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64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8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настроила статическую маршрутизацию VLAN в сети.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Настроить статическую маршрутизацию VLAN в сети.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r>
              <a:rPr lang="ru-RU" dirty="0"/>
              <a:t>Добавить в локальную сеть маршрутизатор, провести его первоначальную</a:t>
            </a:r>
            <a:r>
              <a:rPr lang="en-US" dirty="0"/>
              <a:t> </a:t>
            </a:r>
            <a:r>
              <a:rPr lang="ru-RU" dirty="0"/>
              <a:t>настройку.</a:t>
            </a:r>
          </a:p>
          <a:p>
            <a:r>
              <a:rPr lang="ru-RU" dirty="0"/>
              <a:t>Настроить статическую маршрутизацию VLAN.</a:t>
            </a:r>
          </a:p>
          <a:p>
            <a:r>
              <a:rPr lang="ru-RU" dirty="0"/>
              <a:t>При выполнении работы необходимо учитывать соглашение об именовании (см. раздел 2.5).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  <a:r>
              <a:rPr lang="en-US" dirty="0"/>
              <a:t> </a:t>
            </a:r>
            <a:r>
              <a:rPr lang="ru-RU" dirty="0"/>
              <a:t>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1B70A1-C5D4-8D42-AB53-22502760DA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73" y="1365537"/>
            <a:ext cx="9504231" cy="52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1D213-FB92-CB48-9FC3-002B439E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-283976"/>
            <a:ext cx="10515600" cy="1325563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mvshutenko</a:t>
            </a:r>
            <a:r>
              <a:rPr lang="ru-RU" dirty="0"/>
              <a:t>-</a:t>
            </a:r>
            <a:r>
              <a:rPr lang="en-US" dirty="0" err="1"/>
              <a:t>gw</a:t>
            </a:r>
            <a:r>
              <a:rPr lang="ru-RU" dirty="0"/>
              <a:t>-1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911AEF-F3D2-C041-93CF-2002D6DA0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58" y="766734"/>
            <a:ext cx="5940425" cy="57124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778283-FBFB-0049-A494-1EEF9F5E6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734"/>
            <a:ext cx="5940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B2F43-7E79-A742-82CB-FA68DDB5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de-DE" dirty="0"/>
              <a:t>VLAN </a:t>
            </a:r>
            <a:r>
              <a:rPr lang="ru-RU" dirty="0"/>
              <a:t>на </a:t>
            </a:r>
            <a:r>
              <a:rPr lang="de-DE" dirty="0" err="1"/>
              <a:t>msk-donskaya-gw</a:t>
            </a:r>
            <a:r>
              <a:rPr lang="de-DE" dirty="0"/>
              <a:t>-</a:t>
            </a:r>
            <a:r>
              <a:rPr lang="ru-RU" dirty="0"/>
              <a:t>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686C3D-7745-6F4C-9F35-005B58F5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669"/>
            <a:ext cx="5940425" cy="60921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DF8817-17F3-E24D-B3F7-87A65D3BD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38" y="881669"/>
            <a:ext cx="5940425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4DD77-0E81-EF4E-AF35-83ECA96F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-3691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48EA3C-2892-4E46-BBFD-6B866F70E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956397"/>
            <a:ext cx="5940425" cy="57378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8D9FAF-C894-924E-B7B6-3C18631F8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25" y="956397"/>
            <a:ext cx="5940425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40D55-B422-7842-95FF-1ECF5859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7" y="0"/>
            <a:ext cx="10515600" cy="1325563"/>
          </a:xfrm>
        </p:spPr>
        <p:txBody>
          <a:bodyPr/>
          <a:lstStyle/>
          <a:p>
            <a:r>
              <a:rPr lang="ru-RU" dirty="0"/>
              <a:t>Симуляция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B50083-16F2-0D40-B0C4-777CBFFDA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20140"/>
            <a:ext cx="5940425" cy="57378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123415-695D-A44F-BAFC-03E3DDA2E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0140"/>
            <a:ext cx="5940425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добавила в локальную сеть маршрутизатор и провела его первоначальную</a:t>
            </a:r>
            <a:r>
              <a:rPr lang="en-US" dirty="0"/>
              <a:t> </a:t>
            </a:r>
            <a:r>
              <a:rPr lang="ru-RU" dirty="0"/>
              <a:t>настройку.</a:t>
            </a:r>
          </a:p>
          <a:p>
            <a:r>
              <a:rPr lang="ru-RU" dirty="0"/>
              <a:t>Настроила статическую маршрутизацию VLAN.</a:t>
            </a:r>
          </a:p>
          <a:p>
            <a:r>
              <a:rPr lang="ru-RU" dirty="0"/>
              <a:t>При выполнении работы  учитывала соглашение об именовании (см. раздел 2.5).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108</Words>
  <Application>Microsoft Macintosh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Защита лабораторной работы №6</vt:lpstr>
      <vt:lpstr>Цель лабораторной работы</vt:lpstr>
      <vt:lpstr>Задание лабораторной работы</vt:lpstr>
      <vt:lpstr>Схема сети</vt:lpstr>
      <vt:lpstr>Настройка msk-donskaya-mvshutenko-gw-1 </vt:lpstr>
      <vt:lpstr>Настройка VLAN на msk-donskaya-gw-1</vt:lpstr>
      <vt:lpstr>Ping</vt:lpstr>
      <vt:lpstr>Симуляция</vt:lpstr>
      <vt:lpstr>Итоги выполнения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11</cp:revision>
  <dcterms:created xsi:type="dcterms:W3CDTF">2021-10-31T04:47:31Z</dcterms:created>
  <dcterms:modified xsi:type="dcterms:W3CDTF">2022-03-19T20:33:29Z</dcterms:modified>
</cp:coreProperties>
</file>