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71" r:id="rId7"/>
    <p:sldId id="269" r:id="rId8"/>
    <p:sldId id="272" r:id="rId9"/>
    <p:sldId id="273" r:id="rId10"/>
    <p:sldId id="264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заменила соединение между коммутаторами двух территорий msk-donskaya-sw-1 и msk-pavlovskaya-sw-1 (рис. 7.1) на соединение, учитывающее физические параметры сети, а именно — расстояние между двумя территориями.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получила навыки работы с физической рабочей областью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, а также учла физические параметры сети.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навыки работы с физической рабочей областью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, а также учесть физические параметры сети.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r>
              <a:rPr lang="ru-RU" dirty="0"/>
              <a:t>Требуется заменить соединение между коммутаторами двух территорий msk-donskaya-sw-1 и msk-pavlovskaya-sw-1 (рис. 7.1) на соединение, учитывающее физические параметры сети, а именно — расстояние между двумя территориями.</a:t>
            </a:r>
          </a:p>
          <a:p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  <a:r>
              <a:rPr lang="en-US" dirty="0"/>
              <a:t> </a:t>
            </a:r>
            <a:r>
              <a:rPr lang="ru-RU" dirty="0"/>
              <a:t>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1B70A1-C5D4-8D42-AB53-22502760DA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73" y="1365537"/>
            <a:ext cx="9504231" cy="52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BE46E-6BBC-B742-B55C-BA18339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города и зданий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768D0-185E-B24C-9D40-FA085D61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829234"/>
            <a:ext cx="5940425" cy="42017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D0288-022C-4149-9C1B-0E9F86458E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15" y="4530436"/>
            <a:ext cx="8217385" cy="21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8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5BAA8-7D31-DF48-B910-F37D3CE4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в Павловскую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61BD2-81E1-D94C-BC1F-FBB90D7C8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96" y="1425575"/>
            <a:ext cx="3289300" cy="5067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C60E68-6C44-8241-96C7-9E22C0B4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92" y="2161107"/>
            <a:ext cx="5940425" cy="31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4DD77-0E81-EF4E-AF35-83ECA96F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-3691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Ping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4621CC-C018-DA41-93A0-05C1AFA1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7" y="687705"/>
            <a:ext cx="5940425" cy="5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23F2B-1B66-FB41-B593-3D526103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репитеров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CEC20-3439-9F49-873D-4C2CD42A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32" y="1578560"/>
            <a:ext cx="4965268" cy="49143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892453-5BF5-8A4B-9BC8-7D39D0393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31" y="1578560"/>
            <a:ext cx="4965269" cy="49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9692B-78B9-A243-A202-DDFADE88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Ping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757B8E-4170-A34F-9304-3249BDCA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04" y="1228824"/>
            <a:ext cx="5787391" cy="56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59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139</Words>
  <Application>Microsoft Macintosh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Защита лабораторной работы №7</vt:lpstr>
      <vt:lpstr>Цель лабораторной работы</vt:lpstr>
      <vt:lpstr>Задание лабораторной работы</vt:lpstr>
      <vt:lpstr>Схема сети</vt:lpstr>
      <vt:lpstr>Добавление города и зданий</vt:lpstr>
      <vt:lpstr>Перемещение в Павловскую</vt:lpstr>
      <vt:lpstr>Ping</vt:lpstr>
      <vt:lpstr>Добавление репитеров</vt:lpstr>
      <vt:lpstr>Ping</vt:lpstr>
      <vt:lpstr>Итоги выполнения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12</cp:revision>
  <dcterms:created xsi:type="dcterms:W3CDTF">2021-10-31T04:47:31Z</dcterms:created>
  <dcterms:modified xsi:type="dcterms:W3CDTF">2022-03-26T20:11:47Z</dcterms:modified>
</cp:coreProperties>
</file>