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67" r:id="rId6"/>
    <p:sldId id="266" r:id="rId7"/>
    <p:sldId id="268" r:id="rId8"/>
    <p:sldId id="269" r:id="rId9"/>
    <p:sldId id="270" r:id="rId10"/>
    <p:sldId id="260" r:id="rId11"/>
    <p:sldId id="264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6"/>
  </p:normalViewPr>
  <p:slideViewPr>
    <p:cSldViewPr snapToGrid="0" snapToObjects="1">
      <p:cViewPr varScale="1">
        <p:scale>
          <a:sx n="93" d="100"/>
          <a:sy n="93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FC9999-27E9-A24A-AD6B-1374220F8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BD8187B-6B08-1F4C-BEBF-FA36611208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06C812-B570-0942-888D-CABB650D0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0461-E8AA-A74A-AAF5-63AA53B00DE5}" type="datetimeFigureOut">
              <a:rPr lang="ru-RU" smtClean="0"/>
              <a:t>02.04.2022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F787D3-37C1-ED4C-B82C-E6793EE19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40FB1C-3AB3-7144-9932-2145F783E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4819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5CD15-844A-C84E-99D5-7769B4D31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38CFA04-DEFA-F747-8154-CAD13680F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DF3835-EFB9-9C4F-BD60-55B4E76B2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0461-E8AA-A74A-AAF5-63AA53B00DE5}" type="datetimeFigureOut">
              <a:rPr lang="ru-RU" smtClean="0"/>
              <a:t>02.04.2022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94EF56-653D-A842-97B4-A9297A610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2E542E-19A9-E947-8560-EB672AA9B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023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E93FCD9-DD07-9340-A16C-3C04D25C9A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8484AD9-CD18-1643-81E8-6D39D3FC5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6FC37D-AC2A-4542-B9D9-1136AE66A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0461-E8AA-A74A-AAF5-63AA53B00DE5}" type="datetimeFigureOut">
              <a:rPr lang="ru-RU" smtClean="0"/>
              <a:t>02.04.2022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F4107F-0BF6-D640-B934-7451F5242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D61434-B804-DB4F-A8EE-2E230E2E4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212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4C20C3-06DE-0F49-B234-2DD54BC3B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067EB1-5D63-E547-929D-1186DDD42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31E1F4-AA68-954F-9CF3-09F9248FC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0461-E8AA-A74A-AAF5-63AA53B00DE5}" type="datetimeFigureOut">
              <a:rPr lang="ru-RU" smtClean="0"/>
              <a:t>02.04.2022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0F98D8-6FC7-2740-ACF1-49112C6BD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B310B7-E54C-344F-844B-CE662183F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2560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DC74B6-DBAE-534A-9106-90091D232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DE56508-932B-284A-8E9C-EF1059695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37CC99-7506-F740-B486-42E40B370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0461-E8AA-A74A-AAF5-63AA53B00DE5}" type="datetimeFigureOut">
              <a:rPr lang="ru-RU" smtClean="0"/>
              <a:t>02.04.2022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0F7A2E-4A1F-3045-8630-13A6D08CB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1F6707-E81D-464D-BA80-F8D1A466C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39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451E1E-F59B-764C-A254-843DD4E17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F1378A-0510-FB40-9586-7470C51F6C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D074FDD-F2DE-BE4B-B861-D0839FE58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0ECADD5-E7FB-C143-B59B-3F4A012A4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0461-E8AA-A74A-AAF5-63AA53B00DE5}" type="datetimeFigureOut">
              <a:rPr lang="ru-RU" smtClean="0"/>
              <a:t>02.04.2022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2365F74-BC08-6D43-AB68-FC5DD4402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375F460-F686-5D4C-9D77-9F2ECB7C1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846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46CDD9-2F14-484E-BB0A-5F82FAD4E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A83063-0466-274D-9E3B-519E8BCE6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29E8DD6-7D52-9344-96C5-51601ADFC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A4EA37F-2925-EB44-AD50-38A98C7362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F5A3887-80AD-334C-B6CB-161E4C2FF8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F8D54BE-ED9A-BB44-9B58-6D0935FF7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0461-E8AA-A74A-AAF5-63AA53B00DE5}" type="datetimeFigureOut">
              <a:rPr lang="ru-RU" smtClean="0"/>
              <a:t>02.04.2022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83A1E6C-23AF-4342-8EC1-FEBFBC40D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75DCC13-34C3-B84C-8B88-2CD56F895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898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81E974-5FF2-F64F-9BC5-EFB87DBCB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468A437-06EC-B443-996B-FC35B8FFA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0461-E8AA-A74A-AAF5-63AA53B00DE5}" type="datetimeFigureOut">
              <a:rPr lang="ru-RU" smtClean="0"/>
              <a:t>02.04.2022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1390505-2E59-3941-8B29-DC54157E5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2AC8539-B657-8140-87CB-302C9B837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309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8DEB55F-03E0-4F4D-8206-00F0FBFBD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0461-E8AA-A74A-AAF5-63AA53B00DE5}" type="datetimeFigureOut">
              <a:rPr lang="ru-RU" smtClean="0"/>
              <a:t>02.04.2022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8D3E0A6-CD53-0845-84C6-4A6931EF5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9B9AF75-3B29-9648-9FD5-C6D5ED7E5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9178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B4E235-29F5-684C-B980-D67D83F86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507C70-FDAD-DE48-B23E-F90572B32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95D5E73-134D-EE41-AB39-4ABDE9A3A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416A44-0937-C041-8D7F-88C4ACC57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0461-E8AA-A74A-AAF5-63AA53B00DE5}" type="datetimeFigureOut">
              <a:rPr lang="ru-RU" smtClean="0"/>
              <a:t>02.04.2022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8149DF0-8AE1-A14D-89C5-467331DD0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6A1699-53F7-FA48-AE60-D926D38D6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169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B52BFA-3D9B-F948-860F-93280C743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E05D9DB-44EC-AA41-931B-3B3E46D6D3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ED11EDB-7D82-4C4C-BF59-260F27F7E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8964F19-3759-214F-B057-138A88CF5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0461-E8AA-A74A-AAF5-63AA53B00DE5}" type="datetimeFigureOut">
              <a:rPr lang="ru-RU" smtClean="0"/>
              <a:t>02.04.2022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5E127C5-73FA-524D-90FD-92F829791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DAF8D5C-D59C-2E4A-83C7-9DBA05D3C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936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586DD3-9747-AC4E-AA30-AA7CF5956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F1425D-E15C-E74B-9B93-3305B88F4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EB22DF-0CEA-7849-8594-898C923BE8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C0461-E8AA-A74A-AAF5-63AA53B00DE5}" type="datetimeFigureOut">
              <a:rPr lang="ru-RU" smtClean="0"/>
              <a:t>02.04.2022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D90DCA-3147-444B-BFD1-F2E7260075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4FC1D9-5CD7-EC47-BF56-CB738AE7AA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0204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FB67B5-88BA-254A-9AF1-D81A1B44E2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Защита лабораторной работы №8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092B9AB-6B92-3A40-A961-BC4E71348C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643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8790A1-8B8C-CA45-92B0-A67A0C650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выполнения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6DB9D0-9395-AA4F-8427-FFDBB0CB0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/>
              <a:t>Я добавила </a:t>
            </a:r>
            <a:r>
              <a:rPr lang="de-DE" dirty="0"/>
              <a:t>DNS-</a:t>
            </a:r>
            <a:r>
              <a:rPr lang="ru-RU" dirty="0"/>
              <a:t>записи для домена </a:t>
            </a:r>
            <a:r>
              <a:rPr lang="de-DE" dirty="0" err="1"/>
              <a:t>donskaya.rudn.ru</a:t>
            </a:r>
            <a:r>
              <a:rPr lang="de-DE" dirty="0"/>
              <a:t> </a:t>
            </a:r>
            <a:r>
              <a:rPr lang="ru-RU" dirty="0"/>
              <a:t>на сервер </a:t>
            </a:r>
            <a:r>
              <a:rPr lang="de-DE" dirty="0" err="1"/>
              <a:t>dns</a:t>
            </a:r>
            <a:r>
              <a:rPr lang="de-DE" dirty="0"/>
              <a:t>. </a:t>
            </a:r>
            <a:endParaRPr lang="ru-RU" dirty="0"/>
          </a:p>
          <a:p>
            <a:pPr marL="514350" indent="-514350">
              <a:buAutoNum type="arabicPeriod"/>
            </a:pPr>
            <a:r>
              <a:rPr lang="ru-RU" dirty="0"/>
              <a:t>Настроила </a:t>
            </a:r>
            <a:r>
              <a:rPr lang="de-DE" dirty="0"/>
              <a:t>DHCP-</a:t>
            </a:r>
            <a:r>
              <a:rPr lang="ru-RU" dirty="0"/>
              <a:t>сервис на маршрутизаторе. </a:t>
            </a:r>
          </a:p>
          <a:p>
            <a:pPr marL="514350" indent="-514350">
              <a:buAutoNum type="arabicPeriod"/>
            </a:pPr>
            <a:r>
              <a:rPr lang="ru-RU" dirty="0"/>
              <a:t>Заменила в конфигурации оконечных устройствах статическое распределение адресов на динамическое. </a:t>
            </a:r>
          </a:p>
          <a:p>
            <a:pPr marL="514350" indent="-514350">
              <a:buAutoNum type="arabicPeriod"/>
            </a:pPr>
            <a:r>
              <a:rPr lang="ru-RU" dirty="0"/>
              <a:t>При выполнении </a:t>
            </a:r>
            <a:r>
              <a:rPr lang="ru-RU"/>
              <a:t>работы необходимо было </a:t>
            </a:r>
            <a:r>
              <a:rPr lang="ru-RU" dirty="0"/>
              <a:t>учитывать соглашение об именовании (см. раздел 2.5).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3950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8AFC2F-CD86-B049-908A-DDDF22A1D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2E2F04-E436-DB4E-B8FD-09DF25319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Я приобрела практические навыки по настройке динамического распределения </a:t>
            </a:r>
            <a:r>
              <a:rPr lang="de-DE" dirty="0"/>
              <a:t>IP-</a:t>
            </a:r>
            <a:r>
              <a:rPr lang="ru-RU" dirty="0"/>
              <a:t>адресов посредством протокола </a:t>
            </a:r>
            <a:r>
              <a:rPr lang="de-DE" dirty="0"/>
              <a:t>DHCP (Dynamic Host </a:t>
            </a:r>
            <a:r>
              <a:rPr lang="de-DE" dirty="0" err="1"/>
              <a:t>Configuration</a:t>
            </a:r>
            <a:r>
              <a:rPr lang="de-DE" dirty="0"/>
              <a:t> Protocol) </a:t>
            </a:r>
            <a:r>
              <a:rPr lang="ru-RU" dirty="0"/>
              <a:t>в локальной сети.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0798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E3FAC8-6EA7-2042-A6ED-8F23B45D3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лабораторной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AA59CA-612F-4C46-832B-6F17F0427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ru-RU" dirty="0"/>
              <a:t>Приобретение практических навыков по настройке динамического распределения </a:t>
            </a:r>
            <a:r>
              <a:rPr lang="de-DE" dirty="0"/>
              <a:t>IP-</a:t>
            </a:r>
            <a:r>
              <a:rPr lang="ru-RU" dirty="0"/>
              <a:t>адресов посредством протокола </a:t>
            </a:r>
            <a:r>
              <a:rPr lang="de-DE" dirty="0"/>
              <a:t>DHCP (Dynamic Host </a:t>
            </a:r>
            <a:r>
              <a:rPr lang="de-DE" dirty="0" err="1"/>
              <a:t>Configuration</a:t>
            </a:r>
            <a:r>
              <a:rPr lang="de-DE" dirty="0"/>
              <a:t> Protocol) </a:t>
            </a:r>
            <a:r>
              <a:rPr lang="ru-RU" dirty="0"/>
              <a:t>в локальной сети.</a:t>
            </a:r>
          </a:p>
        </p:txBody>
      </p:sp>
    </p:spTree>
    <p:extLst>
      <p:ext uri="{BB962C8B-B14F-4D97-AF65-F5344CB8AC3E}">
        <p14:creationId xmlns:p14="http://schemas.microsoft.com/office/powerpoint/2010/main" val="1786927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3DBDAF-FF0F-7F40-9FE8-CEA13F060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лабораторной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D78BFE-0FEB-7E46-892A-C21334CE0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48640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ru-RU" dirty="0"/>
              <a:t>Добавить </a:t>
            </a:r>
            <a:r>
              <a:rPr lang="de-DE" dirty="0"/>
              <a:t>DNS-</a:t>
            </a:r>
            <a:r>
              <a:rPr lang="ru-RU" dirty="0"/>
              <a:t>записи для домена </a:t>
            </a:r>
            <a:r>
              <a:rPr lang="de-DE" dirty="0" err="1"/>
              <a:t>donskaya.rudn.ru</a:t>
            </a:r>
            <a:r>
              <a:rPr lang="de-DE" dirty="0"/>
              <a:t> </a:t>
            </a:r>
            <a:r>
              <a:rPr lang="ru-RU" dirty="0"/>
              <a:t>на сервер </a:t>
            </a:r>
            <a:r>
              <a:rPr lang="de-DE" dirty="0" err="1"/>
              <a:t>dns</a:t>
            </a:r>
            <a:r>
              <a:rPr lang="de-DE" dirty="0"/>
              <a:t>. </a:t>
            </a:r>
            <a:endParaRPr lang="ru-RU" dirty="0"/>
          </a:p>
          <a:p>
            <a:pPr marL="514350" indent="-514350">
              <a:buAutoNum type="arabicPeriod"/>
            </a:pPr>
            <a:r>
              <a:rPr lang="ru-RU" dirty="0"/>
              <a:t>Настроить </a:t>
            </a:r>
            <a:r>
              <a:rPr lang="de-DE" dirty="0"/>
              <a:t>DHCP-</a:t>
            </a:r>
            <a:r>
              <a:rPr lang="ru-RU" dirty="0"/>
              <a:t>сервис на маршрутизаторе. </a:t>
            </a:r>
          </a:p>
          <a:p>
            <a:pPr marL="514350" indent="-514350">
              <a:buAutoNum type="arabicPeriod"/>
            </a:pPr>
            <a:r>
              <a:rPr lang="ru-RU" dirty="0"/>
              <a:t>Заменить в конфигурации оконечных устройствах статическое распределение адресов на динамическое. </a:t>
            </a:r>
          </a:p>
          <a:p>
            <a:pPr marL="514350" indent="-514350">
              <a:buAutoNum type="arabicPeriod"/>
            </a:pPr>
            <a:r>
              <a:rPr lang="ru-RU" dirty="0"/>
              <a:t>При выполнении работы необходимо учитывать соглашение об именовании (см. раздел 2.5).</a:t>
            </a:r>
          </a:p>
        </p:txBody>
      </p:sp>
    </p:spTree>
    <p:extLst>
      <p:ext uri="{BB962C8B-B14F-4D97-AF65-F5344CB8AC3E}">
        <p14:creationId xmlns:p14="http://schemas.microsoft.com/office/powerpoint/2010/main" val="3666181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EF7D07-0263-EA4E-8F06-C98936305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4289"/>
            <a:ext cx="10515600" cy="1325563"/>
          </a:xfrm>
        </p:spPr>
        <p:txBody>
          <a:bodyPr/>
          <a:lstStyle/>
          <a:p>
            <a:r>
              <a:rPr lang="ru-RU" dirty="0"/>
              <a:t>Схема</a:t>
            </a:r>
            <a:r>
              <a:rPr lang="en-US" dirty="0"/>
              <a:t> </a:t>
            </a:r>
            <a:r>
              <a:rPr lang="ru-RU" dirty="0"/>
              <a:t>сети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D7CDA2A-4338-6343-8DD3-BB5B9F45B6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66" y="1275054"/>
            <a:ext cx="11670867" cy="557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4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F13893-D711-2446-81DE-9ECD935CC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235"/>
            <a:ext cx="10515600" cy="1325563"/>
          </a:xfrm>
        </p:spPr>
        <p:txBody>
          <a:bodyPr/>
          <a:lstStyle/>
          <a:p>
            <a:r>
              <a:rPr lang="ru-RU" dirty="0"/>
              <a:t>Поднятие порта </a:t>
            </a:r>
            <a:r>
              <a:rPr lang="en-US" dirty="0"/>
              <a:t>f0/2. </a:t>
            </a:r>
            <a:r>
              <a:rPr lang="ru-RU" dirty="0"/>
              <a:t>З</a:t>
            </a:r>
            <a:r>
              <a:rPr lang="en-US" dirty="0" err="1"/>
              <a:t>а</a:t>
            </a:r>
            <a:r>
              <a:rPr lang="ru-RU" dirty="0"/>
              <a:t>да</a:t>
            </a:r>
            <a:r>
              <a:rPr lang="en-US" dirty="0" err="1"/>
              <a:t>ни</a:t>
            </a:r>
            <a:r>
              <a:rPr lang="ru-RU" dirty="0"/>
              <a:t>е</a:t>
            </a:r>
            <a:r>
              <a:rPr lang="en-US" dirty="0"/>
              <a:t> </a:t>
            </a:r>
            <a:r>
              <a:rPr lang="en-US" dirty="0" err="1"/>
              <a:t>шлюз</a:t>
            </a:r>
            <a:r>
              <a:rPr lang="ru-RU" dirty="0"/>
              <a:t>а</a:t>
            </a:r>
            <a:r>
              <a:rPr lang="en-US" dirty="0"/>
              <a:t> </a:t>
            </a:r>
            <a:r>
              <a:rPr lang="en-US" dirty="0" err="1"/>
              <a:t>и</a:t>
            </a:r>
            <a:r>
              <a:rPr lang="en-US" dirty="0"/>
              <a:t> </a:t>
            </a:r>
            <a:r>
              <a:rPr lang="en-US" dirty="0" err="1"/>
              <a:t>адрес</a:t>
            </a:r>
            <a:r>
              <a:rPr lang="ru-RU" dirty="0"/>
              <a:t>а</a:t>
            </a:r>
            <a:r>
              <a:rPr lang="en-US" dirty="0"/>
              <a:t> </a:t>
            </a:r>
            <a:r>
              <a:rPr lang="en-US" dirty="0" err="1"/>
              <a:t>с</a:t>
            </a:r>
            <a:r>
              <a:rPr lang="en-US" dirty="0"/>
              <a:t> </a:t>
            </a:r>
            <a:r>
              <a:rPr lang="ru-RU" dirty="0" err="1"/>
              <a:t>маско</a:t>
            </a:r>
            <a:r>
              <a:rPr lang="en-US" dirty="0" err="1"/>
              <a:t>й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0A9A274-320B-9643-A31F-EDF4B01E31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4695" y="1658072"/>
            <a:ext cx="5261552" cy="512769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E703A5B-97D2-B944-99EA-D3B45B6B04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766" y="1649125"/>
            <a:ext cx="5291150" cy="512769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F0BB03A-5AF4-E841-A02D-0760372A5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312" y="1621954"/>
            <a:ext cx="5365688" cy="519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24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841E33-6839-874B-A511-F43A44FCA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256858"/>
            <a:ext cx="10515600" cy="1325563"/>
          </a:xfrm>
        </p:spPr>
        <p:txBody>
          <a:bodyPr/>
          <a:lstStyle/>
          <a:p>
            <a:r>
              <a:rPr lang="ru-RU" dirty="0"/>
              <a:t>Настройка сервиса </a:t>
            </a:r>
            <a:r>
              <a:rPr lang="de-DE" dirty="0"/>
              <a:t>DNS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AF7D37B-89EE-C943-925A-59B52FD4FE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787" y="1068705"/>
            <a:ext cx="5940425" cy="578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659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667FCF-84E3-6044-B257-FD2C006E1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Настройка DHCP 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5A04E21-F75D-0742-937C-930A85F4FB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060" y="1881043"/>
            <a:ext cx="4472740" cy="435133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F3FF7A9-0A76-1B4B-9EC3-95E3FDCBF6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265" y="1881043"/>
            <a:ext cx="4472740" cy="435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374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FD4DA2-626B-0743-BC81-84D4B3A2F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Ping 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A8BBB22-EB43-6846-9203-951FFF841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46" y="1482007"/>
            <a:ext cx="5150716" cy="501086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D57FCEE-0A29-3849-958E-BF7DCC20DD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084" y="1482007"/>
            <a:ext cx="5150716" cy="501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367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E5AB07-913F-DC49-95DB-88EF5E8B9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Запуск симуляции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2282920-9BDE-7E47-9A78-704C504736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2170430"/>
            <a:ext cx="5940425" cy="371284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75C2843-D234-7A47-91D3-2AEEBB0577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0657"/>
            <a:ext cx="5940425" cy="649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0413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179</Words>
  <Application>Microsoft Macintosh PowerPoint</Application>
  <PresentationFormat>Широкоэкранный</PresentationFormat>
  <Paragraphs>21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Защита лабораторной работы №8</vt:lpstr>
      <vt:lpstr>Цель лабораторной работы</vt:lpstr>
      <vt:lpstr>Задание лабораторной работы</vt:lpstr>
      <vt:lpstr>Схема сети</vt:lpstr>
      <vt:lpstr>Поднятие порта f0/2. Задание шлюза и адреса с маской</vt:lpstr>
      <vt:lpstr>Настройка сервиса DNS</vt:lpstr>
      <vt:lpstr>Настройка DHCP </vt:lpstr>
      <vt:lpstr>Ping </vt:lpstr>
      <vt:lpstr>Запуск симуляции</vt:lpstr>
      <vt:lpstr>Итоги выполнения работы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Екатерина-Виктория Петрова</dc:creator>
  <cp:lastModifiedBy>Екатерина-Виктория Петрова</cp:lastModifiedBy>
  <cp:revision>13</cp:revision>
  <dcterms:created xsi:type="dcterms:W3CDTF">2021-10-31T04:47:31Z</dcterms:created>
  <dcterms:modified xsi:type="dcterms:W3CDTF">2022-04-02T17:11:41Z</dcterms:modified>
</cp:coreProperties>
</file>