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4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0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6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9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EB3ECC-1638-9740-A340-7506DE204D79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02F8A7-2B0B-C844-9904-343A68963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E11E7-795E-2B42-BD07-1D8B85B77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работы№3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A3A2DE-F8DE-4243-941C-426578357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Студентка 3-го курса </a:t>
            </a:r>
          </a:p>
          <a:p>
            <a:pPr algn="r"/>
            <a:r>
              <a:rPr lang="ru-RU" dirty="0"/>
              <a:t>группы НФИ-бд-03-19</a:t>
            </a:r>
          </a:p>
          <a:p>
            <a:pPr algn="r"/>
            <a:r>
              <a:rPr lang="ru-RU" dirty="0" err="1"/>
              <a:t>Шутенко</a:t>
            </a:r>
            <a:r>
              <a:rPr lang="ru-RU" dirty="0"/>
              <a:t> Виктория Михайловна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3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0686-287F-3B4E-962F-AB9604FC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3FF03-8125-414C-BAE8-3DE5B13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кадров </a:t>
            </a:r>
            <a:r>
              <a:rPr lang="de-DE" dirty="0"/>
              <a:t>Ethernet, </a:t>
            </a:r>
            <a:r>
              <a:rPr lang="ru-RU" dirty="0"/>
              <a:t>инкапсулированных в заголовки протоколов </a:t>
            </a:r>
            <a:r>
              <a:rPr lang="de-DE" dirty="0"/>
              <a:t>ARP, ICMP, STP, CDP, </a:t>
            </a:r>
            <a:r>
              <a:rPr lang="ru-RU" dirty="0"/>
              <a:t>посредством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dirty="0"/>
              <a:t>Cisco Packet Tracer. </a:t>
            </a:r>
          </a:p>
        </p:txBody>
      </p:sp>
    </p:spTree>
    <p:extLst>
      <p:ext uri="{BB962C8B-B14F-4D97-AF65-F5344CB8AC3E}">
        <p14:creationId xmlns:p14="http://schemas.microsoft.com/office/powerpoint/2010/main" val="38776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3F74D-FAAD-DE4D-8FEE-20ED4323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46395-43DF-5E45-AEFB-4C0E317B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3.3.1.1. Постановка задачи </a:t>
            </a:r>
            <a:endParaRPr lang="ru-RU" dirty="0"/>
          </a:p>
          <a:p>
            <a:pPr lvl="1"/>
            <a:r>
              <a:rPr lang="ru-RU" dirty="0"/>
              <a:t>Изучение </a:t>
            </a:r>
            <a:r>
              <a:rPr lang="ru-RU" dirty="0" err="1"/>
              <a:t>возможностеи</a:t>
            </a:r>
            <a:r>
              <a:rPr lang="ru-RU" dirty="0"/>
              <a:t>̆ команды </a:t>
            </a:r>
            <a:r>
              <a:rPr lang="de-DE" dirty="0" err="1"/>
              <a:t>ipconfig</a:t>
            </a:r>
            <a:r>
              <a:rPr lang="ru-RU" dirty="0"/>
              <a:t> для </a:t>
            </a:r>
            <a:r>
              <a:rPr lang="ru-RU" dirty="0" err="1"/>
              <a:t>Остипа</a:t>
            </a:r>
            <a:r>
              <a:rPr lang="ru-RU" dirty="0"/>
              <a:t> </a:t>
            </a:r>
            <a:r>
              <a:rPr lang="de-DE" dirty="0"/>
              <a:t>Windows</a:t>
            </a:r>
            <a:r>
              <a:rPr lang="ru-RU" dirty="0"/>
              <a:t> </a:t>
            </a:r>
            <a:r>
              <a:rPr lang="de-DE" dirty="0"/>
              <a:t>(</a:t>
            </a:r>
            <a:r>
              <a:rPr lang="de-DE" dirty="0" err="1"/>
              <a:t>ifconfig</a:t>
            </a:r>
            <a:r>
              <a:rPr lang="de-DE" dirty="0"/>
              <a:t> </a:t>
            </a:r>
            <a:r>
              <a:rPr lang="ru-RU" dirty="0"/>
              <a:t>для систем типа </a:t>
            </a:r>
            <a:r>
              <a:rPr lang="de-DE" dirty="0"/>
              <a:t>Linux). </a:t>
            </a:r>
          </a:p>
          <a:p>
            <a:pPr lvl="1"/>
            <a:r>
              <a:rPr lang="ru-RU" dirty="0"/>
              <a:t>Определение</a:t>
            </a:r>
            <a:r>
              <a:rPr lang="en-US" dirty="0"/>
              <a:t> </a:t>
            </a:r>
            <a:r>
              <a:rPr lang="de-DE" dirty="0"/>
              <a:t>MAC-</a:t>
            </a:r>
            <a:r>
              <a:rPr lang="ru-RU" dirty="0"/>
              <a:t>адреса</a:t>
            </a:r>
            <a:r>
              <a:rPr lang="en-US" dirty="0"/>
              <a:t> </a:t>
            </a:r>
            <a:r>
              <a:rPr lang="ru-RU" dirty="0" err="1"/>
              <a:t>устройства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его</a:t>
            </a:r>
            <a:r>
              <a:rPr lang="en-US" dirty="0"/>
              <a:t> </a:t>
            </a:r>
            <a:r>
              <a:rPr lang="ru-RU" dirty="0"/>
              <a:t>типа. </a:t>
            </a:r>
          </a:p>
          <a:p>
            <a:r>
              <a:rPr lang="ru-RU" b="1" dirty="0"/>
              <a:t>3.3.2.1. Постановка задачи </a:t>
            </a:r>
            <a:endParaRPr lang="ru-RU" dirty="0"/>
          </a:p>
          <a:p>
            <a:pPr lvl="1"/>
            <a:r>
              <a:rPr lang="ru-RU" dirty="0"/>
              <a:t>Установить</a:t>
            </a:r>
            <a:r>
              <a:rPr lang="en-US" dirty="0"/>
              <a:t>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/>
              <a:t>домашнем</a:t>
            </a:r>
            <a:r>
              <a:rPr lang="en-US" dirty="0"/>
              <a:t> </a:t>
            </a:r>
            <a:r>
              <a:rPr lang="ru-RU" dirty="0" err="1"/>
              <a:t>устройстве</a:t>
            </a:r>
            <a:r>
              <a:rPr lang="en-US" dirty="0"/>
              <a:t> </a:t>
            </a:r>
            <a:r>
              <a:rPr lang="de-DE" dirty="0" err="1"/>
              <a:t>Wireshark</a:t>
            </a:r>
            <a:r>
              <a:rPr lang="de-DE" dirty="0"/>
              <a:t>. </a:t>
            </a:r>
          </a:p>
          <a:p>
            <a:pPr lvl="1"/>
            <a:r>
              <a:rPr lang="ru-RU" dirty="0"/>
              <a:t>С помощью </a:t>
            </a:r>
            <a:r>
              <a:rPr lang="de-DE" dirty="0" err="1"/>
              <a:t>Wireshark</a:t>
            </a:r>
            <a:r>
              <a:rPr lang="de-DE" dirty="0"/>
              <a:t> </a:t>
            </a:r>
            <a:r>
              <a:rPr lang="ru-RU" dirty="0"/>
              <a:t>захватить и проанализировать пакеты </a:t>
            </a:r>
            <a:r>
              <a:rPr lang="de-DE" dirty="0"/>
              <a:t>ARP </a:t>
            </a:r>
            <a:r>
              <a:rPr lang="ru-RU" dirty="0"/>
              <a:t>и </a:t>
            </a:r>
            <a:r>
              <a:rPr lang="de-DE" dirty="0"/>
              <a:t>ICMP </a:t>
            </a:r>
            <a:r>
              <a:rPr lang="ru-RU" dirty="0"/>
              <a:t>в части кадров канального уровня. </a:t>
            </a:r>
          </a:p>
          <a:p>
            <a:r>
              <a:rPr lang="ru-RU" b="1" dirty="0"/>
              <a:t>3.3.3.1. Постановка задачи </a:t>
            </a:r>
            <a:endParaRPr lang="ru-RU" dirty="0"/>
          </a:p>
          <a:p>
            <a:pPr lvl="1"/>
            <a:r>
              <a:rPr lang="ru-RU" dirty="0"/>
              <a:t>Зарегистрироваться на </a:t>
            </a:r>
            <a:r>
              <a:rPr lang="ru-RU" dirty="0" err="1"/>
              <a:t>сайте</a:t>
            </a:r>
            <a:r>
              <a:rPr lang="ru-RU" dirty="0"/>
              <a:t> </a:t>
            </a:r>
            <a:r>
              <a:rPr lang="ru-RU" dirty="0" err="1"/>
              <a:t>сетевои</a:t>
            </a:r>
            <a:r>
              <a:rPr lang="ru-RU" dirty="0"/>
              <a:t>̆ академии </a:t>
            </a:r>
            <a:r>
              <a:rPr lang="de-DE" dirty="0"/>
              <a:t>Cisco</a:t>
            </a:r>
            <a:r>
              <a:rPr lang="ru-RU" dirty="0"/>
              <a:t> </a:t>
            </a:r>
            <a:r>
              <a:rPr lang="de-DE" dirty="0"/>
              <a:t>(https://</a:t>
            </a:r>
            <a:r>
              <a:rPr lang="de-DE" dirty="0" err="1"/>
              <a:t>www.netacad</a:t>
            </a:r>
            <a:r>
              <a:rPr lang="de-DE" dirty="0"/>
              <a:t>. </a:t>
            </a:r>
            <a:r>
              <a:rPr lang="de-DE" dirty="0" err="1"/>
              <a:t>com</a:t>
            </a:r>
            <a:r>
              <a:rPr lang="de-DE" dirty="0"/>
              <a:t>). </a:t>
            </a:r>
            <a:r>
              <a:rPr lang="ru-RU" dirty="0"/>
              <a:t>Установить на домашнем </a:t>
            </a:r>
            <a:r>
              <a:rPr lang="ru-RU" dirty="0" err="1"/>
              <a:t>устройстве</a:t>
            </a:r>
            <a:r>
              <a:rPr lang="ru-RU" dirty="0"/>
              <a:t> </a:t>
            </a:r>
            <a:r>
              <a:rPr lang="de-DE" dirty="0"/>
              <a:t>Cisco Packet Tracer. </a:t>
            </a:r>
          </a:p>
          <a:p>
            <a:pPr lvl="1"/>
            <a:r>
              <a:rPr lang="ru-RU" dirty="0"/>
              <a:t>Изучить возникновение коллизий в сети </a:t>
            </a:r>
            <a:r>
              <a:rPr lang="de-DE" dirty="0"/>
              <a:t>Ethernet. </a:t>
            </a:r>
          </a:p>
          <a:p>
            <a:pPr lvl="1"/>
            <a:r>
              <a:rPr lang="ru-RU" dirty="0"/>
              <a:t>Проанализировать пакеты </a:t>
            </a:r>
            <a:r>
              <a:rPr lang="de-DE" dirty="0"/>
              <a:t>ARP, ICMP, STP, CDP </a:t>
            </a:r>
            <a:r>
              <a:rPr lang="ru-RU" dirty="0"/>
              <a:t>в части кадров канального уровня. </a:t>
            </a:r>
          </a:p>
          <a:p>
            <a:pPr lvl="1"/>
            <a:r>
              <a:rPr lang="ru-RU" dirty="0"/>
              <a:t>Проанализировать кадры </a:t>
            </a:r>
            <a:r>
              <a:rPr lang="de-DE" dirty="0"/>
              <a:t>Ethernet</a:t>
            </a:r>
            <a:r>
              <a:rPr lang="ru-RU" dirty="0"/>
              <a:t> разных типов: </a:t>
            </a:r>
            <a:r>
              <a:rPr lang="de-DE" dirty="0" err="1"/>
              <a:t>EthernetII</a:t>
            </a:r>
            <a:r>
              <a:rPr lang="de-DE" dirty="0"/>
              <a:t>,</a:t>
            </a:r>
            <a:r>
              <a:rPr lang="ru-RU" dirty="0"/>
              <a:t> </a:t>
            </a:r>
            <a:r>
              <a:rPr lang="de-DE" dirty="0"/>
              <a:t>Ethernet802.2 LLC, Ethernet 802.2 SNAP.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7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B5D20-56AB-4A42-A3EF-6ED8BB8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841EE-15FE-9F4B-A3FE-74B9CE33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Научились работать с командой </a:t>
            </a:r>
            <a:r>
              <a:rPr lang="ru-RU" dirty="0" err="1"/>
              <a:t>i</a:t>
            </a:r>
            <a:r>
              <a:rPr lang="en-US" dirty="0"/>
              <a:t>f</a:t>
            </a:r>
            <a:r>
              <a:rPr lang="ru-RU" dirty="0" err="1"/>
              <a:t>config</a:t>
            </a:r>
            <a:endParaRPr lang="ru-RU" dirty="0"/>
          </a:p>
          <a:p>
            <a:r>
              <a:rPr lang="ru-RU" dirty="0"/>
              <a:t>Установили и научились работать с </a:t>
            </a:r>
            <a:r>
              <a:rPr lang="de-DE" dirty="0" err="1"/>
              <a:t>Wireshark</a:t>
            </a:r>
            <a:endParaRPr lang="ru-RU" dirty="0"/>
          </a:p>
          <a:p>
            <a:r>
              <a:rPr lang="ru-RU" dirty="0"/>
              <a:t>Проанализировали пакеты </a:t>
            </a:r>
            <a:r>
              <a:rPr lang="de-DE" dirty="0"/>
              <a:t>ARP </a:t>
            </a:r>
            <a:r>
              <a:rPr lang="ru-RU" dirty="0"/>
              <a:t>и </a:t>
            </a:r>
            <a:r>
              <a:rPr lang="de-DE" dirty="0"/>
              <a:t>ICMP </a:t>
            </a:r>
            <a:r>
              <a:rPr lang="ru-RU" dirty="0"/>
              <a:t>в части кадров канального уровня</a:t>
            </a:r>
          </a:p>
          <a:p>
            <a:r>
              <a:rPr lang="ru-RU" dirty="0"/>
              <a:t>Зарегистрировались на </a:t>
            </a:r>
            <a:r>
              <a:rPr lang="ru-RU" dirty="0" err="1"/>
              <a:t>сайте</a:t>
            </a:r>
            <a:r>
              <a:rPr lang="ru-RU" dirty="0"/>
              <a:t> </a:t>
            </a:r>
            <a:r>
              <a:rPr lang="ru-RU" dirty="0" err="1"/>
              <a:t>сетевои</a:t>
            </a:r>
            <a:r>
              <a:rPr lang="ru-RU" dirty="0"/>
              <a:t>̆ академии </a:t>
            </a:r>
            <a:r>
              <a:rPr lang="de-DE" dirty="0"/>
              <a:t>Cisco</a:t>
            </a:r>
            <a:r>
              <a:rPr lang="ru-RU" dirty="0"/>
              <a:t> и установили на домашнем </a:t>
            </a:r>
            <a:r>
              <a:rPr lang="ru-RU" dirty="0" err="1"/>
              <a:t>устройстве</a:t>
            </a:r>
            <a:r>
              <a:rPr lang="ru-RU" dirty="0"/>
              <a:t> </a:t>
            </a:r>
            <a:r>
              <a:rPr lang="de-DE" dirty="0"/>
              <a:t>Cisco Packet Tracer. </a:t>
            </a:r>
          </a:p>
          <a:p>
            <a:r>
              <a:rPr lang="ru-RU" dirty="0"/>
              <a:t>Проанализировали пакеты </a:t>
            </a:r>
            <a:r>
              <a:rPr lang="de-DE" dirty="0"/>
              <a:t>ARP, ICMP, STP, CDP </a:t>
            </a:r>
            <a:r>
              <a:rPr lang="ru-RU" dirty="0"/>
              <a:t>в части кадров канального уровня. </a:t>
            </a:r>
          </a:p>
          <a:p>
            <a:r>
              <a:rPr lang="ru-RU"/>
              <a:t>Проанализировали </a:t>
            </a:r>
            <a:r>
              <a:rPr lang="ru-RU" dirty="0"/>
              <a:t>кадры </a:t>
            </a:r>
            <a:r>
              <a:rPr lang="de-DE" dirty="0"/>
              <a:t>Ethernet</a:t>
            </a:r>
            <a:r>
              <a:rPr lang="ru-RU" dirty="0"/>
              <a:t> разных типов: </a:t>
            </a:r>
            <a:r>
              <a:rPr lang="de-DE" dirty="0" err="1"/>
              <a:t>EthernetII</a:t>
            </a:r>
            <a:r>
              <a:rPr lang="de-DE" dirty="0"/>
              <a:t>,</a:t>
            </a:r>
            <a:r>
              <a:rPr lang="ru-RU" dirty="0"/>
              <a:t> </a:t>
            </a:r>
            <a:r>
              <a:rPr lang="de-DE" dirty="0"/>
              <a:t>Ethernet802.2 LLC, Ethernet 802.2 SNAP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42811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{03D8527F-F32C-BD41-A1CE-EF9820F80E7A}tf10001120</Template>
  <TotalTime>10</TotalTime>
  <Words>243</Words>
  <Application>Microsoft Macintosh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Защита лабораторной работы№3 </vt:lpstr>
      <vt:lpstr>Цель выполнения лабораторной работы</vt:lpstr>
      <vt:lpstr>Задание лабораторной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лабораторной работы№3 </dc:title>
  <dc:creator>Екатерина-Виктория Петрова</dc:creator>
  <cp:lastModifiedBy>Екатерина-Виктория Петрова</cp:lastModifiedBy>
  <cp:revision>1</cp:revision>
  <dcterms:created xsi:type="dcterms:W3CDTF">2021-09-25T19:19:33Z</dcterms:created>
  <dcterms:modified xsi:type="dcterms:W3CDTF">2021-09-25T19:29:48Z</dcterms:modified>
</cp:coreProperties>
</file>