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9/18/21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51D1F-6E05-484F-88F6-3325A8A38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Защита Лабораторной работы №2 «</a:t>
            </a:r>
            <a:r>
              <a:rPr lang="ru-RU" dirty="0" err="1"/>
              <a:t>Расчёт</a:t>
            </a:r>
            <a:r>
              <a:rPr lang="ru-RU" dirty="0"/>
              <a:t> сети </a:t>
            </a:r>
            <a:r>
              <a:rPr lang="de-DE" dirty="0"/>
              <a:t>Fast Ethernet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7EE2F-90B5-7348-A70F-22BCF3A7C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ru-RU" dirty="0"/>
              <a:t>Студентка 3-го курса </a:t>
            </a:r>
          </a:p>
          <a:p>
            <a:pPr algn="r"/>
            <a:r>
              <a:rPr lang="ru-RU" dirty="0"/>
              <a:t>группы НФИ-бд-03-19</a:t>
            </a:r>
          </a:p>
          <a:p>
            <a:pPr algn="r"/>
            <a:r>
              <a:rPr lang="ru-RU" dirty="0" err="1"/>
              <a:t>Шутенко</a:t>
            </a:r>
            <a:r>
              <a:rPr lang="ru-RU" dirty="0"/>
              <a:t> Виктория Михайловна</a:t>
            </a:r>
          </a:p>
        </p:txBody>
      </p:sp>
    </p:spTree>
    <p:extLst>
      <p:ext uri="{BB962C8B-B14F-4D97-AF65-F5344CB8AC3E}">
        <p14:creationId xmlns:p14="http://schemas.microsoft.com/office/powerpoint/2010/main" val="192837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A2C32-AC15-C940-9A84-DEBCBF7D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выполнения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1FE09-85AE-4543-BA42-3BD43BD1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Изучение принципов технологий </a:t>
            </a:r>
            <a:r>
              <a:rPr lang="de-DE" dirty="0"/>
              <a:t>Ethernet </a:t>
            </a:r>
            <a:r>
              <a:rPr lang="ru-RU" dirty="0"/>
              <a:t>и </a:t>
            </a:r>
            <a:r>
              <a:rPr lang="de-DE" dirty="0"/>
              <a:t>Fast Ethernet </a:t>
            </a:r>
            <a:r>
              <a:rPr lang="ru-RU" dirty="0"/>
              <a:t>и практическое освоение методик оценки работоспособности сети, </a:t>
            </a:r>
            <a:r>
              <a:rPr lang="ru-RU" dirty="0" err="1"/>
              <a:t>построеннои</a:t>
            </a:r>
            <a:r>
              <a:rPr lang="ru-RU" dirty="0"/>
              <a:t>̆ на базе технологии </a:t>
            </a:r>
            <a:r>
              <a:rPr lang="de-DE" dirty="0"/>
              <a:t>Fast Ethernet.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33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185EC-2A43-4243-AD2B-E3878A65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Лабораторной работы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F0662D9-5ACB-4940-B984-EA785FDA4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41" y="2771774"/>
            <a:ext cx="5409844" cy="3101975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2E7CB4-FFC1-764F-967A-ACAC5D600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65" y="2771774"/>
            <a:ext cx="5604394" cy="30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9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F9DF751-6CAA-F44A-91F3-32D84190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выполнения работы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74C963-4FC1-0349-A7A0-1A446743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1 вариант –</a:t>
            </a:r>
            <a:r>
              <a:rPr lang="ru-RU" dirty="0"/>
              <a:t>  </a:t>
            </a:r>
            <a:r>
              <a:rPr lang="ru-RU" b="1" dirty="0"/>
              <a:t>сеть удовлетворяет правилам </a:t>
            </a:r>
            <a:r>
              <a:rPr lang="ru-RU" b="1" dirty="0" err="1"/>
              <a:t>первои</a:t>
            </a:r>
            <a:r>
              <a:rPr lang="ru-RU" b="1" dirty="0"/>
              <a:t>̆ и второй модели. </a:t>
            </a:r>
          </a:p>
          <a:p>
            <a:r>
              <a:rPr lang="ru-RU" b="1" dirty="0"/>
              <a:t>2 вариант – сеть удовлетворяет правилам </a:t>
            </a:r>
            <a:r>
              <a:rPr lang="ru-RU" b="1" dirty="0" err="1"/>
              <a:t>первои</a:t>
            </a:r>
            <a:r>
              <a:rPr lang="ru-RU" b="1" dirty="0"/>
              <a:t>̆ </a:t>
            </a:r>
            <a:r>
              <a:rPr lang="ru-RU" b="1"/>
              <a:t>и второй </a:t>
            </a:r>
            <a:r>
              <a:rPr lang="ru-RU" b="1" dirty="0"/>
              <a:t>модели. </a:t>
            </a:r>
          </a:p>
          <a:p>
            <a:r>
              <a:rPr lang="ru-RU" b="1" dirty="0"/>
              <a:t>3 вариант – сеть не удовлетворяет правилам </a:t>
            </a:r>
            <a:r>
              <a:rPr lang="ru-RU" b="1" dirty="0" err="1"/>
              <a:t>первои</a:t>
            </a:r>
            <a:r>
              <a:rPr lang="ru-RU" b="1" dirty="0"/>
              <a:t>̆ и второй модели. </a:t>
            </a:r>
          </a:p>
          <a:p>
            <a:r>
              <a:rPr lang="ru-RU" b="1" dirty="0"/>
              <a:t>4 вариант – сеть удовлетворяет правилам </a:t>
            </a:r>
            <a:r>
              <a:rPr lang="ru-RU" b="1" dirty="0" err="1"/>
              <a:t>первои</a:t>
            </a:r>
            <a:r>
              <a:rPr lang="ru-RU" b="1" dirty="0"/>
              <a:t>̆ и второй модели. </a:t>
            </a:r>
          </a:p>
          <a:p>
            <a:r>
              <a:rPr lang="ru-RU" b="1" dirty="0"/>
              <a:t>5 вариант – сеть удовлетворяет правилам </a:t>
            </a:r>
            <a:r>
              <a:rPr lang="ru-RU" b="1" dirty="0" err="1"/>
              <a:t>первои</a:t>
            </a:r>
            <a:r>
              <a:rPr lang="ru-RU" b="1" dirty="0"/>
              <a:t>̆ и второй модели. </a:t>
            </a:r>
          </a:p>
          <a:p>
            <a:r>
              <a:rPr lang="ru-RU" b="1" dirty="0"/>
              <a:t>6 вариант – </a:t>
            </a:r>
            <a:r>
              <a:rPr lang="ru-RU" dirty="0"/>
              <a:t> </a:t>
            </a:r>
            <a:r>
              <a:rPr lang="ru-RU" b="1" dirty="0"/>
              <a:t>сеть удовлетворяет правилам </a:t>
            </a:r>
            <a:r>
              <a:rPr lang="ru-RU" b="1" dirty="0" err="1"/>
              <a:t>первои</a:t>
            </a:r>
            <a:r>
              <a:rPr lang="ru-RU" b="1" dirty="0"/>
              <a:t>̆ и второй модели. </a:t>
            </a:r>
          </a:p>
          <a:p>
            <a:endParaRPr lang="ru-RU" b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92065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10</TotalTime>
  <Words>128</Words>
  <Application>Microsoft Macintosh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Corbel</vt:lpstr>
      <vt:lpstr>Gill Sans MT</vt:lpstr>
      <vt:lpstr>Посылка</vt:lpstr>
      <vt:lpstr>Защита Лабораторной работы №2 «Расчёт сети Fast Ethernet»</vt:lpstr>
      <vt:lpstr>Цель выполнения лабораторной работы</vt:lpstr>
      <vt:lpstr>Задание Лабораторной работы</vt:lpstr>
      <vt:lpstr>Итоги выполнения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Лабораторной работы №2 «Расчёт сети Fast Ethernet»</dc:title>
  <dc:creator>Екатерина-Виктория Петрова</dc:creator>
  <cp:lastModifiedBy>Екатерина-Виктория Петрова</cp:lastModifiedBy>
  <cp:revision>2</cp:revision>
  <dcterms:created xsi:type="dcterms:W3CDTF">2021-09-18T01:12:50Z</dcterms:created>
  <dcterms:modified xsi:type="dcterms:W3CDTF">2021-09-18T13:08:28Z</dcterms:modified>
</cp:coreProperties>
</file>