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8"/>
  </p:normalViewPr>
  <p:slideViewPr>
    <p:cSldViewPr snapToGrid="0" snapToObjects="1">
      <p:cViewPr varScale="1">
        <p:scale>
          <a:sx n="92" d="100"/>
          <a:sy n="92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C9999-27E9-A24A-AD6B-1374220F8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D8187B-6B08-1F4C-BEBF-FA3661120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06C812-B570-0942-888D-CABB650D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F787D3-37C1-ED4C-B82C-E6793EE1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40FB1C-3AB3-7144-9932-2145F783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81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5CD15-844A-C84E-99D5-7769B4D3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38CFA04-DEFA-F747-8154-CAD13680F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DF3835-EFB9-9C4F-BD60-55B4E76B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94EF56-653D-A842-97B4-A9297A61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2E542E-19A9-E947-8560-EB672AA9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23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E93FCD9-DD07-9340-A16C-3C04D25C9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484AD9-CD18-1643-81E8-6D39D3FC5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6FC37D-AC2A-4542-B9D9-1136AE66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F4107F-0BF6-D640-B934-7451F524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D61434-B804-DB4F-A8EE-2E230E2E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21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C20C3-06DE-0F49-B234-2DD54BC3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067EB1-5D63-E547-929D-1186DDD42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31E1F4-AA68-954F-9CF3-09F9248F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0F98D8-6FC7-2740-ACF1-49112C6B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B310B7-E54C-344F-844B-CE662183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56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C74B6-DBAE-534A-9106-90091D232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E56508-932B-284A-8E9C-EF1059695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37CC99-7506-F740-B486-42E40B370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0F7A2E-4A1F-3045-8630-13A6D08C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1F6707-E81D-464D-BA80-F8D1A466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3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51E1E-F59B-764C-A254-843DD4E1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F1378A-0510-FB40-9586-7470C51F6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074FDD-F2DE-BE4B-B861-D0839FE58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ECADD5-E7FB-C143-B59B-3F4A012A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365F74-BC08-6D43-AB68-FC5DD440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75F460-F686-5D4C-9D77-9F2ECB7C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84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6CDD9-2F14-484E-BB0A-5F82FAD4E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A83063-0466-274D-9E3B-519E8BCE6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9E8DD6-7D52-9344-96C5-51601ADFC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4EA37F-2925-EB44-AD50-38A98C736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5A3887-80AD-334C-B6CB-161E4C2FF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8D54BE-ED9A-BB44-9B58-6D0935FF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3A1E6C-23AF-4342-8EC1-FEBFBC40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5DCC13-34C3-B84C-8B88-2CD56F89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89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1E974-5FF2-F64F-9BC5-EFB87DBC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468A437-06EC-B443-996B-FC35B8FF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390505-2E59-3941-8B29-DC54157E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2AC8539-B657-8140-87CB-302C9B83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09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8DEB55F-03E0-4F4D-8206-00F0FBFB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8D3E0A6-CD53-0845-84C6-4A6931EF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B9AF75-3B29-9648-9FD5-C6D5ED7E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17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B4E235-29F5-684C-B980-D67D83F8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507C70-FDAD-DE48-B23E-F90572B32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5D5E73-134D-EE41-AB39-4ABDE9A3A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416A44-0937-C041-8D7F-88C4ACC5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149DF0-8AE1-A14D-89C5-467331DD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6A1699-53F7-FA48-AE60-D926D38D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16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52BFA-3D9B-F948-860F-93280C74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E05D9DB-44EC-AA41-931B-3B3E46D6D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D11EDB-7D82-4C4C-BF59-260F27F7E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964F19-3759-214F-B057-138A88CF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E127C5-73FA-524D-90FD-92F82979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AF8D5C-D59C-2E4A-83C7-9DBA05D3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3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86DD3-9747-AC4E-AA30-AA7CF5956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F1425D-E15C-E74B-9B93-3305B88F4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EB22DF-0CEA-7849-8594-898C923BE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C0461-E8AA-A74A-AAF5-63AA53B00DE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D90DCA-3147-444B-BFD1-F2E726007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4FC1D9-5CD7-EC47-BF56-CB738AE7A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0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FB67B5-88BA-254A-9AF1-D81A1B44E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Защита лабораторной работы №4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92B9AB-6B92-3A40-A961-BC4E71348C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64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E3FAC8-6EA7-2042-A6ED-8F23B45D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лабораторной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AA59CA-612F-4C46-832B-6F17F0427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Изучение принципов настройки сетевого оборудования. Изучение </a:t>
            </a:r>
            <a:r>
              <a:rPr lang="de-DE" dirty="0"/>
              <a:t>PDU </a:t>
            </a:r>
            <a:r>
              <a:rPr lang="ru-RU" dirty="0"/>
              <a:t>канального и сетевого уровней посредством </a:t>
            </a:r>
            <a:r>
              <a:rPr lang="de-DE" dirty="0" err="1"/>
              <a:t>Wireshark</a:t>
            </a:r>
            <a:r>
              <a:rPr lang="de-DE" dirty="0"/>
              <a:t> </a:t>
            </a:r>
            <a:r>
              <a:rPr lang="ru-RU" dirty="0"/>
              <a:t>и </a:t>
            </a:r>
            <a:r>
              <a:rPr lang="de-DE" dirty="0"/>
              <a:t>Cisco Packet Tracer.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692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DBDAF-FF0F-7F40-9FE8-CEA13F06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лабораторной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D78BFE-0FEB-7E46-892A-C21334CE0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4.3.1. Основы работы в </a:t>
            </a:r>
            <a:r>
              <a:rPr lang="de-DE" dirty="0"/>
              <a:t>Cisco Packet Tracer. </a:t>
            </a:r>
            <a:r>
              <a:rPr lang="ru-RU" dirty="0"/>
              <a:t>Навигация по </a:t>
            </a:r>
            <a:r>
              <a:rPr lang="de-DE" dirty="0"/>
              <a:t>IOS </a:t>
            </a:r>
            <a:endParaRPr lang="ru-RU" dirty="0"/>
          </a:p>
          <a:p>
            <a:r>
              <a:rPr lang="de-DE" dirty="0"/>
              <a:t>4.3.2. </a:t>
            </a:r>
            <a:r>
              <a:rPr lang="ru-RU" dirty="0"/>
              <a:t>Моделирование простейшей сети. Протоколы </a:t>
            </a:r>
            <a:r>
              <a:rPr lang="de-DE" dirty="0"/>
              <a:t>ARP </a:t>
            </a:r>
            <a:r>
              <a:rPr lang="ru-RU" dirty="0"/>
              <a:t>и </a:t>
            </a:r>
            <a:r>
              <a:rPr lang="de-DE" dirty="0"/>
              <a:t>ICMP</a:t>
            </a:r>
            <a:endParaRPr lang="ru-RU" dirty="0"/>
          </a:p>
          <a:p>
            <a:r>
              <a:rPr lang="ru-RU" dirty="0"/>
              <a:t>4.3.3. Анализ пакетов сетевого уровня в </a:t>
            </a:r>
            <a:r>
              <a:rPr lang="de-DE" dirty="0" err="1"/>
              <a:t>Wireshark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618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B366D5-BC34-FB4D-8AB4-50D456FC2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5D4B4F-BBFA-254E-ACBF-B21E4CF43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868" y="1930688"/>
            <a:ext cx="10515600" cy="4351338"/>
          </a:xfrm>
        </p:spPr>
        <p:txBody>
          <a:bodyPr/>
          <a:lstStyle/>
          <a:p>
            <a:r>
              <a:rPr lang="ru-RU" dirty="0"/>
              <a:t>Построено 2 сети</a:t>
            </a:r>
          </a:p>
          <a:p>
            <a:r>
              <a:rPr lang="ru-RU" dirty="0"/>
              <a:t> Изучена навигация по </a:t>
            </a:r>
            <a:r>
              <a:rPr lang="de-DE" dirty="0"/>
              <a:t>IOS</a:t>
            </a:r>
            <a:endParaRPr lang="ru-RU" dirty="0"/>
          </a:p>
          <a:p>
            <a:r>
              <a:rPr lang="ru-RU" dirty="0"/>
              <a:t>Работа с протоколами </a:t>
            </a:r>
            <a:r>
              <a:rPr lang="de-DE" dirty="0"/>
              <a:t>ARP </a:t>
            </a:r>
            <a:r>
              <a:rPr lang="ru-RU" dirty="0"/>
              <a:t>и </a:t>
            </a:r>
            <a:r>
              <a:rPr lang="de-DE" dirty="0"/>
              <a:t>ICM</a:t>
            </a:r>
            <a:r>
              <a:rPr lang="ru-RU" dirty="0"/>
              <a:t>Р</a:t>
            </a:r>
          </a:p>
          <a:p>
            <a:r>
              <a:rPr lang="ru-RU" dirty="0"/>
              <a:t>Анализ пакетов сетевого уровня в </a:t>
            </a:r>
            <a:r>
              <a:rPr lang="de-DE" dirty="0" err="1"/>
              <a:t>Wireshark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464F1B-7260-9A4F-A73B-7D239D933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5" t="-1027" r="25135" b="333"/>
          <a:stretch/>
        </p:blipFill>
        <p:spPr>
          <a:xfrm>
            <a:off x="7959435" y="1690689"/>
            <a:ext cx="4241403" cy="48313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703D27-CB08-7D45-A9AB-D0FA76A954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73" t="27479" r="17114" b="50194"/>
          <a:stretch/>
        </p:blipFill>
        <p:spPr>
          <a:xfrm>
            <a:off x="2771841" y="4309708"/>
            <a:ext cx="4460232" cy="218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1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790A1-8B8C-CA45-92B0-A67A0C65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6DB9D0-9395-AA4F-8427-FFDBB0CB0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изучила принципы настройки сетевого оборудования. Также изучила </a:t>
            </a:r>
            <a:r>
              <a:rPr lang="de-DE" dirty="0"/>
              <a:t>PDU </a:t>
            </a:r>
            <a:r>
              <a:rPr lang="ru-RU" dirty="0"/>
              <a:t>канального и сетевого уровней посредством </a:t>
            </a:r>
            <a:r>
              <a:rPr lang="de-DE" dirty="0" err="1"/>
              <a:t>Wireshark</a:t>
            </a:r>
            <a:r>
              <a:rPr lang="de-DE" dirty="0"/>
              <a:t> </a:t>
            </a:r>
            <a:r>
              <a:rPr lang="ru-RU" dirty="0"/>
              <a:t>и </a:t>
            </a:r>
            <a:r>
              <a:rPr lang="de-DE" dirty="0"/>
              <a:t>Cisco Packet Tracer.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39504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106</Words>
  <Application>Microsoft Macintosh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Защита лабораторной работы №4</vt:lpstr>
      <vt:lpstr>Цель лабораторной работы</vt:lpstr>
      <vt:lpstr>Задание лабораторной работы</vt:lpstr>
      <vt:lpstr>Результаты выполнения работы</vt:lpstr>
      <vt:lpstr>Итоги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Екатерина-Виктория Петрова</dc:creator>
  <cp:lastModifiedBy>Екатерина-Виктория Петрова</cp:lastModifiedBy>
  <cp:revision>2</cp:revision>
  <dcterms:created xsi:type="dcterms:W3CDTF">2021-10-31T04:47:31Z</dcterms:created>
  <dcterms:modified xsi:type="dcterms:W3CDTF">2021-10-31T05:03:16Z</dcterms:modified>
</cp:coreProperties>
</file>