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55BC7-7475-AF40-8562-39FD763A8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155593-531E-F942-85BE-16F61D9F6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6A0C0-9A49-404E-BD54-98EAF698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6F36C-E080-BB46-9CCC-311F2D58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C93D8E-FE74-0243-8D57-C9A6CF83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5C2ED-5136-A84D-AB18-887709A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50920-B4F6-FD4F-B5F9-8A0CF208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48ED90-9B9F-524F-806D-4FEBB136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8628F-318D-BB44-90B6-A17B26C8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50354-58DE-F14B-B85C-96223542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40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D36662-6D5C-524E-B70B-A043BECE2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7E530C-26E1-A640-9C57-5102E578D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06FE7-149B-3640-B2DB-55F1D8DB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CBC7F-4A82-D842-AD1F-72B2F847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EE61F-5359-124B-A764-35622A39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A0B2C-2A89-DC49-AB78-FAA8C799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6C090-E70B-A545-B696-FB21A22D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3613D-3B56-704C-8197-8AFD333C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DA80B-5931-1D44-A1F0-9702F891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4C3E6-1036-EA4F-8614-9E229AA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7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848B0-AB92-2040-8E03-86450152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72787B-4818-0141-BF10-D9E117F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9A7B5-0C90-C74C-985F-E5D42DA3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1C993-4C01-AB40-B655-8745B847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049DEA-4CFC-9B4C-A1BE-CDCC86EA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6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1E13-4120-1848-BF71-C8505952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9BFC3-172A-8C42-AAEF-0920A8B91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DD1009-CF2C-DD47-AEA2-E6B849EBD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0473B-3552-CB41-AB4E-6AA28FD8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56C39-919B-5146-A6BC-36CE7D01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8D05F-BFBF-DE48-BC7D-2A3965C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4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2FD7A-07C0-0A4C-B1F0-63B81A3A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7C4FD-1FC8-3347-B66C-117685C2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9964ED-0161-904C-874B-60E4E78F4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B8C560-1B00-DF43-87AF-C7141781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02CEA3-7F93-A942-BA7A-A65BF0D49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02A485-9C71-E743-9662-6378CF3F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41593E-5C32-B94B-9A3B-94F15E1D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0A16DB-59CE-1242-BF6B-B5401D66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33DBA-0A0C-B647-A807-6B5A464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B64821-1A6D-284A-8CA8-AD8F2BB9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049B5F-3703-4647-B0CF-E76D91F7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C57112-33EA-F042-B640-FBEF141A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78D0EB-1EC9-AB4E-9983-6FEA1FEB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16C7DB-2983-9643-9576-D5B425F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1FE355-636F-1642-A1D0-F22BE80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B0B67-EB96-9040-ADBB-79825710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202B6-F5B1-1D49-A8C0-C3090B39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9BF576-7578-2B46-A834-08D50550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0A73B-CEB8-A746-BC6F-31F1FFE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C8FCD1-A631-FA43-9766-ED38428C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7E655-F917-214C-A5AE-44396215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3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AD91-31BF-1B40-8569-1EC17257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3E6949-7968-7646-B695-232C36F95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0B1904-C110-EF4B-8196-5BCB84A4E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AEE5E-CC05-2E4C-82FF-B8035F79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4B89B1-288F-3E4D-B64C-A7AB7156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A181B5-6272-9644-9CDB-22D9DBA5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1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56A42-BC4F-A24A-87BB-22F919D9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2609D0-7DC3-454E-BDD3-0CA580B4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B4484-93F5-8145-89D6-F17174B6C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DB2E-F8DB-B642-9949-AC0239F951B7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54AF1-9E4C-034E-9D56-9DF3B826B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35C468-3FAB-D145-B2CB-144A61483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F8FC-3890-EE4B-9C9C-F86F89CF6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6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1D09B-0D22-AE43-8A54-8260B74DF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Защита лабораторной работы №6</a:t>
            </a:r>
            <a:br>
              <a:rPr lang="ru-RU" dirty="0"/>
            </a:br>
            <a:r>
              <a:rPr lang="ru-RU" dirty="0"/>
              <a:t>«»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500E26-DF34-5645-A399-8728D052E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9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09460-6F43-994A-BD30-7AA901A6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DCA4D-8CA5-6E49-8783-85CE8D68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навыков настройки службы DHCP на сетевом оборудовании для распределения адресов IPv4 и IPv6.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03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11065-AD68-714D-83D3-249F875D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7B574-71E8-E74F-ACA4-8FB482D3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Задана топология сети. Требуется настроить на маршрутизаторе, имеющим адрес 10.0.0.1, </a:t>
            </a:r>
            <a:r>
              <a:rPr lang="en-US" dirty="0"/>
              <a:t>DHCP</a:t>
            </a:r>
            <a:r>
              <a:rPr lang="ru-RU" dirty="0"/>
              <a:t>- сервис по распределению </a:t>
            </a:r>
            <a:r>
              <a:rPr lang="en-US" dirty="0" err="1"/>
              <a:t>IPv</a:t>
            </a:r>
            <a:r>
              <a:rPr lang="ru-RU" dirty="0"/>
              <a:t>4-адресов из диапазона 10.0.0.2 – 10.0.0.253.</a:t>
            </a:r>
          </a:p>
          <a:p>
            <a:endParaRPr lang="ru-RU" dirty="0"/>
          </a:p>
          <a:p>
            <a:r>
              <a:rPr lang="ru-RU" dirty="0"/>
              <a:t>Задана топология сети. Требуется:</a:t>
            </a:r>
          </a:p>
          <a:p>
            <a:pPr marL="0" indent="0">
              <a:buNone/>
            </a:pPr>
            <a:r>
              <a:rPr lang="ru-RU" dirty="0"/>
              <a:t>– обеспечить авто конфигурирование IPv6-адресов для PC1 и PC2 (SLAAC);</a:t>
            </a:r>
          </a:p>
          <a:p>
            <a:pPr marL="0" indent="0">
              <a:buNone/>
            </a:pPr>
            <a:r>
              <a:rPr lang="ru-RU" dirty="0"/>
              <a:t>– настроить на маршрутизаторе DHCPv6-сервер по распределению IPv6-адресов без сохранения состояния для PC2;</a:t>
            </a:r>
          </a:p>
          <a:p>
            <a:pPr marL="0" indent="0">
              <a:buNone/>
            </a:pPr>
            <a:r>
              <a:rPr lang="ru-RU" dirty="0"/>
              <a:t>– настроить на маршрутизаторе DHCPv6-сервер по распределению IPv6-адресов с сохранением состояния для PC1.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52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103B7-2D5E-6E40-BABD-F8BE9AEF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DBF51-27A9-DC4A-952D-ED6DE9F3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Построено 2 сети</a:t>
            </a:r>
          </a:p>
          <a:p>
            <a:r>
              <a:rPr lang="ru-RU" dirty="0"/>
              <a:t>настроен на маршрутизаторе </a:t>
            </a:r>
            <a:r>
              <a:rPr lang="en-US" dirty="0"/>
              <a:t>DHCP</a:t>
            </a:r>
            <a:r>
              <a:rPr lang="ru-RU" dirty="0"/>
              <a:t>- сервис по распределению </a:t>
            </a:r>
            <a:r>
              <a:rPr lang="en-US" dirty="0" err="1"/>
              <a:t>IPv</a:t>
            </a:r>
            <a:r>
              <a:rPr lang="ru-RU" dirty="0"/>
              <a:t>4-адресов</a:t>
            </a:r>
          </a:p>
          <a:p>
            <a:r>
              <a:rPr lang="ru-RU" dirty="0"/>
              <a:t>обеспечено авто конфигурирование IPv6-адресов для PC1 и PC2 (SLAAC);</a:t>
            </a:r>
          </a:p>
          <a:p>
            <a:pPr marL="0" indent="0">
              <a:buNone/>
            </a:pPr>
            <a:r>
              <a:rPr lang="ru-RU" dirty="0"/>
              <a:t>– настроено на маршрутизаторе DHCPv6-сервер по распределению IPv6-адресов без сохранения состояния для PC2;</a:t>
            </a:r>
          </a:p>
          <a:p>
            <a:pPr marL="0" indent="0">
              <a:buNone/>
            </a:pPr>
            <a:r>
              <a:rPr lang="ru-RU"/>
              <a:t>– настроено </a:t>
            </a:r>
            <a:r>
              <a:rPr lang="ru-RU" dirty="0"/>
              <a:t>на маршрутизаторе DHCPv6-сервер по распределению IPv6-адресов с сохранением состояния для PC1</a:t>
            </a:r>
          </a:p>
        </p:txBody>
      </p:sp>
    </p:spTree>
    <p:extLst>
      <p:ext uri="{BB962C8B-B14F-4D97-AF65-F5344CB8AC3E}">
        <p14:creationId xmlns:p14="http://schemas.microsoft.com/office/powerpoint/2010/main" val="329472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89AC2-3472-2E41-84AC-27B9DA3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BAA36-259A-DF42-B42F-F3D25E5B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получила навыки настройки службы DHCP на сетевом оборудовании для распределения адресов IPv4 и IPv6.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242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168</Words>
  <Application>Microsoft Macintosh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Защита лабораторной работы №6 «»</vt:lpstr>
      <vt:lpstr>цель</vt:lpstr>
      <vt:lpstr>Задание лабораторной работы</vt:lpstr>
      <vt:lpstr>Итоги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лабораторной работы №6 «»</dc:title>
  <dc:creator>Екатерина-Виктория Петрова</dc:creator>
  <cp:lastModifiedBy>Екатерина-Виктория Петрова</cp:lastModifiedBy>
  <cp:revision>1</cp:revision>
  <dcterms:created xsi:type="dcterms:W3CDTF">2021-10-16T20:44:15Z</dcterms:created>
  <dcterms:modified xsi:type="dcterms:W3CDTF">2021-10-16T20:51:31Z</dcterms:modified>
</cp:coreProperties>
</file>