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556"/>
  </p:normalViewPr>
  <p:slideViewPr>
    <p:cSldViewPr snapToGrid="0" snapToObjects="1">
      <p:cViewPr varScale="1">
        <p:scale>
          <a:sx n="65" d="100"/>
          <a:sy n="65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789A2-ADBF-844E-B539-0FE48030F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02A47D-D607-9D4E-AAF5-B1B3BD50B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0B85AD-2C62-964D-A7C7-737EBB60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6259-7D3C-9E45-A0B3-3364B5B1A08A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78F12B-7A22-BD40-BC10-7B348910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7C0CAE-2BAF-1D43-BA50-5067215E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90AE-49E9-B24B-BF1D-9CC916A2B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92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C3EB1-74B8-664A-8B47-5ACD9491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BD5186-E063-BF4F-93C4-61BB7CB7D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A3C461-1D0F-EB42-90A3-2F577713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6259-7D3C-9E45-A0B3-3364B5B1A08A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438E0C-69A1-B440-9376-9A02AA56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679F18-14BA-7340-A895-F83085BA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90AE-49E9-B24B-BF1D-9CC916A2B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69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F48A148-4BE7-D94F-9D4C-124B085B2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8269AA-E47E-3741-867F-9D07EDB1F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0F53BB-A6DC-2B4B-B041-EA2F126B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6259-7D3C-9E45-A0B3-3364B5B1A08A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254A8-8E8B-C845-A3C0-65D28CA6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78D901-CD5C-4346-BA2B-2B496889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90AE-49E9-B24B-BF1D-9CC916A2B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58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BF6C0-5467-2A4D-A3CD-F91D8626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9D2037-21A7-B045-A27A-7B5B5F709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FF77E3-E913-BD41-B418-05C612F1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6259-7D3C-9E45-A0B3-3364B5B1A08A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A71FB9-4B24-F549-AD2E-8C2FCA84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67CCFD-EC51-8F43-B769-731713F7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90AE-49E9-B24B-BF1D-9CC916A2B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26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A30E1-B564-7243-8532-DCCF3B81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0BBEEA-0AF2-F94E-A249-17B0487C9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6194F4-5C83-3F44-B577-20F5AD45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6259-7D3C-9E45-A0B3-3364B5B1A08A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1E3AB-DDEE-EA44-B316-7B5C2F51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945B0A-656F-A04A-998C-666CCF7A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90AE-49E9-B24B-BF1D-9CC916A2B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77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4883D-65EC-C848-9B5A-027FEFBC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D2A897-896C-3F44-A6A3-718CEE6A5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8D66C3-AC8D-2E49-A150-0BE855BEA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5275F5-7174-934C-8CF7-707269AF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6259-7D3C-9E45-A0B3-3364B5B1A08A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0F8735-B62B-B341-8B1F-4BD7E954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B18991-1D59-A744-BF43-F6CAA5C0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90AE-49E9-B24B-BF1D-9CC916A2B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84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6E06D-8611-4B4D-ACAE-AF4AA59D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C7CF86-8696-4446-8314-82A0E3FFC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D3DC05-B21C-9D46-958C-F353CF65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3D4DDA-6125-8C40-8F83-6A27F002A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C75D4-4C91-8B47-B1E2-A2A09F7EA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6130DE9-3336-0949-A5FB-BAB7EB15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6259-7D3C-9E45-A0B3-3364B5B1A08A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80D53C-D61C-154F-8AA6-A9C1A09F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C3C6CEF-C616-C148-AED0-3814636E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90AE-49E9-B24B-BF1D-9CC916A2B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48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0B863-00BD-D34D-95B2-3D2804F7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E244755-3E60-A845-B44A-E8D5AC0F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6259-7D3C-9E45-A0B3-3364B5B1A08A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BAF9F39-2495-2647-80C3-502DEA08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944695-F6DF-B043-90A5-5FB5C493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90AE-49E9-B24B-BF1D-9CC916A2B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08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95CB093-A9E9-0747-886C-44667286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6259-7D3C-9E45-A0B3-3364B5B1A08A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B40A52-B801-D743-9BB0-CCDDBF6F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94FB23-2EC9-B642-B9EC-2797C4C6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90AE-49E9-B24B-BF1D-9CC916A2B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80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F75C3-6FBF-C147-9C6F-1D150A75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09623D-F583-7641-9A58-C58EF7856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6FBE05-CFDC-054B-ACA8-DB6A1BDC6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29A429-CEA4-754C-9D30-14F3E3D2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6259-7D3C-9E45-A0B3-3364B5B1A08A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04FAFF-B225-3547-8A34-BE630C3F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F8E4DE-CE83-9A48-8252-9E0DD96B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90AE-49E9-B24B-BF1D-9CC916A2B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95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7805F-3EC9-B546-A4C7-46A62991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3EB8A1-06EC-2541-A576-A82FDDCD2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A0643A-81C6-0B4A-A37C-0706BC74A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FE442F-01F4-A54B-8C6B-3A524A31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6259-7D3C-9E45-A0B3-3364B5B1A08A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4DA802-2BDD-0841-BAF5-FB1AE0AF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10A2D3-E7BE-3B4E-A879-BFB8AFDE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90AE-49E9-B24B-BF1D-9CC916A2B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06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532D3-61E6-0E4A-9785-33D38894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2BBA84-A410-A945-8466-FD1C61F08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96E1A0-22F4-964D-ADC6-43F85FBAA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F6259-7D3C-9E45-A0B3-3364B5B1A08A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F12A29-12D8-3747-84EC-6DF138617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FDD14E-ED68-5B48-AE31-99472FAA2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F90AE-49E9-B24B-BF1D-9CC916A2B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33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48609-EEDB-A94A-BC41-816AAC325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Защита лабораторной работы №7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3AFE7C-63A7-2347-948E-3A78FE37FC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19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03357-9A3C-A248-A47A-1C019F8F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DE9E3C-966D-5740-970D-3D9F7C1F7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Изучение принципов маршрутизации в </a:t>
            </a:r>
            <a:r>
              <a:rPr lang="de-DE" dirty="0"/>
              <a:t>IPv4- </a:t>
            </a:r>
            <a:r>
              <a:rPr lang="ru-RU" dirty="0"/>
              <a:t>и </a:t>
            </a:r>
            <a:r>
              <a:rPr lang="de-DE" dirty="0"/>
              <a:t>IPv6-</a:t>
            </a:r>
            <a:r>
              <a:rPr lang="ru-RU" dirty="0"/>
              <a:t>сетях и принципов настройки сетевого оборудования.</a:t>
            </a:r>
          </a:p>
        </p:txBody>
      </p:sp>
    </p:spTree>
    <p:extLst>
      <p:ext uri="{BB962C8B-B14F-4D97-AF65-F5344CB8AC3E}">
        <p14:creationId xmlns:p14="http://schemas.microsoft.com/office/powerpoint/2010/main" val="297742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66601-B93C-9E4F-80A4-8DC195EA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374D10-06E3-1847-8578-833CBC606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Заданы две </a:t>
            </a:r>
            <a:r>
              <a:rPr lang="de-DE" dirty="0"/>
              <a:t>IPv6-</a:t>
            </a:r>
            <a:r>
              <a:rPr lang="ru-RU" dirty="0"/>
              <a:t>сети и </a:t>
            </a:r>
            <a:r>
              <a:rPr lang="de-DE" dirty="0"/>
              <a:t>IPv4-</a:t>
            </a:r>
            <a:r>
              <a:rPr lang="ru-RU" dirty="0"/>
              <a:t>сеть. Требуется организовать туннель </a:t>
            </a:r>
            <a:r>
              <a:rPr lang="de-DE" dirty="0"/>
              <a:t>IPv6 </a:t>
            </a:r>
            <a:r>
              <a:rPr lang="ru-RU" dirty="0"/>
              <a:t>поверх </a:t>
            </a:r>
            <a:r>
              <a:rPr lang="de-DE" dirty="0"/>
              <a:t>IPv4, </a:t>
            </a:r>
            <a:r>
              <a:rPr lang="ru-RU" dirty="0"/>
              <a:t>позволяющий передавать данные из одной </a:t>
            </a:r>
            <a:r>
              <a:rPr lang="de-DE" dirty="0"/>
              <a:t>IPv6-</a:t>
            </a:r>
            <a:r>
              <a:rPr lang="ru-RU" dirty="0"/>
              <a:t>сети в другую </a:t>
            </a:r>
            <a:r>
              <a:rPr lang="de-DE" dirty="0"/>
              <a:t>IPv6-</a:t>
            </a:r>
            <a:r>
              <a:rPr lang="ru-RU" dirty="0"/>
              <a:t>сеть через сеть </a:t>
            </a:r>
            <a:r>
              <a:rPr lang="de-DE" dirty="0"/>
              <a:t>IPv4.</a:t>
            </a:r>
            <a:endParaRPr lang="ru-RU" dirty="0"/>
          </a:p>
          <a:p>
            <a:r>
              <a:rPr lang="ru-RU" dirty="0"/>
              <a:t>Задана сеть, адреса сегментов сети, адреса, назначаемые интерфейсам устройств. Требуется настроить динамическую маршрутизацию по протоколам </a:t>
            </a:r>
            <a:r>
              <a:rPr lang="de-DE" dirty="0"/>
              <a:t>EIGRP, RIP, OSPF.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35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6A78A-805A-E840-946A-DA696A2E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009" y="365125"/>
            <a:ext cx="10515600" cy="1325563"/>
          </a:xfrm>
        </p:spPr>
        <p:txBody>
          <a:bodyPr/>
          <a:lstStyle/>
          <a:p>
            <a:r>
              <a:rPr lang="ru-RU" dirty="0"/>
              <a:t>Результаты выполненной работы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1907332-9065-1843-916D-8A867E355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244" y="1690688"/>
            <a:ext cx="70335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DC44B-8EFE-C441-830A-A1D0A053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10F6D-6B78-EA46-B375-C2E8779DA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организован туннель </a:t>
            </a:r>
            <a:r>
              <a:rPr lang="de-DE" dirty="0"/>
              <a:t>IPv6 </a:t>
            </a:r>
            <a:r>
              <a:rPr lang="ru-RU" dirty="0"/>
              <a:t>поверх </a:t>
            </a:r>
            <a:r>
              <a:rPr lang="de-DE" dirty="0"/>
              <a:t>IPv4, </a:t>
            </a:r>
            <a:r>
              <a:rPr lang="ru-RU" dirty="0"/>
              <a:t>позволяющий передавать данные из одной </a:t>
            </a:r>
            <a:r>
              <a:rPr lang="de-DE" dirty="0"/>
              <a:t>IPv6-</a:t>
            </a:r>
            <a:r>
              <a:rPr lang="ru-RU" dirty="0"/>
              <a:t>сети в другую </a:t>
            </a:r>
            <a:r>
              <a:rPr lang="de-DE" dirty="0"/>
              <a:t>IPv6-</a:t>
            </a:r>
            <a:r>
              <a:rPr lang="ru-RU" dirty="0"/>
              <a:t>сеть через сеть </a:t>
            </a:r>
            <a:r>
              <a:rPr lang="de-DE" dirty="0"/>
              <a:t>IPv4</a:t>
            </a:r>
            <a:endParaRPr lang="ru-RU" dirty="0"/>
          </a:p>
          <a:p>
            <a:r>
              <a:rPr lang="ru-RU" dirty="0"/>
              <a:t>настроена динамическая маршрутизации в сетях </a:t>
            </a:r>
            <a:r>
              <a:rPr lang="de-DE" dirty="0"/>
              <a:t>IPv4 </a:t>
            </a:r>
            <a:r>
              <a:rPr lang="ru-RU" dirty="0"/>
              <a:t>и </a:t>
            </a:r>
            <a:r>
              <a:rPr lang="de-DE" dirty="0"/>
              <a:t>IPv6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15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43F1D-2945-CE49-BA6C-9E040D6D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D031B4-BB50-3F4E-8B2A-8AF74A2E5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освоено создание туннеля </a:t>
            </a:r>
            <a:r>
              <a:rPr lang="de-DE" dirty="0"/>
              <a:t>IPv6 </a:t>
            </a:r>
            <a:r>
              <a:rPr lang="ru-RU" dirty="0"/>
              <a:t>поверх </a:t>
            </a:r>
            <a:r>
              <a:rPr lang="de-DE" dirty="0"/>
              <a:t>IPv4, </a:t>
            </a:r>
            <a:r>
              <a:rPr lang="ru-RU"/>
              <a:t>позволяющего </a:t>
            </a:r>
            <a:r>
              <a:rPr lang="ru-RU" dirty="0"/>
              <a:t>передавать данные из одной </a:t>
            </a:r>
            <a:r>
              <a:rPr lang="de-DE" dirty="0"/>
              <a:t>IPv6-</a:t>
            </a:r>
            <a:r>
              <a:rPr lang="ru-RU" dirty="0"/>
              <a:t>сети в другую </a:t>
            </a:r>
            <a:r>
              <a:rPr lang="de-DE" dirty="0"/>
              <a:t>IPv6-</a:t>
            </a:r>
            <a:r>
              <a:rPr lang="ru-RU" dirty="0"/>
              <a:t>сеть через сеть </a:t>
            </a:r>
            <a:r>
              <a:rPr lang="de-DE" dirty="0"/>
              <a:t>IPv4</a:t>
            </a:r>
            <a:endParaRPr lang="ru-RU" dirty="0"/>
          </a:p>
          <a:p>
            <a:r>
              <a:rPr lang="ru-RU" dirty="0"/>
              <a:t>освоена настройка динамической маршрутизации по протоколам </a:t>
            </a:r>
            <a:r>
              <a:rPr lang="de-DE" dirty="0"/>
              <a:t>EIGRP, RIP, OSPF.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70803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148</Words>
  <Application>Microsoft Macintosh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Защита лабораторной работы №7</vt:lpstr>
      <vt:lpstr>Цель лабораторной работы</vt:lpstr>
      <vt:lpstr>Задание лабораторной работы</vt:lpstr>
      <vt:lpstr>Результаты выполненной работы</vt:lpstr>
      <vt:lpstr>Результаты выполнения работы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лабораторной работы №7</dc:title>
  <dc:creator>Екатерина-Виктория Петрова</dc:creator>
  <cp:lastModifiedBy>Екатерина-Виктория Петрова</cp:lastModifiedBy>
  <cp:revision>2</cp:revision>
  <dcterms:created xsi:type="dcterms:W3CDTF">2021-10-25T04:52:13Z</dcterms:created>
  <dcterms:modified xsi:type="dcterms:W3CDTF">2021-10-25T05:18:14Z</dcterms:modified>
</cp:coreProperties>
</file>