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5F452-DBAA-F04B-B0F3-532E3424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571DBF-B799-BB46-BB98-A464B3F92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5D5F7D-017B-AB4C-B2BC-066D82BE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846C3-7A17-EC42-8745-19FA9532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8E52F-A56C-414D-AA90-88B765AE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786FE-ED3C-2E40-A8B6-2A841360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91750B-39D4-784A-BCA1-2DD93DAA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702E1-AB4B-C442-A1F8-90E0EF7D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1F058D-8303-DF42-AC68-069BE938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3E85E-DBF1-A648-892D-A4BE752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71F0ED-0F95-E443-9566-4DC52693C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0A4B43-50AA-B042-B259-659BFE63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7F10B-1C5D-3241-B918-452EE3C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9FF97-8EE9-DE4E-85C1-16CCDB50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A192E-67BC-E84A-9D4F-F255EFF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2BD3-6239-8444-B194-CABAC697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91E38-E64D-F149-916F-FE47D77E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B7DEF-B3D8-2B4E-870C-87B51424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F2205-2DAF-B343-B59F-5508EED4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DE483-4A58-8E48-B002-1A11D2CF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254B2-0DE1-BB49-9BE1-6C6A696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1211E-4746-C74B-BE1E-2EBD0497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78B8D-0111-974F-BE1E-C65C8168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BE351-AA8A-EE4C-A9B7-BAD8F76E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7BD57-B12D-674D-9A85-7C3F2B8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D6975-65CC-2B4F-B296-945DD3F3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5AC4D-E762-5641-A05D-86BA78C0F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3AA14B-EC6C-9649-969C-C26368214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CDA7D-C3D2-0D43-AC52-B55CFEF6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6708C0-A831-E042-A0C2-BB9EBF3A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74F3-0F25-8142-B194-0C3F85C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977A-8621-F644-9489-7C6C5AF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C8FCDA-7387-FC49-B649-3546C043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44DEE3-4F58-564E-BBC0-C1E2822D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3BF30D-AA9D-064F-9957-F2471C01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F977AD-5A78-B14D-A609-0F3DB7484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CE159C-BF93-A24A-81CB-B4B47630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CD26E5-0F08-1B49-A224-591C7E3A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EE97C5-563A-3740-8C45-18B75A97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D863E-F37A-D245-ABBC-8C1787F4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CE3E25-4D99-014D-995E-78B5239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F77D88-DDFE-E54D-A7A1-504FE6D9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1F929E-4287-4542-BD4E-C91A7AB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4BB5B2-3DAC-6D40-99AE-82958623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44EAC6-439D-E940-90AB-FF9902DD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8A2547-9277-944B-B022-AC5ECB73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2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C7569-5F11-0A40-A009-E5A85157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76C17-3B1F-B446-BE43-C10E79C7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687849-7B0C-904C-A4A2-B395ED23E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0D2771-F375-8D48-A395-625E7BB7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44FF9-394C-784A-B654-7B7B587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EFBA1-B2F1-4943-9A66-1415F4A3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6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3EF78-6CDF-3444-9E55-D793DA15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BFA655-4D3C-DD4B-803A-1F4A3842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DFDB73-BAD9-8945-A108-6167530E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B91B5-2834-BF40-AC68-C4FEDC79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702F-22BF-3C41-87F8-D20C816A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09018-F4F6-0B45-84CE-63A3ACBF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BD298-C37A-BE4B-846B-D1CC1C13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BEDFA-26A6-C141-B6B3-FCDBC72A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249E5-06BA-3A46-A42A-5A57FAAF9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CAED-BD05-0E43-9246-824FB05728CD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456A8-B117-774F-A11E-960CC2C12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487C7-6D48-B04C-8A63-E462B8AA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8C66-DD32-6346-AA6E-2246CE272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16A5D-88B7-FB43-9A97-210FAC349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283D1F-6C2B-5842-989D-135D47DC8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7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23EFC-96F6-3442-A1B6-AFCCF38B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65C6B-C685-734A-9CDF-D328586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</a:t>
            </a:r>
            <a:r>
              <a:rPr lang="de-DE" dirty="0"/>
              <a:t>PDU </a:t>
            </a:r>
            <a:r>
              <a:rPr lang="ru-RU" dirty="0"/>
              <a:t>протоколов транспортного и прикладного уровней стека </a:t>
            </a:r>
            <a:r>
              <a:rPr lang="de-DE" dirty="0"/>
              <a:t>TCP/IP </a:t>
            </a:r>
            <a:r>
              <a:rPr lang="ru-RU" dirty="0"/>
              <a:t>в </a:t>
            </a:r>
            <a:r>
              <a:rPr lang="de-DE" dirty="0" err="1"/>
              <a:t>Wireshark</a:t>
            </a:r>
            <a:r>
              <a:rPr lang="de-DE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6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34944-DE11-7E45-B24F-BF628A78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A89D7-E428-8740-B6F0-8A3CB751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захватить и проанализировать пакеты </a:t>
            </a:r>
            <a:r>
              <a:rPr lang="de-DE" dirty="0"/>
              <a:t>HTTP, DNS </a:t>
            </a:r>
            <a:r>
              <a:rPr lang="ru-RU" dirty="0"/>
              <a:t>в части заголовков и информации протоколов </a:t>
            </a:r>
            <a:r>
              <a:rPr lang="de-DE" dirty="0"/>
              <a:t>TCP, UDP, QUIC.</a:t>
            </a:r>
            <a:endParaRPr lang="ru-RU" dirty="0"/>
          </a:p>
          <a:p>
            <a:r>
              <a:rPr lang="ru-RU" dirty="0"/>
              <a:t>С помощью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проанализировать </a:t>
            </a:r>
            <a:r>
              <a:rPr lang="de-DE" dirty="0" err="1"/>
              <a:t>handshake</a:t>
            </a:r>
            <a:r>
              <a:rPr lang="de-DE" dirty="0"/>
              <a:t> </a:t>
            </a:r>
            <a:r>
              <a:rPr lang="ru-RU" dirty="0"/>
              <a:t>протокола </a:t>
            </a:r>
            <a:r>
              <a:rPr lang="de-DE" dirty="0"/>
              <a:t>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1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327AA-1E72-9744-BB88-0B5B6FC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D5C1B-F4F7-AA4C-A733-5ACB84E4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получилось захватить и проанализировать пакеты </a:t>
            </a:r>
            <a:r>
              <a:rPr lang="de-DE" dirty="0"/>
              <a:t>HTTP, DNS </a:t>
            </a:r>
            <a:r>
              <a:rPr lang="ru-RU" dirty="0"/>
              <a:t>в части заголовков и информации протоколов </a:t>
            </a:r>
            <a:r>
              <a:rPr lang="de-DE" dirty="0"/>
              <a:t>TCP, UDP, QUIC.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73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F9823-3C78-FE4B-B1A7-62DC8860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29E69-DF71-5C47-917D-492F55FC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получилось проанализировать </a:t>
            </a:r>
            <a:r>
              <a:rPr lang="de-DE" dirty="0" err="1"/>
              <a:t>handshake</a:t>
            </a:r>
            <a:r>
              <a:rPr lang="de-DE" dirty="0"/>
              <a:t> </a:t>
            </a:r>
            <a:r>
              <a:rPr lang="ru-RU" dirty="0"/>
              <a:t>протокола </a:t>
            </a:r>
            <a:r>
              <a:rPr lang="de-DE" dirty="0"/>
              <a:t>TCP.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403E5-AE87-D54A-9800-4252798C7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6" y="2428239"/>
            <a:ext cx="6510580" cy="4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E6AE1-26B0-6944-9A53-A1CC484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E1B09-B1C2-B64A-82CA-117C9A94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использованием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захватила и проанализировала пакеты </a:t>
            </a:r>
            <a:r>
              <a:rPr lang="de-DE" dirty="0"/>
              <a:t>HTTP, DNS </a:t>
            </a:r>
            <a:r>
              <a:rPr lang="ru-RU" dirty="0"/>
              <a:t>в части заголовков и информации протоколов </a:t>
            </a:r>
            <a:r>
              <a:rPr lang="de-DE" dirty="0"/>
              <a:t>TCP, UDP, QUIC.</a:t>
            </a:r>
            <a:endParaRPr lang="ru-RU" dirty="0"/>
          </a:p>
          <a:p>
            <a:r>
              <a:rPr lang="ru-RU" dirty="0"/>
              <a:t>С использованием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/>
              <a:t>проанализировала </a:t>
            </a:r>
            <a:r>
              <a:rPr lang="de-DE" dirty="0" err="1"/>
              <a:t>handshake</a:t>
            </a:r>
            <a:r>
              <a:rPr lang="de-DE" dirty="0"/>
              <a:t> </a:t>
            </a:r>
            <a:r>
              <a:rPr lang="ru-RU" dirty="0"/>
              <a:t>протокола </a:t>
            </a:r>
            <a:r>
              <a:rPr lang="de-DE" dirty="0"/>
              <a:t>TCP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96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122</Words>
  <Application>Microsoft Macintosh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Защита лабораторной работы №8</vt:lpstr>
      <vt:lpstr>Цель лабораторной работы</vt:lpstr>
      <vt:lpstr>Задание лабораторной работы</vt:lpstr>
      <vt:lpstr>Результаты выполнения работы</vt:lpstr>
      <vt:lpstr>Результаты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лабораторной работы №8</dc:title>
  <dc:creator>Екатерина-Виктория Петрова</dc:creator>
  <cp:lastModifiedBy>Екатерина-Виктория Петрова</cp:lastModifiedBy>
  <cp:revision>2</cp:revision>
  <dcterms:created xsi:type="dcterms:W3CDTF">2021-10-30T17:05:50Z</dcterms:created>
  <dcterms:modified xsi:type="dcterms:W3CDTF">2021-10-30T17:54:03Z</dcterms:modified>
</cp:coreProperties>
</file>