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5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5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2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9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7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58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4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CC36AAA-1EF5-6A4D-BB85-BD78879AF6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2ABDA2-D59F-EE41-ADE2-7FC20FBBD2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8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nformation-security.ru/articles2/pravo/zaschita-personalnyh-dannyh-v-sotsialnyh-setyah-ib-5-2016" TargetMode="External"/><Relationship Id="rId2" Type="http://schemas.openxmlformats.org/officeDocument/2006/relationships/hyperlink" Target="https://www.consultant.ru/document/cons_doc_LAW_6180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ris.ru/blog/zashita-v-socialnyh-setyah/" TargetMode="External"/><Relationship Id="rId4" Type="http://schemas.openxmlformats.org/officeDocument/2006/relationships/hyperlink" Target="https://zakon.ru/blog/2020/8/18/personalnye_dannye_v_otkrytyh_istochnikah_vkontakte_instragram_twitter_i_dr_ih_pravovoj_status_i_mo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DB490-FB65-BCB3-9EA4-17B7DC045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01091"/>
            <a:ext cx="8991600" cy="223157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Защита персональных данных в социальных сетях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D98920-451E-03F3-24D5-FE0B8D09C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388" y="5344223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Предмет: Информационная безопасность</a:t>
            </a:r>
          </a:p>
          <a:p>
            <a:r>
              <a:rPr lang="ru-RU" dirty="0"/>
              <a:t>Автор: </a:t>
            </a:r>
            <a:r>
              <a:rPr lang="ru-RU" dirty="0" err="1"/>
              <a:t>Шутенко</a:t>
            </a:r>
            <a:r>
              <a:rPr lang="ru-RU" dirty="0"/>
              <a:t> Виктория</a:t>
            </a:r>
          </a:p>
          <a:p>
            <a:r>
              <a:rPr lang="ru-RU" dirty="0"/>
              <a:t>Группа: НФИбд-02-19</a:t>
            </a:r>
          </a:p>
        </p:txBody>
      </p:sp>
    </p:spTree>
    <p:extLst>
      <p:ext uri="{BB962C8B-B14F-4D97-AF65-F5344CB8AC3E}">
        <p14:creationId xmlns:p14="http://schemas.microsoft.com/office/powerpoint/2010/main" val="180409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03A0C-C5D3-BCB1-61A4-5F67E0B2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</a:rPr>
              <a:t>Федеральный закон от 27.07.2006 № 152-ФЗ "О персональных данных"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865CA-F58F-45EE-D834-630ABA57C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бработка персональных данных осуществляется с согласия субъекта персональных данных на обработку его персональных данных. (Статья 6)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Операторы и иные лица, получившие доступ к персональным данным, обязаны не раскрывать третьим лицам и не распространять персональные данные без согласия субъекта персональных данных. (Статья 7)</a:t>
            </a:r>
          </a:p>
        </p:txBody>
      </p:sp>
    </p:spTree>
    <p:extLst>
      <p:ext uri="{BB962C8B-B14F-4D97-AF65-F5344CB8AC3E}">
        <p14:creationId xmlns:p14="http://schemas.microsoft.com/office/powerpoint/2010/main" val="85212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9605E-DF78-48DF-DAE0-2F4B410B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Защита личной информации в социальных сетях обеспечивается с помощью: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C9FF0-B653-1415-4AD2-FB1297BF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предотвращения несанкционированного доступа к информации;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выявления случаев несанкционированного доступа, определения причин произошедшей утечки данных и их устранения;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предоставления владельцам аккаунтов возможности восстановить информацию, уничтоженную или измененную вследствие несанкционированного к ней доступа.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0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0C290-1208-C302-F29E-9A46E8B1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</a:rPr>
              <a:t>программные и криптографические средства: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3E722-E27B-F67F-AFD1-3708040A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de-DE" dirty="0"/>
              <a:t>DLP-</a:t>
            </a:r>
            <a:r>
              <a:rPr lang="ru-RU" dirty="0"/>
              <a:t>системы - комплексные системы, предотвращающие утечку данных;</a:t>
            </a:r>
          </a:p>
          <a:p>
            <a:endParaRPr lang="ru-RU" dirty="0"/>
          </a:p>
          <a:p>
            <a:r>
              <a:rPr lang="de-DE" dirty="0"/>
              <a:t>SIEM-</a:t>
            </a:r>
            <a:r>
              <a:rPr lang="ru-RU" dirty="0"/>
              <a:t>системы - комплексные системы управления событиями и информационной безопасностью, отслеживающие в режиме реального времени событий безопасности (тревог).</a:t>
            </a:r>
          </a:p>
          <a:p>
            <a:endParaRPr lang="ru-RU" dirty="0"/>
          </a:p>
          <a:p>
            <a:r>
              <a:rPr lang="ru-RU" dirty="0"/>
              <a:t>Криптографические средства - это шифрование информации, удостоверение входа и действий на сайте и некоторые другие инструменты.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89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4F1EA-EC62-2F63-751D-A19751A1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</a:rPr>
              <a:t>Дополнительные Меры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C768F-962D-11E5-9ED0-FA52ED6C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не используйте для регистрации на общедоступных ресурсах почту, которая связана с важными процессами (например, рабочими и финансовыми сервисами);</a:t>
            </a:r>
          </a:p>
          <a:p>
            <a:r>
              <a:rPr lang="ru-RU" dirty="0"/>
              <a:t>устанавливайте свой пароль для каждого ресурса, избегайте классических комбинаций типа «12345»;</a:t>
            </a:r>
          </a:p>
          <a:p>
            <a:r>
              <a:rPr lang="ru-RU" dirty="0"/>
              <a:t>для восстановления или подтверждения пароля используйте мобильный телефон, а не электронную почту;</a:t>
            </a:r>
          </a:p>
          <a:p>
            <a:r>
              <a:rPr lang="ru-RU" dirty="0"/>
              <a:t>делитесь личной информацией в соцсетях осторожно - продумывайте, какие последствия может повлечь за собой размещение тех или иных сведений в общем доступе;</a:t>
            </a:r>
          </a:p>
          <a:p>
            <a:r>
              <a:rPr lang="ru-RU" dirty="0"/>
              <a:t>не добавляйте в друзья незнакомых людей и не переходите по всем ссылкам подряд;</a:t>
            </a:r>
          </a:p>
          <a:p>
            <a:r>
              <a:rPr lang="ru-RU" dirty="0"/>
              <a:t>не публикуйте в соцсетях фотографии важных документов, не пересылайте такие документы через личные сообщения;</a:t>
            </a:r>
          </a:p>
          <a:p>
            <a:r>
              <a:rPr lang="ru-RU" dirty="0"/>
              <a:t>не скачивайте предлагаемые вам через соцсети приложения, если не уверены в том, что это официальный продукт известной вам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23901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E0DB3-B826-1320-DEDD-F692FF2D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</a:rPr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DF6C1-73DC-2468-42FF-C09C4B4F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социальные сети - не общедоступные источники персональных данных;</a:t>
            </a:r>
          </a:p>
          <a:p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для того, чтобы обрабатывать наши ПД из социальных сетей, в том числе использовать для пополнения готовых баз данных, необходимо получать прямое согласие на такую обработку;</a:t>
            </a:r>
          </a:p>
          <a:p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для обеспечения защиты личных данных используются программные и криптографические средства</a:t>
            </a:r>
          </a:p>
          <a:p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нужно соблюдать дополнительные меры безопасности в соцсетях.</a:t>
            </a:r>
          </a:p>
        </p:txBody>
      </p:sp>
    </p:spTree>
    <p:extLst>
      <p:ext uri="{BB962C8B-B14F-4D97-AF65-F5344CB8AC3E}">
        <p14:creationId xmlns:p14="http://schemas.microsoft.com/office/powerpoint/2010/main" val="428255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FF823-EFF1-A306-242B-813EA5F0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</a:rPr>
              <a:t>Источники: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B9578-F441-958D-ED98-99A1ED47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https://www.consultant.ru/document/cons_doc_LAW_61801/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http://information-security.ru/articles2/pravo/zaschita-personalnyh-dannyh-v-sotsialnyh-setyah-ib-5-2016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https://zakon.ru/blog/2020/8/18/personalnye_dannye_v_otkrytyh_istochnikah_vkontakte_instragram_twitter_i_dr_ih_pravovoj_status_i_moz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https://nris.ru/blog/zashita-v-socialnyh-setyah/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977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{03D8527F-F32C-BD41-A1CE-EF9820F80E7A}tf10001120</Template>
  <TotalTime>248</TotalTime>
  <Words>446</Words>
  <Application>Microsoft Macintosh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Times New Roman</vt:lpstr>
      <vt:lpstr>Посылка</vt:lpstr>
      <vt:lpstr>Защита персональных данных в социальных сетях</vt:lpstr>
      <vt:lpstr>Федеральный закон от 27.07.2006 № 152-ФЗ "О персональных данных" </vt:lpstr>
      <vt:lpstr>Защита личной информации в социальных сетях обеспечивается с помощью: </vt:lpstr>
      <vt:lpstr>программные и криптографические средства:</vt:lpstr>
      <vt:lpstr>Дополнительные Меры безопасности</vt:lpstr>
      <vt:lpstr>Выводы:</vt:lpstr>
      <vt:lpstr>Источники: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персональных данных в социальных сетях</dc:title>
  <dc:creator>Екатерина-Виктория Петрова</dc:creator>
  <cp:lastModifiedBy>Екатерина-Виктория Петрова</cp:lastModifiedBy>
  <cp:revision>1</cp:revision>
  <dcterms:created xsi:type="dcterms:W3CDTF">2022-10-03T17:50:12Z</dcterms:created>
  <dcterms:modified xsi:type="dcterms:W3CDTF">2022-10-03T22:00:33Z</dcterms:modified>
</cp:coreProperties>
</file>