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6306AB8-6F56-4760-AA06-BDAE800456E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Task3_Tyler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8168829-C5FB-40F8-BF86-6EFEDAD68F8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2020-01-23 11:13:56 PM CST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10" name="slide10">
            <a:extLst>
              <a:ext uri="{FF2B5EF4-FFF2-40B4-BE49-F238E27FC236}">
                <a16:creationId xmlns:a16="http://schemas.microsoft.com/office/drawing/2014/main" id="{7FF02B89-4818-44B3-8ED9-3533752BEC6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70BD858A-5697-4E16-9F7A-D01C62434C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691" y="0"/>
            <a:ext cx="81926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784ECE75-DF82-49DA-AE6F-9DBCB818B6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365" y="0"/>
            <a:ext cx="75172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F2AC8E39-E6CA-4116-9899-CE53745BEC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734" y="0"/>
            <a:ext cx="73525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06B13CF2-B4FD-4B3D-8D95-C3A381F1068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00200"/>
            <a:ext cx="9906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6F136015-EB32-484E-9A6D-F6BB3559B0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0" y="2081212"/>
            <a:ext cx="979170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7" name="slide7">
            <a:extLst>
              <a:ext uri="{FF2B5EF4-FFF2-40B4-BE49-F238E27FC236}">
                <a16:creationId xmlns:a16="http://schemas.microsoft.com/office/drawing/2014/main" id="{CF8AA40E-C1CD-4BF0-815C-07019088C42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387" y="1600200"/>
            <a:ext cx="98012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7" id="8" name="slide8">
            <a:extLst>
              <a:ext uri="{FF2B5EF4-FFF2-40B4-BE49-F238E27FC236}">
                <a16:creationId xmlns:a16="http://schemas.microsoft.com/office/drawing/2014/main" id="{E321AB80-2C30-4DB9-A26C-3A98ABC477C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366" y="0"/>
            <a:ext cx="84972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8" id="9" name="slide9">
            <a:extLst>
              <a:ext uri="{FF2B5EF4-FFF2-40B4-BE49-F238E27FC236}">
                <a16:creationId xmlns:a16="http://schemas.microsoft.com/office/drawing/2014/main" id="{35BEB73D-564B-410E-B701-D6F0CBC3E65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629" y="0"/>
            <a:ext cx="54907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2020-01-23T15:13:58Z</dcterms:created>
  <dcterms:modified xsi:type="dcterms:W3CDTF">2020-01-23T15:13:58Z</dcterms:modified>
</cp:coreProperties>
</file>