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2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3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6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7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8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9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0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1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2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3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14.xml" ContentType="application/vnd.openxmlformats-officedocument.themeOverr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15.xml" ContentType="application/vnd.openxmlformats-officedocument.themeOverr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16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17.xml" ContentType="application/vnd.openxmlformats-officedocument.themeOverr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18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19.xml" ContentType="application/vnd.openxmlformats-officedocument.themeOverr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20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heme/themeOverride21.xml" ContentType="application/vnd.openxmlformats-officedocument.themeOverr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heme/themeOverride22.xml" ContentType="application/vnd.openxmlformats-officedocument.themeOverr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305" r:id="rId7"/>
    <p:sldId id="306" r:id="rId8"/>
    <p:sldId id="307" r:id="rId9"/>
    <p:sldId id="325" r:id="rId10"/>
    <p:sldId id="308" r:id="rId11"/>
    <p:sldId id="309" r:id="rId12"/>
    <p:sldId id="257" r:id="rId13"/>
    <p:sldId id="259" r:id="rId14"/>
    <p:sldId id="270" r:id="rId15"/>
    <p:sldId id="260" r:id="rId16"/>
    <p:sldId id="271" r:id="rId17"/>
    <p:sldId id="272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3" r:id="rId28"/>
    <p:sldId id="274" r:id="rId29"/>
    <p:sldId id="275" r:id="rId30"/>
    <p:sldId id="276" r:id="rId31"/>
    <p:sldId id="277" r:id="rId32"/>
    <p:sldId id="280" r:id="rId33"/>
    <p:sldId id="279" r:id="rId34"/>
    <p:sldId id="278" r:id="rId35"/>
    <p:sldId id="284" r:id="rId36"/>
    <p:sldId id="282" r:id="rId37"/>
    <p:sldId id="285" r:id="rId38"/>
    <p:sldId id="286" r:id="rId39"/>
    <p:sldId id="287" r:id="rId40"/>
    <p:sldId id="294" r:id="rId41"/>
    <p:sldId id="288" r:id="rId42"/>
    <p:sldId id="281" r:id="rId43"/>
    <p:sldId id="317" r:id="rId44"/>
    <p:sldId id="289" r:id="rId45"/>
    <p:sldId id="290" r:id="rId46"/>
    <p:sldId id="291" r:id="rId47"/>
    <p:sldId id="295" r:id="rId48"/>
    <p:sldId id="292" r:id="rId49"/>
    <p:sldId id="296" r:id="rId50"/>
    <p:sldId id="297" r:id="rId51"/>
    <p:sldId id="298" r:id="rId52"/>
    <p:sldId id="302" r:id="rId53"/>
    <p:sldId id="304" r:id="rId54"/>
    <p:sldId id="321" r:id="rId55"/>
    <p:sldId id="323" r:id="rId56"/>
    <p:sldId id="324" r:id="rId57"/>
    <p:sldId id="322" r:id="rId58"/>
    <p:sldId id="310" r:id="rId59"/>
    <p:sldId id="337" r:id="rId60"/>
    <p:sldId id="311" r:id="rId61"/>
    <p:sldId id="312" r:id="rId62"/>
    <p:sldId id="313" r:id="rId63"/>
    <p:sldId id="318" r:id="rId64"/>
    <p:sldId id="319" r:id="rId65"/>
    <p:sldId id="320" r:id="rId66"/>
    <p:sldId id="326" r:id="rId67"/>
    <p:sldId id="314" r:id="rId68"/>
    <p:sldId id="339" r:id="rId69"/>
    <p:sldId id="338" r:id="rId70"/>
    <p:sldId id="315" r:id="rId71"/>
    <p:sldId id="299" r:id="rId72"/>
    <p:sldId id="303" r:id="rId73"/>
    <p:sldId id="300" r:id="rId74"/>
    <p:sldId id="301" r:id="rId75"/>
    <p:sldId id="31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>
      <p:cViewPr varScale="1">
        <p:scale>
          <a:sx n="79" d="100"/>
          <a:sy n="79" d="100"/>
        </p:scale>
        <p:origin x="171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package" Target="../embeddings/Microsoft_Excel_Worksheet.xlsx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package" Target="../embeddings/Microsoft_Excel_Worksheet1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package" Target="../embeddings/Microsoft_Excel_Worksheet2.xlsx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package" Target="../embeddings/Microsoft_Excel_Worksheet3.xlsx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package" Target="../embeddings/Microsoft_Excel_Worksheet4.xlsx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package" Target="../embeddings/Microsoft_Excel_Worksheet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package" Target="../embeddings/Microsoft_Excel_Worksheet6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package" Target="../embeddings/Microsoft_Excel_Worksheet7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package" Target="../embeddings/Microsoft_Excel_Worksheet8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34.xml"/><Relationship Id="rId1" Type="http://schemas.microsoft.com/office/2011/relationships/chartStyle" Target="style34.xml"/><Relationship Id="rId4" Type="http://schemas.openxmlformats.org/officeDocument/2006/relationships/package" Target="../embeddings/Microsoft_Excel_Worksheet9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package" Target="../embeddings/Microsoft_Excel_Worksheet10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36.xml"/><Relationship Id="rId1" Type="http://schemas.microsoft.com/office/2011/relationships/chartStyle" Target="style36.xml"/><Relationship Id="rId4" Type="http://schemas.openxmlformats.org/officeDocument/2006/relationships/package" Target="../embeddings/Microsoft_Excel_Worksheet1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shadowing'!$C$5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shadowing'!$D$4:$F$4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shadowing'!$D$5:$F$5</c:f>
              <c:numCache>
                <c:formatCode>General</c:formatCode>
                <c:ptCount val="3"/>
                <c:pt idx="0">
                  <c:v>31.2</c:v>
                </c:pt>
                <c:pt idx="1">
                  <c:v>55.45</c:v>
                </c:pt>
                <c:pt idx="2">
                  <c:v>78.121827411167502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2E-4C6E-A006-2EABF649725D}"/>
            </c:ext>
          </c:extLst>
        </c:ser>
        <c:ser>
          <c:idx val="1"/>
          <c:order val="1"/>
          <c:tx>
            <c:strRef>
              <c:f>'LSGO vs shadowing'!$C$6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shadowing'!$D$4:$F$4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shadowing'!$D$6:$F$6</c:f>
              <c:numCache>
                <c:formatCode>General</c:formatCode>
                <c:ptCount val="3"/>
                <c:pt idx="0">
                  <c:v>92.1</c:v>
                </c:pt>
                <c:pt idx="1">
                  <c:v>95.4</c:v>
                </c:pt>
                <c:pt idx="2">
                  <c:v>96.4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2E-4C6E-A006-2EABF6497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パケット到達率</a:t>
                </a:r>
                <a:r>
                  <a:rPr lang="en-US" altLang="ja-JP" sz="1200" b="1"/>
                  <a:t>(%)</a:t>
                </a:r>
                <a:endParaRPr lang="ja-JP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shadowing'!$H$5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shadowing'!$I$4:$K$4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shadowing'!$I$5:$K$5</c:f>
              <c:numCache>
                <c:formatCode>General</c:formatCode>
                <c:ptCount val="3"/>
                <c:pt idx="0">
                  <c:v>2.55763923495286E-2</c:v>
                </c:pt>
                <c:pt idx="1">
                  <c:v>2.8776392349528598E-2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4F-40C6-8C40-49600ED2C864}"/>
            </c:ext>
          </c:extLst>
        </c:ser>
        <c:ser>
          <c:idx val="1"/>
          <c:order val="1"/>
          <c:tx>
            <c:strRef>
              <c:f>'LSGO vs shadowing'!$H$6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shadowing'!$I$4:$K$4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shadowing'!$I$6:$K$6</c:f>
              <c:numCache>
                <c:formatCode>General</c:formatCode>
                <c:ptCount val="3"/>
                <c:pt idx="0">
                  <c:v>2.0576392349528599E-2</c:v>
                </c:pt>
                <c:pt idx="1">
                  <c:v>2.4576392349528599E-2</c:v>
                </c:pt>
                <c:pt idx="2">
                  <c:v>2.6576392349528601E-2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4F-40C6-8C40-49600ED2C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in val="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エンドツーエンド遅延</a:t>
                </a:r>
                <a:r>
                  <a:rPr lang="en-US" altLang="ja-JP" b="1"/>
                  <a:t>(</a:t>
                </a:r>
                <a:r>
                  <a:rPr lang="ja-JP" altLang="en-US" b="1"/>
                  <a:t>秒</a:t>
                </a:r>
                <a:r>
                  <a:rPr lang="en-US" altLang="ja-JP" b="1"/>
                  <a:t>)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shadowing'!$M$5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shadowing'!$N$4:$P$4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shadowing'!$N$5:$P$5</c:f>
              <c:numCache>
                <c:formatCode>General</c:formatCode>
                <c:ptCount val="3"/>
                <c:pt idx="0">
                  <c:v>32.820264281685603</c:v>
                </c:pt>
                <c:pt idx="1">
                  <c:v>24.820264281685599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0-4624-B4D1-8B21819B8F84}"/>
            </c:ext>
          </c:extLst>
        </c:ser>
        <c:ser>
          <c:idx val="1"/>
          <c:order val="1"/>
          <c:tx>
            <c:strRef>
              <c:f>'LSGO vs shadowing'!$M$6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shadowing'!$N$4:$P$4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shadowing'!$N$6:$P$6</c:f>
              <c:numCache>
                <c:formatCode>General</c:formatCode>
                <c:ptCount val="3"/>
                <c:pt idx="0">
                  <c:v>9.0202642816856002</c:v>
                </c:pt>
                <c:pt idx="1">
                  <c:v>9.1202642816855999</c:v>
                </c:pt>
                <c:pt idx="2">
                  <c:v>9.2202642816855995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10-4624-B4D1-8B21819B8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ax val="40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C-42F1-86D8-DD7E236BD977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C-42F1-86D8-DD7E236BD977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C-42F1-86D8-DD7E236BD977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7C-42F1-86D8-DD7E236BD977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7C-42F1-86D8-DD7E236BD977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7C-42F1-86D8-DD7E236BD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0.39719565435616211"/>
              <c:y val="0.81670044595448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Packet delivery  ratio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B-4055-AADF-6275EFE4079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DB-4055-AADF-6275EFE4079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B-4055-AADF-6275EFE4079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DB-4055-AADF-6275EFE4079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DB-4055-AADF-6275EFE4079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DB-4055-AADF-6275EFE40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Routing protocol overhead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0909295410432"/>
          <c:y val="3.3795216119112202E-2"/>
          <c:w val="0.83517384000715111"/>
          <c:h val="0.7388615536843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514-884C-4DEB6A67783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514-884C-4DEB6A67783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1-4514-884C-4DEB6A67783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1-4514-884C-4DEB6A67783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1-4514-884C-4DEB6A67783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1-4514-884C-4DEB6A677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/>
                  <a:t>number</a:t>
                </a:r>
                <a:r>
                  <a:rPr lang="en-US" altLang="ja-JP" sz="2400" b="1" baseline="0"/>
                  <a:t> of  nodes</a:t>
                </a:r>
                <a:endParaRPr lang="ja-JP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End to End delay(s)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3821456667045E-3"/>
              <c:y val="0.2831050659149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1-45FB-A756-2416234372A0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1-45FB-A756-2416234372A0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F1-45FB-A756-2416234372A0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F1-45FB-A756-2416234372A0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F1-45FB-A756-2416234372A0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F1-45FB-A756-241623437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number</a:t>
                </a:r>
                <a:r>
                  <a:rPr lang="en-US" altLang="ja-JP" sz="1400" b="1" baseline="0" dirty="0"/>
                  <a:t> of  nodes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0.3725833711776928"/>
              <c:y val="0.80748895696176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Packet delivery  ratio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E-4385-B240-4B3F738A4F6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E-4385-B240-4B3F738A4F61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E-4385-B240-4B3F738A4F61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CE-4385-B240-4B3F738A4F61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CE-4385-B240-4B3F738A4F61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CE-4385-B240-4B3F738A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/>
                  <a:t>number</a:t>
                </a:r>
                <a:r>
                  <a:rPr lang="en-US" altLang="ja-JP" sz="1600" b="1" baseline="0" dirty="0"/>
                  <a:t> of  nodes</a:t>
                </a:r>
                <a:endParaRPr lang="ja-JP" altLang="en-US" sz="1600" b="1" dirty="0"/>
              </a:p>
            </c:rich>
          </c:tx>
          <c:layout>
            <c:manualLayout>
              <c:xMode val="edge"/>
              <c:yMode val="edge"/>
              <c:x val="0.3773088241875423"/>
              <c:y val="0.83416656794218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Routing protocol overhead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0920408547491293"/>
          <c:y val="0.88610982836446983"/>
          <c:w val="0.6648861965145223"/>
          <c:h val="0.11389017163553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43394039979643"/>
          <c:y val="5.3633295838020248E-2"/>
          <c:w val="0.7562246132485777"/>
          <c:h val="0.73299073824538352"/>
        </c:manualLayout>
      </c:layout>
      <c:lineChart>
        <c:grouping val="standard"/>
        <c:varyColors val="0"/>
        <c:ser>
          <c:idx val="0"/>
          <c:order val="0"/>
          <c:tx>
            <c:strRef>
              <c:f>Sheet1!$F$64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Sheet1!$G$64:$I$64</c:f>
              <c:numCache>
                <c:formatCode>0.00%</c:formatCode>
                <c:ptCount val="3"/>
                <c:pt idx="0">
                  <c:v>0.80102040816326503</c:v>
                </c:pt>
                <c:pt idx="1">
                  <c:v>0.71632653061224505</c:v>
                </c:pt>
                <c:pt idx="2">
                  <c:v>0.70204081632653004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2-4088-ADB2-3EA0578353FA}"/>
            </c:ext>
          </c:extLst>
        </c:ser>
        <c:ser>
          <c:idx val="1"/>
          <c:order val="1"/>
          <c:tx>
            <c:strRef>
              <c:f>Sheet1!$F$65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Sheet1!$G$65:$I$65</c:f>
              <c:numCache>
                <c:formatCode>0.00%</c:formatCode>
                <c:ptCount val="3"/>
                <c:pt idx="0">
                  <c:v>0.79285714285714204</c:v>
                </c:pt>
                <c:pt idx="1">
                  <c:v>0.67959183673469303</c:v>
                </c:pt>
                <c:pt idx="2">
                  <c:v>0.66020408163265298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2-4088-ADB2-3EA0578353FA}"/>
            </c:ext>
          </c:extLst>
        </c:ser>
        <c:ser>
          <c:idx val="2"/>
          <c:order val="2"/>
          <c:tx>
            <c:strRef>
              <c:f>Sheet1!$F$66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Sheet1!$G$66:$I$66</c:f>
              <c:numCache>
                <c:formatCode>0.00%</c:formatCode>
                <c:ptCount val="3"/>
                <c:pt idx="0">
                  <c:v>0.80224489795917997</c:v>
                </c:pt>
                <c:pt idx="1">
                  <c:v>0.71883673469387699</c:v>
                </c:pt>
                <c:pt idx="2">
                  <c:v>0.70755102040816298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72-4088-ADB2-3EA0578353FA}"/>
            </c:ext>
          </c:extLst>
        </c:ser>
        <c:ser>
          <c:idx val="3"/>
          <c:order val="3"/>
          <c:tx>
            <c:strRef>
              <c:f>Sheet1!$F$67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Sheet1!$G$67:$I$67</c:f>
              <c:numCache>
                <c:formatCode>0.00%</c:formatCode>
                <c:ptCount val="3"/>
                <c:pt idx="0">
                  <c:v>0.83061224489795904</c:v>
                </c:pt>
                <c:pt idx="1">
                  <c:v>0.73265306122448903</c:v>
                </c:pt>
                <c:pt idx="2">
                  <c:v>0.72040816326530599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72-4088-ADB2-3EA057835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295535"/>
        <c:axId val="472294287"/>
      </c:lineChart>
      <c:catAx>
        <c:axId val="472295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 prameter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4287"/>
        <c:crosses val="autoZero"/>
        <c:auto val="1"/>
        <c:lblAlgn val="ctr"/>
        <c:lblOffset val="100"/>
        <c:noMultiLvlLbl val="0"/>
      </c:catAx>
      <c:valAx>
        <c:axId val="472294287"/>
        <c:scaling>
          <c:orientation val="minMax"/>
          <c:max val="0.85000000000000009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Packet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delivery ratio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783407118562592E-3"/>
              <c:y val="0.1610117460623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5535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0209642421118581"/>
          <c:y val="9.0259593463225846E-2"/>
          <c:w val="0.38055009935037942"/>
          <c:h val="0.37007950648504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47859664260321"/>
          <c:y val="5.2194543297746143E-2"/>
          <c:w val="0.7533131543216437"/>
          <c:h val="0.73011320500059051"/>
        </c:manualLayout>
      </c:layout>
      <c:lineChart>
        <c:grouping val="standard"/>
        <c:varyColors val="0"/>
        <c:ser>
          <c:idx val="0"/>
          <c:order val="0"/>
          <c:tx>
            <c:strRef>
              <c:f>Sheet1!$F$71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Sheet1!$G$71:$I$71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F-4E65-BDF9-20B28F2CD351}"/>
            </c:ext>
          </c:extLst>
        </c:ser>
        <c:ser>
          <c:idx val="1"/>
          <c:order val="1"/>
          <c:tx>
            <c:strRef>
              <c:f>Sheet1!$F$72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Sheet1!$G$72:$I$72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F-4E65-BDF9-20B28F2CD351}"/>
            </c:ext>
          </c:extLst>
        </c:ser>
        <c:ser>
          <c:idx val="2"/>
          <c:order val="2"/>
          <c:tx>
            <c:strRef>
              <c:f>Sheet1!$F$73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Sheet1!$G$73:$I$73</c:f>
              <c:numCache>
                <c:formatCode>General</c:formatCode>
                <c:ptCount val="3"/>
                <c:pt idx="0">
                  <c:v>20.463852445740098</c:v>
                </c:pt>
                <c:pt idx="1">
                  <c:v>23.601311953352699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DF-4E65-BDF9-20B28F2CD351}"/>
            </c:ext>
          </c:extLst>
        </c:ser>
        <c:ser>
          <c:idx val="3"/>
          <c:order val="3"/>
          <c:tx>
            <c:strRef>
              <c:f>Sheet1!$F$74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Sheet1!$G$74:$I$74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DF-4E65-BDF9-20B28F2CD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461151"/>
        <c:axId val="312461567"/>
      </c:lineChart>
      <c:catAx>
        <c:axId val="312461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parameter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567"/>
        <c:crosses val="autoZero"/>
        <c:auto val="1"/>
        <c:lblAlgn val="ctr"/>
        <c:lblOffset val="100"/>
        <c:noMultiLvlLbl val="0"/>
      </c:catAx>
      <c:valAx>
        <c:axId val="312461567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Overhead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147439969333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RCS!$C$4</c:f>
              <c:strCache>
                <c:ptCount val="1"/>
                <c:pt idx="0">
                  <c:v>PDR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RCS!$C$5:$C$11</c:f>
              <c:numCache>
                <c:formatCode>General</c:formatCode>
                <c:ptCount val="7"/>
                <c:pt idx="0">
                  <c:v>4.4897958999999998</c:v>
                </c:pt>
                <c:pt idx="1">
                  <c:v>0.40816326530612196</c:v>
                </c:pt>
                <c:pt idx="2">
                  <c:v>17.755102040816301</c:v>
                </c:pt>
                <c:pt idx="3">
                  <c:v>50.408163299999998</c:v>
                </c:pt>
                <c:pt idx="4">
                  <c:v>72.244897959183589</c:v>
                </c:pt>
                <c:pt idx="5">
                  <c:v>78.121827411167502</c:v>
                </c:pt>
                <c:pt idx="6">
                  <c:v>78.121827411167502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C-4EA7-BED5-1A90F13A5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パケット到達率</a:t>
                </a:r>
                <a:r>
                  <a:rPr lang="en-US" altLang="ja-JP"/>
                  <a:t>(%)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RCS!$D$5:$D$11</c:f>
              <c:numCache>
                <c:formatCode>General</c:formatCode>
                <c:ptCount val="7"/>
                <c:pt idx="0">
                  <c:v>5.5114689999999997E-3</c:v>
                </c:pt>
                <c:pt idx="1">
                  <c:v>8.8700000000000001E-5</c:v>
                </c:pt>
                <c:pt idx="2">
                  <c:v>1.3957239601554899E-2</c:v>
                </c:pt>
                <c:pt idx="3">
                  <c:v>2.3756968999999999E-2</c:v>
                </c:pt>
                <c:pt idx="4">
                  <c:v>2.90812900145772E-2</c:v>
                </c:pt>
                <c:pt idx="5">
                  <c:v>2.95763923495286E-2</c:v>
                </c:pt>
                <c:pt idx="6">
                  <c:v>2.95763923495286E-2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E0-4B52-9F44-3CA202641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エンドツーエンド遅延</a:t>
                </a:r>
                <a:r>
                  <a:rPr lang="en-US" altLang="ja-JP"/>
                  <a:t>(</a:t>
                </a:r>
                <a:r>
                  <a:rPr lang="ja-JP" altLang="en-US"/>
                  <a:t>秒</a:t>
                </a:r>
                <a:r>
                  <a:rPr lang="en-US" altLang="ja-JP"/>
                  <a:t>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RCS!$E$5:$E$11</c:f>
              <c:numCache>
                <c:formatCode>General</c:formatCode>
                <c:ptCount val="7"/>
                <c:pt idx="0">
                  <c:v>24.05102041</c:v>
                </c:pt>
                <c:pt idx="1">
                  <c:v>12.387755102040799</c:v>
                </c:pt>
                <c:pt idx="2">
                  <c:v>32.1517006802721</c:v>
                </c:pt>
                <c:pt idx="3">
                  <c:v>20.851287660000001</c:v>
                </c:pt>
                <c:pt idx="4">
                  <c:v>19.525696469063799</c:v>
                </c:pt>
                <c:pt idx="5">
                  <c:v>19.220264281685601</c:v>
                </c:pt>
                <c:pt idx="6">
                  <c:v>20.220264281685601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E-450D-A6FE-F35AC6E23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 baseline="0"/>
                  <a:t>数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RCS!$F$5:$F$11</c:f>
              <c:numCache>
                <c:formatCode>General</c:formatCode>
                <c:ptCount val="7"/>
                <c:pt idx="0">
                  <c:v>3.8646258499999999</c:v>
                </c:pt>
                <c:pt idx="1">
                  <c:v>0.28571428571428498</c:v>
                </c:pt>
                <c:pt idx="2">
                  <c:v>8.9908210037261593</c:v>
                </c:pt>
                <c:pt idx="3">
                  <c:v>10.83842999</c:v>
                </c:pt>
                <c:pt idx="4">
                  <c:v>10.9167149691114</c:v>
                </c:pt>
                <c:pt idx="5">
                  <c:v>10.9513871188952</c:v>
                </c:pt>
                <c:pt idx="6">
                  <c:v>10.9513871188952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9-4115-8876-514FB8D2F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1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ホップ数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8789760595676"/>
          <c:y val="2.9729721715759203E-2"/>
          <c:w val="0.8752282626377883"/>
          <c:h val="0.80820633238173001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[1]Sheet1!$D$26:$F$26</c:f>
              <c:numCache>
                <c:formatCode>General</c:formatCode>
                <c:ptCount val="3"/>
                <c:pt idx="0">
                  <c:v>30.909090909090796</c:v>
                </c:pt>
                <c:pt idx="1">
                  <c:v>55.757575757575694</c:v>
                </c:pt>
                <c:pt idx="2">
                  <c:v>81.717171717171695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FA-45D0-9341-2AA5FFB78338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[1]Sheet1!$D$27:$F$27</c:f>
              <c:numCache>
                <c:formatCode>General</c:formatCode>
                <c:ptCount val="3"/>
                <c:pt idx="0">
                  <c:v>30</c:v>
                </c:pt>
                <c:pt idx="1">
                  <c:v>54.416243654822303</c:v>
                </c:pt>
                <c:pt idx="2">
                  <c:v>78.121827411167502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FA-45D0-9341-2AA5FFB78338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[1]Sheet1!$D$28:$F$28</c:f>
              <c:numCache>
                <c:formatCode>General</c:formatCode>
                <c:ptCount val="3"/>
                <c:pt idx="0">
                  <c:v>24.949494949494898</c:v>
                </c:pt>
                <c:pt idx="1">
                  <c:v>46.010101010101003</c:v>
                </c:pt>
                <c:pt idx="2">
                  <c:v>71.363636363636289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FA-45D0-9341-2AA5FFB78338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[1]Sheet1!$D$29:$F$29</c:f>
              <c:numCache>
                <c:formatCode>General</c:formatCode>
                <c:ptCount val="3"/>
                <c:pt idx="0">
                  <c:v>23.350253807106501</c:v>
                </c:pt>
                <c:pt idx="1">
                  <c:v>43.451776649746201</c:v>
                </c:pt>
                <c:pt idx="2">
                  <c:v>67.664974619289296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FA-45D0-9341-2AA5FFB78338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[1]Sheet1!$D$30:$F$30</c:f>
              <c:numCache>
                <c:formatCode>General</c:formatCode>
                <c:ptCount val="3"/>
                <c:pt idx="0">
                  <c:v>24.292929292929301</c:v>
                </c:pt>
                <c:pt idx="1">
                  <c:v>45.151515151515099</c:v>
                </c:pt>
                <c:pt idx="2">
                  <c:v>71.868686868686808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FA-45D0-9341-2AA5FFB78338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[1]Sheet1!$D$31:$F$31</c:f>
              <c:numCache>
                <c:formatCode>General</c:formatCode>
                <c:ptCount val="3"/>
                <c:pt idx="0">
                  <c:v>22.639593908629401</c:v>
                </c:pt>
                <c:pt idx="1">
                  <c:v>41.624365482233401</c:v>
                </c:pt>
                <c:pt idx="2">
                  <c:v>66.192893401015198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FA-45D0-9341-2AA5FFB78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ノード数</a:t>
                </a:r>
              </a:p>
            </c:rich>
          </c:tx>
          <c:layout>
            <c:manualLayout>
              <c:xMode val="edge"/>
              <c:yMode val="edge"/>
              <c:x val="0.48144634946529324"/>
              <c:y val="0.8841435343312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8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パケット到達率</a:t>
                </a:r>
                <a:r>
                  <a:rPr lang="en-US" altLang="ja-JP" sz="1800" b="1"/>
                  <a:t>(%)</a:t>
                </a:r>
                <a:endParaRPr lang="ja-JP" altLang="en-US" sz="1800" b="1"/>
              </a:p>
            </c:rich>
          </c:tx>
          <c:layout>
            <c:manualLayout>
              <c:xMode val="edge"/>
              <c:yMode val="edge"/>
              <c:x val="1.1366225556199643E-2"/>
              <c:y val="0.30310956733667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966047715333837"/>
          <c:y val="2.5639250066831785E-2"/>
          <c:w val="0.85878224026425054"/>
          <c:h val="0.79600909556462396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62-436E-9FFF-DFAE90B38BBB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62-436E-9FFF-DFAE90B38BBB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62-436E-9FFF-DFAE90B38BBB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62-436E-9FFF-DFAE90B38BBB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62-436E-9FFF-DFAE90B38BBB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62-436E-9FFF-DFAE90B38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 b="1" baseline="0"/>
                  <a:t> </a:t>
                </a:r>
                <a:r>
                  <a:rPr lang="ja-JP" altLang="en-US" sz="1800" b="1" baseline="0"/>
                  <a:t>ノード数</a:t>
                </a:r>
                <a:endParaRPr lang="ja-JP" alt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エンドツーエンド遅延</a:t>
                </a:r>
                <a:r>
                  <a:rPr lang="en-US" altLang="ja-JP" sz="1800" b="1"/>
                  <a:t>(</a:t>
                </a:r>
                <a:r>
                  <a:rPr lang="ja-JP" altLang="en-US" sz="1800" b="1"/>
                  <a:t>秒</a:t>
                </a:r>
                <a:r>
                  <a:rPr lang="en-US" altLang="ja-JP" sz="1800" b="1"/>
                  <a:t>)</a:t>
                </a:r>
                <a:endParaRPr lang="ja-JP" altLang="en-US" sz="1800" b="1"/>
              </a:p>
            </c:rich>
          </c:tx>
          <c:layout>
            <c:manualLayout>
              <c:xMode val="edge"/>
              <c:yMode val="edge"/>
              <c:x val="9.7666198465741587E-3"/>
              <c:y val="0.28527430019872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35528631465235"/>
          <c:y val="2.9729721715759203E-2"/>
          <c:w val="0.87675189622462879"/>
          <c:h val="0.80118002248609455"/>
        </c:manualLayout>
      </c:layout>
      <c:lineChart>
        <c:grouping val="standard"/>
        <c:varyColors val="0"/>
        <c:ser>
          <c:idx val="0"/>
          <c:order val="0"/>
          <c:tx>
            <c:strRef>
              <c:f>[new200interRange20_Performance_evaluation_seed_10000_10200.xlsx]Sheet1!$C$26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B1-4A36-A7F3-12B9A1548F60}"/>
            </c:ext>
          </c:extLst>
        </c:ser>
        <c:ser>
          <c:idx val="1"/>
          <c:order val="1"/>
          <c:tx>
            <c:strRef>
              <c:f>[new200interRange20_Performance_evaluation_seed_10000_10200.xlsx]Sheet1!$C$27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B1-4A36-A7F3-12B9A1548F60}"/>
            </c:ext>
          </c:extLst>
        </c:ser>
        <c:ser>
          <c:idx val="2"/>
          <c:order val="2"/>
          <c:tx>
            <c:strRef>
              <c:f>[new200interRange20_Performance_evaluation_seed_10000_10200.xlsx]Sheet1!$C$28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B1-4A36-A7F3-12B9A1548F60}"/>
            </c:ext>
          </c:extLst>
        </c:ser>
        <c:ser>
          <c:idx val="3"/>
          <c:order val="3"/>
          <c:tx>
            <c:strRef>
              <c:f>[new200interRange20_Performance_evaluation_seed_10000_10200.xlsx]Sheet1!$C$29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B1-4A36-A7F3-12B9A1548F60}"/>
            </c:ext>
          </c:extLst>
        </c:ser>
        <c:ser>
          <c:idx val="4"/>
          <c:order val="4"/>
          <c:tx>
            <c:strRef>
              <c:f>[new200interRange20_Performance_evaluation_seed_10000_10200.xlsx]Sheet1!$C$30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B1-4A36-A7F3-12B9A1548F60}"/>
            </c:ext>
          </c:extLst>
        </c:ser>
        <c:ser>
          <c:idx val="5"/>
          <c:order val="5"/>
          <c:tx>
            <c:strRef>
              <c:f>[new200interRange20_Performance_evaluation_seed_10000_10200.xlsx]Sheet1!$C$31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[1]Sheet1!$N$25:$P$25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[1]Sheet1!$N$31:$P$31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B1-4A36-A7F3-12B9A1548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b="1"/>
                  <a:t>オーバーヘッド</a:t>
                </a:r>
              </a:p>
            </c:rich>
          </c:tx>
          <c:layout>
            <c:manualLayout>
              <c:xMode val="edge"/>
              <c:yMode val="edge"/>
              <c:x val="3.2554624596363752E-3"/>
              <c:y val="0.35415531526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LSGO'!$D$23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LSGO'!$E$23:$G$23</c:f>
              <c:numCache>
                <c:formatCode>General</c:formatCode>
                <c:ptCount val="3"/>
                <c:pt idx="0">
                  <c:v>23.061224489795901</c:v>
                </c:pt>
                <c:pt idx="1">
                  <c:v>44.6938775510203</c:v>
                </c:pt>
                <c:pt idx="2">
                  <c:v>70.204081632653001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5F-44C7-B168-CBC5D03BF62F}"/>
            </c:ext>
          </c:extLst>
        </c:ser>
        <c:ser>
          <c:idx val="1"/>
          <c:order val="1"/>
          <c:tx>
            <c:strRef>
              <c:f>'SIGO vs LSGO'!$D$24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LSGO'!$E$24:$G$24</c:f>
              <c:numCache>
                <c:formatCode>General</c:formatCode>
                <c:ptCount val="3"/>
                <c:pt idx="0">
                  <c:v>22.040816326530599</c:v>
                </c:pt>
                <c:pt idx="1">
                  <c:v>42.244897959183604</c:v>
                </c:pt>
                <c:pt idx="2">
                  <c:v>66.020408163265301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5F-44C7-B168-CBC5D03BF62F}"/>
            </c:ext>
          </c:extLst>
        </c:ser>
        <c:ser>
          <c:idx val="2"/>
          <c:order val="2"/>
          <c:tx>
            <c:strRef>
              <c:f>'SIGO vs LSGO'!$D$25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LSGO'!$E$25:$G$25</c:f>
              <c:numCache>
                <c:formatCode>General</c:formatCode>
                <c:ptCount val="3"/>
                <c:pt idx="0">
                  <c:v>26.122448979591802</c:v>
                </c:pt>
                <c:pt idx="1">
                  <c:v>46.724489795918302</c:v>
                </c:pt>
                <c:pt idx="2">
                  <c:v>72.040816326530603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5F-44C7-B168-CBC5D03BF62F}"/>
            </c:ext>
          </c:extLst>
        </c:ser>
        <c:ser>
          <c:idx val="3"/>
          <c:order val="3"/>
          <c:tx>
            <c:strRef>
              <c:f>'SIGO vs LSGO'!$D$26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LSGO'!$E$22:$G$22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LSGO'!$E$26:$G$26</c:f>
              <c:numCache>
                <c:formatCode>General</c:formatCode>
                <c:ptCount val="3"/>
                <c:pt idx="0">
                  <c:v>23.561224489795901</c:v>
                </c:pt>
                <c:pt idx="1">
                  <c:v>45.1938775510203</c:v>
                </c:pt>
                <c:pt idx="2">
                  <c:v>70.704081632653001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5F-44C7-B168-CBC5D03BF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7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パケット到達率</a:t>
                </a:r>
                <a:r>
                  <a:rPr lang="en-US" altLang="ja-JP" sz="1400" b="1"/>
                  <a:t>(%)</a:t>
                </a:r>
                <a:endParaRPr lang="ja-JP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LSGO'!$I$23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LSGO'!$J$23:$L$23</c:f>
              <c:numCache>
                <c:formatCode>General</c:formatCode>
                <c:ptCount val="3"/>
                <c:pt idx="0">
                  <c:v>2.32220479591836E-2</c:v>
                </c:pt>
                <c:pt idx="1">
                  <c:v>2.74629698979591E-2</c:v>
                </c:pt>
                <c:pt idx="2">
                  <c:v>3.05873493966634E-2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1B-47D2-93D7-7D2F7BDB85CE}"/>
            </c:ext>
          </c:extLst>
        </c:ser>
        <c:ser>
          <c:idx val="1"/>
          <c:order val="1"/>
          <c:tx>
            <c:strRef>
              <c:f>'SIGO vs LSGO'!$I$24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LSGO'!$J$24:$L$24</c:f>
              <c:numCache>
                <c:formatCode>General</c:formatCode>
                <c:ptCount val="3"/>
                <c:pt idx="0">
                  <c:v>2.44591275510204E-2</c:v>
                </c:pt>
                <c:pt idx="1">
                  <c:v>2.82109479834791E-2</c:v>
                </c:pt>
                <c:pt idx="2">
                  <c:v>2.9765066719306701E-2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1B-47D2-93D7-7D2F7BDB85CE}"/>
            </c:ext>
          </c:extLst>
        </c:ser>
        <c:ser>
          <c:idx val="2"/>
          <c:order val="2"/>
          <c:tx>
            <c:strRef>
              <c:f>'SIGO vs LSGO'!$I$25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LSGO'!$J$25:$L$25</c:f>
              <c:numCache>
                <c:formatCode>General</c:formatCode>
                <c:ptCount val="3"/>
                <c:pt idx="0">
                  <c:v>2.38729775510204E-2</c:v>
                </c:pt>
                <c:pt idx="1">
                  <c:v>2.7204020274538301E-2</c:v>
                </c:pt>
                <c:pt idx="2">
                  <c:v>3.0310294744088102E-2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1B-47D2-93D7-7D2F7BDB85CE}"/>
            </c:ext>
          </c:extLst>
        </c:ser>
        <c:ser>
          <c:idx val="3"/>
          <c:order val="3"/>
          <c:tx>
            <c:strRef>
              <c:f>'SIGO vs LSGO'!$I$26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LSGO'!$J$22:$L$22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LSGO'!$J$26:$L$26</c:f>
              <c:numCache>
                <c:formatCode>General</c:formatCode>
                <c:ptCount val="3"/>
                <c:pt idx="0">
                  <c:v>2.2466896938775498E-2</c:v>
                </c:pt>
                <c:pt idx="1">
                  <c:v>2.7089339455782301E-2</c:v>
                </c:pt>
                <c:pt idx="2">
                  <c:v>2.9700153186750899E-2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1B-47D2-93D7-7D2F7BDB8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3.2000000000000008E-2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エンドツーエンド遅延</a:t>
                </a:r>
                <a:r>
                  <a:rPr lang="en-US" altLang="ja-JP" sz="1400" b="1"/>
                  <a:t>(</a:t>
                </a:r>
                <a:r>
                  <a:rPr lang="ja-JP" altLang="en-US" sz="1400" b="1"/>
                  <a:t>秒</a:t>
                </a:r>
                <a:r>
                  <a:rPr lang="en-US" altLang="ja-JP" sz="1400" b="1"/>
                  <a:t>)</a:t>
                </a:r>
                <a:endParaRPr lang="ja-JP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6997078283499"/>
          <c:y val="0.93477535055911509"/>
          <c:w val="0.64600584343300194"/>
          <c:h val="5.1692085510175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LSGO'!$N$23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LSGO'!$O$23:$Q$23</c:f>
              <c:numCache>
                <c:formatCode>General</c:formatCode>
                <c:ptCount val="3"/>
                <c:pt idx="0">
                  <c:v>44.026360544217603</c:v>
                </c:pt>
                <c:pt idx="1">
                  <c:v>28.620651117589802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66-42F0-9C90-74D887DD93B1}"/>
            </c:ext>
          </c:extLst>
        </c:ser>
        <c:ser>
          <c:idx val="1"/>
          <c:order val="1"/>
          <c:tx>
            <c:strRef>
              <c:f>'SIGO vs LSGO'!$N$24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LSGO'!$O$24:$Q$24</c:f>
              <c:numCache>
                <c:formatCode>General</c:formatCode>
                <c:ptCount val="3"/>
                <c:pt idx="0">
                  <c:v>42.320578231292501</c:v>
                </c:pt>
                <c:pt idx="1">
                  <c:v>30.810155490767698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66-42F0-9C90-74D887DD93B1}"/>
            </c:ext>
          </c:extLst>
        </c:ser>
        <c:ser>
          <c:idx val="2"/>
          <c:order val="2"/>
          <c:tx>
            <c:strRef>
              <c:f>'SIGO vs LSGO'!$N$25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LSGO'!$O$25:$Q$25</c:f>
              <c:numCache>
                <c:formatCode>General</c:formatCode>
                <c:ptCount val="3"/>
                <c:pt idx="0">
                  <c:v>48.236564625850299</c:v>
                </c:pt>
                <c:pt idx="1">
                  <c:v>32.933272594752097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66-42F0-9C90-74D887DD93B1}"/>
            </c:ext>
          </c:extLst>
        </c:ser>
        <c:ser>
          <c:idx val="3"/>
          <c:order val="3"/>
          <c:tx>
            <c:strRef>
              <c:f>'SIGO vs LSGO'!$N$26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ysClr val="window" lastClr="FFFFFF">
                  <a:lumMod val="50000"/>
                </a:sysClr>
              </a:solidFill>
              <a:ln w="9525">
                <a:solidFill>
                  <a:sysClr val="window" lastClr="FFFFFF">
                    <a:lumMod val="50000"/>
                  </a:sysClr>
                </a:solidFill>
              </a:ln>
              <a:effectLst/>
            </c:spPr>
          </c:marker>
          <c:cat>
            <c:numRef>
              <c:f>'SIGO vs LSGO'!$O$22:$Q$22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'SIGO vs LSGO'!$O$26:$Q$26</c:f>
              <c:numCache>
                <c:formatCode>General</c:formatCode>
                <c:ptCount val="3"/>
                <c:pt idx="0">
                  <c:v>49.6100340136054</c:v>
                </c:pt>
                <c:pt idx="1">
                  <c:v>35.157482993197199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66-42F0-9C90-74D887DD9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5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オーバーヘッド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LSGO'!$D$31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LSGO'!$E$31:$G$31</c:f>
              <c:numCache>
                <c:formatCode>General</c:formatCode>
                <c:ptCount val="3"/>
                <c:pt idx="0">
                  <c:v>80.102040816326507</c:v>
                </c:pt>
                <c:pt idx="1">
                  <c:v>71.632653061224502</c:v>
                </c:pt>
                <c:pt idx="2">
                  <c:v>70.204081632653001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97-44AE-99C9-9384FAAEDE28}"/>
            </c:ext>
          </c:extLst>
        </c:ser>
        <c:ser>
          <c:idx val="1"/>
          <c:order val="1"/>
          <c:tx>
            <c:strRef>
              <c:f>'SIGO vs LSGO'!$D$32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LSGO'!$E$32:$G$32</c:f>
              <c:numCache>
                <c:formatCode>General</c:formatCode>
                <c:ptCount val="3"/>
                <c:pt idx="0">
                  <c:v>79.285714285714207</c:v>
                </c:pt>
                <c:pt idx="1">
                  <c:v>67.959183673469298</c:v>
                </c:pt>
                <c:pt idx="2">
                  <c:v>66.020408163265301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97-44AE-99C9-9384FAAEDE28}"/>
            </c:ext>
          </c:extLst>
        </c:ser>
        <c:ser>
          <c:idx val="2"/>
          <c:order val="2"/>
          <c:tx>
            <c:strRef>
              <c:f>'SIGO vs LSGO'!$D$33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LSGO'!$E$33:$G$33</c:f>
              <c:numCache>
                <c:formatCode>General</c:formatCode>
                <c:ptCount val="3"/>
                <c:pt idx="0">
                  <c:v>83.061224489795904</c:v>
                </c:pt>
                <c:pt idx="1">
                  <c:v>73.265306122448905</c:v>
                </c:pt>
                <c:pt idx="2">
                  <c:v>72.040816326530603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97-44AE-99C9-9384FAAEDE28}"/>
            </c:ext>
          </c:extLst>
        </c:ser>
        <c:ser>
          <c:idx val="3"/>
          <c:order val="3"/>
          <c:tx>
            <c:strRef>
              <c:f>'SIGO vs LSGO'!$D$34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LSGO'!$E$30:$G$30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LSGO'!$E$34:$G$34</c:f>
              <c:numCache>
                <c:formatCode>General</c:formatCode>
                <c:ptCount val="3"/>
                <c:pt idx="0">
                  <c:v>80.602040816326507</c:v>
                </c:pt>
                <c:pt idx="1">
                  <c:v>72.132653061224502</c:v>
                </c:pt>
                <c:pt idx="2">
                  <c:v>70.704081632653001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097-44AE-99C9-9384FAAED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85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パケット到達率</a:t>
                </a:r>
                <a:r>
                  <a:rPr lang="en-US" altLang="ja-JP" sz="1400" b="1"/>
                  <a:t>(%)</a:t>
                </a:r>
                <a:endParaRPr lang="ja-JP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LSGO'!$I$31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LSGO'!$J$31:$L$31</c:f>
              <c:numCache>
                <c:formatCode>General</c:formatCode>
                <c:ptCount val="3"/>
                <c:pt idx="0">
                  <c:v>2.9947072938937402E-2</c:v>
                </c:pt>
                <c:pt idx="1">
                  <c:v>3.0287349396663402E-2</c:v>
                </c:pt>
                <c:pt idx="2">
                  <c:v>3.05873493966634E-2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75-4DF7-AE62-0CC0DB1A32B8}"/>
            </c:ext>
          </c:extLst>
        </c:ser>
        <c:ser>
          <c:idx val="1"/>
          <c:order val="1"/>
          <c:tx>
            <c:strRef>
              <c:f>'SIGO vs LSGO'!$I$32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LSGO'!$J$32:$L$32</c:f>
              <c:numCache>
                <c:formatCode>General</c:formatCode>
                <c:ptCount val="3"/>
                <c:pt idx="0">
                  <c:v>2.9456869646906299E-2</c:v>
                </c:pt>
                <c:pt idx="1">
                  <c:v>2.9604526360544201E-2</c:v>
                </c:pt>
                <c:pt idx="2">
                  <c:v>2.9765066719306701E-2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75-4DF7-AE62-0CC0DB1A32B8}"/>
            </c:ext>
          </c:extLst>
        </c:ser>
        <c:ser>
          <c:idx val="2"/>
          <c:order val="2"/>
          <c:tx>
            <c:strRef>
              <c:f>'SIGO vs LSGO'!$I$33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LSGO'!$J$33:$L$33</c:f>
              <c:numCache>
                <c:formatCode>General</c:formatCode>
                <c:ptCount val="3"/>
                <c:pt idx="0">
                  <c:v>3.0136873028020698E-2</c:v>
                </c:pt>
                <c:pt idx="1">
                  <c:v>3.0068909855847099E-2</c:v>
                </c:pt>
                <c:pt idx="2">
                  <c:v>3.0310294744088102E-2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75-4DF7-AE62-0CC0DB1A32B8}"/>
            </c:ext>
          </c:extLst>
        </c:ser>
        <c:ser>
          <c:idx val="3"/>
          <c:order val="3"/>
          <c:tx>
            <c:strRef>
              <c:f>'SIGO vs LSGO'!$I$34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LSGO'!$J$30:$L$30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LSGO'!$J$34:$L$34</c:f>
              <c:numCache>
                <c:formatCode>General</c:formatCode>
                <c:ptCount val="3"/>
                <c:pt idx="0">
                  <c:v>2.9521977680596001E-2</c:v>
                </c:pt>
                <c:pt idx="1">
                  <c:v>2.9621490678652398E-2</c:v>
                </c:pt>
                <c:pt idx="2">
                  <c:v>2.9700153186750899E-2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75-4DF7-AE62-0CC0DB1A3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3.2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 dirty="0"/>
                  <a:t>エンドツーエンド遅延</a:t>
                </a:r>
                <a:r>
                  <a:rPr lang="en-US" altLang="ja-JP" sz="1400" b="1" dirty="0"/>
                  <a:t>(</a:t>
                </a:r>
                <a:r>
                  <a:rPr lang="ja-JP" altLang="en-US" sz="1400" b="1" dirty="0"/>
                  <a:t>秒</a:t>
                </a:r>
                <a:r>
                  <a:rPr lang="en-US" altLang="ja-JP" sz="1400" b="1" dirty="0"/>
                  <a:t>)</a:t>
                </a:r>
                <a:endParaRPr lang="ja-JP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'SIGO vs LSGO'!$N$31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LSGO'!$O$31:$Q$31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A6-4774-9C7D-F55B62C6E042}"/>
            </c:ext>
          </c:extLst>
        </c:ser>
        <c:ser>
          <c:idx val="1"/>
          <c:order val="1"/>
          <c:tx>
            <c:strRef>
              <c:f>'SIGO vs LSGO'!$N$32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LSGO'!$O$32:$Q$32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A6-4774-9C7D-F55B62C6E042}"/>
            </c:ext>
          </c:extLst>
        </c:ser>
        <c:ser>
          <c:idx val="2"/>
          <c:order val="2"/>
          <c:tx>
            <c:strRef>
              <c:f>'SIGO vs LSGO'!$N$33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LSGO'!$O$33:$Q$33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A6-4774-9C7D-F55B62C6E042}"/>
            </c:ext>
          </c:extLst>
        </c:ser>
        <c:ser>
          <c:idx val="3"/>
          <c:order val="3"/>
          <c:tx>
            <c:strRef>
              <c:f>'SIGO vs LSGO'!$N$34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'SIGO vs LSGO'!$O$30:$Q$30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'SIGO vs LSGO'!$O$34:$Q$34</c:f>
              <c:numCache>
                <c:formatCode>General</c:formatCode>
                <c:ptCount val="3"/>
                <c:pt idx="0">
                  <c:v>21.463852445740098</c:v>
                </c:pt>
                <c:pt idx="1">
                  <c:v>24.2013119533527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A6-4774-9C7D-F55B62C6E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シャドウイングパラメータ　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886614173228346"/>
          <c:y val="5.4236293379994166E-2"/>
          <c:w val="0.82057830271216103"/>
          <c:h val="0.6388928988043161"/>
        </c:manualLayout>
      </c:layout>
      <c:lineChart>
        <c:grouping val="standard"/>
        <c:varyColors val="0"/>
        <c:ser>
          <c:idx val="0"/>
          <c:order val="0"/>
          <c:tx>
            <c:strRef>
              <c:f>geocast!$R$8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geocast!$S$7:$U$7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geocast!$S$8:$U$8</c:f>
              <c:numCache>
                <c:formatCode>General</c:formatCode>
                <c:ptCount val="3"/>
                <c:pt idx="0">
                  <c:v>36.624251999999998</c:v>
                </c:pt>
                <c:pt idx="1">
                  <c:v>48.380099999999999</c:v>
                </c:pt>
                <c:pt idx="2">
                  <c:v>80.723355999999995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B4-4EF7-8222-F6C3D467B086}"/>
            </c:ext>
          </c:extLst>
        </c:ser>
        <c:ser>
          <c:idx val="1"/>
          <c:order val="1"/>
          <c:tx>
            <c:strRef>
              <c:f>geocast!$R$9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geocast!$S$7:$U$7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geocast!$S$9:$U$9</c:f>
              <c:numCache>
                <c:formatCode>General</c:formatCode>
                <c:ptCount val="3"/>
                <c:pt idx="0">
                  <c:v>32.567938000000005</c:v>
                </c:pt>
                <c:pt idx="1">
                  <c:v>41.784388</c:v>
                </c:pt>
                <c:pt idx="2">
                  <c:v>70.224489999999989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B4-4EF7-8222-F6C3D467B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 baseline="0"/>
                  <a:t>ノード数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85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パケット到達率</a:t>
                </a:r>
                <a:r>
                  <a:rPr lang="en-US" altLang="ja-JP" b="1"/>
                  <a:t>(%)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03280839895012"/>
          <c:y val="5.4236293379994166E-2"/>
          <c:w val="0.81241163604549427"/>
          <c:h val="0.65741141732283459"/>
        </c:manualLayout>
      </c:layout>
      <c:lineChart>
        <c:grouping val="standard"/>
        <c:varyColors val="0"/>
        <c:ser>
          <c:idx val="0"/>
          <c:order val="0"/>
          <c:tx>
            <c:strRef>
              <c:f>geocast!$W$8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geocast!$X$7:$Z$7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geocast!$X$8:$Z$8</c:f>
              <c:numCache>
                <c:formatCode>General</c:formatCode>
                <c:ptCount val="3"/>
                <c:pt idx="0">
                  <c:v>3.3515318000000001</c:v>
                </c:pt>
                <c:pt idx="1">
                  <c:v>2.5387668699999999</c:v>
                </c:pt>
                <c:pt idx="2">
                  <c:v>2.3705187900000002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B1-4FF0-9167-E1286A7AACAA}"/>
            </c:ext>
          </c:extLst>
        </c:ser>
        <c:ser>
          <c:idx val="1"/>
          <c:order val="1"/>
          <c:tx>
            <c:strRef>
              <c:f>geocast!$W$9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geocast!$X$7:$Z$7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geocast!$X$9:$Z$9</c:f>
              <c:numCache>
                <c:formatCode>General</c:formatCode>
                <c:ptCount val="3"/>
                <c:pt idx="0">
                  <c:v>3.1936192399999999</c:v>
                </c:pt>
                <c:pt idx="1">
                  <c:v>2.5147221399999999</c:v>
                </c:pt>
                <c:pt idx="2">
                  <c:v>2.3621986599999998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B1-4FF0-9167-E1286A7AA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layout>
            <c:manualLayout>
              <c:xMode val="edge"/>
              <c:yMode val="edge"/>
              <c:x val="0.4743497375328084"/>
              <c:y val="0.771431904345290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3.5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886614173228346"/>
          <c:y val="5.4236293379994166E-2"/>
          <c:w val="0.82057830271216103"/>
          <c:h val="0.64352252843394564"/>
        </c:manualLayout>
      </c:layout>
      <c:lineChart>
        <c:grouping val="standard"/>
        <c:varyColors val="0"/>
        <c:ser>
          <c:idx val="0"/>
          <c:order val="0"/>
          <c:tx>
            <c:strRef>
              <c:f>geocast!$R$17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geocast!$S$16:$U$16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geocast!$S$17:$U$17</c:f>
              <c:numCache>
                <c:formatCode>General</c:formatCode>
                <c:ptCount val="3"/>
                <c:pt idx="0">
                  <c:v>70.224489999999989</c:v>
                </c:pt>
                <c:pt idx="1">
                  <c:v>53.989891</c:v>
                </c:pt>
                <c:pt idx="2">
                  <c:v>55.641017999999995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51-4518-853D-FEB586979849}"/>
            </c:ext>
          </c:extLst>
        </c:ser>
        <c:ser>
          <c:idx val="1"/>
          <c:order val="1"/>
          <c:tx>
            <c:strRef>
              <c:f>geocast!$R$18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geocast!$S$16:$U$16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geocast!$S$18:$U$18</c:f>
              <c:numCache>
                <c:formatCode>General</c:formatCode>
                <c:ptCount val="3"/>
                <c:pt idx="0">
                  <c:v>80.723355999999995</c:v>
                </c:pt>
                <c:pt idx="1">
                  <c:v>62.494996</c:v>
                </c:pt>
                <c:pt idx="2">
                  <c:v>62.936486000000002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51-4518-853D-FEB586979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85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パケット到達率</a:t>
                </a:r>
                <a:r>
                  <a:rPr lang="en-US" altLang="ja-JP" b="1"/>
                  <a:t>(%)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138813081351403"/>
          <c:y val="4.8199699231751589E-2"/>
          <c:w val="0.8349014260739599"/>
          <c:h val="0.67333139768178529"/>
        </c:manualLayout>
      </c:layout>
      <c:lineChart>
        <c:grouping val="standard"/>
        <c:varyColors val="0"/>
        <c:ser>
          <c:idx val="0"/>
          <c:order val="0"/>
          <c:tx>
            <c:strRef>
              <c:f>geocast!$W$17</c:f>
              <c:strCache>
                <c:ptCount val="1"/>
                <c:pt idx="0">
                  <c:v>GSIGO</c:v>
                </c:pt>
              </c:strCache>
            </c:strRef>
          </c:tx>
          <c:spPr>
            <a:ln w="28575" cap="rnd">
              <a:solidFill>
                <a:schemeClr val="accent2">
                  <a:alpha val="94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geocast!$X$16:$Z$16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geocast!$X$17:$Z$17</c:f>
              <c:numCache>
                <c:formatCode>General</c:formatCode>
                <c:ptCount val="3"/>
                <c:pt idx="0">
                  <c:v>2.3705187900000002</c:v>
                </c:pt>
                <c:pt idx="1">
                  <c:v>2.37890165</c:v>
                </c:pt>
                <c:pt idx="2">
                  <c:v>2.3964375800000002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59-4286-A7B9-66D46556F6DC}"/>
            </c:ext>
          </c:extLst>
        </c:ser>
        <c:ser>
          <c:idx val="1"/>
          <c:order val="1"/>
          <c:tx>
            <c:strRef>
              <c:f>geocast!$W$18</c:f>
              <c:strCache>
                <c:ptCount val="1"/>
                <c:pt idx="0">
                  <c:v>GLSGO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geocast!$X$16:$Z$16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geocast!$X$18:$Z$18</c:f>
              <c:numCache>
                <c:formatCode>General</c:formatCode>
                <c:ptCount val="3"/>
                <c:pt idx="0">
                  <c:v>2.3621986599999998</c:v>
                </c:pt>
                <c:pt idx="1">
                  <c:v>2.3845667100000001</c:v>
                </c:pt>
                <c:pt idx="2">
                  <c:v>2.3842253599999998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59-4286-A7B9-66D46556F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321887"/>
        <c:axId val="1122328959"/>
      </c:lineChart>
      <c:catAx>
        <c:axId val="11223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シャドウイングパラメータ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8959"/>
        <c:crosses val="autoZero"/>
        <c:auto val="1"/>
        <c:lblAlgn val="ctr"/>
        <c:lblOffset val="100"/>
        <c:noMultiLvlLbl val="0"/>
      </c:catAx>
      <c:valAx>
        <c:axId val="1122328959"/>
        <c:scaling>
          <c:orientation val="minMax"/>
          <c:max val="2.5"/>
          <c:min val="2.299999999999999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23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3677891736047466"/>
          <c:y val="0.84996134134127621"/>
          <c:w val="0.35967062176138342"/>
          <c:h val="0.147410899783988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no_shadowing_SIGO_vs_LSGO_Perfo!$F$395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no_shadowing_SIGO_vs_LSGO_Perfo!$G$395:$I$395</c:f>
              <c:numCache>
                <c:formatCode>General</c:formatCode>
                <c:ptCount val="3"/>
                <c:pt idx="0">
                  <c:v>0.94354838709677302</c:v>
                </c:pt>
                <c:pt idx="1">
                  <c:v>0.94354838709677302</c:v>
                </c:pt>
                <c:pt idx="2">
                  <c:v>0.93548387096774099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4-448B-8BC3-0AE16725B222}"/>
            </c:ext>
          </c:extLst>
        </c:ser>
        <c:ser>
          <c:idx val="1"/>
          <c:order val="1"/>
          <c:tx>
            <c:strRef>
              <c:f>no_shadowing_SIGO_vs_LSGO_Perfo!$F$396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no_shadowing_SIGO_vs_LSGO_Perfo!$G$396:$I$396</c:f>
              <c:numCache>
                <c:formatCode>General</c:formatCode>
                <c:ptCount val="3"/>
                <c:pt idx="0">
                  <c:v>0.49456521739130399</c:v>
                </c:pt>
                <c:pt idx="1">
                  <c:v>0.71630434782608698</c:v>
                </c:pt>
                <c:pt idx="2">
                  <c:v>0.85760869565217301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4-448B-8BC3-0AE16725B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3183"/>
        <c:axId val="142327087"/>
      </c:lineChart>
      <c:catAx>
        <c:axId val="14659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5233519704109312"/>
              <c:y val="0.75767652637973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7087"/>
        <c:crosses val="autoZero"/>
        <c:auto val="1"/>
        <c:lblAlgn val="ctr"/>
        <c:lblOffset val="100"/>
        <c:noMultiLvlLbl val="0"/>
      </c:catAx>
      <c:valAx>
        <c:axId val="142327087"/>
        <c:scaling>
          <c:orientation val="minMax"/>
          <c:max val="1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Packet</a:t>
                </a:r>
                <a:r>
                  <a:rPr lang="en-US" altLang="ja-JP" sz="1050" b="1" baseline="0" dirty="0"/>
                  <a:t> delivery ratio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no_shadowing_SIGO_vs_LSGO_Perfo!$F$400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no_shadowing_SIGO_vs_LSGO_Perfo!$G$400:$I$400</c:f>
              <c:numCache>
                <c:formatCode>General</c:formatCode>
                <c:ptCount val="3"/>
                <c:pt idx="0">
                  <c:v>2.8443173879928299E-2</c:v>
                </c:pt>
                <c:pt idx="1">
                  <c:v>3.1701131368407499E-2</c:v>
                </c:pt>
                <c:pt idx="2">
                  <c:v>3.3024204659498201E-2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4C04-A143-516807EF14C8}"/>
            </c:ext>
          </c:extLst>
        </c:ser>
        <c:ser>
          <c:idx val="1"/>
          <c:order val="1"/>
          <c:tx>
            <c:strRef>
              <c:f>no_shadowing_SIGO_vs_LSGO_Perfo!$F$401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no_shadowing_SIGO_vs_LSGO_Perfo!$G$401:$I$401</c:f>
              <c:numCache>
                <c:formatCode>General</c:formatCode>
                <c:ptCount val="3"/>
                <c:pt idx="0">
                  <c:v>3.2798483889751498E-2</c:v>
                </c:pt>
                <c:pt idx="1">
                  <c:v>3.4563478735334698E-2</c:v>
                </c:pt>
                <c:pt idx="2">
                  <c:v>3.48106920936853E-2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4C04-A143-516807EF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86079"/>
        <c:axId val="142329167"/>
      </c:lineChart>
      <c:catAx>
        <c:axId val="212028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4344503562718776"/>
              <c:y val="0.7813413284339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9167"/>
        <c:crosses val="autoZero"/>
        <c:auto val="1"/>
        <c:lblAlgn val="ctr"/>
        <c:lblOffset val="100"/>
        <c:noMultiLvlLbl val="0"/>
      </c:catAx>
      <c:valAx>
        <c:axId val="142329167"/>
        <c:scaling>
          <c:orientation val="minMax"/>
          <c:min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End</a:t>
                </a:r>
                <a:r>
                  <a:rPr lang="en-US" altLang="ja-JP" sz="1050" b="1" baseline="0" dirty="0"/>
                  <a:t> to End delay(s)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28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no_shadowing_SIGO_vs_LSGO_Perfo!$G$405:$I$405</c:f>
              <c:numCache>
                <c:formatCode>General</c:formatCode>
                <c:ptCount val="3"/>
                <c:pt idx="0">
                  <c:v>12.6485215053763</c:v>
                </c:pt>
                <c:pt idx="1">
                  <c:v>12.2429147465437</c:v>
                </c:pt>
                <c:pt idx="2">
                  <c:v>12.4705197132616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6-4FFA-AEC4-FC6A126F595C}"/>
            </c:ext>
          </c:extLst>
        </c:ser>
        <c:ser>
          <c:idx val="1"/>
          <c:order val="1"/>
          <c:tx>
            <c:strRef>
              <c:f>no_shadowing_SIGO_vs_LSGO_Perfo!$F$406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no_shadowing_SIGO_vs_LSGO_Perfo!$G$406:$I$406</c:f>
              <c:numCache>
                <c:formatCode>General</c:formatCode>
                <c:ptCount val="3"/>
                <c:pt idx="0">
                  <c:v>40.738574016563099</c:v>
                </c:pt>
                <c:pt idx="1">
                  <c:v>31.000810904071699</c:v>
                </c:pt>
                <c:pt idx="2">
                  <c:v>25.808898378191799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6-4FFA-AEC4-FC6A126F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51263"/>
        <c:axId val="105785103"/>
      </c:lineChart>
      <c:catAx>
        <c:axId val="11255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7646874320026297"/>
              <c:y val="0.77005647118571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785103"/>
        <c:crosses val="autoZero"/>
        <c:auto val="1"/>
        <c:lblAlgn val="ctr"/>
        <c:lblOffset val="100"/>
        <c:noMultiLvlLbl val="0"/>
      </c:catAx>
      <c:valAx>
        <c:axId val="105785103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Routing</a:t>
                </a:r>
                <a:r>
                  <a:rPr lang="en-US" altLang="ja-JP" sz="1050" b="1" baseline="0" dirty="0"/>
                  <a:t> protocol overhead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1" Type="http://schemas.openxmlformats.org/officeDocument/2006/relationships/image" Target="../media/image114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7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9" Type="http://schemas.openxmlformats.org/officeDocument/2006/relationships/image" Target="../media/image11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9.png"/><Relationship Id="rId7" Type="http://schemas.openxmlformats.org/officeDocument/2006/relationships/image" Target="../media/image7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8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B98831A-1ABB-4DD4-A6A1-2BD7C85B8B29}"/>
              </a:ext>
            </a:extLst>
          </p:cNvPr>
          <p:cNvGrpSpPr/>
          <p:nvPr/>
        </p:nvGrpSpPr>
        <p:grpSpPr>
          <a:xfrm>
            <a:off x="695975" y="1268990"/>
            <a:ext cx="10341481" cy="4549373"/>
            <a:chOff x="695975" y="1154313"/>
            <a:chExt cx="10341481" cy="454937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735EE5C-12A8-4079-80C3-AE1A1867A70A}"/>
                </a:ext>
              </a:extLst>
            </p:cNvPr>
            <p:cNvGrpSpPr/>
            <p:nvPr/>
          </p:nvGrpSpPr>
          <p:grpSpPr>
            <a:xfrm>
              <a:off x="695975" y="1154313"/>
              <a:ext cx="10341481" cy="4549373"/>
              <a:chOff x="263974" y="1903784"/>
              <a:chExt cx="10341481" cy="45493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911F5EC-AA1A-4D26-AF8B-C3512A4F7D8E}"/>
                  </a:ext>
                </a:extLst>
              </p:cNvPr>
              <p:cNvSpPr/>
              <p:nvPr/>
            </p:nvSpPr>
            <p:spPr>
              <a:xfrm>
                <a:off x="5287616" y="1903784"/>
                <a:ext cx="5317839" cy="453602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725FD1-2FEA-4F23-959E-47D21722402B}"/>
                  </a:ext>
                </a:extLst>
              </p:cNvPr>
              <p:cNvSpPr/>
              <p:nvPr/>
            </p:nvSpPr>
            <p:spPr>
              <a:xfrm>
                <a:off x="263974" y="1906254"/>
                <a:ext cx="5121756" cy="454676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73BAC273-551B-4CAB-8EFF-65BC38946F18}"/>
                  </a:ext>
                </a:extLst>
              </p:cNvPr>
              <p:cNvGrpSpPr/>
              <p:nvPr/>
            </p:nvGrpSpPr>
            <p:grpSpPr>
              <a:xfrm>
                <a:off x="479974" y="2413930"/>
                <a:ext cx="4346035" cy="3373103"/>
                <a:chOff x="1632857" y="645254"/>
                <a:chExt cx="7079695" cy="5443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14F3ACC-2CCB-4B43-BA54-FDF83A8E78A6}"/>
                    </a:ext>
                  </a:extLst>
                </p:cNvPr>
                <p:cNvSpPr txBox="1"/>
                <p:nvPr/>
              </p:nvSpPr>
              <p:spPr>
                <a:xfrm rot="10800000">
                  <a:off x="4834567" y="3936326"/>
                  <a:ext cx="1303557" cy="12899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b="1" dirty="0"/>
                    <a:t>・・・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E8E5152F-2D39-4703-8B57-510F8CC35FA0}"/>
                    </a:ext>
                  </a:extLst>
                </p:cNvPr>
                <p:cNvCxnSpPr/>
                <p:nvPr/>
              </p:nvCxnSpPr>
              <p:spPr>
                <a:xfrm flipV="1">
                  <a:off x="2743201" y="1463040"/>
                  <a:ext cx="1564639" cy="101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0E31E697-6631-4465-AE58-0C2A7F26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3009" y="2998489"/>
                  <a:ext cx="2001557" cy="10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5F84210A-CA58-4C4C-85EF-EDBCA27E9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585" y="3605915"/>
                  <a:ext cx="1777504" cy="1511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1481023-5F64-4734-B36F-C5477398D0D2}"/>
                  </a:ext>
                </a:extLst>
              </p:cNvPr>
              <p:cNvGrpSpPr/>
              <p:nvPr/>
            </p:nvGrpSpPr>
            <p:grpSpPr>
              <a:xfrm>
                <a:off x="7435820" y="2372372"/>
                <a:ext cx="2954498" cy="3617337"/>
                <a:chOff x="3774908" y="617008"/>
                <a:chExt cx="4812880" cy="5837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796D5A8C-0336-45C5-ABC7-D06FC6280E76}"/>
                    </a:ext>
                  </a:extLst>
                </p:cNvPr>
                <p:cNvSpPr/>
                <p:nvPr/>
              </p:nvSpPr>
              <p:spPr>
                <a:xfrm>
                  <a:off x="5950330" y="2950977"/>
                  <a:ext cx="1356570" cy="184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右 35">
                  <a:extLst>
                    <a:ext uri="{FF2B5EF4-FFF2-40B4-BE49-F238E27FC236}">
                      <a16:creationId xmlns:a16="http://schemas.microsoft.com/office/drawing/2014/main" id="{8F82E2B6-ADCA-49AE-87D2-D1783D7FE5EE}"/>
                    </a:ext>
                  </a:extLst>
                </p:cNvPr>
                <p:cNvSpPr/>
                <p:nvPr/>
              </p:nvSpPr>
              <p:spPr>
                <a:xfrm rot="6016691">
                  <a:off x="4185938" y="4429146"/>
                  <a:ext cx="1734762" cy="182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右 36">
                  <a:extLst>
                    <a:ext uri="{FF2B5EF4-FFF2-40B4-BE49-F238E27FC236}">
                      <a16:creationId xmlns:a16="http://schemas.microsoft.com/office/drawing/2014/main" id="{699C9329-5E17-464F-B688-CB37C53486C9}"/>
                    </a:ext>
                  </a:extLst>
                </p:cNvPr>
                <p:cNvSpPr/>
                <p:nvPr/>
              </p:nvSpPr>
              <p:spPr>
                <a:xfrm rot="13743038">
                  <a:off x="4426020" y="1975054"/>
                  <a:ext cx="918461" cy="177667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/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D9F2BFA-2736-4659-B706-91DEC3D6D4D1}"/>
                  </a:ext>
                </a:extLst>
              </p:cNvPr>
              <p:cNvSpPr/>
              <p:nvPr/>
            </p:nvSpPr>
            <p:spPr>
              <a:xfrm>
                <a:off x="2168057" y="4215202"/>
                <a:ext cx="193354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0A2F624-480A-44B8-AE54-0F7E57888721}"/>
                  </a:ext>
                </a:extLst>
              </p:cNvPr>
              <p:cNvSpPr/>
              <p:nvPr/>
            </p:nvSpPr>
            <p:spPr>
              <a:xfrm>
                <a:off x="2325252" y="2991023"/>
                <a:ext cx="2228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:0.04s </a:t>
                </a:r>
                <a:endParaRPr lang="ja-JP" altLang="en-US" sz="20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0AB3291-722C-4281-AC0E-DB2AC472D87E}"/>
                  </a:ext>
                </a:extLst>
              </p:cNvPr>
              <p:cNvSpPr/>
              <p:nvPr/>
            </p:nvSpPr>
            <p:spPr>
              <a:xfrm>
                <a:off x="2020580" y="5776049"/>
                <a:ext cx="222849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:0.12s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50E0075-C3F9-4DD2-B1D4-FC6422942EF7}"/>
                  </a:ext>
                </a:extLst>
              </p:cNvPr>
              <p:cNvSpPr/>
              <p:nvPr/>
            </p:nvSpPr>
            <p:spPr>
              <a:xfrm>
                <a:off x="7595007" y="5396882"/>
                <a:ext cx="6463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3600" b="1" dirty="0">
                    <a:solidFill>
                      <a:srgbClr val="FF0000"/>
                    </a:solidFill>
                  </a:rPr>
                  <a:t>×</a:t>
                </a:r>
                <a:endParaRPr lang="ja-JP" altLang="en-US" sz="3600" b="1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5EC1482-241E-46FF-B95D-4E1E1E249E37}"/>
                  </a:ext>
                </a:extLst>
              </p:cNvPr>
              <p:cNvSpPr/>
              <p:nvPr/>
            </p:nvSpPr>
            <p:spPr>
              <a:xfrm>
                <a:off x="6548951" y="6021282"/>
                <a:ext cx="2674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Cancel rebroadcast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208EFB-7B2B-4BBE-81FD-E0B48B72AD38}"/>
                </a:ext>
              </a:extLst>
            </p:cNvPr>
            <p:cNvSpPr/>
            <p:nvPr/>
          </p:nvSpPr>
          <p:spPr>
            <a:xfrm>
              <a:off x="1632177" y="276523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priority1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636931F-A769-4FFB-9B25-4408C580DEC5}"/>
                </a:ext>
              </a:extLst>
            </p:cNvPr>
            <p:cNvSpPr/>
            <p:nvPr/>
          </p:nvSpPr>
          <p:spPr>
            <a:xfrm rot="19563071">
              <a:off x="1292697" y="214572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priority2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E9AC2AD-AFDA-4167-8A95-A62B9B7DC969}"/>
                </a:ext>
              </a:extLst>
            </p:cNvPr>
            <p:cNvSpPr/>
            <p:nvPr/>
          </p:nvSpPr>
          <p:spPr>
            <a:xfrm rot="2347742">
              <a:off x="1587230" y="3646920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priority3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4BC5A7F-621F-4E6C-B8E8-0DF69788D8EB}"/>
                </a:ext>
              </a:extLst>
            </p:cNvPr>
            <p:cNvSpPr/>
            <p:nvPr/>
          </p:nvSpPr>
          <p:spPr>
            <a:xfrm rot="19552473">
              <a:off x="1335973" y="2234435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1EB2B06-1797-41C9-93FC-71451227EB54}"/>
                </a:ext>
              </a:extLst>
            </p:cNvPr>
            <p:cNvSpPr/>
            <p:nvPr/>
          </p:nvSpPr>
          <p:spPr>
            <a:xfrm>
              <a:off x="1683089" y="2809183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43601D7-1956-4437-99E1-3B81A19094FB}"/>
                </a:ext>
              </a:extLst>
            </p:cNvPr>
            <p:cNvSpPr/>
            <p:nvPr/>
          </p:nvSpPr>
          <p:spPr>
            <a:xfrm rot="2346705">
              <a:off x="1607770" y="3666388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6916083" y="1205979"/>
              <a:ext cx="26741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Cancel rebroadcast</a:t>
              </a:r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8531941" y="20026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8638692" y="47380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8334156" y="44839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8235206" y="16726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08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179F91-578A-47DE-911A-6782857128C9}"/>
              </a:ext>
            </a:extLst>
          </p:cNvPr>
          <p:cNvGrpSpPr/>
          <p:nvPr/>
        </p:nvGrpSpPr>
        <p:grpSpPr>
          <a:xfrm>
            <a:off x="2639984" y="1700991"/>
            <a:ext cx="6304145" cy="4013641"/>
            <a:chOff x="2639984" y="1700991"/>
            <a:chExt cx="6304145" cy="401364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7A3758A-B9D0-45BA-93AA-FF5D57BC0945}"/>
                </a:ext>
              </a:extLst>
            </p:cNvPr>
            <p:cNvGrpSpPr/>
            <p:nvPr/>
          </p:nvGrpSpPr>
          <p:grpSpPr>
            <a:xfrm>
              <a:off x="2639984" y="1700991"/>
              <a:ext cx="6304145" cy="4013641"/>
              <a:chOff x="3071986" y="1484990"/>
              <a:chExt cx="6304145" cy="4013641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BCECB63-5B9F-42B8-AFA8-80DC2B790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76006" y="1873051"/>
                <a:ext cx="2018194" cy="1946128"/>
              </a:xfrm>
              <a:custGeom>
                <a:avLst/>
                <a:gdLst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2376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360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978847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896956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96484"/>
                  <a:gd name="connsiteX1" fmla="*/ 2808006 w 2808006"/>
                  <a:gd name="connsiteY1" fmla="*/ 0 h 2396484"/>
                  <a:gd name="connsiteX2" fmla="*/ 2808006 w 2808006"/>
                  <a:gd name="connsiteY2" fmla="*/ 1896956 h 2396484"/>
                  <a:gd name="connsiteX3" fmla="*/ 0 w 2808006"/>
                  <a:gd name="connsiteY3" fmla="*/ 2396484 h 2396484"/>
                  <a:gd name="connsiteX4" fmla="*/ 0 w 2808006"/>
                  <a:gd name="connsiteY4" fmla="*/ 0 h 239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006" h="2396484">
                    <a:moveTo>
                      <a:pt x="0" y="0"/>
                    </a:moveTo>
                    <a:lnTo>
                      <a:pt x="2808006" y="0"/>
                    </a:lnTo>
                    <a:lnTo>
                      <a:pt x="2808006" y="1896956"/>
                    </a:lnTo>
                    <a:lnTo>
                      <a:pt x="0" y="239648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3071986" y="4293003"/>
                <a:ext cx="5872142" cy="9931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071986" y="4789601"/>
                <a:ext cx="5872142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3338058" y="1528971"/>
                <a:ext cx="379893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6164701" y="3014817"/>
                <a:ext cx="4013641" cy="9539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8171521" y="1484990"/>
                <a:ext cx="0" cy="401364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7641280" y="4231309"/>
                <a:ext cx="1087645" cy="1098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62" name="図 6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565629-C23D-4621-9B7C-519E4CAB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61698" y="4172994"/>
                <a:ext cx="327878" cy="571682"/>
              </a:xfrm>
              <a:prstGeom prst="rect">
                <a:avLst/>
              </a:prstGeom>
            </p:spPr>
          </p:pic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61EC13B-78BD-4386-8CA7-694BF5E96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2369647"/>
                <a:ext cx="3315774" cy="20612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: 和接合 70">
                <a:extLst>
                  <a:ext uri="{FF2B5EF4-FFF2-40B4-BE49-F238E27FC236}">
                    <a16:creationId xmlns:a16="http://schemas.microsoft.com/office/drawing/2014/main" id="{C2C8F78C-ED90-446B-8D50-B2B65E0FED59}"/>
                  </a:ext>
                </a:extLst>
              </p:cNvPr>
              <p:cNvSpPr/>
              <p:nvPr/>
            </p:nvSpPr>
            <p:spPr>
              <a:xfrm>
                <a:off x="6352117" y="3047583"/>
                <a:ext cx="242047" cy="251012"/>
              </a:xfrm>
              <a:prstGeom prst="flowChartSummingJunc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614691-5400-44A6-91A4-7D8505D30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3358579"/>
                <a:ext cx="4937708" cy="10684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714A658F-D056-4A13-8BCD-10A52CE8F5BD}"/>
                  </a:ext>
                </a:extLst>
              </p:cNvPr>
              <p:cNvSpPr/>
              <p:nvPr/>
            </p:nvSpPr>
            <p:spPr>
              <a:xfrm>
                <a:off x="7769188" y="2925537"/>
                <a:ext cx="13953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Gray-Zone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図 1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C620F76-460D-46FE-9B44-2C517C8C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70" y="2143739"/>
              <a:ext cx="327878" cy="57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7433D7D-3238-42C7-BC27-92138368BD6B}"/>
              </a:ext>
            </a:extLst>
          </p:cNvPr>
          <p:cNvGrpSpPr/>
          <p:nvPr/>
        </p:nvGrpSpPr>
        <p:grpSpPr>
          <a:xfrm>
            <a:off x="7386461" y="1316279"/>
            <a:ext cx="4374114" cy="4404386"/>
            <a:chOff x="7386461" y="1316279"/>
            <a:chExt cx="4374114" cy="440438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481023-5F64-4734-B36F-C5477398D0D2}"/>
                </a:ext>
              </a:extLst>
            </p:cNvPr>
            <p:cNvGrpSpPr/>
            <p:nvPr/>
          </p:nvGrpSpPr>
          <p:grpSpPr>
            <a:xfrm>
              <a:off x="8806077" y="1733201"/>
              <a:ext cx="2954498" cy="3617337"/>
              <a:chOff x="3774908" y="617008"/>
              <a:chExt cx="4812880" cy="5837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/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/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/>
                  <p:nvPr/>
                </p:nvSpPr>
                <p:spPr>
                  <a:xfrm>
                    <a:off x="7477445" y="251479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445" y="2514799"/>
                    <a:ext cx="1110343" cy="104502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/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矢印: 右 34">
                <a:extLst>
                  <a:ext uri="{FF2B5EF4-FFF2-40B4-BE49-F238E27FC236}">
                    <a16:creationId xmlns:a16="http://schemas.microsoft.com/office/drawing/2014/main" id="{796D5A8C-0336-45C5-ABC7-D06FC6280E76}"/>
                  </a:ext>
                </a:extLst>
              </p:cNvPr>
              <p:cNvSpPr/>
              <p:nvPr/>
            </p:nvSpPr>
            <p:spPr>
              <a:xfrm>
                <a:off x="5950330" y="2950977"/>
                <a:ext cx="1356570" cy="184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矢印: 右 35">
                <a:extLst>
                  <a:ext uri="{FF2B5EF4-FFF2-40B4-BE49-F238E27FC236}">
                    <a16:creationId xmlns:a16="http://schemas.microsoft.com/office/drawing/2014/main" id="{8F82E2B6-ADCA-49AE-87D2-D1783D7FE5EE}"/>
                  </a:ext>
                </a:extLst>
              </p:cNvPr>
              <p:cNvSpPr/>
              <p:nvPr/>
            </p:nvSpPr>
            <p:spPr>
              <a:xfrm rot="6016691">
                <a:off x="4185938" y="4429146"/>
                <a:ext cx="1734762" cy="182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699C9329-5E17-464F-B688-CB37C53486C9}"/>
                  </a:ext>
                </a:extLst>
              </p:cNvPr>
              <p:cNvSpPr/>
              <p:nvPr/>
            </p:nvSpPr>
            <p:spPr>
              <a:xfrm rot="13743038">
                <a:off x="4426020" y="1975054"/>
                <a:ext cx="918461" cy="17766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/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50E0075-C3F9-4DD2-B1D4-FC6422942EF7}"/>
                </a:ext>
              </a:extLst>
            </p:cNvPr>
            <p:cNvSpPr/>
            <p:nvPr/>
          </p:nvSpPr>
          <p:spPr>
            <a:xfrm>
              <a:off x="8965264" y="4757711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dirty="0">
                  <a:solidFill>
                    <a:srgbClr val="FF0000"/>
                  </a:solidFill>
                </a:rPr>
                <a:t>×</a:t>
              </a:r>
              <a:endParaRPr lang="ja-JP" altLang="en-US" sz="3600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5EC1482-241E-46FF-B95D-4E1E1E249E37}"/>
                </a:ext>
              </a:extLst>
            </p:cNvPr>
            <p:cNvSpPr/>
            <p:nvPr/>
          </p:nvSpPr>
          <p:spPr>
            <a:xfrm>
              <a:off x="7919208" y="5382111"/>
              <a:ext cx="3057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7854339" y="1316279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600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9470197" y="21129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9576948" y="48483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9272412" y="45942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9173462" y="17829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591350-75D5-4C5C-AC28-26597BB95EBB}"/>
              </a:ext>
            </a:extLst>
          </p:cNvPr>
          <p:cNvGrpSpPr/>
          <p:nvPr/>
        </p:nvGrpSpPr>
        <p:grpSpPr>
          <a:xfrm>
            <a:off x="804612" y="939750"/>
            <a:ext cx="4346035" cy="4039227"/>
            <a:chOff x="911975" y="1779136"/>
            <a:chExt cx="4346035" cy="403922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3BAC273-551B-4CAB-8EFF-65BC38946F18}"/>
                </a:ext>
              </a:extLst>
            </p:cNvPr>
            <p:cNvGrpSpPr/>
            <p:nvPr/>
          </p:nvGrpSpPr>
          <p:grpSpPr>
            <a:xfrm>
              <a:off x="911975" y="1779136"/>
              <a:ext cx="4346035" cy="3373103"/>
              <a:chOff x="1632857" y="645254"/>
              <a:chExt cx="7079695" cy="5443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/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/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/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/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14F3ACC-2CCB-4B43-BA54-FDF83A8E78A6}"/>
                  </a:ext>
                </a:extLst>
              </p:cNvPr>
              <p:cNvSpPr txBox="1"/>
              <p:nvPr/>
            </p:nvSpPr>
            <p:spPr>
              <a:xfrm rot="10800000">
                <a:off x="4834567" y="3936326"/>
                <a:ext cx="1303557" cy="12899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b="1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/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E5152F-2D39-4703-8B57-510F8CC35FA0}"/>
                  </a:ext>
                </a:extLst>
              </p:cNvPr>
              <p:cNvCxnSpPr/>
              <p:nvPr/>
            </p:nvCxnSpPr>
            <p:spPr>
              <a:xfrm flipV="1">
                <a:off x="2743201" y="1463040"/>
                <a:ext cx="1564639" cy="1018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E31E697-6631-4465-AE58-0C2A7F269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3009" y="2998489"/>
                <a:ext cx="2001557" cy="10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5F84210A-CA58-4C4C-85EF-EDBCA27E9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85" y="3605915"/>
                <a:ext cx="1777504" cy="1511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D9F2BFA-2736-4659-B706-91DEC3D6D4D1}"/>
                </a:ext>
              </a:extLst>
            </p:cNvPr>
            <p:cNvSpPr/>
            <p:nvPr/>
          </p:nvSpPr>
          <p:spPr>
            <a:xfrm>
              <a:off x="2600058" y="3580408"/>
              <a:ext cx="2079415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0A2F624-480A-44B8-AE54-0F7E57888721}"/>
                </a:ext>
              </a:extLst>
            </p:cNvPr>
            <p:cNvSpPr/>
            <p:nvPr/>
          </p:nvSpPr>
          <p:spPr>
            <a:xfrm>
              <a:off x="2757253" y="2356229"/>
              <a:ext cx="24465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0.04s </a:t>
              </a:r>
              <a:endParaRPr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0AB3291-722C-4281-AC0E-DB2AC472D87E}"/>
                </a:ext>
              </a:extLst>
            </p:cNvPr>
            <p:cNvSpPr/>
            <p:nvPr/>
          </p:nvSpPr>
          <p:spPr>
            <a:xfrm>
              <a:off x="2452581" y="5141255"/>
              <a:ext cx="2446504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0.12s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366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3788872"/>
            <a:chOff x="1559979" y="2132994"/>
            <a:chExt cx="9076266" cy="378887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3788872"/>
              <a:chOff x="2423983" y="2132994"/>
              <a:chExt cx="9076266" cy="378887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3788872"/>
                <a:chOff x="1123753" y="1105953"/>
                <a:chExt cx="9076266" cy="3788872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3788872"/>
                  <a:chOff x="1123753" y="1105953"/>
                  <a:chExt cx="9076266" cy="3788872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3788872"/>
                    <a:chOff x="1123753" y="1105953"/>
                    <a:chExt cx="9076266" cy="3788872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3788872"/>
                      <a:chOff x="1123753" y="1105953"/>
                      <a:chExt cx="9076266" cy="3788872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3788872"/>
                        <a:chOff x="1123753" y="1105953"/>
                        <a:chExt cx="9076266" cy="3788872"/>
                      </a:xfrm>
                    </p:grpSpPr>
                    <p:grpSp>
                      <p:nvGrpSpPr>
                        <p:cNvPr id="65" name="グループ化 64">
                          <a:extLst>
                            <a:ext uri="{FF2B5EF4-FFF2-40B4-BE49-F238E27FC236}">
                              <a16:creationId xmlns:a16="http://schemas.microsoft.com/office/drawing/2014/main" id="{AD8ECC11-981C-4B43-8026-5C6D78C4A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3788872"/>
                          <a:chOff x="1123753" y="1105953"/>
                          <a:chExt cx="9076266" cy="3788872"/>
                        </a:xfrm>
                      </p:grpSpPr>
                      <p:sp>
                        <p:nvSpPr>
                          <p:cNvPr id="64" name="正方形/長方形 63">
                            <a:extLst>
                              <a:ext uri="{FF2B5EF4-FFF2-40B4-BE49-F238E27FC236}">
                                <a16:creationId xmlns:a16="http://schemas.microsoft.com/office/drawing/2014/main" id="{0A59EF40-171E-4FF3-A469-0E952CE28C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4711" y="3896544"/>
                            <a:ext cx="3798930" cy="99828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dirty="0"/>
                              <a:t>Building</a:t>
                            </a:r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4" name="グループ化 3">
                            <a:extLst>
                              <a:ext uri="{FF2B5EF4-FFF2-40B4-BE49-F238E27FC236}">
                                <a16:creationId xmlns:a16="http://schemas.microsoft.com/office/drawing/2014/main" id="{24513F85-B640-458E-85B4-7D1C9BBB65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72384"/>
                            <a:chOff x="-868228" y="911113"/>
                            <a:chExt cx="9076266" cy="3772384"/>
                          </a:xfrm>
                        </p:grpSpPr>
                        <p:sp>
                          <p:nvSpPr>
                            <p:cNvPr id="5" name="正方形/長方形 4">
                              <a:extLst>
                                <a:ext uri="{FF2B5EF4-FFF2-40B4-BE49-F238E27FC236}">
                                  <a16:creationId xmlns:a16="http://schemas.microsoft.com/office/drawing/2014/main" id="{E57E4A39-B532-4EFC-8886-3D268640FB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38126" y="1051096"/>
                              <a:ext cx="1569912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ja-JP" altLang="en-US" b="1" dirty="0">
                                  <a:solidFill>
                                    <a:srgbClr val="FF0000"/>
                                  </a:solidFill>
                                </a:rPr>
                                <a:t>宛先ノード</a:t>
                              </a:r>
                            </a:p>
                          </p:txBody>
                        </p:sp>
                        <p:grpSp>
                          <p:nvGrpSpPr>
                            <p:cNvPr id="6" name="グループ化 5">
                              <a:extLst>
                                <a:ext uri="{FF2B5EF4-FFF2-40B4-BE49-F238E27FC236}">
                                  <a16:creationId xmlns:a16="http://schemas.microsoft.com/office/drawing/2014/main" id="{7D97AB37-7F2C-4110-907E-ECE3A44E47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68228" y="911113"/>
                              <a:ext cx="9046350" cy="3772384"/>
                              <a:chOff x="-783169" y="877247"/>
                              <a:chExt cx="9046350" cy="3772384"/>
                            </a:xfrm>
                          </p:grpSpPr>
                          <p:sp>
                            <p:nvSpPr>
                              <p:cNvPr id="7" name="正方形/長方形 6">
                                <a:extLst>
                                  <a:ext uri="{FF2B5EF4-FFF2-40B4-BE49-F238E27FC236}">
                                    <a16:creationId xmlns:a16="http://schemas.microsoft.com/office/drawing/2014/main" id="{E6E92ED8-862D-4EEA-AF6D-3A6A494BF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5059" y="1074010"/>
                                <a:ext cx="6677247" cy="5953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8" name="直線コネクタ 7">
                                <a:extLst>
                                  <a:ext uri="{FF2B5EF4-FFF2-40B4-BE49-F238E27FC236}">
                                    <a16:creationId xmlns:a16="http://schemas.microsoft.com/office/drawing/2014/main" id="{B4EAB79B-559F-490A-85E1-030AA6309C0A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7" idx="1"/>
                              </p:cNvCxnSpPr>
                              <p:nvPr/>
                            </p:nvCxnSpPr>
                            <p:spPr>
                              <a:xfrm flipH="1">
                                <a:off x="85059" y="1371661"/>
                                <a:ext cx="6677247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9" name="グループ化 8">
                                <a:extLst>
                                  <a:ext uri="{FF2B5EF4-FFF2-40B4-BE49-F238E27FC236}">
                                    <a16:creationId xmlns:a16="http://schemas.microsoft.com/office/drawing/2014/main" id="{37D6717A-68D3-42F2-959E-100DC2EDE1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5062" y="1573619"/>
                                <a:ext cx="6677246" cy="3019646"/>
                                <a:chOff x="-489958" y="2672659"/>
                                <a:chExt cx="6677246" cy="3019646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46048409-C1F0-4805-BC4C-650684160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565191" y="1060117"/>
                                  <a:ext cx="566947" cy="6677246"/>
                                  <a:chOff x="3745153" y="-2273635"/>
                                  <a:chExt cx="578631" cy="10869646"/>
                                </a:xfrm>
                              </p:grpSpPr>
                              <p:sp>
                                <p:nvSpPr>
                                  <p:cNvPr id="36" name="正方形/長方形 35">
                                    <a:extLst>
                                      <a:ext uri="{FF2B5EF4-FFF2-40B4-BE49-F238E27FC236}">
                                        <a16:creationId xmlns:a16="http://schemas.microsoft.com/office/drawing/2014/main" id="{B8D0875E-67A7-4C5C-A304-063A72B63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400354" y="2871872"/>
                                    <a:ext cx="10869646" cy="57863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7" name="直線コネクタ 36">
                                    <a:extLst>
                                      <a:ext uri="{FF2B5EF4-FFF2-40B4-BE49-F238E27FC236}">
                                        <a16:creationId xmlns:a16="http://schemas.microsoft.com/office/drawing/2014/main" id="{33E8AFD4-584B-4C40-9F9B-E4E83DA2598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6" idx="3"/>
                                    <a:endCxn id="36" idx="1"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-1400354" y="3161188"/>
                                    <a:ext cx="10869645" cy="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0" name="グループ化 29">
                                  <a:extLst>
                                    <a:ext uri="{FF2B5EF4-FFF2-40B4-BE49-F238E27FC236}">
                                      <a16:creationId xmlns:a16="http://schemas.microsoft.com/office/drawing/2014/main" id="{CCF7C3AD-F95E-4E96-805E-26EC01957A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15411" y="2672659"/>
                                  <a:ext cx="617374" cy="3019646"/>
                                  <a:chOff x="3734302" y="2449307"/>
                                  <a:chExt cx="630098" cy="3200556"/>
                                </a:xfrm>
                              </p:grpSpPr>
                              <p:sp>
                                <p:nvSpPr>
                                  <p:cNvPr id="34" name="正方形/長方形 33">
                                    <a:extLst>
                                      <a:ext uri="{FF2B5EF4-FFF2-40B4-BE49-F238E27FC236}">
                                        <a16:creationId xmlns:a16="http://schemas.microsoft.com/office/drawing/2014/main" id="{4AB073C6-F809-4284-A254-CA400062F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2449073" y="3734536"/>
                                    <a:ext cx="3200556" cy="63009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5" name="直線コネクタ 34">
                                    <a:extLst>
                                      <a:ext uri="{FF2B5EF4-FFF2-40B4-BE49-F238E27FC236}">
                                        <a16:creationId xmlns:a16="http://schemas.microsoft.com/office/drawing/2014/main" id="{99BF3056-9B6A-4A8B-9405-8E0D9B7A81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0" idx="2"/>
                                    <a:endCxn id="34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4044030" y="2556052"/>
                                    <a:ext cx="5321" cy="3093811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1" name="正方形/長方形 30">
                                  <a:extLst>
                                    <a:ext uri="{FF2B5EF4-FFF2-40B4-BE49-F238E27FC236}">
                                      <a16:creationId xmlns:a16="http://schemas.microsoft.com/office/drawing/2014/main" id="{C4820799-64F0-430A-B4EA-2D500E5AFE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314" y="402863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32" name="図 31" descr="挿絵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56B8324B-199E-4835-8F76-5851966CB44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3579" y="5112710"/>
                                  <a:ext cx="218517" cy="3810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33" name="図 32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3E3685A2-3605-4B91-9A79-BA7C048EE9E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3276786" y="4003583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sp>
                            <p:nvSpPr>
                              <p:cNvPr id="10" name="正方形/長方形 9">
                                <a:extLst>
                                  <a:ext uri="{FF2B5EF4-FFF2-40B4-BE49-F238E27FC236}">
                                    <a16:creationId xmlns:a16="http://schemas.microsoft.com/office/drawing/2014/main" id="{C7C415C1-D281-4995-A513-0E11C2F051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3246" y="966118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正方形/長方形 11">
                                <a:extLst>
                                  <a:ext uri="{FF2B5EF4-FFF2-40B4-BE49-F238E27FC236}">
                                    <a16:creationId xmlns:a16="http://schemas.microsoft.com/office/drawing/2014/main" id="{FD4CE5BF-8837-468E-A563-ACBC7C3D35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783169" y="4280299"/>
                                <a:ext cx="1184301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送信車両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正方形/長方形 12">
                                <a:extLst>
                                  <a:ext uri="{FF2B5EF4-FFF2-40B4-BE49-F238E27FC236}">
                                    <a16:creationId xmlns:a16="http://schemas.microsoft.com/office/drawing/2014/main" id="{43386327-0388-44AB-A9AC-76A5CE7587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4296471" y="2196600"/>
                                <a:ext cx="3184390" cy="54568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4" name="直線コネクタ 13">
                                <a:extLst>
                                  <a:ext uri="{FF2B5EF4-FFF2-40B4-BE49-F238E27FC236}">
                                    <a16:creationId xmlns:a16="http://schemas.microsoft.com/office/drawing/2014/main" id="{33BCE66F-F11B-45D8-B2BA-5CC9523D0FDE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  <a:endCxn id="13" idx="3"/>
                              </p:cNvCxnSpPr>
                              <p:nvPr/>
                            </p:nvCxnSpPr>
                            <p:spPr>
                              <a:xfrm>
                                <a:off x="5888666" y="877247"/>
                                <a:ext cx="0" cy="318439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" name="正方形/長方形 14">
                                <a:extLst>
                                  <a:ext uri="{FF2B5EF4-FFF2-40B4-BE49-F238E27FC236}">
                                    <a16:creationId xmlns:a16="http://schemas.microsoft.com/office/drawing/2014/main" id="{DFFB0CCE-C0CC-4CC5-A5AB-E110509C33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26502" y="1022825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正方形/長方形 15">
                                <a:extLst>
                                  <a:ext uri="{FF2B5EF4-FFF2-40B4-BE49-F238E27FC236}">
                                    <a16:creationId xmlns:a16="http://schemas.microsoft.com/office/drawing/2014/main" id="{F52D69F4-238C-44EB-9CEC-6852C953CC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30046" y="2950863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楕円 16">
                                <a:extLst>
                                  <a:ext uri="{FF2B5EF4-FFF2-40B4-BE49-F238E27FC236}">
                                    <a16:creationId xmlns:a16="http://schemas.microsoft.com/office/drawing/2014/main" id="{E7283A53-6BFB-4184-AE1B-35226631CA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496453" y="31959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楕円 17">
                                <a:extLst>
                                  <a:ext uri="{FF2B5EF4-FFF2-40B4-BE49-F238E27FC236}">
                                    <a16:creationId xmlns:a16="http://schemas.microsoft.com/office/drawing/2014/main" id="{93821CAA-3F0E-4901-8F5D-CE1A4B0064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877657" y="22033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正方形/長方形 18">
                                <a:extLst>
                                  <a:ext uri="{FF2B5EF4-FFF2-40B4-BE49-F238E27FC236}">
                                    <a16:creationId xmlns:a16="http://schemas.microsoft.com/office/drawing/2014/main" id="{D0FAD0EF-7ED5-4644-A9DF-47FCB2E1E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349088" y="2336290"/>
                                <a:ext cx="1914093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chemeClr val="accent2"/>
                                    </a:solidFill>
                                  </a:rPr>
                                  <a:t>道路の中心座標</a:t>
                                </a:r>
                              </a:p>
                            </p:txBody>
                          </p:sp>
                          <p:sp>
                            <p:nvSpPr>
                              <p:cNvPr id="21" name="正方形/長方形 20">
                                <a:extLst>
                                  <a:ext uri="{FF2B5EF4-FFF2-40B4-BE49-F238E27FC236}">
                                    <a16:creationId xmlns:a16="http://schemas.microsoft.com/office/drawing/2014/main" id="{3AF95872-7B54-476E-803E-58B7E4F98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81065" y="2984293"/>
                                <a:ext cx="4210493" cy="647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  <a:alpha val="47000"/>
                                </a:schemeClr>
                              </a:solidFill>
                              <a:ln w="31750">
                                <a:solidFill>
                                  <a:schemeClr val="accent1"/>
                                </a:solidFill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" name="図 25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C28358CA-8AA4-4EC8-AD3D-BDE559E72F4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10800000">
                                <a:off x="976667" y="2467111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" name="図 26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F5B90BF1-8CC1-4C9B-8AE5-449EFB6A801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5400000">
                                <a:off x="2587775" y="3193376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403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18" t="-8197" r="-6414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5161" t="-8197" r="-6987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5377" t="-8197" r="-4442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51376" t="-8197" r="-30550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643697" t="-8197" r="-4596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25410" t="-8197" r="-34836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23853" t="-8197" r="-2899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67568" t="-8197" r="-12252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67164" t="-8197" r="-149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F31736-F795-4000-98D3-FDBCDBAF6675}"/>
              </a:ext>
            </a:extLst>
          </p:cNvPr>
          <p:cNvSpPr/>
          <p:nvPr/>
        </p:nvSpPr>
        <p:spPr>
          <a:xfrm>
            <a:off x="9552016" y="324433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Data packet format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185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639" r="-4417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984" t="-1639" r="-4539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639" r="-3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408" t="-1639" r="-2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01408" t="-1639" r="-1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01408" t="-1639" r="-2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A442AB-8541-48E1-A8C9-DE1573C158FE}"/>
              </a:ext>
            </a:extLst>
          </p:cNvPr>
          <p:cNvSpPr/>
          <p:nvPr/>
        </p:nvSpPr>
        <p:spPr>
          <a:xfrm>
            <a:off x="5447997" y="5786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Hello packet format</a:t>
            </a:r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9DA6D2-3B61-40C7-8376-CE02B8086B80}"/>
              </a:ext>
            </a:extLst>
          </p:cNvPr>
          <p:cNvGrpSpPr/>
          <p:nvPr/>
        </p:nvGrpSpPr>
        <p:grpSpPr>
          <a:xfrm>
            <a:off x="225846" y="2027678"/>
            <a:ext cx="8743950" cy="1585988"/>
            <a:chOff x="184034" y="1845979"/>
            <a:chExt cx="8743950" cy="158598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D744688-D7CC-45C6-B6C8-F5AB2A1BBA8A}"/>
                </a:ext>
              </a:extLst>
            </p:cNvPr>
            <p:cNvGrpSpPr/>
            <p:nvPr/>
          </p:nvGrpSpPr>
          <p:grpSpPr>
            <a:xfrm>
              <a:off x="274979" y="2407760"/>
              <a:ext cx="7860062" cy="1024207"/>
              <a:chOff x="263974" y="1171763"/>
              <a:chExt cx="7992037" cy="1024207"/>
            </a:xfrm>
          </p:grpSpPr>
          <p:sp>
            <p:nvSpPr>
              <p:cNvPr id="6" name="右中かっこ 5">
                <a:extLst>
                  <a:ext uri="{FF2B5EF4-FFF2-40B4-BE49-F238E27FC236}">
                    <a16:creationId xmlns:a16="http://schemas.microsoft.com/office/drawing/2014/main" id="{586741AB-B0A9-444B-B7BD-7249897D7922}"/>
                  </a:ext>
                </a:extLst>
              </p:cNvPr>
              <p:cNvSpPr/>
              <p:nvPr/>
            </p:nvSpPr>
            <p:spPr>
              <a:xfrm rot="5400000">
                <a:off x="3959574" y="-2523837"/>
                <a:ext cx="600838" cy="7992037"/>
              </a:xfrm>
              <a:prstGeom prst="rightBrace">
                <a:avLst>
                  <a:gd name="adj1" fmla="val 17246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25CCF6-2167-40D9-882B-D2C1D4E3F495}"/>
                  </a:ext>
                </a:extLst>
              </p:cNvPr>
              <p:cNvSpPr txBox="1"/>
              <p:nvPr/>
            </p:nvSpPr>
            <p:spPr>
              <a:xfrm>
                <a:off x="3752881" y="1826638"/>
                <a:ext cx="1728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header</a:t>
                </a:r>
                <a:endParaRPr kumimoji="1" lang="ja-JP" altLang="en-US" b="1" dirty="0"/>
              </a:p>
            </p:txBody>
          </p:sp>
        </p:grp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AEEE2BA4-B557-4B59-844D-5D956FB3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34" y="1845979"/>
              <a:ext cx="874395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911976" y="110833"/>
            <a:ext cx="10454632" cy="6730845"/>
            <a:chOff x="911976" y="386"/>
            <a:chExt cx="10454632" cy="6730845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30845"/>
              <a:chOff x="1127977" y="0"/>
              <a:chExt cx="10454632" cy="673084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698793" y="6146070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15815" y="5164100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2598" y="2761892"/>
                  <a:ext cx="2987476" cy="247760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2326" y="3539122"/>
                  <a:ext cx="3455174" cy="172774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1685215" y="5842696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</p:cNvCxnSpPr>
                <p:nvPr/>
              </p:nvCxnSpPr>
              <p:spPr>
                <a:xfrm flipH="1" flipV="1">
                  <a:off x="8812590" y="5143200"/>
                  <a:ext cx="712032" cy="100287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8190" y="5134187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00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4240A9-C8B1-4FC6-927A-219669CEC95D}"/>
              </a:ext>
            </a:extLst>
          </p:cNvPr>
          <p:cNvGrpSpPr/>
          <p:nvPr/>
        </p:nvGrpSpPr>
        <p:grpSpPr>
          <a:xfrm>
            <a:off x="3935990" y="591324"/>
            <a:ext cx="5051962" cy="6107354"/>
            <a:chOff x="3935990" y="591324"/>
            <a:chExt cx="5051962" cy="61073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3969833" y="1052989"/>
              <a:ext cx="5018119" cy="5002123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5F6411C-2AA6-421B-892C-20761257A90A}"/>
                </a:ext>
              </a:extLst>
            </p:cNvPr>
            <p:cNvSpPr/>
            <p:nvPr/>
          </p:nvSpPr>
          <p:spPr>
            <a:xfrm>
              <a:off x="3969833" y="481455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EBB7E7-6012-4156-B81C-1A4982260D96}"/>
                </a:ext>
              </a:extLst>
            </p:cNvPr>
            <p:cNvSpPr/>
            <p:nvPr/>
          </p:nvSpPr>
          <p:spPr>
            <a:xfrm>
              <a:off x="6836312" y="197331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C84529-EF32-4E16-B17E-B854A8FCC4D5}"/>
                </a:ext>
              </a:extLst>
            </p:cNvPr>
            <p:cNvSpPr/>
            <p:nvPr/>
          </p:nvSpPr>
          <p:spPr>
            <a:xfrm>
              <a:off x="3935990" y="6237013"/>
              <a:ext cx="19816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Source area</a:t>
              </a:r>
              <a:endParaRPr lang="ja-JP" altLang="en-US" sz="24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B024B0B-AD05-47C7-9AE7-678253BDD24C}"/>
                </a:ext>
              </a:extLst>
            </p:cNvPr>
            <p:cNvSpPr/>
            <p:nvPr/>
          </p:nvSpPr>
          <p:spPr>
            <a:xfrm>
              <a:off x="6312001" y="591324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Destination area</a:t>
              </a:r>
              <a:endParaRPr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76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683712" y="5376262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8922D8F-E21A-40A6-AC70-615062E0FF71}"/>
              </a:ext>
            </a:extLst>
          </p:cNvPr>
          <p:cNvGrpSpPr/>
          <p:nvPr/>
        </p:nvGrpSpPr>
        <p:grpSpPr>
          <a:xfrm>
            <a:off x="1343978" y="401579"/>
            <a:ext cx="8682826" cy="6456421"/>
            <a:chOff x="1559979" y="620987"/>
            <a:chExt cx="8682826" cy="64564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1BD9C4C-D6C7-4F56-95A6-997C1E632B1D}"/>
                </a:ext>
              </a:extLst>
            </p:cNvPr>
            <p:cNvGrpSpPr/>
            <p:nvPr/>
          </p:nvGrpSpPr>
          <p:grpSpPr>
            <a:xfrm>
              <a:off x="1559979" y="620987"/>
              <a:ext cx="8682826" cy="5915130"/>
              <a:chOff x="1643660" y="620987"/>
              <a:chExt cx="8682826" cy="5915130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ED638DC-BB64-47ED-8E42-1225D5136C12}"/>
                  </a:ext>
                </a:extLst>
              </p:cNvPr>
              <p:cNvSpPr/>
              <p:nvPr/>
            </p:nvSpPr>
            <p:spPr>
              <a:xfrm>
                <a:off x="1822111" y="1081816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1BAA0202-0A38-4339-952C-EC3094E8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660" y="157572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4180120" y="3736505"/>
                <a:ext cx="4229642" cy="9305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775977" y="5101765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1979533" y="2579366"/>
                <a:ext cx="350809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6294941" y="2086954"/>
                <a:ext cx="0" cy="422964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C830215-3AA4-4082-A4D5-0B452D7A74B5}"/>
                  </a:ext>
                </a:extLst>
              </p:cNvPr>
              <p:cNvSpPr/>
              <p:nvPr/>
            </p:nvSpPr>
            <p:spPr>
              <a:xfrm>
                <a:off x="1907741" y="6197563"/>
                <a:ext cx="2091736" cy="3385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5"/>
                    </a:solidFill>
                  </a:rPr>
                  <a:t>Transmitting Node</a:t>
                </a:r>
                <a:endParaRPr lang="ja-JP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5451616" y="4778203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319" y="557996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729535" y="5084561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2DAA64A-CE19-437D-953E-482F94FB1F9B}"/>
                  </a:ext>
                </a:extLst>
              </p:cNvPr>
              <p:cNvSpPr/>
              <p:nvPr/>
            </p:nvSpPr>
            <p:spPr>
              <a:xfrm rot="5400000">
                <a:off x="5722403" y="102832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282B2E6-69EF-4CC0-98B0-68F3D3CBA791}"/>
                  </a:ext>
                </a:extLst>
              </p:cNvPr>
              <p:cNvSpPr/>
              <p:nvPr/>
            </p:nvSpPr>
            <p:spPr>
              <a:xfrm>
                <a:off x="7053692" y="2562936"/>
                <a:ext cx="3272476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6E05787-A0B1-4664-AA08-9B6EAF4E3D1A}"/>
                  </a:ext>
                </a:extLst>
              </p:cNvPr>
              <p:cNvSpPr/>
              <p:nvPr/>
            </p:nvSpPr>
            <p:spPr>
              <a:xfrm>
                <a:off x="8324370" y="1124558"/>
                <a:ext cx="829709" cy="567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410B42B-3C6D-42AE-8ECD-291F8A19E5FF}"/>
                  </a:ext>
                </a:extLst>
              </p:cNvPr>
              <p:cNvSpPr/>
              <p:nvPr/>
            </p:nvSpPr>
            <p:spPr>
              <a:xfrm>
                <a:off x="7549413" y="620987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6A35BE7-5419-41EF-921B-E6487B016EFF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3360403" y="1408204"/>
                <a:ext cx="4963967" cy="440098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004E68A-08A6-4C39-9389-08C3C6D89FCA}"/>
                  </a:ext>
                </a:extLst>
              </p:cNvPr>
              <p:cNvSpPr/>
              <p:nvPr/>
            </p:nvSpPr>
            <p:spPr>
              <a:xfrm rot="1410184">
                <a:off x="3754062" y="5054180"/>
                <a:ext cx="775595" cy="763476"/>
              </a:xfrm>
              <a:prstGeom prst="arc">
                <a:avLst>
                  <a:gd name="adj1" fmla="val 15853090"/>
                  <a:gd name="adj2" fmla="val 0"/>
                </a:avLst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/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40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altLang="ja-JP" sz="4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534720" y="5717139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0FC43815-F02B-460E-942C-A3617DACA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403" y="5370951"/>
                <a:ext cx="2469268" cy="431177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A6B5C18-7736-431A-9BEA-87DA84104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1057" y="558043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9309B66-277F-49FF-8957-DD47DD480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608080" y="11148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829837" y="5124833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E8B37C0-79C5-4701-AB56-89B67E31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82411" y="50586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21CC4F-CD3D-4524-8318-814E28F46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97156" y="554413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543374" y="55527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401943" y="37731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63" y="2698085"/>
                <a:ext cx="307853" cy="581267"/>
              </a:xfrm>
              <a:prstGeom prst="rect">
                <a:avLst/>
              </a:prstGeom>
            </p:spPr>
          </p:pic>
        </p:grp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373C7F3E-5FB9-4944-A0DE-A55831343957}"/>
                </a:ext>
              </a:extLst>
            </p:cNvPr>
            <p:cNvSpPr>
              <a:spLocks noChangeAspect="1"/>
            </p:cNvSpPr>
            <p:nvPr/>
          </p:nvSpPr>
          <p:spPr>
            <a:xfrm rot="413397">
              <a:off x="3279004" y="2182912"/>
              <a:ext cx="5037924" cy="4894496"/>
            </a:xfrm>
            <a:prstGeom prst="arc">
              <a:avLst/>
            </a:prstGeom>
            <a:ln w="317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2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634EB5-2EEA-4736-8D92-3F1D0227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" y="836988"/>
            <a:ext cx="2054356" cy="920498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BFBA74-F068-4C7F-8D6D-697F4D60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" y="989388"/>
            <a:ext cx="2054356" cy="920498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DDB13A-72DC-4A10-A011-0B899E7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9" y="2752750"/>
            <a:ext cx="2054356" cy="920498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2343A0-419C-4229-8F76-E6ABBEF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11" y="3212999"/>
            <a:ext cx="2054356" cy="920498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7AFB4E2-D5C6-48B4-840E-DE14333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3" y="1106760"/>
            <a:ext cx="2054356" cy="920498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9C6D47C-B7DE-44AC-A148-78D46ED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4293004"/>
            <a:ext cx="2054356" cy="920498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8A41A6-8136-440D-8113-B301A945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67" y="3948654"/>
            <a:ext cx="2054356" cy="920498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C8FC13-39C8-4211-9F7C-F0854B33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071665"/>
            <a:ext cx="2211003" cy="9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3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839FEE-E206-439A-92D6-1A70722CF1B7}"/>
              </a:ext>
            </a:extLst>
          </p:cNvPr>
          <p:cNvGrpSpPr/>
          <p:nvPr/>
        </p:nvGrpSpPr>
        <p:grpSpPr>
          <a:xfrm>
            <a:off x="1775980" y="1052989"/>
            <a:ext cx="7880694" cy="4850541"/>
            <a:chOff x="907782" y="1358074"/>
            <a:chExt cx="7880694" cy="485054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BA0CD34-AB90-4C2E-9763-1CC3E09C6306}"/>
                </a:ext>
              </a:extLst>
            </p:cNvPr>
            <p:cNvGrpSpPr/>
            <p:nvPr/>
          </p:nvGrpSpPr>
          <p:grpSpPr>
            <a:xfrm>
              <a:off x="907782" y="1358074"/>
              <a:ext cx="2426262" cy="1555111"/>
              <a:chOff x="9229351" y="2451704"/>
              <a:chExt cx="2426262" cy="1555111"/>
            </a:xfrm>
          </p:grpSpPr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0C3F673-846D-4187-A5A5-BF52A202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028338"/>
                <a:ext cx="432002" cy="0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8AF4BE5-73D8-4557-98D3-019BE235EF8C}"/>
                  </a:ext>
                </a:extLst>
              </p:cNvPr>
              <p:cNvSpPr/>
              <p:nvPr/>
            </p:nvSpPr>
            <p:spPr>
              <a:xfrm>
                <a:off x="9811351" y="2844259"/>
                <a:ext cx="15728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no shadowing</a:t>
                </a:r>
                <a:endParaRPr lang="ja-JP" altLang="en-US" sz="1600" b="1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19FBEBA1-6BA6-42AC-90DE-0CD0272C1E13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shadowing</a:t>
                </a:r>
                <a:endParaRPr lang="ja-JP" altLang="en-US" sz="1600" b="1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32492302-28B0-4B99-B3C4-E07B6316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F73E73D-30D6-4EDD-885F-0ED0E00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176" y="3817319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DC68E42-AE23-4BFF-8164-D7005C68CFC4}"/>
                  </a:ext>
                </a:extLst>
              </p:cNvPr>
              <p:cNvSpPr/>
              <p:nvPr/>
            </p:nvSpPr>
            <p:spPr>
              <a:xfrm>
                <a:off x="9229351" y="2783202"/>
                <a:ext cx="2426262" cy="782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7168EC7-9B3C-4459-AA2D-5DCBC9991DD0}"/>
                  </a:ext>
                </a:extLst>
              </p:cNvPr>
              <p:cNvSpPr/>
              <p:nvPr/>
            </p:nvSpPr>
            <p:spPr>
              <a:xfrm>
                <a:off x="9482107" y="2451704"/>
                <a:ext cx="2122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>
                    <a:solidFill>
                      <a:srgbClr val="FF0000"/>
                    </a:solidFill>
                  </a:rPr>
                  <a:t>Inefficient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route</a:t>
                </a:r>
                <a:endParaRPr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F612A5E-7C2A-4ED7-9333-FE827C1C308F}"/>
                  </a:ext>
                </a:extLst>
              </p:cNvPr>
              <p:cNvSpPr/>
              <p:nvPr/>
            </p:nvSpPr>
            <p:spPr>
              <a:xfrm>
                <a:off x="9673309" y="3637483"/>
                <a:ext cx="1843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efficient route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C126630-D95D-4780-9216-A50A1B9DCB1F}"/>
                </a:ext>
              </a:extLst>
            </p:cNvPr>
            <p:cNvGrpSpPr/>
            <p:nvPr/>
          </p:nvGrpSpPr>
          <p:grpSpPr>
            <a:xfrm>
              <a:off x="911976" y="2456221"/>
              <a:ext cx="7876500" cy="3752394"/>
              <a:chOff x="886559" y="1824263"/>
              <a:chExt cx="7876500" cy="375239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430478" y="2884811"/>
                <a:ext cx="7332581" cy="2654990"/>
                <a:chOff x="215520" y="2406090"/>
                <a:chExt cx="6080380" cy="2293504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2108958" y="512652"/>
                  <a:ext cx="2293504" cy="6080380"/>
                  <a:chOff x="4701727" y="-5039310"/>
                  <a:chExt cx="4303059" cy="11795497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146160" y="4550735"/>
                    <a:ext cx="2518927" cy="1761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01727" y="-5039310"/>
                    <a:ext cx="4303059" cy="11795497"/>
                    <a:chOff x="4803201" y="-5022553"/>
                    <a:chExt cx="4303059" cy="11795497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07473" y="539109"/>
                      <a:ext cx="11795496" cy="67217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201" y="3742891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2307473" y="875195"/>
                      <a:ext cx="11795496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597237" y="2406090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109478" y="3680867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154377" y="3728544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430478" y="2491446"/>
                <a:ext cx="7332579" cy="4147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430479" y="2698812"/>
                <a:ext cx="7332579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2882565" y="249135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4544579" y="246827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6549351" y="247213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147273" y="3376209"/>
                <a:ext cx="1554180" cy="10951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4971142" y="3208558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A87DF9-886D-47EB-9676-A1D27040DEDB}"/>
                  </a:ext>
                </a:extLst>
              </p:cNvPr>
              <p:cNvSpPr/>
              <p:nvPr/>
            </p:nvSpPr>
            <p:spPr>
              <a:xfrm rot="5400000">
                <a:off x="6905489" y="3281023"/>
                <a:ext cx="1582162" cy="12014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4749864" y="2265509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6755307" y="2337941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5601513" y="2370411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4889072" y="1824263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4550149" y="2488129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6554921" y="247545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4543489" y="476325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6552959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2881520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2CBD864-4A44-4EB7-8099-363CC6118CB6}"/>
                  </a:ext>
                </a:extLst>
              </p:cNvPr>
              <p:cNvSpPr/>
              <p:nvPr/>
            </p:nvSpPr>
            <p:spPr>
              <a:xfrm>
                <a:off x="2790125" y="4953214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①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BDCAA0C-820E-40B1-9981-B542E36A8AC5}"/>
                  </a:ext>
                </a:extLst>
              </p:cNvPr>
              <p:cNvSpPr/>
              <p:nvPr/>
            </p:nvSpPr>
            <p:spPr>
              <a:xfrm>
                <a:off x="4567397" y="492037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②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D0D5760-05F6-49C2-938F-A7C8F9A0B8F5}"/>
                  </a:ext>
                </a:extLst>
              </p:cNvPr>
              <p:cNvSpPr/>
              <p:nvPr/>
            </p:nvSpPr>
            <p:spPr>
              <a:xfrm>
                <a:off x="5919826" y="39152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B8C25D-4845-47E5-A31A-47D39D5AC859}"/>
                  </a:ext>
                </a:extLst>
              </p:cNvPr>
              <p:cNvSpPr/>
              <p:nvPr/>
            </p:nvSpPr>
            <p:spPr>
              <a:xfrm>
                <a:off x="5101716" y="4000092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3D951A1-1FFF-47C1-9255-C0AC50F71DB5}"/>
                  </a:ext>
                </a:extLst>
              </p:cNvPr>
              <p:cNvSpPr/>
              <p:nvPr/>
            </p:nvSpPr>
            <p:spPr>
              <a:xfrm>
                <a:off x="886559" y="5125630"/>
                <a:ext cx="1361651" cy="33855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1"/>
                    </a:solidFill>
                  </a:rPr>
                  <a:t>Send Node</a:t>
                </a:r>
                <a:endParaRPr lang="ja-JP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図 3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F53A8-0E18-43AE-BA11-0748B8FF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77857" y="4621056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09112" y="2350633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4" name="図 3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3B18D14-B496-411C-9690-BB0C4026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493" y="3556111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5" name="図 3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42C2AB-7FD5-4527-AC29-3ACA4582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668" y="3470240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38C2106-B7A6-43A5-B4F2-1AE5B0059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6821" y="3756537"/>
                <a:ext cx="110709" cy="10195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7" name="図 3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7C1C636-178F-46D9-A8DC-7CBBC82BC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31193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8" name="図 3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46249C5-54CB-46DF-9394-7EAE503A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57270" y="4616877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9" name="図 3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1FE6D69-008F-4481-9297-A0CEAC79E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0081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40" name="図 3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E64ED-0C40-49EF-A6A3-9194928A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22489" y="4631469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C8276117-0B30-49DB-8B07-99C21F3CB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0252" y="3915237"/>
                <a:ext cx="909884" cy="8815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A5B0E256-D00F-4205-9E71-CDF098694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412" y="3915237"/>
                <a:ext cx="783442" cy="9016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D43A1C4B-EEBD-4B43-A966-74C6BF097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676" y="4936189"/>
                <a:ext cx="1868773" cy="2716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998" y="4939885"/>
                <a:ext cx="1642918" cy="1627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F2BBA2F-FE74-4DD5-ACA5-E378D87FD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495" y="4763407"/>
                <a:ext cx="649819" cy="197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B7FFFA9E-ED7D-4521-BA27-D91D47ACE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446" y="4770043"/>
                <a:ext cx="1651273" cy="1183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47" name="図 4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EA051-01A6-4989-ADB5-E81FE0C9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572114" y="4616877"/>
                <a:ext cx="282224" cy="532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951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CF92299-E78E-4014-9D05-E9453AC450FE}"/>
              </a:ext>
            </a:extLst>
          </p:cNvPr>
          <p:cNvGrpSpPr/>
          <p:nvPr/>
        </p:nvGrpSpPr>
        <p:grpSpPr>
          <a:xfrm>
            <a:off x="1775980" y="1700992"/>
            <a:ext cx="8187647" cy="4148437"/>
            <a:chOff x="2002176" y="1700992"/>
            <a:chExt cx="8187647" cy="414843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F2F2D7DD-B1DB-4CDD-8CD3-AAF0F23EE0D5}"/>
                </a:ext>
              </a:extLst>
            </p:cNvPr>
            <p:cNvGrpSpPr/>
            <p:nvPr/>
          </p:nvGrpSpPr>
          <p:grpSpPr>
            <a:xfrm>
              <a:off x="2002176" y="1700992"/>
              <a:ext cx="8187647" cy="4148437"/>
              <a:chOff x="2002176" y="1700992"/>
              <a:chExt cx="8187647" cy="4148437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15127414-3ED9-4DAB-9C45-19196BDE4606}"/>
                  </a:ext>
                </a:extLst>
              </p:cNvPr>
              <p:cNvGrpSpPr/>
              <p:nvPr/>
            </p:nvGrpSpPr>
            <p:grpSpPr>
              <a:xfrm>
                <a:off x="2002176" y="1700992"/>
                <a:ext cx="8187647" cy="4148437"/>
                <a:chOff x="2128353" y="2437134"/>
                <a:chExt cx="8187647" cy="4148437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C9323EC8-FBFD-48AD-BCE0-96E52C7CAF3B}"/>
                    </a:ext>
                  </a:extLst>
                </p:cNvPr>
                <p:cNvGrpSpPr/>
                <p:nvPr/>
              </p:nvGrpSpPr>
              <p:grpSpPr>
                <a:xfrm>
                  <a:off x="6407865" y="2463766"/>
                  <a:ext cx="3908135" cy="3598833"/>
                  <a:chOff x="6051837" y="2463766"/>
                  <a:chExt cx="3908135" cy="3598833"/>
                </a:xfrm>
              </p:grpSpPr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EC669E27-B82C-4BAB-A607-73819C750D13}"/>
                      </a:ext>
                    </a:extLst>
                  </p:cNvPr>
                  <p:cNvGrpSpPr/>
                  <p:nvPr/>
                </p:nvGrpSpPr>
                <p:grpSpPr>
                  <a:xfrm>
                    <a:off x="6051837" y="2463766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336B67FC-58D2-4E3F-8834-40D3F1821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0CDACC44-36F9-41CB-AB16-E7522E9EF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9A129D63-A55A-4C87-9270-4AC5DF4D80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131" name="グループ化 130">
                            <a:extLst>
                              <a:ext uri="{FF2B5EF4-FFF2-40B4-BE49-F238E27FC236}">
                                <a16:creationId xmlns:a16="http://schemas.microsoft.com/office/drawing/2014/main" id="{6B712F5F-7279-4807-B505-9C8F4DE60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24B28FCA-F06A-4FC2-889C-C7371673E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34" name="グループ化 133">
                              <a:extLst>
                                <a:ext uri="{FF2B5EF4-FFF2-40B4-BE49-F238E27FC236}">
                                  <a16:creationId xmlns:a16="http://schemas.microsoft.com/office/drawing/2014/main" id="{25F691C3-99F4-40C9-9096-FEA6E6932D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135" name="正方形/長方形 134">
                                <a:extLst>
                                  <a:ext uri="{FF2B5EF4-FFF2-40B4-BE49-F238E27FC236}">
                                    <a16:creationId xmlns:a16="http://schemas.microsoft.com/office/drawing/2014/main" id="{8B2CB63A-697F-4B66-BA1B-CDB9FA528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136" name="正方形/長方形 135">
                                <a:extLst>
                                  <a:ext uri="{FF2B5EF4-FFF2-40B4-BE49-F238E27FC236}">
                                    <a16:creationId xmlns:a16="http://schemas.microsoft.com/office/drawing/2014/main" id="{466624D1-E9A1-44A5-AE93-E39C6EFC2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137" name="直線コネクタ 136">
                                <a:extLst>
                                  <a:ext uri="{FF2B5EF4-FFF2-40B4-BE49-F238E27FC236}">
                                    <a16:creationId xmlns:a16="http://schemas.microsoft.com/office/drawing/2014/main" id="{57DE4693-528D-475A-8247-9896ED56A05B}"/>
                                  </a:ext>
                                </a:extLst>
                              </p:cNvPr>
                              <p:cNvCxnSpPr>
                                <a:cxnSpLocks/>
                                <a:stCxn id="135" idx="3"/>
                                <a:endCxn id="135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8" name="正方形/長方形 137">
                                <a:extLst>
                                  <a:ext uri="{FF2B5EF4-FFF2-40B4-BE49-F238E27FC236}">
                                    <a16:creationId xmlns:a16="http://schemas.microsoft.com/office/drawing/2014/main" id="{F04BDC4C-C40F-4B87-8EC3-B1BF6333C5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32" name="直線コネクタ 131">
                            <a:extLst>
                              <a:ext uri="{FF2B5EF4-FFF2-40B4-BE49-F238E27FC236}">
                                <a16:creationId xmlns:a16="http://schemas.microsoft.com/office/drawing/2014/main" id="{565D0C13-3108-45CD-A639-164552FC1C2C}"/>
                              </a:ext>
                            </a:extLst>
                          </p:cNvPr>
                          <p:cNvCxnSpPr>
                            <a:cxnSpLocks/>
                            <a:stCxn id="136" idx="3"/>
                            <a:endCxn id="136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3" name="正方形/長方形 122">
                          <a:extLst>
                            <a:ext uri="{FF2B5EF4-FFF2-40B4-BE49-F238E27FC236}">
                              <a16:creationId xmlns:a16="http://schemas.microsoft.com/office/drawing/2014/main" id="{A39A549E-5B44-415A-96DE-345F522FD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124" name="直線コネクタ 123">
                          <a:extLst>
                            <a:ext uri="{FF2B5EF4-FFF2-40B4-BE49-F238E27FC236}">
                              <a16:creationId xmlns:a16="http://schemas.microsoft.com/office/drawing/2014/main" id="{9EF5972D-E244-486C-9C6B-CAADB4BBF7CF}"/>
                            </a:ext>
                          </a:extLst>
                        </p:cNvPr>
                        <p:cNvCxnSpPr>
                          <a:cxnSpLocks/>
                          <a:stCxn id="123" idx="3"/>
                          <a:endCxn id="123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6B75E749-1886-41B4-AECA-46F44FB3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6" name="正方形/長方形 125">
                          <a:extLst>
                            <a:ext uri="{FF2B5EF4-FFF2-40B4-BE49-F238E27FC236}">
                              <a16:creationId xmlns:a16="http://schemas.microsoft.com/office/drawing/2014/main" id="{96218993-C37B-4A7F-95C1-68C3EC695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7" name="図 126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49484424-A0FC-44E8-AD0C-8957B82ADA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28" name="正方形/長方形 127">
                          <a:extLst>
                            <a:ext uri="{FF2B5EF4-FFF2-40B4-BE49-F238E27FC236}">
                              <a16:creationId xmlns:a16="http://schemas.microsoft.com/office/drawing/2014/main" id="{FDA1897E-14C5-4F19-AB14-1A2876C74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9" name="図 12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5FA64B51-EA39-45E0-839C-67C50513D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正方形/長方形 129">
                          <a:extLst>
                            <a:ext uri="{FF2B5EF4-FFF2-40B4-BE49-F238E27FC236}">
                              <a16:creationId xmlns:a16="http://schemas.microsoft.com/office/drawing/2014/main" id="{36290FDB-23B0-4017-831A-69F83B542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4658DA81-9D1D-4A78-A338-03B9E9553A8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6C3EED7-D406-4688-ABEF-D4E6D342A8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119" name="直線コネクタ 118">
                        <a:extLst>
                          <a:ext uri="{FF2B5EF4-FFF2-40B4-BE49-F238E27FC236}">
                            <a16:creationId xmlns:a16="http://schemas.microsoft.com/office/drawing/2014/main" id="{8BCE379D-39F7-4259-8EC3-E94D8CBFFFC2}"/>
                          </a:ext>
                        </a:extLst>
                      </p:cNvPr>
                      <p:cNvCxnSpPr>
                        <a:cxnSpLocks/>
                        <a:stCxn id="118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正方形/長方形 119">
                        <a:extLst>
                          <a:ext uri="{FF2B5EF4-FFF2-40B4-BE49-F238E27FC236}">
                            <a16:creationId xmlns:a16="http://schemas.microsoft.com/office/drawing/2014/main" id="{118D3283-59EC-4F41-8380-41DD54063C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EA07A37-1940-4205-8867-3A15C8575C8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109" name="図 10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FE7AEBC-BB4D-4D06-9F4C-DC00EA393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図 10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1A81D960-CDFB-4651-8CB0-E317278F7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図 11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17C4019-0BA2-406B-AB2D-AB924FFC06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図 11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46947EC-8E0D-4872-812A-87BF2CA8D9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図 11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03F643C-A4CF-4692-B349-4714E345F8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図 11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0F052216-F4F1-4ADC-B81A-9489DD7ED7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38739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図 11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7F1917DB-F87F-47AA-9223-0B65A2447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9" name="直線矢印コネクタ 138">
                    <a:extLst>
                      <a:ext uri="{FF2B5EF4-FFF2-40B4-BE49-F238E27FC236}">
                        <a16:creationId xmlns:a16="http://schemas.microsoft.com/office/drawing/2014/main" id="{6CC1D662-90CC-4340-927E-FEDBAA814159}"/>
                      </a:ext>
                    </a:extLst>
                  </p:cNvPr>
                  <p:cNvCxnSpPr>
                    <a:cxnSpLocks/>
                    <a:endCxn id="109" idx="1"/>
                  </p:cNvCxnSpPr>
                  <p:nvPr/>
                </p:nvCxnSpPr>
                <p:spPr>
                  <a:xfrm flipV="1">
                    <a:off x="6973934" y="5336588"/>
                    <a:ext cx="530313" cy="7103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矢印コネクタ 140">
                    <a:extLst>
                      <a:ext uri="{FF2B5EF4-FFF2-40B4-BE49-F238E27FC236}">
                        <a16:creationId xmlns:a16="http://schemas.microsoft.com/office/drawing/2014/main" id="{0E82B4FD-2970-432B-A49B-65D8EFA13F2E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 flipV="1">
                    <a:off x="7486985" y="4036206"/>
                    <a:ext cx="130058" cy="1272386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矢印コネクタ 142">
                    <a:extLst>
                      <a:ext uri="{FF2B5EF4-FFF2-40B4-BE49-F238E27FC236}">
                        <a16:creationId xmlns:a16="http://schemas.microsoft.com/office/drawing/2014/main" id="{E7EC9087-1B6C-4BF4-8787-3EA7EBDBE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65309" y="2988552"/>
                    <a:ext cx="993562" cy="7360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グループ化 162">
                  <a:extLst>
                    <a:ext uri="{FF2B5EF4-FFF2-40B4-BE49-F238E27FC236}">
                      <a16:creationId xmlns:a16="http://schemas.microsoft.com/office/drawing/2014/main" id="{4CB82765-9424-492B-AE4C-E382946D8B22}"/>
                    </a:ext>
                  </a:extLst>
                </p:cNvPr>
                <p:cNvGrpSpPr/>
                <p:nvPr/>
              </p:nvGrpSpPr>
              <p:grpSpPr>
                <a:xfrm>
                  <a:off x="2128353" y="2437134"/>
                  <a:ext cx="3908135" cy="3598833"/>
                  <a:chOff x="6047211" y="2539923"/>
                  <a:chExt cx="3908135" cy="3598833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AE89AFF4-2BFC-4347-9862-038E3AF65BA3}"/>
                      </a:ext>
                    </a:extLst>
                  </p:cNvPr>
                  <p:cNvGrpSpPr/>
                  <p:nvPr/>
                </p:nvGrpSpPr>
                <p:grpSpPr>
                  <a:xfrm>
                    <a:off x="6047211" y="2539923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98" name="グループ化 97">
                      <a:extLst>
                        <a:ext uri="{FF2B5EF4-FFF2-40B4-BE49-F238E27FC236}">
                          <a16:creationId xmlns:a16="http://schemas.microsoft.com/office/drawing/2014/main" id="{FBEC76BB-CBED-4C18-8894-96B985AA3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73" name="グループ化 72">
                        <a:extLst>
                          <a:ext uri="{FF2B5EF4-FFF2-40B4-BE49-F238E27FC236}">
                            <a16:creationId xmlns:a16="http://schemas.microsoft.com/office/drawing/2014/main" id="{9E0C76E0-9CCE-41CA-8220-505E38EF4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74" name="グループ化 73">
                          <a:extLst>
                            <a:ext uri="{FF2B5EF4-FFF2-40B4-BE49-F238E27FC236}">
                              <a16:creationId xmlns:a16="http://schemas.microsoft.com/office/drawing/2014/main" id="{8804AC33-8CA1-42A0-863D-B7363BE42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83" name="グループ化 82">
                            <a:extLst>
                              <a:ext uri="{FF2B5EF4-FFF2-40B4-BE49-F238E27FC236}">
                                <a16:creationId xmlns:a16="http://schemas.microsoft.com/office/drawing/2014/main" id="{80EE0DEA-7AEC-44B9-95E3-0AEE140F15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85" name="正方形/長方形 84">
                              <a:extLst>
                                <a:ext uri="{FF2B5EF4-FFF2-40B4-BE49-F238E27FC236}">
                                  <a16:creationId xmlns:a16="http://schemas.microsoft.com/office/drawing/2014/main" id="{A4808D5B-2CEF-4C69-8C13-E6F653FEDC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6" name="グループ化 85">
                              <a:extLst>
                                <a:ext uri="{FF2B5EF4-FFF2-40B4-BE49-F238E27FC236}">
                                  <a16:creationId xmlns:a16="http://schemas.microsoft.com/office/drawing/2014/main" id="{7BDAEE67-EC8C-4A0D-A683-B014A01C2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87" name="正方形/長方形 86">
                                <a:extLst>
                                  <a:ext uri="{FF2B5EF4-FFF2-40B4-BE49-F238E27FC236}">
                                    <a16:creationId xmlns:a16="http://schemas.microsoft.com/office/drawing/2014/main" id="{3C1569D5-B9B8-4CD8-8DE7-C99D512543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88" name="正方形/長方形 87">
                                <a:extLst>
                                  <a:ext uri="{FF2B5EF4-FFF2-40B4-BE49-F238E27FC236}">
                                    <a16:creationId xmlns:a16="http://schemas.microsoft.com/office/drawing/2014/main" id="{E17DE547-7DA1-4456-BADF-D060AF468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89" name="直線コネクタ 88">
                                <a:extLst>
                                  <a:ext uri="{FF2B5EF4-FFF2-40B4-BE49-F238E27FC236}">
                                    <a16:creationId xmlns:a16="http://schemas.microsoft.com/office/drawing/2014/main" id="{B692FA59-B20C-4105-A0BA-0CB31176D7A4}"/>
                                  </a:ext>
                                </a:extLst>
                              </p:cNvPr>
                              <p:cNvCxnSpPr>
                                <a:cxnSpLocks/>
                                <a:stCxn id="87" idx="3"/>
                                <a:endCxn id="87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0" name="正方形/長方形 89">
                                <a:extLst>
                                  <a:ext uri="{FF2B5EF4-FFF2-40B4-BE49-F238E27FC236}">
                                    <a16:creationId xmlns:a16="http://schemas.microsoft.com/office/drawing/2014/main" id="{D62E5B33-BBA7-45AF-8F32-423636F42C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C58F65D1-B2F1-4207-9E34-891B1D6F7427}"/>
                              </a:ext>
                            </a:extLst>
                          </p:cNvPr>
                          <p:cNvCxnSpPr>
                            <a:cxnSpLocks/>
                            <a:stCxn id="88" idx="3"/>
                            <a:endCxn id="88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正方形/長方形 74">
                          <a:extLst>
                            <a:ext uri="{FF2B5EF4-FFF2-40B4-BE49-F238E27FC236}">
                              <a16:creationId xmlns:a16="http://schemas.microsoft.com/office/drawing/2014/main" id="{33142434-D493-4CF3-897E-52C3A5F7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76" name="直線コネクタ 75">
                          <a:extLst>
                            <a:ext uri="{FF2B5EF4-FFF2-40B4-BE49-F238E27FC236}">
                              <a16:creationId xmlns:a16="http://schemas.microsoft.com/office/drawing/2014/main" id="{560EF63F-96AA-4059-A742-8479B2578437}"/>
                            </a:ext>
                          </a:extLst>
                        </p:cNvPr>
                        <p:cNvCxnSpPr>
                          <a:cxnSpLocks/>
                          <a:stCxn id="75" idx="3"/>
                          <a:endCxn id="75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正方形/長方形 76">
                          <a:extLst>
                            <a:ext uri="{FF2B5EF4-FFF2-40B4-BE49-F238E27FC236}">
                              <a16:creationId xmlns:a16="http://schemas.microsoft.com/office/drawing/2014/main" id="{A3246DCA-4248-458E-ADDB-DB2F92702D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78" name="正方形/長方形 77">
                          <a:extLst>
                            <a:ext uri="{FF2B5EF4-FFF2-40B4-BE49-F238E27FC236}">
                              <a16:creationId xmlns:a16="http://schemas.microsoft.com/office/drawing/2014/main" id="{F8440E6B-9842-4F47-A9EE-314783C61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79" name="図 7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7DA8A064-6486-4952-9257-0D9FE5FC21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5865A3BB-59FE-4C38-8183-93D3A1C0A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81" name="図 80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FE83C463-74ED-404B-A35D-1F8B8E98F5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2" name="正方形/長方形 81">
                          <a:extLst>
                            <a:ext uri="{FF2B5EF4-FFF2-40B4-BE49-F238E27FC236}">
                              <a16:creationId xmlns:a16="http://schemas.microsoft.com/office/drawing/2014/main" id="{84C6A05C-FF01-4EA2-A0D5-9F49E136B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正方形/長方形 90">
                        <a:extLst>
                          <a:ext uri="{FF2B5EF4-FFF2-40B4-BE49-F238E27FC236}">
                            <a16:creationId xmlns:a16="http://schemas.microsoft.com/office/drawing/2014/main" id="{741EB9E3-2787-4ACE-912C-3205E24C6C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正方形/長方形 92">
                        <a:extLst>
                          <a:ext uri="{FF2B5EF4-FFF2-40B4-BE49-F238E27FC236}">
                            <a16:creationId xmlns:a16="http://schemas.microsoft.com/office/drawing/2014/main" id="{6FF1842E-6023-4A04-A0A7-0BB1EFE30C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94" name="直線コネクタ 93">
                        <a:extLst>
                          <a:ext uri="{FF2B5EF4-FFF2-40B4-BE49-F238E27FC236}">
                            <a16:creationId xmlns:a16="http://schemas.microsoft.com/office/drawing/2014/main" id="{31A59364-8131-4737-8C7D-531E8B430DD2}"/>
                          </a:ext>
                        </a:extLst>
                      </p:cNvPr>
                      <p:cNvCxnSpPr>
                        <a:cxnSpLocks/>
                        <a:stCxn id="93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正方形/長方形 95">
                        <a:extLst>
                          <a:ext uri="{FF2B5EF4-FFF2-40B4-BE49-F238E27FC236}">
                            <a16:creationId xmlns:a16="http://schemas.microsoft.com/office/drawing/2014/main" id="{316B20F9-E420-41B8-BAC5-D6D07224A43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B1455A2D-AD77-4D1A-8615-3ECA1E8917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9" name="図 9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0E54B79-10B4-4916-849B-AD26063C34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図 9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2EBEB3-BC0A-4A28-8E60-D3CCD1EE96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図 10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3BCE806B-B158-424F-8C14-B5284AD21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図 10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FB8CA5-6A0D-4A91-A97E-F9D4E6B1A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図 10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25A7B7E-BC84-4434-BE30-C0288EF7D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図 10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7B71C0D-E5F1-421A-8EF7-E8AC75F32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92369" y="5311332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図 10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B9A219A-5100-423B-AA66-63FB1F2D90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5" name="直線矢印コネクタ 144">
                    <a:extLst>
                      <a:ext uri="{FF2B5EF4-FFF2-40B4-BE49-F238E27FC236}">
                        <a16:creationId xmlns:a16="http://schemas.microsoft.com/office/drawing/2014/main" id="{87E28B07-E0DC-4E09-8B7F-D0BBB49C1DDA}"/>
                      </a:ext>
                    </a:extLst>
                  </p:cNvPr>
                  <p:cNvCxnSpPr>
                    <a:cxnSpLocks/>
                    <a:endCxn id="104" idx="2"/>
                  </p:cNvCxnSpPr>
                  <p:nvPr/>
                </p:nvCxnSpPr>
                <p:spPr>
                  <a:xfrm flipV="1">
                    <a:off x="7038382" y="5486605"/>
                    <a:ext cx="1510961" cy="76154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E40705EE-72E8-422E-A69A-BD45799D4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3516" y="4746997"/>
                    <a:ext cx="989363" cy="616403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矢印コネクタ 155">
                    <a:extLst>
                      <a:ext uri="{FF2B5EF4-FFF2-40B4-BE49-F238E27FC236}">
                        <a16:creationId xmlns:a16="http://schemas.microsoft.com/office/drawing/2014/main" id="{B891FEB6-137E-413A-BDAB-4E5392B266F3}"/>
                      </a:ext>
                    </a:extLst>
                  </p:cNvPr>
                  <p:cNvCxnSpPr>
                    <a:cxnSpLocks/>
                    <a:stCxn id="104" idx="1"/>
                    <a:endCxn id="100" idx="1"/>
                  </p:cNvCxnSpPr>
                  <p:nvPr/>
                </p:nvCxnSpPr>
                <p:spPr>
                  <a:xfrm flipH="1" flipV="1">
                    <a:off x="7946226" y="4587123"/>
                    <a:ext cx="803462" cy="793374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正方形/長方形 160">
                    <a:extLst>
                      <a:ext uri="{FF2B5EF4-FFF2-40B4-BE49-F238E27FC236}">
                        <a16:creationId xmlns:a16="http://schemas.microsoft.com/office/drawing/2014/main" id="{D3947BE4-4A46-492A-B878-C7034595BE3E}"/>
                      </a:ext>
                    </a:extLst>
                  </p:cNvPr>
                  <p:cNvSpPr/>
                  <p:nvPr/>
                </p:nvSpPr>
                <p:spPr>
                  <a:xfrm rot="1087529">
                    <a:off x="8010532" y="4684030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:a16="http://schemas.microsoft.com/office/drawing/2014/main" id="{8A4B0BFA-DC55-4511-AE91-979EF842A78E}"/>
                      </a:ext>
                    </a:extLst>
                  </p:cNvPr>
                  <p:cNvSpPr/>
                  <p:nvPr/>
                </p:nvSpPr>
                <p:spPr>
                  <a:xfrm rot="20508330">
                    <a:off x="8927902" y="4762913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6D41BD4B-5AF2-456B-B88E-9D92FB9013F1}"/>
                    </a:ext>
                  </a:extLst>
                </p:cNvPr>
                <p:cNvSpPr/>
                <p:nvPr/>
              </p:nvSpPr>
              <p:spPr>
                <a:xfrm>
                  <a:off x="2279394" y="6207181"/>
                  <a:ext cx="3539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(a) unreachable case in LSGO</a:t>
                  </a:r>
                  <a:endParaRPr lang="ja-JP" altLang="en-US" b="1" dirty="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47EA5ED7-9BBC-475E-B6A5-0AE08D74F261}"/>
                    </a:ext>
                  </a:extLst>
                </p:cNvPr>
                <p:cNvSpPr/>
                <p:nvPr/>
              </p:nvSpPr>
              <p:spPr>
                <a:xfrm>
                  <a:off x="7382230" y="6216239"/>
                  <a:ext cx="2271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(b) reachable case</a:t>
                  </a:r>
                  <a:endParaRPr lang="ja-JP" altLang="en-US" b="1" dirty="0"/>
                </a:p>
              </p:txBody>
            </p:sp>
          </p:grp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8F9EF672-7287-4BC4-A303-8187BD7B89F7}"/>
                  </a:ext>
                </a:extLst>
              </p:cNvPr>
              <p:cNvSpPr/>
              <p:nvPr/>
            </p:nvSpPr>
            <p:spPr>
              <a:xfrm>
                <a:off x="4735837" y="4581916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0524B28-9DFF-4892-8681-38284A1129D9}"/>
                  </a:ext>
                </a:extLst>
              </p:cNvPr>
              <p:cNvSpPr/>
              <p:nvPr/>
            </p:nvSpPr>
            <p:spPr>
              <a:xfrm>
                <a:off x="3356366" y="4259029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1A900988-BEEF-4CEB-AB60-517716E3B721}"/>
                  </a:ext>
                </a:extLst>
              </p:cNvPr>
              <p:cNvSpPr/>
              <p:nvPr/>
            </p:nvSpPr>
            <p:spPr>
              <a:xfrm>
                <a:off x="8954877" y="46146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99CD4CE-4E8D-4C1F-A3C1-0A6412141BE3}"/>
                  </a:ext>
                </a:extLst>
              </p:cNvPr>
              <p:cNvSpPr/>
              <p:nvPr/>
            </p:nvSpPr>
            <p:spPr>
              <a:xfrm>
                <a:off x="7798930" y="430947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2BE1961-73F2-4025-908D-1BC6D277938E}"/>
                </a:ext>
              </a:extLst>
            </p:cNvPr>
            <p:cNvSpPr/>
            <p:nvPr/>
          </p:nvSpPr>
          <p:spPr>
            <a:xfrm>
              <a:off x="3696040" y="382019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C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32FE4DE7-5D1F-4A88-8152-7C14253C5AC5}"/>
                </a:ext>
              </a:extLst>
            </p:cNvPr>
            <p:cNvSpPr/>
            <p:nvPr/>
          </p:nvSpPr>
          <p:spPr>
            <a:xfrm>
              <a:off x="5750125" y="404647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D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DC11086-CD13-480C-9E83-320C026FA43F}"/>
              </a:ext>
            </a:extLst>
          </p:cNvPr>
          <p:cNvCxnSpPr>
            <a:cxnSpLocks/>
          </p:cNvCxnSpPr>
          <p:nvPr/>
        </p:nvCxnSpPr>
        <p:spPr>
          <a:xfrm flipV="1">
            <a:off x="2975555" y="4559948"/>
            <a:ext cx="464012" cy="17616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76DEC9D-AA87-4DCC-A0EC-7BAF0F80F16E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7507902" y="3726094"/>
            <a:ext cx="340497" cy="87435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E85979D-8B11-4079-8395-46C28A1B465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6985417" y="4675250"/>
            <a:ext cx="1518577" cy="408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5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C6E7009-9E1C-45CE-8715-C2E10F0459F9}"/>
              </a:ext>
            </a:extLst>
          </p:cNvPr>
          <p:cNvGrpSpPr/>
          <p:nvPr/>
        </p:nvGrpSpPr>
        <p:grpSpPr>
          <a:xfrm>
            <a:off x="1991981" y="1700992"/>
            <a:ext cx="6496607" cy="4152194"/>
            <a:chOff x="1775977" y="2108732"/>
            <a:chExt cx="6496607" cy="4152194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D5D4EC84-13FF-4792-A24C-2392C6E9961E}"/>
                </a:ext>
              </a:extLst>
            </p:cNvPr>
            <p:cNvGrpSpPr/>
            <p:nvPr/>
          </p:nvGrpSpPr>
          <p:grpSpPr>
            <a:xfrm>
              <a:off x="1775977" y="2790241"/>
              <a:ext cx="6496607" cy="3311148"/>
              <a:chOff x="1775977" y="2790241"/>
              <a:chExt cx="6496607" cy="3311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775977" y="3416023"/>
                <a:ext cx="6480032" cy="2654992"/>
                <a:chOff x="-56401" y="2411688"/>
                <a:chExt cx="5373423" cy="22935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1483559" y="871730"/>
                  <a:ext cx="2293504" cy="5373423"/>
                  <a:chOff x="4712225" y="-3140360"/>
                  <a:chExt cx="4303059" cy="10424054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090272" y="5416396"/>
                    <a:ext cx="2331912" cy="180316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12225" y="-3140360"/>
                    <a:ext cx="4303059" cy="10424054"/>
                    <a:chOff x="4813699" y="-3123603"/>
                    <a:chExt cx="4303059" cy="10424054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8684" y="1747766"/>
                      <a:ext cx="10424054" cy="6813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699" y="4437042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3018685" y="2088424"/>
                      <a:ext cx="10424054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239412" y="2411688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782898" y="4205599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827797" y="4253276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775979" y="3016177"/>
                <a:ext cx="6480031" cy="4828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775979" y="3257621"/>
                <a:ext cx="6480031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3124272" y="3024027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5217999" y="299300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7222771" y="299686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616892" y="3696801"/>
                <a:ext cx="1509478" cy="14369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5644562" y="3733290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5423284" y="2790241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7428727" y="2862673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7039704" y="4349870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6350239" y="3804979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5223569" y="301286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7228341" y="300018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5216909" y="528798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7226379" y="527467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3124272" y="527284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11" y="4439471"/>
                <a:ext cx="195629" cy="369373"/>
              </a:xfrm>
              <a:prstGeom prst="rect">
                <a:avLst/>
              </a:prstGeom>
            </p:spPr>
          </p:pic>
          <p:pic>
            <p:nvPicPr>
              <p:cNvPr id="68" name="図 6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B1DE6E-7268-4426-B399-79FEF633E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19820" y="52003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69" name="図 6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01B4D81-CF3A-46BD-882F-1ACD1684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81043">
                <a:off x="3353135" y="5444514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0" name="図 6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5F5C6-7FD0-4252-8DB0-DE719701F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220983" y="541302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9B1371-2765-45A9-B73E-589599355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07" y="445758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5FB2C-822B-4F5E-AAF8-5820D35C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5616" y="5172545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E8DDEE3-1C59-4488-9D48-01D29B8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0721" y="53997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004D0E9-6E3A-481B-9760-2AD5BDECF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98895" y="5390011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B94F88-DD3C-4CB1-AB91-5107B787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02595" y="5382328"/>
                <a:ext cx="230218" cy="434682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200" y="5636002"/>
                <a:ext cx="772759" cy="62915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39F84BF-D5D6-4D1A-BB36-08946B372B93}"/>
                  </a:ext>
                </a:extLst>
              </p:cNvPr>
              <p:cNvCxnSpPr>
                <a:cxnSpLocks/>
                <a:stCxn id="69" idx="1"/>
                <a:endCxn id="73" idx="2"/>
              </p:cNvCxnSpPr>
              <p:nvPr/>
            </p:nvCxnSpPr>
            <p:spPr>
              <a:xfrm flipV="1">
                <a:off x="3542720" y="5617061"/>
                <a:ext cx="925769" cy="13256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97C9F9A-927B-420A-8692-6EA658AD0799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4686667" y="5389886"/>
                <a:ext cx="476717" cy="24611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E847FB39-8DF9-4628-8CC4-89216D14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8" y="5429637"/>
                <a:ext cx="590029" cy="18603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A21D41C3-026C-4EDD-B1E0-9054E6D6309B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6051793" y="5590190"/>
                <a:ext cx="1248570" cy="9479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9CEC7D8-933E-42AB-8A30-14C360528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1412" y="4658208"/>
                <a:ext cx="78840" cy="8340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5897B5FE-D664-482B-BB6E-3D2800F0D586}"/>
                  </a:ext>
                </a:extLst>
              </p:cNvPr>
              <p:cNvSpPr/>
              <p:nvPr/>
            </p:nvSpPr>
            <p:spPr>
              <a:xfrm rot="5400000">
                <a:off x="2953646" y="5096824"/>
                <a:ext cx="815957" cy="77275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9B9DB071-B3E7-44D8-BB12-ED814F45DCA8}"/>
                  </a:ext>
                </a:extLst>
              </p:cNvPr>
              <p:cNvSpPr/>
              <p:nvPr/>
            </p:nvSpPr>
            <p:spPr>
              <a:xfrm rot="5400000">
                <a:off x="5047765" y="5154649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DE9D85-B38A-4C4C-94F0-2B7C6AAA27E6}"/>
                  </a:ext>
                </a:extLst>
              </p:cNvPr>
              <p:cNvSpPr/>
              <p:nvPr/>
            </p:nvSpPr>
            <p:spPr>
              <a:xfrm rot="5400000">
                <a:off x="7104236" y="5178552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D7AF89A1-3988-4714-888B-F60C6C24DE99}"/>
                </a:ext>
              </a:extLst>
            </p:cNvPr>
            <p:cNvSpPr/>
            <p:nvPr/>
          </p:nvSpPr>
          <p:spPr>
            <a:xfrm rot="16200000">
              <a:off x="3322264" y="4777197"/>
              <a:ext cx="451770" cy="2467865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231EE333-86C4-44E1-8EC5-DA31F89BA5D2}"/>
                </a:ext>
              </a:extLst>
            </p:cNvPr>
            <p:cNvSpPr/>
            <p:nvPr/>
          </p:nvSpPr>
          <p:spPr>
            <a:xfrm rot="16200000">
              <a:off x="5883934" y="4693313"/>
              <a:ext cx="467724" cy="2667501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矢印: 右カーブ 57">
              <a:extLst>
                <a:ext uri="{FF2B5EF4-FFF2-40B4-BE49-F238E27FC236}">
                  <a16:creationId xmlns:a16="http://schemas.microsoft.com/office/drawing/2014/main" id="{85B41838-A701-4326-B55E-7E9A5AB09C2B}"/>
                </a:ext>
              </a:extLst>
            </p:cNvPr>
            <p:cNvSpPr/>
            <p:nvPr/>
          </p:nvSpPr>
          <p:spPr>
            <a:xfrm rot="10341248">
              <a:off x="7607111" y="4515962"/>
              <a:ext cx="299941" cy="1113468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8C54790-2751-44C5-B830-F9875A0467E8}"/>
                </a:ext>
              </a:extLst>
            </p:cNvPr>
            <p:cNvGrpSpPr/>
            <p:nvPr/>
          </p:nvGrpSpPr>
          <p:grpSpPr>
            <a:xfrm>
              <a:off x="1821699" y="2108732"/>
              <a:ext cx="3645071" cy="805494"/>
              <a:chOff x="9342149" y="3182813"/>
              <a:chExt cx="3645071" cy="80549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E9B167-4FE9-473F-92B9-416E4EBBCCC8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3175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Intersection-based routing</a:t>
                </a:r>
                <a:endParaRPr lang="ja-JP" altLang="en-US" b="1" dirty="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81902EA-CF56-47C3-96E8-354F480F0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361F9AF-A9DB-4A2C-B9BA-F4310F629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82215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FE84DBF9-DAE9-45E3-A1F9-B11CBA2FA91E}"/>
                  </a:ext>
                </a:extLst>
              </p:cNvPr>
              <p:cNvSpPr/>
              <p:nvPr/>
            </p:nvSpPr>
            <p:spPr>
              <a:xfrm>
                <a:off x="9807956" y="3618975"/>
                <a:ext cx="281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b="1" dirty="0"/>
                  <a:t>Other routing schemes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72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70E39C2-059F-496D-83C5-9C3A68564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8277"/>
              </p:ext>
            </p:extLst>
          </p:nvPr>
        </p:nvGraphicFramePr>
        <p:xfrm>
          <a:off x="479974" y="1163812"/>
          <a:ext cx="3456016" cy="248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F07A0D3-0FDC-475E-A0AC-8348D2B7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2875"/>
              </p:ext>
            </p:extLst>
          </p:nvPr>
        </p:nvGraphicFramePr>
        <p:xfrm>
          <a:off x="4218055" y="1205761"/>
          <a:ext cx="3605954" cy="26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9893B8-4CB7-4A09-9638-6FF938A4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5094"/>
              </p:ext>
            </p:extLst>
          </p:nvPr>
        </p:nvGraphicFramePr>
        <p:xfrm>
          <a:off x="8040009" y="1205761"/>
          <a:ext cx="3456016" cy="27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243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591350-75D5-4C5C-AC28-26597BB95EBB}"/>
              </a:ext>
            </a:extLst>
          </p:cNvPr>
          <p:cNvGrpSpPr/>
          <p:nvPr/>
        </p:nvGrpSpPr>
        <p:grpSpPr>
          <a:xfrm>
            <a:off x="277080" y="359448"/>
            <a:ext cx="4346035" cy="4039227"/>
            <a:chOff x="911975" y="1779136"/>
            <a:chExt cx="4346035" cy="403922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3BAC273-551B-4CAB-8EFF-65BC38946F18}"/>
                </a:ext>
              </a:extLst>
            </p:cNvPr>
            <p:cNvGrpSpPr/>
            <p:nvPr/>
          </p:nvGrpSpPr>
          <p:grpSpPr>
            <a:xfrm>
              <a:off x="911975" y="1779136"/>
              <a:ext cx="4346035" cy="3373103"/>
              <a:chOff x="1632857" y="645254"/>
              <a:chExt cx="7079695" cy="5443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/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/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/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/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14F3ACC-2CCB-4B43-BA54-FDF83A8E78A6}"/>
                  </a:ext>
                </a:extLst>
              </p:cNvPr>
              <p:cNvSpPr txBox="1"/>
              <p:nvPr/>
            </p:nvSpPr>
            <p:spPr>
              <a:xfrm rot="10800000">
                <a:off x="4834567" y="3936326"/>
                <a:ext cx="1303557" cy="12899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b="1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/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E5152F-2D39-4703-8B57-510F8CC35FA0}"/>
                  </a:ext>
                </a:extLst>
              </p:cNvPr>
              <p:cNvCxnSpPr/>
              <p:nvPr/>
            </p:nvCxnSpPr>
            <p:spPr>
              <a:xfrm flipV="1">
                <a:off x="2743201" y="1463040"/>
                <a:ext cx="1564639" cy="1018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E31E697-6631-4465-AE58-0C2A7F269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3009" y="2998489"/>
                <a:ext cx="2001557" cy="10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5F84210A-CA58-4C4C-85EF-EDBCA27E9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85" y="3605915"/>
                <a:ext cx="1777504" cy="1511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D9F2BFA-2736-4659-B706-91DEC3D6D4D1}"/>
                </a:ext>
              </a:extLst>
            </p:cNvPr>
            <p:cNvSpPr/>
            <p:nvPr/>
          </p:nvSpPr>
          <p:spPr>
            <a:xfrm>
              <a:off x="2600058" y="3580408"/>
              <a:ext cx="2079415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0A2F624-480A-44B8-AE54-0F7E57888721}"/>
                </a:ext>
              </a:extLst>
            </p:cNvPr>
            <p:cNvSpPr/>
            <p:nvPr/>
          </p:nvSpPr>
          <p:spPr>
            <a:xfrm>
              <a:off x="2757253" y="2356229"/>
              <a:ext cx="24465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0.04s </a:t>
              </a:r>
              <a:endParaRPr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0AB3291-722C-4281-AC0E-DB2AC472D87E}"/>
                </a:ext>
              </a:extLst>
            </p:cNvPr>
            <p:cNvSpPr/>
            <p:nvPr/>
          </p:nvSpPr>
          <p:spPr>
            <a:xfrm>
              <a:off x="2452581" y="5141255"/>
              <a:ext cx="2446504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0.12s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F6F222C-02A6-49E4-B733-21CB7C862EDE}"/>
              </a:ext>
            </a:extLst>
          </p:cNvPr>
          <p:cNvGrpSpPr/>
          <p:nvPr/>
        </p:nvGrpSpPr>
        <p:grpSpPr>
          <a:xfrm>
            <a:off x="6780685" y="359448"/>
            <a:ext cx="4374114" cy="4404386"/>
            <a:chOff x="7386461" y="1316279"/>
            <a:chExt cx="4374114" cy="440438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481023-5F64-4734-B36F-C5477398D0D2}"/>
                </a:ext>
              </a:extLst>
            </p:cNvPr>
            <p:cNvGrpSpPr/>
            <p:nvPr/>
          </p:nvGrpSpPr>
          <p:grpSpPr>
            <a:xfrm>
              <a:off x="8806077" y="1733201"/>
              <a:ext cx="2954498" cy="3617337"/>
              <a:chOff x="3774908" y="617008"/>
              <a:chExt cx="4812879" cy="5837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/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/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/>
                  <p:nvPr/>
                </p:nvSpPr>
                <p:spPr>
                  <a:xfrm>
                    <a:off x="7477444" y="251479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444" y="2514799"/>
                    <a:ext cx="1110343" cy="104502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/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矢印: 右 34">
                <a:extLst>
                  <a:ext uri="{FF2B5EF4-FFF2-40B4-BE49-F238E27FC236}">
                    <a16:creationId xmlns:a16="http://schemas.microsoft.com/office/drawing/2014/main" id="{796D5A8C-0336-45C5-ABC7-D06FC6280E76}"/>
                  </a:ext>
                </a:extLst>
              </p:cNvPr>
              <p:cNvSpPr/>
              <p:nvPr/>
            </p:nvSpPr>
            <p:spPr>
              <a:xfrm>
                <a:off x="5950329" y="2950977"/>
                <a:ext cx="1356570" cy="184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矢印: 右 35">
                <a:extLst>
                  <a:ext uri="{FF2B5EF4-FFF2-40B4-BE49-F238E27FC236}">
                    <a16:creationId xmlns:a16="http://schemas.microsoft.com/office/drawing/2014/main" id="{8F82E2B6-ADCA-49AE-87D2-D1783D7FE5EE}"/>
                  </a:ext>
                </a:extLst>
              </p:cNvPr>
              <p:cNvSpPr/>
              <p:nvPr/>
            </p:nvSpPr>
            <p:spPr>
              <a:xfrm rot="6016691">
                <a:off x="4185938" y="4429146"/>
                <a:ext cx="1734762" cy="182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699C9329-5E17-464F-B688-CB37C53486C9}"/>
                  </a:ext>
                </a:extLst>
              </p:cNvPr>
              <p:cNvSpPr/>
              <p:nvPr/>
            </p:nvSpPr>
            <p:spPr>
              <a:xfrm rot="13743038">
                <a:off x="4426020" y="1975054"/>
                <a:ext cx="918461" cy="17766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/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50E0075-C3F9-4DD2-B1D4-FC6422942EF7}"/>
                </a:ext>
              </a:extLst>
            </p:cNvPr>
            <p:cNvSpPr/>
            <p:nvPr/>
          </p:nvSpPr>
          <p:spPr>
            <a:xfrm>
              <a:off x="8965264" y="4757711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dirty="0">
                  <a:solidFill>
                    <a:srgbClr val="FF0000"/>
                  </a:solidFill>
                </a:rPr>
                <a:t>×</a:t>
              </a:r>
              <a:endParaRPr lang="ja-JP" altLang="en-US" sz="3600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5EC1482-241E-46FF-B95D-4E1E1E249E37}"/>
                </a:ext>
              </a:extLst>
            </p:cNvPr>
            <p:cNvSpPr/>
            <p:nvPr/>
          </p:nvSpPr>
          <p:spPr>
            <a:xfrm>
              <a:off x="7919208" y="5382111"/>
              <a:ext cx="3057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7854339" y="1316279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600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9470197" y="21129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9576948" y="48483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9272412" y="45942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9173462" y="17829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1062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E0818F4D-3B2E-4A44-9462-D71A980DE3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131397"/>
              </p:ext>
            </p:extLst>
          </p:nvPr>
        </p:nvGraphicFramePr>
        <p:xfrm>
          <a:off x="47972" y="404986"/>
          <a:ext cx="5429251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B1447CE3-5457-4D10-A8E1-0063DB6EB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116240"/>
              </p:ext>
            </p:extLst>
          </p:nvPr>
        </p:nvGraphicFramePr>
        <p:xfrm>
          <a:off x="6096000" y="404986"/>
          <a:ext cx="54197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9F7DB3B0-7A25-4C52-9764-9E5AD1A30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1518"/>
              </p:ext>
            </p:extLst>
          </p:nvPr>
        </p:nvGraphicFramePr>
        <p:xfrm>
          <a:off x="3287987" y="3299679"/>
          <a:ext cx="54197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4896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3CF78DE-8B0E-4C0B-814B-F1EBFA4F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1792"/>
              </p:ext>
            </p:extLst>
          </p:nvPr>
        </p:nvGraphicFramePr>
        <p:xfrm>
          <a:off x="1883981" y="-459018"/>
          <a:ext cx="8424038" cy="73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08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25E4810-53C6-4A48-BEE1-620FE57DD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62634"/>
              </p:ext>
            </p:extLst>
          </p:nvPr>
        </p:nvGraphicFramePr>
        <p:xfrm>
          <a:off x="1775980" y="-459018"/>
          <a:ext cx="8424040" cy="73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13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92E2C7F-D991-462A-B053-A9898722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09493"/>
              </p:ext>
            </p:extLst>
          </p:nvPr>
        </p:nvGraphicFramePr>
        <p:xfrm>
          <a:off x="1775980" y="-459017"/>
          <a:ext cx="8424039" cy="731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5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11C9E9B-2839-433F-8B84-81804B1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03377"/>
              </p:ext>
            </p:extLst>
          </p:nvPr>
        </p:nvGraphicFramePr>
        <p:xfrm>
          <a:off x="479974" y="1484991"/>
          <a:ext cx="4644021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65101C8-8B98-4200-91D2-01FA8ACFD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54556"/>
              </p:ext>
            </p:extLst>
          </p:nvPr>
        </p:nvGraphicFramePr>
        <p:xfrm>
          <a:off x="6096000" y="1427018"/>
          <a:ext cx="4968023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12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620987"/>
            <a:ext cx="8299177" cy="5599682"/>
            <a:chOff x="1577694" y="629160"/>
            <a:chExt cx="8299177" cy="559968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629160"/>
              <a:ext cx="8299177" cy="5599682"/>
              <a:chOff x="1577694" y="629160"/>
              <a:chExt cx="8299177" cy="559968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014693" y="2867353"/>
                <a:ext cx="5468028" cy="9916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48707" y="629160"/>
                <a:ext cx="0" cy="5468028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011" y="1238077"/>
                <a:ext cx="827658" cy="1116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7123091" y="1094789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5" name="図 5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0F67455-8560-4084-A4A8-D1E76868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3" y="1007575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339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376B32C-D65F-418E-A6A3-11A8103DDF63}"/>
              </a:ext>
            </a:extLst>
          </p:cNvPr>
          <p:cNvGrpSpPr/>
          <p:nvPr/>
        </p:nvGrpSpPr>
        <p:grpSpPr>
          <a:xfrm>
            <a:off x="658097" y="2232283"/>
            <a:ext cx="9325922" cy="2887303"/>
            <a:chOff x="658097" y="2232283"/>
            <a:chExt cx="9626325" cy="288730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658097" y="2232283"/>
              <a:ext cx="2284003" cy="2276722"/>
            </a:xfrm>
            <a:prstGeom prst="rect">
              <a:avLst/>
            </a:prstGeom>
          </p:spPr>
        </p:pic>
        <p:graphicFrame>
          <p:nvGraphicFramePr>
            <p:cNvPr id="12" name="グラフ 11">
              <a:extLst>
                <a:ext uri="{FF2B5EF4-FFF2-40B4-BE49-F238E27FC236}">
                  <a16:creationId xmlns:a16="http://schemas.microsoft.com/office/drawing/2014/main" id="{289C9877-F892-4288-8ACB-DE289028F8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6823260"/>
                </p:ext>
              </p:extLst>
            </p:nvPr>
          </p:nvGraphicFramePr>
          <p:xfrm>
            <a:off x="2942101" y="2241458"/>
            <a:ext cx="3774982" cy="26011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F7FABE82-BCE8-4C83-8D0F-5CDCAD5908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8435253"/>
                </p:ext>
              </p:extLst>
            </p:nvPr>
          </p:nvGraphicFramePr>
          <p:xfrm>
            <a:off x="6717081" y="2293848"/>
            <a:ext cx="3567341" cy="2548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8CEC217-4BE1-4826-9419-C7AB3B3CD7A6}"/>
                </a:ext>
              </a:extLst>
            </p:cNvPr>
            <p:cNvSpPr/>
            <p:nvPr/>
          </p:nvSpPr>
          <p:spPr>
            <a:xfrm>
              <a:off x="845476" y="4842586"/>
              <a:ext cx="1903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C343ACB-6AC4-4FBE-A515-13126B19EFC9}"/>
                </a:ext>
              </a:extLst>
            </p:cNvPr>
            <p:cNvSpPr/>
            <p:nvPr/>
          </p:nvSpPr>
          <p:spPr>
            <a:xfrm>
              <a:off x="4397291" y="4842587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0BF2516-D0B8-4578-98AB-9603C294C41B}"/>
                </a:ext>
              </a:extLst>
            </p:cNvPr>
            <p:cNvSpPr/>
            <p:nvPr/>
          </p:nvSpPr>
          <p:spPr>
            <a:xfrm>
              <a:off x="8394167" y="4842585"/>
              <a:ext cx="1130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3906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868684" y="0"/>
            <a:ext cx="10454632" cy="6233240"/>
            <a:chOff x="911976" y="386"/>
            <a:chExt cx="10454632" cy="6233240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233240"/>
              <a:chOff x="1127977" y="0"/>
              <a:chExt cx="10454632" cy="6233240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345580" y="5844912"/>
                <a:ext cx="1345434" cy="338554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600" b="1" dirty="0">
                    <a:solidFill>
                      <a:schemeClr val="accent6"/>
                    </a:solidFill>
                  </a:rPr>
                  <a:t>中心座標</a:t>
                </a: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340823" y="3258729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51391" y="2761893"/>
                  <a:ext cx="1418683" cy="2062067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  <a:stCxn id="46" idx="2"/>
                </p:cNvCxnSpPr>
                <p:nvPr/>
              </p:nvCxnSpPr>
              <p:spPr>
                <a:xfrm flipV="1">
                  <a:off x="4421791" y="3539123"/>
                  <a:ext cx="1885709" cy="132751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2143433" y="4704900"/>
                  <a:ext cx="125451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ja-JP" altLang="en-US" sz="1600" b="1" dirty="0">
                      <a:solidFill>
                        <a:schemeClr val="accent5"/>
                      </a:solidFill>
                    </a:rPr>
                    <a:t>送信ノード</a:t>
                  </a: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  <a:endCxn id="93" idx="5"/>
                </p:cNvCxnSpPr>
                <p:nvPr/>
              </p:nvCxnSpPr>
              <p:spPr>
                <a:xfrm flipH="1" flipV="1">
                  <a:off x="8914231" y="5256003"/>
                  <a:ext cx="536068" cy="581466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5507">
                  <a:off x="5754624" y="456719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1497" y="2559708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29228" y="4583829"/>
              <a:ext cx="307853" cy="581267"/>
            </a:xfrm>
            <a:prstGeom prst="rect">
              <a:avLst/>
            </a:prstGeom>
          </p:spPr>
        </p:pic>
      </p:grpSp>
      <p:pic>
        <p:nvPicPr>
          <p:cNvPr id="47" name="図 4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31AC1DF-CD66-45EB-99C6-17B4A2818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45">
            <a:off x="5105556" y="2165527"/>
            <a:ext cx="307853" cy="5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72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6" y="620987"/>
            <a:ext cx="9899396" cy="5019013"/>
            <a:chOff x="911976" y="1052989"/>
            <a:chExt cx="9899396" cy="501901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6" y="1052989"/>
              <a:ext cx="9899396" cy="5019013"/>
              <a:chOff x="695975" y="620987"/>
              <a:chExt cx="9899396" cy="5019013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5" y="620987"/>
                <a:ext cx="9899396" cy="5019013"/>
                <a:chOff x="1343978" y="1052989"/>
                <a:chExt cx="9899396" cy="5019013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8" y="1052989"/>
                  <a:ext cx="9899396" cy="5019013"/>
                  <a:chOff x="1146302" y="1268990"/>
                  <a:chExt cx="9899396" cy="5019013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2" y="1268990"/>
                    <a:ext cx="9899396" cy="5019013"/>
                    <a:chOff x="1146302" y="1268990"/>
                    <a:chExt cx="9899396" cy="5019013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2" y="1268990"/>
                      <a:ext cx="9899396" cy="4982851"/>
                      <a:chOff x="1440861" y="1823635"/>
                      <a:chExt cx="9899396" cy="4982851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1823635"/>
                        <a:ext cx="5028256" cy="4266602"/>
                        <a:chOff x="6697455" y="1823635"/>
                        <a:chExt cx="5028256" cy="4266602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1823635"/>
                          <a:ext cx="5028256" cy="3541222"/>
                          <a:chOff x="693420" y="1205345"/>
                          <a:chExt cx="5028256" cy="3541222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0" name="正方形/長方形 39">
                            <a:extLst>
                              <a:ext uri="{FF2B5EF4-FFF2-40B4-BE49-F238E27FC236}">
                                <a16:creationId xmlns:a16="http://schemas.microsoft.com/office/drawing/2014/main" id="{FFEDA3BD-532D-4113-9BEA-E8F261C968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1" y="1211768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1" name="正方形/長方形 40">
                            <a:extLst>
                              <a:ext uri="{FF2B5EF4-FFF2-40B4-BE49-F238E27FC236}">
                                <a16:creationId xmlns:a16="http://schemas.microsoft.com/office/drawing/2014/main" id="{0A72A272-1CCE-4303-A31E-3B14CAFE14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4" y="1211768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68" name="テキスト ボックス 67">
                          <a:extLst>
                            <a:ext uri="{FF2B5EF4-FFF2-40B4-BE49-F238E27FC236}">
                              <a16:creationId xmlns:a16="http://schemas.microsoft.com/office/drawing/2014/main" id="{457D5612-6C0D-4CEE-BFAB-68E504083D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41587" y="447335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1" y="1833225"/>
                        <a:ext cx="4626439" cy="4599291"/>
                        <a:chOff x="1431302" y="1833609"/>
                        <a:chExt cx="4626439" cy="4599291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2" y="1833609"/>
                          <a:ext cx="4150237" cy="3541222"/>
                          <a:chOff x="330104" y="1205345"/>
                          <a:chExt cx="4150237" cy="3541222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9" name="正方形/長方形 18">
                            <a:extLst>
                              <a:ext uri="{FF2B5EF4-FFF2-40B4-BE49-F238E27FC236}">
                                <a16:creationId xmlns:a16="http://schemas.microsoft.com/office/drawing/2014/main" id="{68F03FB3-9019-4EA1-8EF8-93A5410EDD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1211768"/>
                            <a:ext cx="227235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0" name="正方形/長方形 19">
                            <a:extLst>
                              <a:ext uri="{FF2B5EF4-FFF2-40B4-BE49-F238E27FC236}">
                                <a16:creationId xmlns:a16="http://schemas.microsoft.com/office/drawing/2014/main" id="{15DFEE01-77FB-4561-B182-430132A636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4" y="1211768"/>
                            <a:ext cx="101387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4478" r="-11940" b="-1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328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7" y="1254162"/>
            <a:ext cx="9899395" cy="4385838"/>
            <a:chOff x="911977" y="1686164"/>
            <a:chExt cx="9899395" cy="438583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7" y="1686164"/>
              <a:ext cx="9899395" cy="4385838"/>
              <a:chOff x="695976" y="1254162"/>
              <a:chExt cx="9899395" cy="4385838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6" y="1254162"/>
                <a:ext cx="9899395" cy="4385838"/>
                <a:chOff x="1343979" y="1686164"/>
                <a:chExt cx="9899395" cy="4385838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9" y="1686164"/>
                  <a:ext cx="9899395" cy="4385838"/>
                  <a:chOff x="1146303" y="1902165"/>
                  <a:chExt cx="9899395" cy="4385838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3" y="1902165"/>
                    <a:ext cx="9899395" cy="4385838"/>
                    <a:chOff x="1146303" y="1902165"/>
                    <a:chExt cx="9899395" cy="4385838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3" y="1902165"/>
                      <a:ext cx="9899395" cy="4349676"/>
                      <a:chOff x="1440862" y="2456810"/>
                      <a:chExt cx="9899395" cy="4349676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2471638"/>
                        <a:ext cx="5028256" cy="3618599"/>
                        <a:chOff x="6697455" y="2471638"/>
                        <a:chExt cx="5028256" cy="3618599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2471638"/>
                          <a:ext cx="5028256" cy="2893219"/>
                          <a:chOff x="693420" y="1853348"/>
                          <a:chExt cx="5028256" cy="2893219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53348"/>
                            <a:ext cx="8312" cy="289321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2" y="2456810"/>
                        <a:ext cx="4626438" cy="3975706"/>
                        <a:chOff x="1431303" y="2457194"/>
                        <a:chExt cx="4626438" cy="3975706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3" y="2457194"/>
                          <a:ext cx="4150236" cy="2917637"/>
                          <a:chOff x="330105" y="1828930"/>
                          <a:chExt cx="4150236" cy="2917637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985" r="-89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00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E5ADD939-D009-46D1-A88F-528CDC39B700}"/>
              </a:ext>
            </a:extLst>
          </p:cNvPr>
          <p:cNvGrpSpPr/>
          <p:nvPr/>
        </p:nvGrpSpPr>
        <p:grpSpPr>
          <a:xfrm>
            <a:off x="534726" y="188985"/>
            <a:ext cx="10795141" cy="6093426"/>
            <a:chOff x="695975" y="232535"/>
            <a:chExt cx="10795141" cy="6093426"/>
          </a:xfrm>
        </p:grpSpPr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6033AD74-4BA2-464F-B20B-9A2D4DC13876}"/>
                </a:ext>
              </a:extLst>
            </p:cNvPr>
            <p:cNvGrpSpPr/>
            <p:nvPr/>
          </p:nvGrpSpPr>
          <p:grpSpPr>
            <a:xfrm>
              <a:off x="695975" y="620987"/>
              <a:ext cx="9485846" cy="4869930"/>
              <a:chOff x="695975" y="47110"/>
              <a:chExt cx="9485846" cy="4869930"/>
            </a:xfrm>
          </p:grpSpPr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F88A7E17-EB50-4D85-A1D3-DFECC6D6E2E6}"/>
                  </a:ext>
                </a:extLst>
              </p:cNvPr>
              <p:cNvSpPr/>
              <p:nvPr/>
            </p:nvSpPr>
            <p:spPr>
              <a:xfrm>
                <a:off x="2373076" y="47110"/>
                <a:ext cx="1140478" cy="486993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7" name="グループ化 136">
                <a:extLst>
                  <a:ext uri="{FF2B5EF4-FFF2-40B4-BE49-F238E27FC236}">
                    <a16:creationId xmlns:a16="http://schemas.microsoft.com/office/drawing/2014/main" id="{28D3F714-56ED-4CA1-A48E-6B2F964A8E8A}"/>
                  </a:ext>
                </a:extLst>
              </p:cNvPr>
              <p:cNvGrpSpPr/>
              <p:nvPr/>
            </p:nvGrpSpPr>
            <p:grpSpPr>
              <a:xfrm>
                <a:off x="695975" y="188985"/>
                <a:ext cx="9485846" cy="4713817"/>
                <a:chOff x="695975" y="998990"/>
                <a:chExt cx="9485846" cy="47138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楕円 32">
                      <a:extLst>
                        <a:ext uri="{FF2B5EF4-FFF2-40B4-BE49-F238E27FC236}">
                          <a16:creationId xmlns:a16="http://schemas.microsoft.com/office/drawing/2014/main" id="{4D1B4473-4EF8-4AAC-8428-700C9F68A1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695975" y="2996998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33" name="楕円 32">
                      <a:extLst>
                        <a:ext uri="{FF2B5EF4-FFF2-40B4-BE49-F238E27FC236}">
                          <a16:creationId xmlns:a16="http://schemas.microsoft.com/office/drawing/2014/main" id="{4D1B4473-4EF8-4AAC-8428-700C9F68A17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975" y="2996998"/>
                      <a:ext cx="540000" cy="54000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9D07B60C-5DE5-45A5-9C47-0DD6D67E9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4924" y="3212999"/>
                  <a:ext cx="1287623" cy="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AF7F2457-F756-42E8-A384-B4643DF9FA9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153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2688A0BC-331E-45F4-9B08-B11F1601400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299699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5BFDD789-FE3F-426B-86DD-D5AA8F89C01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462863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A3255F95-5C26-417A-9E39-3674A50E6358}"/>
                    </a:ext>
                  </a:extLst>
                </p:cNvPr>
                <p:cNvCxnSpPr>
                  <a:cxnSpLocks/>
                  <a:stCxn id="33" idx="6"/>
                  <a:endCxn id="41" idx="2"/>
                </p:cNvCxnSpPr>
                <p:nvPr/>
              </p:nvCxnSpPr>
              <p:spPr>
                <a:xfrm>
                  <a:off x="1235975" y="3266998"/>
                  <a:ext cx="1404009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F0FBDF7C-95D9-49DC-AB08-3545DCB8EB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641821" y="3212999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F0FBDF7C-95D9-49DC-AB08-3545DCB8EB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41821" y="3212999"/>
                      <a:ext cx="540000" cy="540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楕円 47">
                  <a:extLst>
                    <a:ext uri="{FF2B5EF4-FFF2-40B4-BE49-F238E27FC236}">
                      <a16:creationId xmlns:a16="http://schemas.microsoft.com/office/drawing/2014/main" id="{E51185F0-5EFE-41EF-B14B-A9ADEECB0CC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60004" y="180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76B5763B-9BAF-4EF7-B53B-2DA92167CEF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20014" y="170099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F6A8F803-D2DD-4F3E-BF70-5D1174F4EEF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08007" y="489863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57" name="楕円 56">
                  <a:extLst>
                    <a:ext uri="{FF2B5EF4-FFF2-40B4-BE49-F238E27FC236}">
                      <a16:creationId xmlns:a16="http://schemas.microsoft.com/office/drawing/2014/main" id="{1D08A47C-818C-4BF7-A8BE-FBC4200D278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976453" y="3212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39EDBA81-6B0F-44CB-BE72-D0E860A89715}"/>
                    </a:ext>
                  </a:extLst>
                </p:cNvPr>
                <p:cNvCxnSpPr>
                  <a:cxnSpLocks/>
                  <a:endCxn id="42" idx="1"/>
                </p:cNvCxnSpPr>
                <p:nvPr/>
              </p:nvCxnSpPr>
              <p:spPr>
                <a:xfrm>
                  <a:off x="1264402" y="3266998"/>
                  <a:ext cx="1454663" cy="144071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0128A2D9-5A01-4B95-B504-1A527B629338}"/>
                    </a:ext>
                  </a:extLst>
                </p:cNvPr>
                <p:cNvCxnSpPr>
                  <a:cxnSpLocks/>
                  <a:endCxn id="40" idx="3"/>
                </p:cNvCxnSpPr>
                <p:nvPr/>
              </p:nvCxnSpPr>
              <p:spPr>
                <a:xfrm flipV="1">
                  <a:off x="1264402" y="1999909"/>
                  <a:ext cx="1454663" cy="126709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B641FE2D-5F54-42C4-8346-F8E8DB4863B8}"/>
                    </a:ext>
                  </a:extLst>
                </p:cNvPr>
                <p:cNvCxnSpPr>
                  <a:cxnSpLocks/>
                  <a:stCxn id="41" idx="7"/>
                  <a:endCxn id="69" idx="2"/>
                </p:cNvCxnSpPr>
                <p:nvPr/>
              </p:nvCxnSpPr>
              <p:spPr>
                <a:xfrm flipV="1">
                  <a:off x="3100903" y="2633454"/>
                  <a:ext cx="1787004" cy="442625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00E72935-9F1D-4670-9211-FA1075A5E7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532117" y="99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0050B1DB-D4B1-4E11-B93E-62AAAB29FB7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7907" y="236345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0" name="楕円 69">
                  <a:extLst>
                    <a:ext uri="{FF2B5EF4-FFF2-40B4-BE49-F238E27FC236}">
                      <a16:creationId xmlns:a16="http://schemas.microsoft.com/office/drawing/2014/main" id="{38C58B0E-6EC3-43ED-9CCF-ED04C440003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499089" y="386100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0A614B5B-8417-4F31-83AD-E16C7E05A9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08826" y="5172807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9BC30A4B-03C9-4ED8-91D4-9926D39D2571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>
                <a:xfrm>
                  <a:off x="3221080" y="3266998"/>
                  <a:ext cx="2278009" cy="86400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C4DB156D-311A-4A88-BC49-180FB6710D2D}"/>
                    </a:ext>
                  </a:extLst>
                </p:cNvPr>
                <p:cNvCxnSpPr>
                  <a:cxnSpLocks/>
                  <a:stCxn id="41" idx="5"/>
                  <a:endCxn id="71" idx="1"/>
                </p:cNvCxnSpPr>
                <p:nvPr/>
              </p:nvCxnSpPr>
              <p:spPr>
                <a:xfrm>
                  <a:off x="3100903" y="3457917"/>
                  <a:ext cx="1787004" cy="1793971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2D983F28-A5F7-4DE9-8AB2-D4E7EE009DAF}"/>
                    </a:ext>
                  </a:extLst>
                </p:cNvPr>
                <p:cNvCxnSpPr>
                  <a:cxnSpLocks/>
                  <a:stCxn id="69" idx="7"/>
                </p:cNvCxnSpPr>
                <p:nvPr/>
              </p:nvCxnSpPr>
              <p:spPr>
                <a:xfrm flipV="1">
                  <a:off x="5348826" y="1525779"/>
                  <a:ext cx="372494" cy="91675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CE151595-DBAB-4D37-AF72-576C08DBE7D4}"/>
                    </a:ext>
                  </a:extLst>
                </p:cNvPr>
                <p:cNvCxnSpPr>
                  <a:cxnSpLocks/>
                  <a:stCxn id="69" idx="6"/>
                  <a:endCxn id="48" idx="2"/>
                </p:cNvCxnSpPr>
                <p:nvPr/>
              </p:nvCxnSpPr>
              <p:spPr>
                <a:xfrm flipV="1">
                  <a:off x="5427907" y="2078990"/>
                  <a:ext cx="1532097" cy="55446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BCAC46CD-86AE-4FF3-BE91-910DA43BF243}"/>
                    </a:ext>
                  </a:extLst>
                </p:cNvPr>
                <p:cNvCxnSpPr>
                  <a:cxnSpLocks/>
                  <a:endCxn id="48" idx="1"/>
                </p:cNvCxnSpPr>
                <p:nvPr/>
              </p:nvCxnSpPr>
              <p:spPr>
                <a:xfrm>
                  <a:off x="6072117" y="1313084"/>
                  <a:ext cx="966968" cy="57498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1011FB48-E3CE-45CA-AD33-B6C9BDB40EDA}"/>
                    </a:ext>
                  </a:extLst>
                </p:cNvPr>
                <p:cNvCxnSpPr>
                  <a:cxnSpLocks/>
                  <a:stCxn id="42" idx="6"/>
                  <a:endCxn id="71" idx="2"/>
                </p:cNvCxnSpPr>
                <p:nvPr/>
              </p:nvCxnSpPr>
              <p:spPr>
                <a:xfrm>
                  <a:off x="3179984" y="4898630"/>
                  <a:ext cx="1628842" cy="54417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2A825FB4-299E-4382-968B-D27A6FF5D646}"/>
                    </a:ext>
                  </a:extLst>
                </p:cNvPr>
                <p:cNvCxnSpPr>
                  <a:cxnSpLocks/>
                  <a:stCxn id="40" idx="4"/>
                  <a:endCxn id="41" idx="0"/>
                </p:cNvCxnSpPr>
                <p:nvPr/>
              </p:nvCxnSpPr>
              <p:spPr>
                <a:xfrm>
                  <a:off x="2909984" y="2078990"/>
                  <a:ext cx="0" cy="91800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6EDEDEF9-CB83-425B-9227-E527E1CC9B6B}"/>
                    </a:ext>
                  </a:extLst>
                </p:cNvPr>
                <p:cNvCxnSpPr>
                  <a:cxnSpLocks/>
                  <a:endCxn id="42" idx="0"/>
                </p:cNvCxnSpPr>
                <p:nvPr/>
              </p:nvCxnSpPr>
              <p:spPr>
                <a:xfrm>
                  <a:off x="2909984" y="3545301"/>
                  <a:ext cx="0" cy="108332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D1042FB2-5286-4DEC-A211-2BCC74645873}"/>
                    </a:ext>
                  </a:extLst>
                </p:cNvPr>
                <p:cNvCxnSpPr>
                  <a:cxnSpLocks/>
                  <a:stCxn id="40" idx="6"/>
                  <a:endCxn id="69" idx="1"/>
                </p:cNvCxnSpPr>
                <p:nvPr/>
              </p:nvCxnSpPr>
              <p:spPr>
                <a:xfrm>
                  <a:off x="3179984" y="1808990"/>
                  <a:ext cx="1787004" cy="633545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>
                  <a:extLst>
                    <a:ext uri="{FF2B5EF4-FFF2-40B4-BE49-F238E27FC236}">
                      <a16:creationId xmlns:a16="http://schemas.microsoft.com/office/drawing/2014/main" id="{9B8E4D62-A0B9-43C2-AFFB-0C333844FDFB}"/>
                    </a:ext>
                  </a:extLst>
                </p:cNvPr>
                <p:cNvCxnSpPr>
                  <a:cxnSpLocks/>
                  <a:stCxn id="40" idx="6"/>
                  <a:endCxn id="68" idx="2"/>
                </p:cNvCxnSpPr>
                <p:nvPr/>
              </p:nvCxnSpPr>
              <p:spPr>
                <a:xfrm flipV="1">
                  <a:off x="3179984" y="1268990"/>
                  <a:ext cx="2352133" cy="54000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CEE92A1C-05F1-44F3-BA20-01BC063F3A67}"/>
                    </a:ext>
                  </a:extLst>
                </p:cNvPr>
                <p:cNvCxnSpPr>
                  <a:cxnSpLocks/>
                  <a:stCxn id="69" idx="5"/>
                  <a:endCxn id="70" idx="0"/>
                </p:cNvCxnSpPr>
                <p:nvPr/>
              </p:nvCxnSpPr>
              <p:spPr>
                <a:xfrm>
                  <a:off x="5348826" y="2824373"/>
                  <a:ext cx="420263" cy="103662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6550D1B0-8741-4F84-8483-B465DE86C4DC}"/>
                    </a:ext>
                  </a:extLst>
                </p:cNvPr>
                <p:cNvCxnSpPr>
                  <a:cxnSpLocks/>
                  <a:stCxn id="70" idx="4"/>
                  <a:endCxn id="71" idx="7"/>
                </p:cNvCxnSpPr>
                <p:nvPr/>
              </p:nvCxnSpPr>
              <p:spPr>
                <a:xfrm flipH="1">
                  <a:off x="5269745" y="4401002"/>
                  <a:ext cx="499344" cy="85088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14297014-643A-400E-B137-2F5A29241628}"/>
                    </a:ext>
                  </a:extLst>
                </p:cNvPr>
                <p:cNvCxnSpPr>
                  <a:cxnSpLocks/>
                  <a:stCxn id="54" idx="2"/>
                  <a:endCxn id="71" idx="6"/>
                </p:cNvCxnSpPr>
                <p:nvPr/>
              </p:nvCxnSpPr>
              <p:spPr>
                <a:xfrm flipH="1">
                  <a:off x="5348826" y="5168630"/>
                  <a:ext cx="2259181" cy="27417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C6BAA6D3-21E3-4DF4-800F-0060C3499394}"/>
                    </a:ext>
                  </a:extLst>
                </p:cNvPr>
                <p:cNvCxnSpPr>
                  <a:cxnSpLocks/>
                  <a:endCxn id="54" idx="0"/>
                </p:cNvCxnSpPr>
                <p:nvPr/>
              </p:nvCxnSpPr>
              <p:spPr>
                <a:xfrm flipH="1">
                  <a:off x="7878007" y="3731808"/>
                  <a:ext cx="346856" cy="116682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9BF22F04-74C1-4F8B-86F9-19BE537A9589}"/>
                    </a:ext>
                  </a:extLst>
                </p:cNvPr>
                <p:cNvCxnSpPr>
                  <a:cxnSpLocks/>
                  <a:endCxn id="54" idx="1"/>
                </p:cNvCxnSpPr>
                <p:nvPr/>
              </p:nvCxnSpPr>
              <p:spPr>
                <a:xfrm>
                  <a:off x="6072117" y="4271808"/>
                  <a:ext cx="1614971" cy="70590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1D687152-6264-4538-8683-1FE6250DE45E}"/>
                    </a:ext>
                  </a:extLst>
                </p:cNvPr>
                <p:cNvCxnSpPr>
                  <a:cxnSpLocks/>
                  <a:stCxn id="70" idx="6"/>
                  <a:endCxn id="57" idx="2"/>
                </p:cNvCxnSpPr>
                <p:nvPr/>
              </p:nvCxnSpPr>
              <p:spPr>
                <a:xfrm flipV="1">
                  <a:off x="6039089" y="3482999"/>
                  <a:ext cx="1937364" cy="64800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39CB1817-EA78-40FC-A9C3-DB55356FE282}"/>
                    </a:ext>
                  </a:extLst>
                </p:cNvPr>
                <p:cNvCxnSpPr>
                  <a:cxnSpLocks/>
                  <a:stCxn id="70" idx="7"/>
                  <a:endCxn id="48" idx="3"/>
                </p:cNvCxnSpPr>
                <p:nvPr/>
              </p:nvCxnSpPr>
              <p:spPr>
                <a:xfrm flipV="1">
                  <a:off x="5960008" y="2269909"/>
                  <a:ext cx="1079077" cy="167017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31F39331-395F-4DBD-8157-291A0A693411}"/>
                    </a:ext>
                  </a:extLst>
                </p:cNvPr>
                <p:cNvCxnSpPr>
                  <a:cxnSpLocks/>
                  <a:stCxn id="57" idx="1"/>
                  <a:endCxn id="48" idx="5"/>
                </p:cNvCxnSpPr>
                <p:nvPr/>
              </p:nvCxnSpPr>
              <p:spPr>
                <a:xfrm flipH="1" flipV="1">
                  <a:off x="7420923" y="2269909"/>
                  <a:ext cx="634611" cy="1022171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2964EA18-94CF-436F-8941-4412440BAD47}"/>
                    </a:ext>
                  </a:extLst>
                </p:cNvPr>
                <p:cNvCxnSpPr>
                  <a:cxnSpLocks/>
                  <a:stCxn id="49" idx="2"/>
                  <a:endCxn id="48" idx="6"/>
                </p:cNvCxnSpPr>
                <p:nvPr/>
              </p:nvCxnSpPr>
              <p:spPr>
                <a:xfrm flipH="1">
                  <a:off x="7500004" y="1970992"/>
                  <a:ext cx="1620010" cy="10799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E38741F0-0B7F-4EF2-9EAA-C16BD7CABBBC}"/>
                    </a:ext>
                  </a:extLst>
                </p:cNvPr>
                <p:cNvCxnSpPr>
                  <a:cxnSpLocks/>
                  <a:stCxn id="49" idx="3"/>
                  <a:endCxn id="57" idx="7"/>
                </p:cNvCxnSpPr>
                <p:nvPr/>
              </p:nvCxnSpPr>
              <p:spPr>
                <a:xfrm flipH="1">
                  <a:off x="8437372" y="2161911"/>
                  <a:ext cx="761723" cy="113016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48FAB8D0-A6B3-43F8-8761-1A2FA4B421C6}"/>
                    </a:ext>
                  </a:extLst>
                </p:cNvPr>
                <p:cNvCxnSpPr>
                  <a:cxnSpLocks/>
                  <a:stCxn id="45" idx="2"/>
                  <a:endCxn id="57" idx="6"/>
                </p:cNvCxnSpPr>
                <p:nvPr/>
              </p:nvCxnSpPr>
              <p:spPr>
                <a:xfrm flipH="1">
                  <a:off x="8516453" y="3482999"/>
                  <a:ext cx="112536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BAC18DF1-2E78-4EE7-BBE3-BA443C49D9CD}"/>
                    </a:ext>
                  </a:extLst>
                </p:cNvPr>
                <p:cNvCxnSpPr>
                  <a:cxnSpLocks/>
                  <a:stCxn id="45" idx="3"/>
                  <a:endCxn id="54" idx="6"/>
                </p:cNvCxnSpPr>
                <p:nvPr/>
              </p:nvCxnSpPr>
              <p:spPr>
                <a:xfrm flipH="1">
                  <a:off x="8148007" y="3673918"/>
                  <a:ext cx="1572895" cy="14947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74E63628-1AF3-45EA-8088-AEB9BECF5F47}"/>
                    </a:ext>
                  </a:extLst>
                </p:cNvPr>
                <p:cNvCxnSpPr>
                  <a:cxnSpLocks/>
                  <a:stCxn id="49" idx="5"/>
                  <a:endCxn id="45" idx="0"/>
                </p:cNvCxnSpPr>
                <p:nvPr/>
              </p:nvCxnSpPr>
              <p:spPr>
                <a:xfrm>
                  <a:off x="9580933" y="2161911"/>
                  <a:ext cx="330888" cy="105108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67D3F21A-CFFF-4E7E-A5EB-F57ADE971D54}"/>
                </a:ext>
              </a:extLst>
            </p:cNvPr>
            <p:cNvSpPr txBox="1"/>
            <p:nvPr/>
          </p:nvSpPr>
          <p:spPr>
            <a:xfrm>
              <a:off x="2582547" y="232535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RCS1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3BAB6412-D12F-449F-9746-B4A0CA133A0A}"/>
                </a:ext>
              </a:extLst>
            </p:cNvPr>
            <p:cNvSpPr/>
            <p:nvPr/>
          </p:nvSpPr>
          <p:spPr>
            <a:xfrm>
              <a:off x="4503685" y="1559651"/>
              <a:ext cx="1622905" cy="4446644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5B002905-06F5-4796-B5F8-C756DBB273B5}"/>
                </a:ext>
              </a:extLst>
            </p:cNvPr>
            <p:cNvSpPr txBox="1"/>
            <p:nvPr/>
          </p:nvSpPr>
          <p:spPr>
            <a:xfrm>
              <a:off x="5356574" y="5956629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RCS2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B56E6862-5B3F-41B0-B379-F5166FE9AD4B}"/>
                </a:ext>
              </a:extLst>
            </p:cNvPr>
            <p:cNvSpPr/>
            <p:nvPr/>
          </p:nvSpPr>
          <p:spPr>
            <a:xfrm rot="878216">
              <a:off x="7607695" y="2629827"/>
              <a:ext cx="986255" cy="2880115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C604070-265C-4703-8CC2-14FD586403FE}"/>
                </a:ext>
              </a:extLst>
            </p:cNvPr>
            <p:cNvSpPr txBox="1"/>
            <p:nvPr/>
          </p:nvSpPr>
          <p:spPr>
            <a:xfrm>
              <a:off x="7941423" y="5266697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RCS3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0560A881-760A-46D3-BB35-D3360E55DEB7}"/>
                </a:ext>
              </a:extLst>
            </p:cNvPr>
            <p:cNvSpPr/>
            <p:nvPr/>
          </p:nvSpPr>
          <p:spPr>
            <a:xfrm rot="20678992">
              <a:off x="9140946" y="860858"/>
              <a:ext cx="1069196" cy="3261442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D901CEF4-BB45-468A-B459-D8C6C7A4FD1B}"/>
                </a:ext>
              </a:extLst>
            </p:cNvPr>
            <p:cNvSpPr txBox="1"/>
            <p:nvPr/>
          </p:nvSpPr>
          <p:spPr>
            <a:xfrm>
              <a:off x="9872933" y="4035680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RCS4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DEC6D8A3-BC6D-4A3E-BCA9-87D02985A06D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78" y="3067548"/>
              <a:ext cx="1354287" cy="13210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F3B5CF5C-9E32-4F07-B82E-62B5244FE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056" y="1734864"/>
              <a:ext cx="1308718" cy="115905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F92CCFC8-D8A3-4221-91B3-9BE58D997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8427" y="2336800"/>
              <a:ext cx="1762191" cy="45511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9CA4562F-F0A1-49F1-AB61-D65C9AA734B2}"/>
                </a:ext>
              </a:extLst>
            </p:cNvPr>
            <p:cNvCxnSpPr>
              <a:cxnSpLocks/>
            </p:cNvCxnSpPr>
            <p:nvPr/>
          </p:nvCxnSpPr>
          <p:spPr>
            <a:xfrm>
              <a:off x="3241964" y="2992582"/>
              <a:ext cx="2235200" cy="80356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D2F8C3A8-B15A-4303-97BF-257463566299}"/>
                </a:ext>
              </a:extLst>
            </p:cNvPr>
            <p:cNvCxnSpPr>
              <a:cxnSpLocks/>
            </p:cNvCxnSpPr>
            <p:nvPr/>
          </p:nvCxnSpPr>
          <p:spPr>
            <a:xfrm>
              <a:off x="3133082" y="3198314"/>
              <a:ext cx="1762191" cy="174314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607E6FBA-F5E8-4139-925F-9E4211C9B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6482" y="3182676"/>
              <a:ext cx="1864941" cy="62733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E1AFB4EA-2BA0-46D1-BB70-49E851FB0215}"/>
                </a:ext>
              </a:extLst>
            </p:cNvPr>
            <p:cNvCxnSpPr>
              <a:cxnSpLocks/>
            </p:cNvCxnSpPr>
            <p:nvPr/>
          </p:nvCxnSpPr>
          <p:spPr>
            <a:xfrm>
              <a:off x="6080980" y="3971485"/>
              <a:ext cx="1579953" cy="68684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矢印コネクタ 211">
              <a:extLst>
                <a:ext uri="{FF2B5EF4-FFF2-40B4-BE49-F238E27FC236}">
                  <a16:creationId xmlns:a16="http://schemas.microsoft.com/office/drawing/2014/main" id="{533E699A-BD95-4A1C-9E91-1BF7F7EF2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9779" y="1920849"/>
              <a:ext cx="723177" cy="1057328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98B52858-9169-402D-91FC-FED04F06883E}"/>
                </a:ext>
              </a:extLst>
            </p:cNvPr>
            <p:cNvCxnSpPr>
              <a:cxnSpLocks/>
            </p:cNvCxnSpPr>
            <p:nvPr/>
          </p:nvCxnSpPr>
          <p:spPr>
            <a:xfrm>
              <a:off x="8532179" y="3152191"/>
              <a:ext cx="1109642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DA9D4659-403A-49C3-B397-FF5F80B21FE4}"/>
                </a:ext>
              </a:extLst>
            </p:cNvPr>
            <p:cNvSpPr/>
            <p:nvPr/>
          </p:nvSpPr>
          <p:spPr>
            <a:xfrm>
              <a:off x="2569496" y="2626495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266193EF-357C-4A23-8008-907B6A14D657}"/>
                </a:ext>
              </a:extLst>
            </p:cNvPr>
            <p:cNvSpPr/>
            <p:nvPr/>
          </p:nvSpPr>
          <p:spPr>
            <a:xfrm>
              <a:off x="5419383" y="3471976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02A4E16-5E9D-46E9-9598-7CCB3BCA284F}"/>
                </a:ext>
              </a:extLst>
            </p:cNvPr>
            <p:cNvSpPr/>
            <p:nvPr/>
          </p:nvSpPr>
          <p:spPr>
            <a:xfrm>
              <a:off x="7900777" y="2811449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323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F7238C6-7E14-4D5C-A3E6-65396B004F1A}"/>
              </a:ext>
            </a:extLst>
          </p:cNvPr>
          <p:cNvSpPr txBox="1"/>
          <p:nvPr/>
        </p:nvSpPr>
        <p:spPr>
          <a:xfrm>
            <a:off x="6940933" y="5334815"/>
            <a:ext cx="3509441" cy="34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/>
              <a:t>(b)Minimum angle method</a:t>
            </a:r>
            <a:endParaRPr lang="ja-JP" altLang="en-US" sz="1600" dirty="0"/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905C173C-6FFD-4FE2-B3E1-C2E636946EBF}"/>
              </a:ext>
            </a:extLst>
          </p:cNvPr>
          <p:cNvGrpSpPr/>
          <p:nvPr/>
        </p:nvGrpSpPr>
        <p:grpSpPr>
          <a:xfrm>
            <a:off x="5869927" y="1230495"/>
            <a:ext cx="5117869" cy="3683088"/>
            <a:chOff x="6697455" y="2471638"/>
            <a:chExt cx="5028256" cy="3618599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06652A4-5D4A-4641-996E-1F29052B436D}"/>
                </a:ext>
              </a:extLst>
            </p:cNvPr>
            <p:cNvGrpSpPr/>
            <p:nvPr/>
          </p:nvGrpSpPr>
          <p:grpSpPr>
            <a:xfrm>
              <a:off x="6697455" y="2471638"/>
              <a:ext cx="5028256" cy="2893219"/>
              <a:chOff x="693420" y="1853348"/>
              <a:chExt cx="5028256" cy="2893219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9464B35-AE72-401E-AA35-32AB4E2CEA75}"/>
                  </a:ext>
                </a:extLst>
              </p:cNvPr>
              <p:cNvSpPr/>
              <p:nvPr/>
            </p:nvSpPr>
            <p:spPr>
              <a:xfrm>
                <a:off x="2207982" y="2348995"/>
                <a:ext cx="3485985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6F82B78-37E7-4C15-BCD4-DD79D3DDDE56}"/>
                  </a:ext>
                </a:extLst>
              </p:cNvPr>
              <p:cNvSpPr/>
              <p:nvPr/>
            </p:nvSpPr>
            <p:spPr>
              <a:xfrm>
                <a:off x="695975" y="2348995"/>
                <a:ext cx="648003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FF4F6CE-2F6B-40E5-B499-08170269812E}"/>
                  </a:ext>
                </a:extLst>
              </p:cNvPr>
              <p:cNvSpPr/>
              <p:nvPr/>
            </p:nvSpPr>
            <p:spPr>
              <a:xfrm>
                <a:off x="2207982" y="4293004"/>
                <a:ext cx="3485985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96716EC3-29B0-4625-A86C-79913B2BE721}"/>
                  </a:ext>
                </a:extLst>
              </p:cNvPr>
              <p:cNvSpPr/>
              <p:nvPr/>
            </p:nvSpPr>
            <p:spPr>
              <a:xfrm>
                <a:off x="693420" y="4293004"/>
                <a:ext cx="648003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1642489-29C1-413E-B22D-08514A813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420" y="3972996"/>
                <a:ext cx="500054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27AD7F8-9ED2-4F9F-A194-384A4C941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130" y="1997338"/>
                <a:ext cx="500054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0EB02780-EDF4-4C26-A26E-EB7DD559DC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7361" y="1853348"/>
                <a:ext cx="8312" cy="289321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8F9CBA3-0435-4010-AD1E-5D0C750207B7}"/>
                </a:ext>
              </a:extLst>
            </p:cNvPr>
            <p:cNvSpPr/>
            <p:nvPr/>
          </p:nvSpPr>
          <p:spPr>
            <a:xfrm>
              <a:off x="7855427" y="3630897"/>
              <a:ext cx="242469" cy="24895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ローチャート: 和接合 50">
              <a:extLst>
                <a:ext uri="{FF2B5EF4-FFF2-40B4-BE49-F238E27FC236}">
                  <a16:creationId xmlns:a16="http://schemas.microsoft.com/office/drawing/2014/main" id="{17D7D968-0160-4301-A091-1D778EA8159E}"/>
                </a:ext>
              </a:extLst>
            </p:cNvPr>
            <p:cNvSpPr/>
            <p:nvPr/>
          </p:nvSpPr>
          <p:spPr>
            <a:xfrm>
              <a:off x="10848022" y="4271278"/>
              <a:ext cx="242469" cy="245815"/>
            </a:xfrm>
            <a:prstGeom prst="flowChartSummingJunction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B6B4F4CB-C00A-447C-B1BC-47B36524CA8A}"/>
                </a:ext>
              </a:extLst>
            </p:cNvPr>
            <p:cNvGrpSpPr/>
            <p:nvPr/>
          </p:nvGrpSpPr>
          <p:grpSpPr>
            <a:xfrm>
              <a:off x="9685769" y="2660799"/>
              <a:ext cx="242469" cy="248955"/>
              <a:chOff x="4583993" y="5532402"/>
              <a:chExt cx="242469" cy="248955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0140D608-B7C3-448E-82B8-2101729A5A75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F991DE86-6B21-4525-A63E-8A057D74B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2814" y="5551144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1B9DC732-AA7C-40AA-9BB4-688E6CE0922B}"/>
                </a:ext>
              </a:extLst>
            </p:cNvPr>
            <p:cNvSpPr/>
            <p:nvPr/>
          </p:nvSpPr>
          <p:spPr>
            <a:xfrm>
              <a:off x="7840424" y="2795963"/>
              <a:ext cx="242469" cy="24895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9D7E07B-EA27-4A65-B98A-21806D440EBA}"/>
                </a:ext>
              </a:extLst>
            </p:cNvPr>
            <p:cNvGrpSpPr/>
            <p:nvPr/>
          </p:nvGrpSpPr>
          <p:grpSpPr>
            <a:xfrm>
              <a:off x="9712539" y="4271279"/>
              <a:ext cx="242469" cy="248955"/>
              <a:chOff x="4583993" y="5532402"/>
              <a:chExt cx="242469" cy="248955"/>
            </a:xfrm>
          </p:grpSpPr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2C3FE457-07A4-441A-A77C-DA03BD2D3830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F5E83FD2-DF5A-4F26-9BBA-C6C72867B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761" y="5588091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7412069-C371-453D-AC29-82C4CC91EA9A}"/>
                </a:ext>
              </a:extLst>
            </p:cNvPr>
            <p:cNvSpPr txBox="1"/>
            <p:nvPr/>
          </p:nvSpPr>
          <p:spPr>
            <a:xfrm>
              <a:off x="9898982" y="2600415"/>
              <a:ext cx="3434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D</a:t>
              </a:r>
              <a:endParaRPr lang="ja-JP" altLang="en-US" dirty="0"/>
            </a:p>
          </p:txBody>
        </p: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E078F42A-8A6D-4E55-85E2-9B61C7497A3C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>
              <a:off x="9975273" y="4394186"/>
              <a:ext cx="872749" cy="232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0AA10B10-D56B-498E-8874-54CCA2F14FC1}"/>
                </a:ext>
              </a:extLst>
            </p:cNvPr>
            <p:cNvGrpSpPr/>
            <p:nvPr/>
          </p:nvGrpSpPr>
          <p:grpSpPr>
            <a:xfrm>
              <a:off x="6898131" y="5451814"/>
              <a:ext cx="242469" cy="248955"/>
              <a:chOff x="4581903" y="5386167"/>
              <a:chExt cx="242469" cy="248955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9DC4AA35-404A-4D9A-B199-5060F6B628CA}"/>
                  </a:ext>
                </a:extLst>
              </p:cNvPr>
              <p:cNvSpPr/>
              <p:nvPr/>
            </p:nvSpPr>
            <p:spPr>
              <a:xfrm>
                <a:off x="4581903" y="5386167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887BD944-F62C-44AB-9DFE-1D03125440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1012" y="5443015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4AD134E-1023-4B3D-89B2-BF2250556E5B}"/>
                </a:ext>
              </a:extLst>
            </p:cNvPr>
            <p:cNvSpPr txBox="1"/>
            <p:nvPr/>
          </p:nvSpPr>
          <p:spPr>
            <a:xfrm>
              <a:off x="7151970" y="5413167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LSN</a:t>
              </a:r>
              <a:endParaRPr lang="ja-JP" altLang="en-US" sz="1400" dirty="0"/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1B15A466-632D-4E9D-97BF-DC6A70EE919A}"/>
                </a:ext>
              </a:extLst>
            </p:cNvPr>
            <p:cNvGrpSpPr/>
            <p:nvPr/>
          </p:nvGrpSpPr>
          <p:grpSpPr>
            <a:xfrm>
              <a:off x="9130131" y="5451814"/>
              <a:ext cx="242469" cy="248955"/>
              <a:chOff x="4577203" y="5398587"/>
              <a:chExt cx="242469" cy="248955"/>
            </a:xfrm>
          </p:grpSpPr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E2C05C55-12DA-47DC-8F90-8E47A662A574}"/>
                  </a:ext>
                </a:extLst>
              </p:cNvPr>
              <p:cNvSpPr/>
              <p:nvPr/>
            </p:nvSpPr>
            <p:spPr>
              <a:xfrm>
                <a:off x="4577203" y="5398587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0E89004F-CEED-4060-B59E-8ED16509A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3251" y="5413264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1DE792E-BD29-4DCF-B23E-2089CC9A5711}"/>
                </a:ext>
              </a:extLst>
            </p:cNvPr>
            <p:cNvSpPr txBox="1"/>
            <p:nvPr/>
          </p:nvSpPr>
          <p:spPr>
            <a:xfrm>
              <a:off x="9366113" y="5414993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</a:t>
              </a:r>
              <a:endParaRPr lang="ja-JP" altLang="en-US" sz="1400" dirty="0"/>
            </a:p>
          </p:txBody>
        </p:sp>
        <p:sp>
          <p:nvSpPr>
            <p:cNvPr id="81" name="フローチャート: 和接合 80">
              <a:extLst>
                <a:ext uri="{FF2B5EF4-FFF2-40B4-BE49-F238E27FC236}">
                  <a16:creationId xmlns:a16="http://schemas.microsoft.com/office/drawing/2014/main" id="{0BE88D8E-AAEF-4AE5-9093-AA964B8AE6CC}"/>
                </a:ext>
              </a:extLst>
            </p:cNvPr>
            <p:cNvSpPr/>
            <p:nvPr/>
          </p:nvSpPr>
          <p:spPr>
            <a:xfrm>
              <a:off x="6891471" y="5821062"/>
              <a:ext cx="242469" cy="245815"/>
            </a:xfrm>
            <a:prstGeom prst="flowChartSummingJunction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E8B37A7-9CE7-4F00-AC89-06CDC4D4EE0C}"/>
                </a:ext>
              </a:extLst>
            </p:cNvPr>
            <p:cNvSpPr txBox="1"/>
            <p:nvPr/>
          </p:nvSpPr>
          <p:spPr>
            <a:xfrm>
              <a:off x="7151970" y="5780513"/>
              <a:ext cx="19680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PLSN</a:t>
              </a:r>
              <a:endParaRPr lang="ja-JP" altLang="en-US" sz="1400" b="1" dirty="0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5C402B10-9464-47A9-8507-64777C0ED877}"/>
                </a:ext>
              </a:extLst>
            </p:cNvPr>
            <p:cNvSpPr/>
            <p:nvPr/>
          </p:nvSpPr>
          <p:spPr>
            <a:xfrm>
              <a:off x="9114081" y="5817922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6505CC8-6EB8-47A7-A9F8-ECFE1785A1E8}"/>
                </a:ext>
              </a:extLst>
            </p:cNvPr>
            <p:cNvSpPr txBox="1"/>
            <p:nvPr/>
          </p:nvSpPr>
          <p:spPr>
            <a:xfrm>
              <a:off x="9471634" y="5782460"/>
              <a:ext cx="20684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Relay candidate node</a:t>
              </a:r>
              <a:endParaRPr lang="ja-JP" altLang="en-US" sz="1400" dirty="0"/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60918056-F870-4D4D-BD61-7B002B2C564F}"/>
                </a:ext>
              </a:extLst>
            </p:cNvPr>
            <p:cNvCxnSpPr>
              <a:stCxn id="63" idx="1"/>
              <a:endCxn id="63" idx="2"/>
            </p:cNvCxnSpPr>
            <p:nvPr/>
          </p:nvCxnSpPr>
          <p:spPr>
            <a:xfrm flipH="1">
              <a:off x="9712539" y="4307738"/>
              <a:ext cx="35509" cy="88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9CADDBAA-B128-490F-840D-DD612E88C504}"/>
                </a:ext>
              </a:extLst>
            </p:cNvPr>
            <p:cNvCxnSpPr>
              <a:cxnSpLocks/>
              <a:endCxn id="46" idx="6"/>
            </p:cNvCxnSpPr>
            <p:nvPr/>
          </p:nvCxnSpPr>
          <p:spPr>
            <a:xfrm flipH="1" flipV="1">
              <a:off x="8097896" y="3755375"/>
              <a:ext cx="1614646" cy="5808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9D1B7E26-D6F5-4077-A2F6-D91C468685F8}"/>
                </a:ext>
              </a:extLst>
            </p:cNvPr>
            <p:cNvCxnSpPr>
              <a:cxnSpLocks/>
              <a:stCxn id="63" idx="1"/>
              <a:endCxn id="61" idx="5"/>
            </p:cNvCxnSpPr>
            <p:nvPr/>
          </p:nvCxnSpPr>
          <p:spPr>
            <a:xfrm flipH="1" flipV="1">
              <a:off x="8047384" y="3008459"/>
              <a:ext cx="1700664" cy="12992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8DBA57D-7D75-4AAA-81A1-B469BB293383}"/>
                </a:ext>
              </a:extLst>
            </p:cNvPr>
            <p:cNvCxnSpPr>
              <a:cxnSpLocks/>
              <a:stCxn id="63" idx="0"/>
              <a:endCxn id="56" idx="4"/>
            </p:cNvCxnSpPr>
            <p:nvPr/>
          </p:nvCxnSpPr>
          <p:spPr>
            <a:xfrm flipH="1" flipV="1">
              <a:off x="9809776" y="2895541"/>
              <a:ext cx="23998" cy="137573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E987E915-B771-4824-88B9-49711A504605}"/>
                </a:ext>
              </a:extLst>
            </p:cNvPr>
            <p:cNvSpPr txBox="1"/>
            <p:nvPr/>
          </p:nvSpPr>
          <p:spPr>
            <a:xfrm>
              <a:off x="7542797" y="3685952"/>
              <a:ext cx="5754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R</a:t>
              </a:r>
              <a:r>
                <a:rPr lang="en-US" altLang="ja-JP" sz="1400" b="1" dirty="0"/>
                <a:t>1</a:t>
              </a:r>
              <a:endParaRPr lang="ja-JP" altLang="en-US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8C309EA-91FC-46B2-B9C1-97EA2F047942}"/>
                </a:ext>
              </a:extLst>
            </p:cNvPr>
            <p:cNvSpPr txBox="1"/>
            <p:nvPr/>
          </p:nvSpPr>
          <p:spPr>
            <a:xfrm>
              <a:off x="7774904" y="3061014"/>
              <a:ext cx="745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R</a:t>
              </a:r>
              <a:r>
                <a:rPr lang="en-US" altLang="ja-JP" sz="1400" b="1" dirty="0"/>
                <a:t>2</a:t>
              </a:r>
              <a:endParaRPr lang="ja-JP" altLang="en-US" dirty="0"/>
            </a:p>
          </p:txBody>
        </p:sp>
        <p:sp>
          <p:nvSpPr>
            <p:cNvPr id="102" name="円弧 101">
              <a:extLst>
                <a:ext uri="{FF2B5EF4-FFF2-40B4-BE49-F238E27FC236}">
                  <a16:creationId xmlns:a16="http://schemas.microsoft.com/office/drawing/2014/main" id="{3E68A4FE-948A-4CBB-9082-255C22B74B56}"/>
                </a:ext>
              </a:extLst>
            </p:cNvPr>
            <p:cNvSpPr/>
            <p:nvPr/>
          </p:nvSpPr>
          <p:spPr>
            <a:xfrm rot="159060">
              <a:off x="9267074" y="3726186"/>
              <a:ext cx="1152000" cy="1152000"/>
            </a:xfrm>
            <a:prstGeom prst="arc">
              <a:avLst>
                <a:gd name="adj1" fmla="val 12478960"/>
                <a:gd name="adj2" fmla="val 329736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弧 102">
              <a:extLst>
                <a:ext uri="{FF2B5EF4-FFF2-40B4-BE49-F238E27FC236}">
                  <a16:creationId xmlns:a16="http://schemas.microsoft.com/office/drawing/2014/main" id="{6D07E50C-2A66-4B6D-A557-5917DFA86C6C}"/>
                </a:ext>
              </a:extLst>
            </p:cNvPr>
            <p:cNvSpPr/>
            <p:nvPr/>
          </p:nvSpPr>
          <p:spPr>
            <a:xfrm rot="21153773">
              <a:off x="9390197" y="3919600"/>
              <a:ext cx="828000" cy="828000"/>
            </a:xfrm>
            <a:prstGeom prst="arc">
              <a:avLst>
                <a:gd name="adj1" fmla="val 12029395"/>
                <a:gd name="adj2" fmla="val 788989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918FBAA5-33C9-40DF-811E-B4B16A9D0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7628" y="3200043"/>
              <a:ext cx="2160000" cy="2160000"/>
            </a:xfrm>
            <a:prstGeom prst="arc">
              <a:avLst>
                <a:gd name="adj1" fmla="val 16423288"/>
                <a:gd name="adj2" fmla="val 329736"/>
              </a:avLst>
            </a:prstGeom>
            <a:ln w="2222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0D7B792-84BB-4C5F-8F28-25F20E06AF36}"/>
                </a:ext>
              </a:extLst>
            </p:cNvPr>
            <p:cNvSpPr txBox="1"/>
            <p:nvPr/>
          </p:nvSpPr>
          <p:spPr>
            <a:xfrm>
              <a:off x="9807351" y="2913389"/>
              <a:ext cx="9669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sdangle</a:t>
              </a:r>
              <a:endParaRPr lang="ja-JP" altLang="en-US" sz="16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E422E78F-5697-48E4-9EEA-833E6B9F6A2D}"/>
                </a:ext>
              </a:extLst>
            </p:cNvPr>
            <p:cNvSpPr txBox="1"/>
            <p:nvPr/>
          </p:nvSpPr>
          <p:spPr>
            <a:xfrm>
              <a:off x="8398789" y="4190431"/>
              <a:ext cx="1109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snangle1</a:t>
              </a:r>
              <a:endParaRPr lang="ja-JP" altLang="en-US" sz="16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BA1FA8F-CC13-4679-A437-01B4A4F20CDB}"/>
                </a:ext>
              </a:extLst>
            </p:cNvPr>
            <p:cNvSpPr txBox="1"/>
            <p:nvPr/>
          </p:nvSpPr>
          <p:spPr>
            <a:xfrm>
              <a:off x="9824478" y="3518623"/>
              <a:ext cx="1109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snangle2</a:t>
              </a:r>
              <a:endParaRPr lang="ja-JP" altLang="en-US" sz="1600" dirty="0"/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E3C88325-4C95-4714-9156-6AE00B062EE8}"/>
                </a:ext>
              </a:extLst>
            </p:cNvPr>
            <p:cNvSpPr txBox="1"/>
            <p:nvPr/>
          </p:nvSpPr>
          <p:spPr>
            <a:xfrm>
              <a:off x="8493604" y="2924364"/>
              <a:ext cx="11577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minanle2</a:t>
              </a:r>
              <a:endParaRPr lang="ja-JP" altLang="en-US" sz="1600" dirty="0"/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149BC08A-0617-4287-8F65-EB2C02C2D15D}"/>
                </a:ext>
              </a:extLst>
            </p:cNvPr>
            <p:cNvSpPr txBox="1"/>
            <p:nvPr/>
          </p:nvSpPr>
          <p:spPr>
            <a:xfrm>
              <a:off x="7947683" y="3451110"/>
              <a:ext cx="11577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/>
                <a:t>minanle1</a:t>
              </a:r>
              <a:endParaRPr lang="ja-JP" altLang="en-US" sz="1600" dirty="0"/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62F0C251-7EB5-412B-ABDE-29B4DE9A28D6}"/>
              </a:ext>
            </a:extLst>
          </p:cNvPr>
          <p:cNvGrpSpPr/>
          <p:nvPr/>
        </p:nvGrpSpPr>
        <p:grpSpPr>
          <a:xfrm>
            <a:off x="911976" y="1215403"/>
            <a:ext cx="4708889" cy="4046559"/>
            <a:chOff x="1431303" y="2457194"/>
            <a:chExt cx="4626438" cy="3975706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56112B6A-087D-4621-944C-000EF8CB80CE}"/>
                </a:ext>
              </a:extLst>
            </p:cNvPr>
            <p:cNvGrpSpPr/>
            <p:nvPr/>
          </p:nvGrpSpPr>
          <p:grpSpPr>
            <a:xfrm>
              <a:off x="1431303" y="2457194"/>
              <a:ext cx="4150236" cy="2917637"/>
              <a:chOff x="330105" y="1828930"/>
              <a:chExt cx="4150236" cy="2917637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37EBB59-DEB8-4F45-B8AE-738546899D86}"/>
                  </a:ext>
                </a:extLst>
              </p:cNvPr>
              <p:cNvSpPr/>
              <p:nvPr/>
            </p:nvSpPr>
            <p:spPr>
              <a:xfrm>
                <a:off x="2207983" y="2348995"/>
                <a:ext cx="2272358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01329BA-73B0-4912-9D60-5C672166037C}"/>
                  </a:ext>
                </a:extLst>
              </p:cNvPr>
              <p:cNvSpPr/>
              <p:nvPr/>
            </p:nvSpPr>
            <p:spPr>
              <a:xfrm>
                <a:off x="330105" y="2348995"/>
                <a:ext cx="1013873" cy="123878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32E9A70-1239-4B1C-8780-7A4D2B83E6B8}"/>
                  </a:ext>
                </a:extLst>
              </p:cNvPr>
              <p:cNvSpPr/>
              <p:nvPr/>
            </p:nvSpPr>
            <p:spPr>
              <a:xfrm>
                <a:off x="2207982" y="4293004"/>
                <a:ext cx="2244867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74BD75A-B710-4C9B-A502-CF1A138B09F9}"/>
                  </a:ext>
                </a:extLst>
              </p:cNvPr>
              <p:cNvSpPr/>
              <p:nvPr/>
            </p:nvSpPr>
            <p:spPr>
              <a:xfrm>
                <a:off x="344174" y="4293004"/>
                <a:ext cx="997249" cy="4320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FD18E511-F6BD-44FA-B48B-5612FFEC8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74" y="3972996"/>
                <a:ext cx="4136166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AA4ACA93-F44C-4859-98C0-C7F771463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74" y="1987364"/>
                <a:ext cx="4136166" cy="1639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7A2044-D53E-43E5-8B26-63CE173B48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7361" y="1828930"/>
                <a:ext cx="12779" cy="291763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フローチャート: 論理和 52">
              <a:extLst>
                <a:ext uri="{FF2B5EF4-FFF2-40B4-BE49-F238E27FC236}">
                  <a16:creationId xmlns:a16="http://schemas.microsoft.com/office/drawing/2014/main" id="{05FB676F-BCA4-4207-8974-AD2B05F25F58}"/>
                </a:ext>
              </a:extLst>
            </p:cNvPr>
            <p:cNvSpPr/>
            <p:nvPr/>
          </p:nvSpPr>
          <p:spPr>
            <a:xfrm>
              <a:off x="2913576" y="4307738"/>
              <a:ext cx="242469" cy="245815"/>
            </a:xfrm>
            <a:prstGeom prst="flowChartOr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3065A66-D7B0-4C1A-ACB7-15C003A73F8D}"/>
                </a:ext>
              </a:extLst>
            </p:cNvPr>
            <p:cNvGrpSpPr/>
            <p:nvPr/>
          </p:nvGrpSpPr>
          <p:grpSpPr>
            <a:xfrm>
              <a:off x="1999741" y="4285577"/>
              <a:ext cx="242469" cy="248955"/>
              <a:chOff x="4805472" y="5531491"/>
              <a:chExt cx="242469" cy="248955"/>
            </a:xfrm>
          </p:grpSpPr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5E8A575B-452A-48E2-9754-FE4CD7E401A5}"/>
                  </a:ext>
                </a:extLst>
              </p:cNvPr>
              <p:cNvSpPr/>
              <p:nvPr/>
            </p:nvSpPr>
            <p:spPr>
              <a:xfrm>
                <a:off x="4805472" y="5531491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D3C5EB0E-54FB-439D-993E-6FD966321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61240" y="5588750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45E529B-D8CF-4A12-A480-D72820423913}"/>
                </a:ext>
              </a:extLst>
            </p:cNvPr>
            <p:cNvSpPr/>
            <p:nvPr/>
          </p:nvSpPr>
          <p:spPr>
            <a:xfrm>
              <a:off x="2547607" y="3121202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55EB4771-B5E0-4A49-BB7F-39A6257DCCAF}"/>
                </a:ext>
              </a:extLst>
            </p:cNvPr>
            <p:cNvGrpSpPr/>
            <p:nvPr/>
          </p:nvGrpSpPr>
          <p:grpSpPr>
            <a:xfrm>
              <a:off x="4003102" y="2681930"/>
              <a:ext cx="242469" cy="248955"/>
              <a:chOff x="3872364" y="6136054"/>
              <a:chExt cx="242469" cy="248955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803264AA-4534-47C5-B273-22976589E709}"/>
                  </a:ext>
                </a:extLst>
              </p:cNvPr>
              <p:cNvSpPr/>
              <p:nvPr/>
            </p:nvSpPr>
            <p:spPr>
              <a:xfrm>
                <a:off x="3872364" y="6136054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5E207DAD-88F8-459B-9DE8-4326FE1508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8617" y="6152561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DE9A13B5-F063-4959-A246-70AC1A64FE00}"/>
                </a:ext>
              </a:extLst>
            </p:cNvPr>
            <p:cNvSpPr txBox="1"/>
            <p:nvPr/>
          </p:nvSpPr>
          <p:spPr>
            <a:xfrm>
              <a:off x="4226704" y="2630922"/>
              <a:ext cx="3434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D</a:t>
              </a:r>
              <a:endParaRPr lang="ja-JP" altLang="en-US" dirty="0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1B98461F-58F8-4E2D-B1BD-4E203BCBCD4A}"/>
                </a:ext>
              </a:extLst>
            </p:cNvPr>
            <p:cNvSpPr/>
            <p:nvPr/>
          </p:nvSpPr>
          <p:spPr>
            <a:xfrm>
              <a:off x="2558596" y="3660369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52923CA-5689-49E3-88A6-7DAD32D407F7}"/>
                </a:ext>
              </a:extLst>
            </p:cNvPr>
            <p:cNvSpPr/>
            <p:nvPr/>
          </p:nvSpPr>
          <p:spPr>
            <a:xfrm>
              <a:off x="3995873" y="4259339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16265893-1CC7-43C3-97EB-AAB8A1950663}"/>
                </a:ext>
              </a:extLst>
            </p:cNvPr>
            <p:cNvSpPr/>
            <p:nvPr/>
          </p:nvSpPr>
          <p:spPr>
            <a:xfrm>
              <a:off x="4562613" y="4624663"/>
              <a:ext cx="242469" cy="248955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53A9F89C-9E04-4D12-834F-547B2F89DD88}"/>
                </a:ext>
              </a:extLst>
            </p:cNvPr>
            <p:cNvSpPr/>
            <p:nvPr/>
          </p:nvSpPr>
          <p:spPr>
            <a:xfrm rot="5400000">
              <a:off x="2314847" y="3020302"/>
              <a:ext cx="1209358" cy="1168923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81895876-7D9F-43E1-AD5D-574F3D1EB6AF}"/>
                </a:ext>
              </a:extLst>
            </p:cNvPr>
            <p:cNvGrpSpPr/>
            <p:nvPr/>
          </p:nvGrpSpPr>
          <p:grpSpPr>
            <a:xfrm>
              <a:off x="1478804" y="5422376"/>
              <a:ext cx="242469" cy="248955"/>
              <a:chOff x="4583993" y="5532402"/>
              <a:chExt cx="242469" cy="248955"/>
            </a:xfrm>
          </p:grpSpPr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10A02B65-169A-4247-925B-3B495097A60D}"/>
                  </a:ext>
                </a:extLst>
              </p:cNvPr>
              <p:cNvSpPr/>
              <p:nvPr/>
            </p:nvSpPr>
            <p:spPr>
              <a:xfrm>
                <a:off x="4583993" y="5532402"/>
                <a:ext cx="242469" cy="248955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楕円 130">
                <a:extLst>
                  <a:ext uri="{FF2B5EF4-FFF2-40B4-BE49-F238E27FC236}">
                    <a16:creationId xmlns:a16="http://schemas.microsoft.com/office/drawing/2014/main" id="{E71DDA61-0B35-46C4-9B53-8903A22440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2890" y="5587844"/>
                <a:ext cx="130932" cy="134436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D6C14FD9-E8BF-4563-A886-5AF827A3DE96}"/>
                </a:ext>
              </a:extLst>
            </p:cNvPr>
            <p:cNvSpPr txBox="1"/>
            <p:nvPr/>
          </p:nvSpPr>
          <p:spPr>
            <a:xfrm>
              <a:off x="1658633" y="5413551"/>
              <a:ext cx="22365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Transmitting node</a:t>
              </a:r>
              <a:endParaRPr lang="ja-JP" altLang="en-US" sz="1400" dirty="0"/>
            </a:p>
          </p:txBody>
        </p: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F3F3E9F2-4081-423B-88B6-C7C1554D1A5C}"/>
                </a:ext>
              </a:extLst>
            </p:cNvPr>
            <p:cNvGrpSpPr/>
            <p:nvPr/>
          </p:nvGrpSpPr>
          <p:grpSpPr>
            <a:xfrm>
              <a:off x="3513455" y="5431740"/>
              <a:ext cx="242469" cy="248955"/>
              <a:chOff x="4084994" y="6136084"/>
              <a:chExt cx="242469" cy="248955"/>
            </a:xfrm>
          </p:grpSpPr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2FE4BE27-63B4-4F15-8772-27572BE58438}"/>
                  </a:ext>
                </a:extLst>
              </p:cNvPr>
              <p:cNvSpPr/>
              <p:nvPr/>
            </p:nvSpPr>
            <p:spPr>
              <a:xfrm>
                <a:off x="4084994" y="6136084"/>
                <a:ext cx="242469" cy="248955"/>
              </a:xfrm>
              <a:prstGeom prst="ellipse">
                <a:avLst/>
              </a:prstGeom>
              <a:solidFill>
                <a:schemeClr val="tx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490A6486-8B51-4226-8E46-200F4FF37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1042" y="6152561"/>
                <a:ext cx="210371" cy="216000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561F17BA-F822-421D-AABF-EF5B32975B46}"/>
                </a:ext>
              </a:extLst>
            </p:cNvPr>
            <p:cNvGrpSpPr/>
            <p:nvPr/>
          </p:nvGrpSpPr>
          <p:grpSpPr>
            <a:xfrm>
              <a:off x="1445373" y="6125123"/>
              <a:ext cx="2660580" cy="307777"/>
              <a:chOff x="1459022" y="5808814"/>
              <a:chExt cx="2660580" cy="307777"/>
            </a:xfrm>
          </p:grpSpPr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E6FD2B9-09B4-4224-97FF-2BD0C8E4D226}"/>
                  </a:ext>
                </a:extLst>
              </p:cNvPr>
              <p:cNvSpPr/>
              <p:nvPr/>
            </p:nvSpPr>
            <p:spPr>
              <a:xfrm rot="5400000">
                <a:off x="1573705" y="5705419"/>
                <a:ext cx="248956" cy="47832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021276D6-C306-4B8C-B528-44C5A6AB772E}"/>
                  </a:ext>
                </a:extLst>
              </p:cNvPr>
              <p:cNvSpPr txBox="1"/>
              <p:nvPr/>
            </p:nvSpPr>
            <p:spPr>
              <a:xfrm>
                <a:off x="1883047" y="5808814"/>
                <a:ext cx="22365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Closest road segment</a:t>
                </a:r>
                <a:endParaRPr lang="ja-JP" altLang="en-US" sz="1400" dirty="0"/>
              </a:p>
            </p:txBody>
          </p:sp>
        </p:grpSp>
        <p:sp>
          <p:nvSpPr>
            <p:cNvPr id="140" name="フローチャート: 論理和 139">
              <a:extLst>
                <a:ext uri="{FF2B5EF4-FFF2-40B4-BE49-F238E27FC236}">
                  <a16:creationId xmlns:a16="http://schemas.microsoft.com/office/drawing/2014/main" id="{50F0B072-F7D6-421A-B31E-4509446F2B3E}"/>
                </a:ext>
              </a:extLst>
            </p:cNvPr>
            <p:cNvSpPr/>
            <p:nvPr/>
          </p:nvSpPr>
          <p:spPr>
            <a:xfrm>
              <a:off x="1484422" y="5774846"/>
              <a:ext cx="242469" cy="245815"/>
            </a:xfrm>
            <a:prstGeom prst="flowChartOr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691C18C3-86BB-4217-96B4-DA3B661B92DA}"/>
                </a:ext>
              </a:extLst>
            </p:cNvPr>
            <p:cNvSpPr txBox="1"/>
            <p:nvPr/>
          </p:nvSpPr>
          <p:spPr>
            <a:xfrm>
              <a:off x="1671798" y="5764655"/>
              <a:ext cx="22365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Intersection node</a:t>
              </a:r>
              <a:endParaRPr lang="ja-JP" altLang="en-US" sz="1400" dirty="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BE900A94-1CC4-4C1C-A1A9-CBA96C7513D3}"/>
                </a:ext>
              </a:extLst>
            </p:cNvPr>
            <p:cNvSpPr txBox="1"/>
            <p:nvPr/>
          </p:nvSpPr>
          <p:spPr>
            <a:xfrm>
              <a:off x="3739874" y="5422376"/>
              <a:ext cx="12761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</a:t>
              </a:r>
              <a:endParaRPr lang="ja-JP" altLang="en-US" sz="1400" dirty="0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76ABB998-3C7F-47E0-A593-5B0CF0A4ED9E}"/>
                </a:ext>
              </a:extLst>
            </p:cNvPr>
            <p:cNvSpPr txBox="1"/>
            <p:nvPr/>
          </p:nvSpPr>
          <p:spPr>
            <a:xfrm>
              <a:off x="3739874" y="5782844"/>
              <a:ext cx="231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Road center coordinates</a:t>
              </a:r>
              <a:endParaRPr lang="ja-JP" altLang="en-US" sz="1400" dirty="0"/>
            </a:p>
          </p:txBody>
        </p:sp>
      </p:grpSp>
      <p:sp>
        <p:nvSpPr>
          <p:cNvPr id="146" name="楕円 145">
            <a:extLst>
              <a:ext uri="{FF2B5EF4-FFF2-40B4-BE49-F238E27FC236}">
                <a16:creationId xmlns:a16="http://schemas.microsoft.com/office/drawing/2014/main" id="{28B9123F-943F-46B8-BE81-876A8959251C}"/>
              </a:ext>
            </a:extLst>
          </p:cNvPr>
          <p:cNvSpPr>
            <a:spLocks noChangeAspect="1"/>
          </p:cNvSpPr>
          <p:nvPr/>
        </p:nvSpPr>
        <p:spPr>
          <a:xfrm>
            <a:off x="3880658" y="3338955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1A110CE-087E-4B4B-B304-C0D537EC30D1}"/>
              </a:ext>
            </a:extLst>
          </p:cNvPr>
          <p:cNvSpPr>
            <a:spLocks noChangeAspect="1"/>
          </p:cNvSpPr>
          <p:nvPr/>
        </p:nvSpPr>
        <p:spPr>
          <a:xfrm>
            <a:off x="2269996" y="2337474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56A690B0-E928-4AA3-9A2F-ACBF4296F2B6}"/>
              </a:ext>
            </a:extLst>
          </p:cNvPr>
          <p:cNvSpPr>
            <a:spLocks noChangeAspect="1"/>
          </p:cNvSpPr>
          <p:nvPr/>
        </p:nvSpPr>
        <p:spPr>
          <a:xfrm>
            <a:off x="3071756" y="4666016"/>
            <a:ext cx="109925" cy="112865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3D85C049-0489-4CFA-B64A-ECDAB31CC9A4}"/>
              </a:ext>
            </a:extLst>
          </p:cNvPr>
          <p:cNvSpPr txBox="1"/>
          <p:nvPr/>
        </p:nvSpPr>
        <p:spPr>
          <a:xfrm>
            <a:off x="1413143" y="5298009"/>
            <a:ext cx="3137681" cy="34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/>
              <a:t>(a)The closest road segment</a:t>
            </a:r>
            <a:endParaRPr lang="ja-JP" altLang="en-US" sz="1600" dirty="0"/>
          </a:p>
        </p:txBody>
      </p: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A5C1FA4C-4C80-4D58-948E-D0651C52CD9B}"/>
              </a:ext>
            </a:extLst>
          </p:cNvPr>
          <p:cNvCxnSpPr>
            <a:cxnSpLocks/>
            <a:stCxn id="59" idx="7"/>
            <a:endCxn id="65" idx="3"/>
          </p:cNvCxnSpPr>
          <p:nvPr/>
        </p:nvCxnSpPr>
        <p:spPr>
          <a:xfrm flipV="1">
            <a:off x="1701193" y="2107528"/>
            <a:ext cx="383123" cy="1005952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98DEEEBD-C7C2-4621-A644-D0DE91129BA1}"/>
              </a:ext>
            </a:extLst>
          </p:cNvPr>
          <p:cNvCxnSpPr>
            <a:cxnSpLocks/>
            <a:stCxn id="59" idx="7"/>
            <a:endCxn id="124" idx="3"/>
          </p:cNvCxnSpPr>
          <p:nvPr/>
        </p:nvCxnSpPr>
        <p:spPr>
          <a:xfrm flipV="1">
            <a:off x="1701193" y="2656303"/>
            <a:ext cx="394308" cy="457176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B423EB52-47AC-4607-A7F7-C062EF446860}"/>
                  </a:ext>
                </a:extLst>
              </p:cNvPr>
              <p:cNvSpPr/>
              <p:nvPr/>
            </p:nvSpPr>
            <p:spPr>
              <a:xfrm>
                <a:off x="1176981" y="2212578"/>
                <a:ext cx="785895" cy="375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ja-JP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B423EB52-47AC-4607-A7F7-C062EF446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981" y="2212578"/>
                <a:ext cx="785895" cy="375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585E5BE-B223-4A88-A755-7FEBB16766B8}"/>
                  </a:ext>
                </a:extLst>
              </p:cNvPr>
              <p:cNvSpPr/>
              <p:nvPr/>
            </p:nvSpPr>
            <p:spPr>
              <a:xfrm>
                <a:off x="1226234" y="2627457"/>
                <a:ext cx="785895" cy="375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ja-JP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585E5BE-B223-4A88-A755-7FEBB1676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34" y="2627457"/>
                <a:ext cx="785895" cy="375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A00CCA00-1FCC-4618-B7C8-B84F26367157}"/>
              </a:ext>
            </a:extLst>
          </p:cNvPr>
          <p:cNvCxnSpPr>
            <a:cxnSpLocks/>
            <a:stCxn id="59" idx="6"/>
            <a:endCxn id="120" idx="3"/>
          </p:cNvCxnSpPr>
          <p:nvPr/>
        </p:nvCxnSpPr>
        <p:spPr>
          <a:xfrm flipV="1">
            <a:off x="1737335" y="1648599"/>
            <a:ext cx="1829996" cy="155446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E9342141-9EBF-4E3F-A124-BA4BFDED0FB8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>
            <a:off x="1737335" y="3203067"/>
            <a:ext cx="683331" cy="20958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円弧 178">
            <a:extLst>
              <a:ext uri="{FF2B5EF4-FFF2-40B4-BE49-F238E27FC236}">
                <a16:creationId xmlns:a16="http://schemas.microsoft.com/office/drawing/2014/main" id="{84AFFEF3-E769-449C-A178-C0F2B2A3DD70}"/>
              </a:ext>
            </a:extLst>
          </p:cNvPr>
          <p:cNvSpPr>
            <a:spLocks noChangeAspect="1"/>
          </p:cNvSpPr>
          <p:nvPr/>
        </p:nvSpPr>
        <p:spPr>
          <a:xfrm rot="4181686">
            <a:off x="1830385" y="2933595"/>
            <a:ext cx="403057" cy="403057"/>
          </a:xfrm>
          <a:prstGeom prst="arc">
            <a:avLst>
              <a:gd name="adj1" fmla="val 12478960"/>
              <a:gd name="adj2" fmla="val 19007154"/>
            </a:avLst>
          </a:prstGeom>
          <a:ln w="34925" cmpd="sng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9E406C6C-2222-4104-AA08-9CFB6D181283}"/>
                  </a:ext>
                </a:extLst>
              </p:cNvPr>
              <p:cNvSpPr txBox="1"/>
              <p:nvPr/>
            </p:nvSpPr>
            <p:spPr>
              <a:xfrm>
                <a:off x="1833137" y="3095966"/>
                <a:ext cx="417663" cy="469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9E406C6C-2222-4104-AA08-9CFB6D18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37" y="3095966"/>
                <a:ext cx="417663" cy="469893"/>
              </a:xfrm>
              <a:prstGeom prst="rect">
                <a:avLst/>
              </a:prstGeom>
              <a:blipFill>
                <a:blip r:embed="rId4"/>
                <a:stretch>
                  <a:fillRect l="-4412" r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円弧 187">
            <a:extLst>
              <a:ext uri="{FF2B5EF4-FFF2-40B4-BE49-F238E27FC236}">
                <a16:creationId xmlns:a16="http://schemas.microsoft.com/office/drawing/2014/main" id="{7516FB54-621C-413F-BFF7-EE3E669B3F91}"/>
              </a:ext>
            </a:extLst>
          </p:cNvPr>
          <p:cNvSpPr>
            <a:spLocks noChangeAspect="1"/>
          </p:cNvSpPr>
          <p:nvPr/>
        </p:nvSpPr>
        <p:spPr>
          <a:xfrm rot="16746118">
            <a:off x="7850789" y="2019960"/>
            <a:ext cx="1685512" cy="1685513"/>
          </a:xfrm>
          <a:prstGeom prst="arc">
            <a:avLst>
              <a:gd name="adj1" fmla="val 17645053"/>
              <a:gd name="adj2" fmla="val 882624"/>
            </a:avLst>
          </a:prstGeom>
          <a:ln w="15875">
            <a:solidFill>
              <a:schemeClr val="tx1"/>
            </a:solidFill>
            <a:headEnd type="arrow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0" name="円弧 189">
            <a:extLst>
              <a:ext uri="{FF2B5EF4-FFF2-40B4-BE49-F238E27FC236}">
                <a16:creationId xmlns:a16="http://schemas.microsoft.com/office/drawing/2014/main" id="{50F4C2BC-DF4A-485E-AAC8-320C76309624}"/>
              </a:ext>
            </a:extLst>
          </p:cNvPr>
          <p:cNvSpPr>
            <a:spLocks noChangeAspect="1"/>
          </p:cNvSpPr>
          <p:nvPr/>
        </p:nvSpPr>
        <p:spPr>
          <a:xfrm rot="17434932">
            <a:off x="7994370" y="2298208"/>
            <a:ext cx="1245813" cy="1245814"/>
          </a:xfrm>
          <a:prstGeom prst="arc">
            <a:avLst>
              <a:gd name="adj1" fmla="val 15640031"/>
              <a:gd name="adj2" fmla="val 1302384"/>
            </a:avLst>
          </a:prstGeom>
          <a:ln w="15875">
            <a:solidFill>
              <a:schemeClr val="tx1"/>
            </a:solidFill>
            <a:headEnd type="arrow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3DCA89-C4ED-46A7-AABC-63C3DA25FFC4}"/>
              </a:ext>
            </a:extLst>
          </p:cNvPr>
          <p:cNvSpPr/>
          <p:nvPr/>
        </p:nvSpPr>
        <p:spPr>
          <a:xfrm rot="5400000">
            <a:off x="3499489" y="2249176"/>
            <a:ext cx="913237" cy="224477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271A806-B788-43EC-925D-A155A0EE17AC}"/>
              </a:ext>
            </a:extLst>
          </p:cNvPr>
          <p:cNvSpPr/>
          <p:nvPr/>
        </p:nvSpPr>
        <p:spPr>
          <a:xfrm rot="5400000">
            <a:off x="3632478" y="4919508"/>
            <a:ext cx="238053" cy="44916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F643EC-F1CD-4D3C-96CE-6A57633502AE}"/>
              </a:ext>
            </a:extLst>
          </p:cNvPr>
          <p:cNvSpPr txBox="1"/>
          <p:nvPr/>
        </p:nvSpPr>
        <p:spPr>
          <a:xfrm>
            <a:off x="3965755" y="4975888"/>
            <a:ext cx="1563079" cy="31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/>
              <a:t>Road segment</a:t>
            </a:r>
            <a:endParaRPr lang="ja-JP" altLang="en-US" sz="14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1AA7B7DD-5A41-495E-B51A-F14AC439F145}"/>
              </a:ext>
            </a:extLst>
          </p:cNvPr>
          <p:cNvSpPr/>
          <p:nvPr/>
        </p:nvSpPr>
        <p:spPr>
          <a:xfrm>
            <a:off x="6067399" y="5080454"/>
            <a:ext cx="246790" cy="2533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D182AD87-AA56-4FFE-A31B-FF48AE7A9963}"/>
              </a:ext>
            </a:extLst>
          </p:cNvPr>
          <p:cNvSpPr txBox="1"/>
          <p:nvPr/>
        </p:nvSpPr>
        <p:spPr>
          <a:xfrm>
            <a:off x="6338001" y="5077502"/>
            <a:ext cx="2003118" cy="31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/>
              <a:t>Transmitting node</a:t>
            </a:r>
            <a:endParaRPr lang="ja-JP" altLang="en-US" sz="1400" b="1" dirty="0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8BB5FAD3-C559-4282-8336-E8F5D59857E7}"/>
              </a:ext>
            </a:extLst>
          </p:cNvPr>
          <p:cNvSpPr/>
          <p:nvPr/>
        </p:nvSpPr>
        <p:spPr>
          <a:xfrm>
            <a:off x="7287960" y="3140311"/>
            <a:ext cx="246790" cy="25339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3C2D9B0-D10B-4919-B162-05E1E273E21C}"/>
              </a:ext>
            </a:extLst>
          </p:cNvPr>
          <p:cNvSpPr/>
          <p:nvPr/>
        </p:nvSpPr>
        <p:spPr>
          <a:xfrm rot="5400000">
            <a:off x="6506687" y="1881809"/>
            <a:ext cx="1352308" cy="446219"/>
          </a:xfrm>
          <a:prstGeom prst="ellipse">
            <a:avLst/>
          </a:prstGeom>
          <a:noFill/>
          <a:ln w="22225" cap="flat" cmpd="sng" algn="ctr">
            <a:solidFill>
              <a:schemeClr val="bg2">
                <a:lumMod val="2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740AB097-FEC5-4E69-BDD3-454069D76CAB}"/>
              </a:ext>
            </a:extLst>
          </p:cNvPr>
          <p:cNvCxnSpPr>
            <a:cxnSpLocks/>
            <a:stCxn id="142" idx="0"/>
            <a:endCxn id="99" idx="3"/>
          </p:cNvCxnSpPr>
          <p:nvPr/>
        </p:nvCxnSpPr>
        <p:spPr>
          <a:xfrm flipH="1" flipV="1">
            <a:off x="7316036" y="2654407"/>
            <a:ext cx="95319" cy="485904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83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06FDD08-11F6-46F1-839A-3F690CDD369B}"/>
              </a:ext>
            </a:extLst>
          </p:cNvPr>
          <p:cNvGrpSpPr>
            <a:grpSpLocks noChangeAspect="1"/>
          </p:cNvGrpSpPr>
          <p:nvPr/>
        </p:nvGrpSpPr>
        <p:grpSpPr>
          <a:xfrm>
            <a:off x="2423983" y="404986"/>
            <a:ext cx="6432841" cy="5568258"/>
            <a:chOff x="911976" y="1215403"/>
            <a:chExt cx="4708889" cy="4076018"/>
          </a:xfrm>
        </p:grpSpPr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62F0C251-7EB5-412B-ABDE-29B4DE9A28D6}"/>
                </a:ext>
              </a:extLst>
            </p:cNvPr>
            <p:cNvGrpSpPr/>
            <p:nvPr/>
          </p:nvGrpSpPr>
          <p:grpSpPr>
            <a:xfrm>
              <a:off x="911976" y="1215403"/>
              <a:ext cx="4708889" cy="4076018"/>
              <a:chOff x="1431303" y="2457194"/>
              <a:chExt cx="4626438" cy="4004649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56112B6A-087D-4621-944C-000EF8CB80CE}"/>
                  </a:ext>
                </a:extLst>
              </p:cNvPr>
              <p:cNvGrpSpPr/>
              <p:nvPr/>
            </p:nvGrpSpPr>
            <p:grpSpPr>
              <a:xfrm>
                <a:off x="1431303" y="2457194"/>
                <a:ext cx="4150236" cy="2917637"/>
                <a:chOff x="330105" y="1828930"/>
                <a:chExt cx="4150236" cy="2917637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C37EBB59-DEB8-4F45-B8AE-738546899D86}"/>
                    </a:ext>
                  </a:extLst>
                </p:cNvPr>
                <p:cNvSpPr/>
                <p:nvPr/>
              </p:nvSpPr>
              <p:spPr>
                <a:xfrm>
                  <a:off x="2207983" y="2348995"/>
                  <a:ext cx="2272358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A01329BA-73B0-4912-9D60-5C672166037C}"/>
                    </a:ext>
                  </a:extLst>
                </p:cNvPr>
                <p:cNvSpPr/>
                <p:nvPr/>
              </p:nvSpPr>
              <p:spPr>
                <a:xfrm>
                  <a:off x="330105" y="2348995"/>
                  <a:ext cx="1013873" cy="123878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B32E9A70-1239-4B1C-8780-7A4D2B83E6B8}"/>
                    </a:ext>
                  </a:extLst>
                </p:cNvPr>
                <p:cNvSpPr/>
                <p:nvPr/>
              </p:nvSpPr>
              <p:spPr>
                <a:xfrm>
                  <a:off x="2207982" y="4293004"/>
                  <a:ext cx="2244867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B74BD75A-B710-4C9B-A502-CF1A138B09F9}"/>
                    </a:ext>
                  </a:extLst>
                </p:cNvPr>
                <p:cNvSpPr/>
                <p:nvPr/>
              </p:nvSpPr>
              <p:spPr>
                <a:xfrm>
                  <a:off x="344174" y="4293004"/>
                  <a:ext cx="997249" cy="43200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FD18E511-F6BD-44FA-B48B-5612FFEC8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174" y="3972996"/>
                  <a:ext cx="4136166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AA4ACA93-F44C-4859-98C0-C7F771463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174" y="2003761"/>
                  <a:ext cx="4136166" cy="16203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9B7A2044-D53E-43E5-8B26-63CE173B4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7361" y="1828930"/>
                  <a:ext cx="12779" cy="2917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フローチャート: 論理和 52">
                <a:extLst>
                  <a:ext uri="{FF2B5EF4-FFF2-40B4-BE49-F238E27FC236}">
                    <a16:creationId xmlns:a16="http://schemas.microsoft.com/office/drawing/2014/main" id="{05FB676F-BCA4-4207-8974-AD2B05F25F58}"/>
                  </a:ext>
                </a:extLst>
              </p:cNvPr>
              <p:cNvSpPr/>
              <p:nvPr/>
            </p:nvSpPr>
            <p:spPr>
              <a:xfrm>
                <a:off x="2913576" y="4307738"/>
                <a:ext cx="242469" cy="245815"/>
              </a:xfrm>
              <a:prstGeom prst="flowChartOr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03065A66-D7B0-4C1A-ACB7-15C003A73F8D}"/>
                  </a:ext>
                </a:extLst>
              </p:cNvPr>
              <p:cNvGrpSpPr/>
              <p:nvPr/>
            </p:nvGrpSpPr>
            <p:grpSpPr>
              <a:xfrm>
                <a:off x="1999741" y="4285577"/>
                <a:ext cx="242469" cy="248955"/>
                <a:chOff x="4805472" y="5531491"/>
                <a:chExt cx="242469" cy="248955"/>
              </a:xfrm>
            </p:grpSpPr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5E8A575B-452A-48E2-9754-FE4CD7E401A5}"/>
                    </a:ext>
                  </a:extLst>
                </p:cNvPr>
                <p:cNvSpPr/>
                <p:nvPr/>
              </p:nvSpPr>
              <p:spPr>
                <a:xfrm>
                  <a:off x="4805472" y="5531491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楕円 59">
                  <a:extLst>
                    <a:ext uri="{FF2B5EF4-FFF2-40B4-BE49-F238E27FC236}">
                      <a16:creationId xmlns:a16="http://schemas.microsoft.com/office/drawing/2014/main" id="{D3C5EB0E-54FB-439D-993E-6FD9663218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61240" y="5588750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245E529B-D8CF-4A12-A480-D72820423913}"/>
                  </a:ext>
                </a:extLst>
              </p:cNvPr>
              <p:cNvSpPr/>
              <p:nvPr/>
            </p:nvSpPr>
            <p:spPr>
              <a:xfrm>
                <a:off x="2547607" y="3121202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55EB4771-B5E0-4A49-BB7F-39A6257DCCAF}"/>
                  </a:ext>
                </a:extLst>
              </p:cNvPr>
              <p:cNvGrpSpPr/>
              <p:nvPr/>
            </p:nvGrpSpPr>
            <p:grpSpPr>
              <a:xfrm>
                <a:off x="4011787" y="2681930"/>
                <a:ext cx="242469" cy="248955"/>
                <a:chOff x="3881049" y="6136054"/>
                <a:chExt cx="242469" cy="248955"/>
              </a:xfrm>
            </p:grpSpPr>
            <p:sp>
              <p:nvSpPr>
                <p:cNvPr id="121" name="楕円 120">
                  <a:extLst>
                    <a:ext uri="{FF2B5EF4-FFF2-40B4-BE49-F238E27FC236}">
                      <a16:creationId xmlns:a16="http://schemas.microsoft.com/office/drawing/2014/main" id="{803264AA-4534-47C5-B273-22976589E709}"/>
                    </a:ext>
                  </a:extLst>
                </p:cNvPr>
                <p:cNvSpPr/>
                <p:nvPr/>
              </p:nvSpPr>
              <p:spPr>
                <a:xfrm>
                  <a:off x="3881049" y="6136054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0" name="楕円 119">
                  <a:extLst>
                    <a:ext uri="{FF2B5EF4-FFF2-40B4-BE49-F238E27FC236}">
                      <a16:creationId xmlns:a16="http://schemas.microsoft.com/office/drawing/2014/main" id="{5E207DAD-88F8-459B-9DE8-4326FE1508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93994" y="6152561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DE9A13B5-F063-4959-A246-70AC1A64FE00}"/>
                  </a:ext>
                </a:extLst>
              </p:cNvPr>
              <p:cNvSpPr txBox="1"/>
              <p:nvPr/>
            </p:nvSpPr>
            <p:spPr>
              <a:xfrm>
                <a:off x="4226704" y="2630922"/>
                <a:ext cx="343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1" dirty="0"/>
                  <a:t>D</a:t>
                </a:r>
                <a:endParaRPr lang="ja-JP" altLang="en-US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1B98461F-58F8-4E2D-B1BD-4E203BCBCD4A}"/>
                  </a:ext>
                </a:extLst>
              </p:cNvPr>
              <p:cNvSpPr/>
              <p:nvPr/>
            </p:nvSpPr>
            <p:spPr>
              <a:xfrm>
                <a:off x="2558596" y="3660369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452923CA-5689-49E3-88A6-7DAD32D407F7}"/>
                  </a:ext>
                </a:extLst>
              </p:cNvPr>
              <p:cNvSpPr/>
              <p:nvPr/>
            </p:nvSpPr>
            <p:spPr>
              <a:xfrm>
                <a:off x="3995873" y="4259339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16265893-1CC7-43C3-97EB-AAB8A1950663}"/>
                  </a:ext>
                </a:extLst>
              </p:cNvPr>
              <p:cNvSpPr/>
              <p:nvPr/>
            </p:nvSpPr>
            <p:spPr>
              <a:xfrm>
                <a:off x="4562613" y="4624663"/>
                <a:ext cx="242469" cy="248955"/>
              </a:xfrm>
              <a:prstGeom prst="ellipse">
                <a:avLst/>
              </a:prstGeom>
              <a:solidFill>
                <a:schemeClr val="lt1"/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53A9F89C-9E04-4D12-834F-547B2F89DD88}"/>
                  </a:ext>
                </a:extLst>
              </p:cNvPr>
              <p:cNvSpPr/>
              <p:nvPr/>
            </p:nvSpPr>
            <p:spPr>
              <a:xfrm rot="5400000">
                <a:off x="2314847" y="3020302"/>
                <a:ext cx="1209358" cy="1168923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81895876-7D9F-43E1-AD5D-574F3D1EB6AF}"/>
                  </a:ext>
                </a:extLst>
              </p:cNvPr>
              <p:cNvGrpSpPr/>
              <p:nvPr/>
            </p:nvGrpSpPr>
            <p:grpSpPr>
              <a:xfrm>
                <a:off x="1478804" y="5422376"/>
                <a:ext cx="242469" cy="248955"/>
                <a:chOff x="4583993" y="5532402"/>
                <a:chExt cx="242469" cy="248955"/>
              </a:xfrm>
            </p:grpSpPr>
            <p:sp>
              <p:nvSpPr>
                <p:cNvPr id="130" name="楕円 129">
                  <a:extLst>
                    <a:ext uri="{FF2B5EF4-FFF2-40B4-BE49-F238E27FC236}">
                      <a16:creationId xmlns:a16="http://schemas.microsoft.com/office/drawing/2014/main" id="{10A02B65-169A-4247-925B-3B495097A60D}"/>
                    </a:ext>
                  </a:extLst>
                </p:cNvPr>
                <p:cNvSpPr/>
                <p:nvPr/>
              </p:nvSpPr>
              <p:spPr>
                <a:xfrm>
                  <a:off x="4583993" y="5532402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楕円 130">
                  <a:extLst>
                    <a:ext uri="{FF2B5EF4-FFF2-40B4-BE49-F238E27FC236}">
                      <a16:creationId xmlns:a16="http://schemas.microsoft.com/office/drawing/2014/main" id="{E71DDA61-0B35-46C4-9B53-8903A2244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32890" y="5587844"/>
                  <a:ext cx="130932" cy="134436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6C14FD9-E8BF-4563-A886-5AF827A3DE96}"/>
                  </a:ext>
                </a:extLst>
              </p:cNvPr>
              <p:cNvSpPr txBox="1"/>
              <p:nvPr/>
            </p:nvSpPr>
            <p:spPr>
              <a:xfrm>
                <a:off x="1725295" y="5458172"/>
                <a:ext cx="1430750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送信ノード</a:t>
                </a:r>
                <a:endParaRPr lang="ja-JP" altLang="en-US" sz="1400" dirty="0"/>
              </a:p>
            </p:txBody>
          </p: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F3F3E9F2-4081-423B-88B6-C7C1554D1A5C}"/>
                  </a:ext>
                </a:extLst>
              </p:cNvPr>
              <p:cNvGrpSpPr/>
              <p:nvPr/>
            </p:nvGrpSpPr>
            <p:grpSpPr>
              <a:xfrm>
                <a:off x="3513455" y="5431740"/>
                <a:ext cx="242469" cy="248955"/>
                <a:chOff x="4084994" y="6136084"/>
                <a:chExt cx="242469" cy="248955"/>
              </a:xfrm>
            </p:grpSpPr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2FE4BE27-63B4-4F15-8772-27572BE58438}"/>
                    </a:ext>
                  </a:extLst>
                </p:cNvPr>
                <p:cNvSpPr/>
                <p:nvPr/>
              </p:nvSpPr>
              <p:spPr>
                <a:xfrm>
                  <a:off x="4084994" y="6136084"/>
                  <a:ext cx="242469" cy="248955"/>
                </a:xfrm>
                <a:prstGeom prst="ellipse">
                  <a:avLst/>
                </a:prstGeom>
                <a:solidFill>
                  <a:schemeClr val="tx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楕円 136">
                  <a:extLst>
                    <a:ext uri="{FF2B5EF4-FFF2-40B4-BE49-F238E27FC236}">
                      <a16:creationId xmlns:a16="http://schemas.microsoft.com/office/drawing/2014/main" id="{490A6486-8B51-4226-8E46-200F4FF37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042" y="6152561"/>
                  <a:ext cx="210371" cy="216000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561F17BA-F822-421D-AABF-EF5B32975B46}"/>
                  </a:ext>
                </a:extLst>
              </p:cNvPr>
              <p:cNvGrpSpPr/>
              <p:nvPr/>
            </p:nvGrpSpPr>
            <p:grpSpPr>
              <a:xfrm>
                <a:off x="1445373" y="6136411"/>
                <a:ext cx="2726008" cy="325432"/>
                <a:chOff x="1459022" y="5820102"/>
                <a:chExt cx="2726008" cy="325432"/>
              </a:xfrm>
            </p:grpSpPr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AE6FD2B9-09B4-4224-97FF-2BD0C8E4D226}"/>
                    </a:ext>
                  </a:extLst>
                </p:cNvPr>
                <p:cNvSpPr/>
                <p:nvPr/>
              </p:nvSpPr>
              <p:spPr>
                <a:xfrm rot="5400000">
                  <a:off x="1573705" y="5705419"/>
                  <a:ext cx="248956" cy="47832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021276D6-C306-4B8C-B528-44C5A6AB772E}"/>
                    </a:ext>
                  </a:extLst>
                </p:cNvPr>
                <p:cNvSpPr txBox="1"/>
                <p:nvPr/>
              </p:nvSpPr>
              <p:spPr>
                <a:xfrm>
                  <a:off x="1948475" y="5837757"/>
                  <a:ext cx="223655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Closest 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40" name="フローチャート: 論理和 139">
                <a:extLst>
                  <a:ext uri="{FF2B5EF4-FFF2-40B4-BE49-F238E27FC236}">
                    <a16:creationId xmlns:a16="http://schemas.microsoft.com/office/drawing/2014/main" id="{50F0B072-F7D6-421A-B31E-4509446F2B3E}"/>
                  </a:ext>
                </a:extLst>
              </p:cNvPr>
              <p:cNvSpPr/>
              <p:nvPr/>
            </p:nvSpPr>
            <p:spPr>
              <a:xfrm>
                <a:off x="1484422" y="5774846"/>
                <a:ext cx="242469" cy="245815"/>
              </a:xfrm>
              <a:prstGeom prst="flowChartOr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691C18C3-86BB-4217-96B4-DA3B661B92DA}"/>
                  </a:ext>
                </a:extLst>
              </p:cNvPr>
              <p:cNvSpPr txBox="1"/>
              <p:nvPr/>
            </p:nvSpPr>
            <p:spPr>
              <a:xfrm>
                <a:off x="1726670" y="5786829"/>
                <a:ext cx="2236555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交差点ノード</a:t>
                </a:r>
                <a:endParaRPr lang="ja-JP" altLang="en-US" sz="1400" dirty="0"/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BE900A94-1CC4-4C1C-A1A9-CBA96C7513D3}"/>
                  </a:ext>
                </a:extLst>
              </p:cNvPr>
              <p:cNvSpPr txBox="1"/>
              <p:nvPr/>
            </p:nvSpPr>
            <p:spPr>
              <a:xfrm>
                <a:off x="3739874" y="5451570"/>
                <a:ext cx="1276121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宛先ノード</a:t>
                </a:r>
                <a:endParaRPr lang="ja-JP" altLang="en-US" sz="1400" dirty="0"/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6ABB998-3C7F-47E0-A593-5B0CF0A4ED9E}"/>
                  </a:ext>
                </a:extLst>
              </p:cNvPr>
              <p:cNvSpPr txBox="1"/>
              <p:nvPr/>
            </p:nvSpPr>
            <p:spPr>
              <a:xfrm>
                <a:off x="3739874" y="5782844"/>
                <a:ext cx="2317867" cy="221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Road segment</a:t>
                </a:r>
                <a:r>
                  <a:rPr lang="ja-JP" altLang="en-US" sz="1400" b="1" dirty="0"/>
                  <a:t>の中心座標</a:t>
                </a:r>
                <a:endParaRPr lang="ja-JP" altLang="en-US" sz="1400" dirty="0"/>
              </a:p>
            </p:txBody>
          </p:sp>
        </p:grp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28B9123F-943F-46B8-BE81-876A895925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658" y="3338955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F1A110CE-087E-4B4B-B304-C0D537EC3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9996" y="2337474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56A690B0-E928-4AA3-9A2F-ACBF4296F2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1756" y="4666016"/>
              <a:ext cx="109925" cy="112865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A5C1FA4C-4C80-4D58-948E-D0651C52CD9B}"/>
                </a:ext>
              </a:extLst>
            </p:cNvPr>
            <p:cNvCxnSpPr>
              <a:cxnSpLocks/>
              <a:stCxn id="59" idx="7"/>
              <a:endCxn id="65" idx="3"/>
            </p:cNvCxnSpPr>
            <p:nvPr/>
          </p:nvCxnSpPr>
          <p:spPr>
            <a:xfrm flipV="1">
              <a:off x="1701193" y="2107528"/>
              <a:ext cx="383123" cy="100595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98DEEEBD-C7C2-4621-A644-D0DE91129BA1}"/>
                </a:ext>
              </a:extLst>
            </p:cNvPr>
            <p:cNvCxnSpPr>
              <a:cxnSpLocks/>
              <a:stCxn id="59" idx="7"/>
              <a:endCxn id="124" idx="3"/>
            </p:cNvCxnSpPr>
            <p:nvPr/>
          </p:nvCxnSpPr>
          <p:spPr>
            <a:xfrm flipV="1">
              <a:off x="1701193" y="2656303"/>
              <a:ext cx="394308" cy="45717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正方形/長方形 160">
                  <a:extLst>
                    <a:ext uri="{FF2B5EF4-FFF2-40B4-BE49-F238E27FC236}">
                      <a16:creationId xmlns:a16="http://schemas.microsoft.com/office/drawing/2014/main" id="{B423EB52-47AC-4607-A7F7-C062EF446860}"/>
                    </a:ext>
                  </a:extLst>
                </p:cNvPr>
                <p:cNvSpPr/>
                <p:nvPr/>
              </p:nvSpPr>
              <p:spPr>
                <a:xfrm>
                  <a:off x="1176981" y="2212578"/>
                  <a:ext cx="785895" cy="375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61" name="正方形/長方形 160">
                  <a:extLst>
                    <a:ext uri="{FF2B5EF4-FFF2-40B4-BE49-F238E27FC236}">
                      <a16:creationId xmlns:a16="http://schemas.microsoft.com/office/drawing/2014/main" id="{B423EB52-47AC-4607-A7F7-C062EF4468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981" y="2212578"/>
                  <a:ext cx="785895" cy="375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正方形/長方形 161">
                  <a:extLst>
                    <a:ext uri="{FF2B5EF4-FFF2-40B4-BE49-F238E27FC236}">
                      <a16:creationId xmlns:a16="http://schemas.microsoft.com/office/drawing/2014/main" id="{C585E5BE-B223-4A88-A755-7FEBB16766B8}"/>
                    </a:ext>
                  </a:extLst>
                </p:cNvPr>
                <p:cNvSpPr/>
                <p:nvPr/>
              </p:nvSpPr>
              <p:spPr>
                <a:xfrm>
                  <a:off x="1226234" y="2627457"/>
                  <a:ext cx="785895" cy="375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62" name="正方形/長方形 161">
                  <a:extLst>
                    <a:ext uri="{FF2B5EF4-FFF2-40B4-BE49-F238E27FC236}">
                      <a16:creationId xmlns:a16="http://schemas.microsoft.com/office/drawing/2014/main" id="{C585E5BE-B223-4A88-A755-7FEBB16766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234" y="2627457"/>
                  <a:ext cx="785895" cy="3759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D13DCA89-C4ED-46A7-AABC-63C3DA25FFC4}"/>
                </a:ext>
              </a:extLst>
            </p:cNvPr>
            <p:cNvSpPr/>
            <p:nvPr/>
          </p:nvSpPr>
          <p:spPr>
            <a:xfrm rot="5400000">
              <a:off x="3499489" y="2249176"/>
              <a:ext cx="913237" cy="2244772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8271A806-B788-43EC-925D-A155A0EE17AC}"/>
                </a:ext>
              </a:extLst>
            </p:cNvPr>
            <p:cNvSpPr/>
            <p:nvPr/>
          </p:nvSpPr>
          <p:spPr>
            <a:xfrm rot="5400000">
              <a:off x="3183301" y="4851428"/>
              <a:ext cx="238053" cy="449162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7BF643EC-F1CD-4D3C-96CE-6A57633502AE}"/>
                </a:ext>
              </a:extLst>
            </p:cNvPr>
            <p:cNvSpPr txBox="1"/>
            <p:nvPr/>
          </p:nvSpPr>
          <p:spPr>
            <a:xfrm>
              <a:off x="3573096" y="4964343"/>
              <a:ext cx="1563079" cy="313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Road segment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8270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3D3D980-CA0D-4E4D-8C37-8AB1F085B6D3}"/>
              </a:ext>
            </a:extLst>
          </p:cNvPr>
          <p:cNvGrpSpPr/>
          <p:nvPr/>
        </p:nvGrpSpPr>
        <p:grpSpPr>
          <a:xfrm>
            <a:off x="2639984" y="620987"/>
            <a:ext cx="5770705" cy="4975677"/>
            <a:chOff x="2423983" y="404986"/>
            <a:chExt cx="5770705" cy="497567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006FDD08-11F6-46F1-839A-3F690CDD36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23983" y="404986"/>
              <a:ext cx="5770705" cy="4975677"/>
              <a:chOff x="911976" y="1215403"/>
              <a:chExt cx="4224200" cy="3642243"/>
            </a:xfrm>
          </p:grpSpPr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62F0C251-7EB5-412B-ABDE-29B4DE9A28D6}"/>
                  </a:ext>
                </a:extLst>
              </p:cNvPr>
              <p:cNvGrpSpPr/>
              <p:nvPr/>
            </p:nvGrpSpPr>
            <p:grpSpPr>
              <a:xfrm>
                <a:off x="911976" y="1215403"/>
                <a:ext cx="4224200" cy="3626973"/>
                <a:chOff x="1431303" y="2457194"/>
                <a:chExt cx="4150236" cy="3563467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6112B6A-087D-4621-944C-000EF8CB80CE}"/>
                    </a:ext>
                  </a:extLst>
                </p:cNvPr>
                <p:cNvGrpSpPr/>
                <p:nvPr/>
              </p:nvGrpSpPr>
              <p:grpSpPr>
                <a:xfrm>
                  <a:off x="1431303" y="2457194"/>
                  <a:ext cx="4150236" cy="2917637"/>
                  <a:chOff x="330105" y="1828930"/>
                  <a:chExt cx="4150236" cy="2917637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C37EBB59-DEB8-4F45-B8AE-738546899D86}"/>
                      </a:ext>
                    </a:extLst>
                  </p:cNvPr>
                  <p:cNvSpPr/>
                  <p:nvPr/>
                </p:nvSpPr>
                <p:spPr>
                  <a:xfrm>
                    <a:off x="2207983" y="2348995"/>
                    <a:ext cx="2272358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A01329BA-73B0-4912-9D60-5C672166037C}"/>
                      </a:ext>
                    </a:extLst>
                  </p:cNvPr>
                  <p:cNvSpPr/>
                  <p:nvPr/>
                </p:nvSpPr>
                <p:spPr>
                  <a:xfrm>
                    <a:off x="330105" y="2348995"/>
                    <a:ext cx="101387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B32E9A70-1239-4B1C-8780-7A4D2B83E6B8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2244867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B74BD75A-B710-4C9B-A502-CF1A138B09F9}"/>
                      </a:ext>
                    </a:extLst>
                  </p:cNvPr>
                  <p:cNvSpPr/>
                  <p:nvPr/>
                </p:nvSpPr>
                <p:spPr>
                  <a:xfrm>
                    <a:off x="344174" y="4293004"/>
                    <a:ext cx="997249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D18E511-F6BD-44FA-B48B-5612FFEC8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174" y="3972996"/>
                    <a:ext cx="413616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AA4ACA93-F44C-4859-98C0-C7F77146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174" y="2003761"/>
                    <a:ext cx="4136166" cy="16203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9B7A2044-D53E-43E5-8B26-63CE173B4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28930"/>
                    <a:ext cx="12779" cy="2917637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フローチャート: 論理和 52">
                  <a:extLst>
                    <a:ext uri="{FF2B5EF4-FFF2-40B4-BE49-F238E27FC236}">
                      <a16:creationId xmlns:a16="http://schemas.microsoft.com/office/drawing/2014/main" id="{05FB676F-BCA4-4207-8974-AD2B05F25F58}"/>
                    </a:ext>
                  </a:extLst>
                </p:cNvPr>
                <p:cNvSpPr/>
                <p:nvPr/>
              </p:nvSpPr>
              <p:spPr>
                <a:xfrm>
                  <a:off x="2955295" y="4281252"/>
                  <a:ext cx="242469" cy="245815"/>
                </a:xfrm>
                <a:prstGeom prst="flowChartOr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03065A66-D7B0-4C1A-ACB7-15C003A73F8D}"/>
                    </a:ext>
                  </a:extLst>
                </p:cNvPr>
                <p:cNvGrpSpPr/>
                <p:nvPr/>
              </p:nvGrpSpPr>
              <p:grpSpPr>
                <a:xfrm>
                  <a:off x="1999741" y="4285577"/>
                  <a:ext cx="242469" cy="248955"/>
                  <a:chOff x="4805472" y="5531491"/>
                  <a:chExt cx="242469" cy="248955"/>
                </a:xfrm>
              </p:grpSpPr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5E8A575B-452A-48E2-9754-FE4CD7E401A5}"/>
                      </a:ext>
                    </a:extLst>
                  </p:cNvPr>
                  <p:cNvSpPr/>
                  <p:nvPr/>
                </p:nvSpPr>
                <p:spPr>
                  <a:xfrm>
                    <a:off x="4805472" y="5531491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楕円 59">
                    <a:extLst>
                      <a:ext uri="{FF2B5EF4-FFF2-40B4-BE49-F238E27FC236}">
                        <a16:creationId xmlns:a16="http://schemas.microsoft.com/office/drawing/2014/main" id="{D3C5EB0E-54FB-439D-993E-6FD9663218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61240" y="5588750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5" name="楕円 64">
                  <a:extLst>
                    <a:ext uri="{FF2B5EF4-FFF2-40B4-BE49-F238E27FC236}">
                      <a16:creationId xmlns:a16="http://schemas.microsoft.com/office/drawing/2014/main" id="{245E529B-D8CF-4A12-A480-D72820423913}"/>
                    </a:ext>
                  </a:extLst>
                </p:cNvPr>
                <p:cNvSpPr/>
                <p:nvPr/>
              </p:nvSpPr>
              <p:spPr>
                <a:xfrm>
                  <a:off x="2547607" y="3121202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55EB4771-B5E0-4A49-BB7F-39A6257DCCAF}"/>
                    </a:ext>
                  </a:extLst>
                </p:cNvPr>
                <p:cNvGrpSpPr/>
                <p:nvPr/>
              </p:nvGrpSpPr>
              <p:grpSpPr>
                <a:xfrm>
                  <a:off x="4011787" y="2681930"/>
                  <a:ext cx="242469" cy="248955"/>
                  <a:chOff x="3881049" y="6136054"/>
                  <a:chExt cx="242469" cy="248955"/>
                </a:xfrm>
              </p:grpSpPr>
              <p:sp>
                <p:nvSpPr>
                  <p:cNvPr id="121" name="楕円 120">
                    <a:extLst>
                      <a:ext uri="{FF2B5EF4-FFF2-40B4-BE49-F238E27FC236}">
                        <a16:creationId xmlns:a16="http://schemas.microsoft.com/office/drawing/2014/main" id="{803264AA-4534-47C5-B273-22976589E709}"/>
                      </a:ext>
                    </a:extLst>
                  </p:cNvPr>
                  <p:cNvSpPr/>
                  <p:nvPr/>
                </p:nvSpPr>
                <p:spPr>
                  <a:xfrm>
                    <a:off x="3881049" y="6136054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0" name="楕円 119">
                    <a:extLst>
                      <a:ext uri="{FF2B5EF4-FFF2-40B4-BE49-F238E27FC236}">
                        <a16:creationId xmlns:a16="http://schemas.microsoft.com/office/drawing/2014/main" id="{5E207DAD-88F8-459B-9DE8-4326FE1508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3994" y="6152561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E9A13B5-F063-4959-A246-70AC1A64FE00}"/>
                    </a:ext>
                  </a:extLst>
                </p:cNvPr>
                <p:cNvSpPr txBox="1"/>
                <p:nvPr/>
              </p:nvSpPr>
              <p:spPr>
                <a:xfrm>
                  <a:off x="4226704" y="263092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24" name="楕円 123">
                  <a:extLst>
                    <a:ext uri="{FF2B5EF4-FFF2-40B4-BE49-F238E27FC236}">
                      <a16:creationId xmlns:a16="http://schemas.microsoft.com/office/drawing/2014/main" id="{1B98461F-58F8-4E2D-B1BD-4E203BCBCD4A}"/>
                    </a:ext>
                  </a:extLst>
                </p:cNvPr>
                <p:cNvSpPr/>
                <p:nvPr/>
              </p:nvSpPr>
              <p:spPr>
                <a:xfrm>
                  <a:off x="3002252" y="3738775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" name="楕円 124">
                  <a:extLst>
                    <a:ext uri="{FF2B5EF4-FFF2-40B4-BE49-F238E27FC236}">
                      <a16:creationId xmlns:a16="http://schemas.microsoft.com/office/drawing/2014/main" id="{452923CA-5689-49E3-88A6-7DAD32D407F7}"/>
                    </a:ext>
                  </a:extLst>
                </p:cNvPr>
                <p:cNvSpPr/>
                <p:nvPr/>
              </p:nvSpPr>
              <p:spPr>
                <a:xfrm>
                  <a:off x="3995873" y="4259339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16265893-1CC7-43C3-97EB-AAB8A1950663}"/>
                    </a:ext>
                  </a:extLst>
                </p:cNvPr>
                <p:cNvSpPr/>
                <p:nvPr/>
              </p:nvSpPr>
              <p:spPr>
                <a:xfrm>
                  <a:off x="4562613" y="4624663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9" name="グループ化 128">
                  <a:extLst>
                    <a:ext uri="{FF2B5EF4-FFF2-40B4-BE49-F238E27FC236}">
                      <a16:creationId xmlns:a16="http://schemas.microsoft.com/office/drawing/2014/main" id="{81895876-7D9F-43E1-AD5D-574F3D1EB6AF}"/>
                    </a:ext>
                  </a:extLst>
                </p:cNvPr>
                <p:cNvGrpSpPr/>
                <p:nvPr/>
              </p:nvGrpSpPr>
              <p:grpSpPr>
                <a:xfrm>
                  <a:off x="1478804" y="5422376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30" name="楕円 129">
                    <a:extLst>
                      <a:ext uri="{FF2B5EF4-FFF2-40B4-BE49-F238E27FC236}">
                        <a16:creationId xmlns:a16="http://schemas.microsoft.com/office/drawing/2014/main" id="{10A02B65-169A-4247-925B-3B495097A60D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1" name="楕円 130">
                    <a:extLst>
                      <a:ext uri="{FF2B5EF4-FFF2-40B4-BE49-F238E27FC236}">
                        <a16:creationId xmlns:a16="http://schemas.microsoft.com/office/drawing/2014/main" id="{E71DDA61-0B35-46C4-9B53-8903A22440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2890" y="5587844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D6C14FD9-E8BF-4563-A886-5AF827A3DE96}"/>
                    </a:ext>
                  </a:extLst>
                </p:cNvPr>
                <p:cNvSpPr txBox="1"/>
                <p:nvPr/>
              </p:nvSpPr>
              <p:spPr>
                <a:xfrm>
                  <a:off x="1725295" y="5458172"/>
                  <a:ext cx="1430750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送信ノード</a:t>
                  </a:r>
                  <a:endParaRPr lang="ja-JP" altLang="en-US" sz="1400" dirty="0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F3F3E9F2-4081-423B-88B6-C7C1554D1A5C}"/>
                    </a:ext>
                  </a:extLst>
                </p:cNvPr>
                <p:cNvGrpSpPr/>
                <p:nvPr/>
              </p:nvGrpSpPr>
              <p:grpSpPr>
                <a:xfrm>
                  <a:off x="3513455" y="5431740"/>
                  <a:ext cx="242469" cy="248955"/>
                  <a:chOff x="4084994" y="6136084"/>
                  <a:chExt cx="242469" cy="248955"/>
                </a:xfrm>
              </p:grpSpPr>
              <p:sp>
                <p:nvSpPr>
                  <p:cNvPr id="136" name="楕円 135">
                    <a:extLst>
                      <a:ext uri="{FF2B5EF4-FFF2-40B4-BE49-F238E27FC236}">
                        <a16:creationId xmlns:a16="http://schemas.microsoft.com/office/drawing/2014/main" id="{2FE4BE27-63B4-4F15-8772-27572BE58438}"/>
                      </a:ext>
                    </a:extLst>
                  </p:cNvPr>
                  <p:cNvSpPr/>
                  <p:nvPr/>
                </p:nvSpPr>
                <p:spPr>
                  <a:xfrm>
                    <a:off x="4084994" y="6136084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7" name="楕円 136">
                    <a:extLst>
                      <a:ext uri="{FF2B5EF4-FFF2-40B4-BE49-F238E27FC236}">
                        <a16:creationId xmlns:a16="http://schemas.microsoft.com/office/drawing/2014/main" id="{490A6486-8B51-4226-8E46-200F4FF37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01042" y="6152561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40" name="フローチャート: 論理和 139">
                  <a:extLst>
                    <a:ext uri="{FF2B5EF4-FFF2-40B4-BE49-F238E27FC236}">
                      <a16:creationId xmlns:a16="http://schemas.microsoft.com/office/drawing/2014/main" id="{50F0B072-F7D6-421A-B31E-4509446F2B3E}"/>
                    </a:ext>
                  </a:extLst>
                </p:cNvPr>
                <p:cNvSpPr/>
                <p:nvPr/>
              </p:nvSpPr>
              <p:spPr>
                <a:xfrm>
                  <a:off x="1484422" y="5774846"/>
                  <a:ext cx="242469" cy="245815"/>
                </a:xfrm>
                <a:prstGeom prst="flowChartOr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テキスト ボックス 140">
                  <a:extLst>
                    <a:ext uri="{FF2B5EF4-FFF2-40B4-BE49-F238E27FC236}">
                      <a16:creationId xmlns:a16="http://schemas.microsoft.com/office/drawing/2014/main" id="{691C18C3-86BB-4217-96B4-DA3B661B92DA}"/>
                    </a:ext>
                  </a:extLst>
                </p:cNvPr>
                <p:cNvSpPr txBox="1"/>
                <p:nvPr/>
              </p:nvSpPr>
              <p:spPr>
                <a:xfrm>
                  <a:off x="1726670" y="5786829"/>
                  <a:ext cx="2236555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交差点ノード</a:t>
                  </a:r>
                  <a:endParaRPr lang="ja-JP" altLang="en-US" sz="1400" dirty="0"/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BE900A94-1CC4-4C1C-A1A9-CBA96C7513D3}"/>
                    </a:ext>
                  </a:extLst>
                </p:cNvPr>
                <p:cNvSpPr txBox="1"/>
                <p:nvPr/>
              </p:nvSpPr>
              <p:spPr>
                <a:xfrm>
                  <a:off x="3739874" y="5451570"/>
                  <a:ext cx="1276121" cy="221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b="1" dirty="0"/>
                    <a:t>宛先ノード</a:t>
                  </a:r>
                  <a:endParaRPr lang="ja-JP" altLang="en-US" sz="1400" dirty="0"/>
                </a:p>
              </p:txBody>
            </p:sp>
          </p:grp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8271A806-B788-43EC-925D-A155A0EE17AC}"/>
                  </a:ext>
                </a:extLst>
              </p:cNvPr>
              <p:cNvSpPr/>
              <p:nvPr/>
            </p:nvSpPr>
            <p:spPr>
              <a:xfrm rot="5400000">
                <a:off x="3035602" y="4507209"/>
                <a:ext cx="238053" cy="44916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7BF643EC-F1CD-4D3C-96CE-6A57633502AE}"/>
                  </a:ext>
                </a:extLst>
              </p:cNvPr>
              <p:cNvSpPr txBox="1"/>
              <p:nvPr/>
            </p:nvSpPr>
            <p:spPr>
              <a:xfrm>
                <a:off x="3483467" y="4632350"/>
                <a:ext cx="1563079" cy="225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Intersection area</a:t>
                </a:r>
                <a:endParaRPr lang="ja-JP" altLang="en-US" sz="1400" dirty="0"/>
              </a:p>
            </p:txBody>
          </p: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30E25479-D760-412A-BC4F-BBA7DF12213F}"/>
                </a:ext>
              </a:extLst>
            </p:cNvPr>
            <p:cNvSpPr/>
            <p:nvPr/>
          </p:nvSpPr>
          <p:spPr>
            <a:xfrm rot="5400000">
              <a:off x="3840413" y="2599348"/>
              <a:ext cx="1189614" cy="1491325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165FF43D-E591-4D3D-A1F7-DC7DF0B7DEC7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3551511" y="1037352"/>
              <a:ext cx="2478625" cy="20829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2268226-BBC6-4C94-B541-7954D23DF551}"/>
                </a:ext>
              </a:extLst>
            </p:cNvPr>
            <p:cNvCxnSpPr>
              <a:cxnSpLocks/>
              <a:stCxn id="59" idx="6"/>
              <a:endCxn id="53" idx="2"/>
            </p:cNvCxnSpPr>
            <p:nvPr/>
          </p:nvCxnSpPr>
          <p:spPr>
            <a:xfrm flipV="1">
              <a:off x="3551511" y="3112142"/>
              <a:ext cx="991510" cy="819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円弧 55">
              <a:extLst>
                <a:ext uri="{FF2B5EF4-FFF2-40B4-BE49-F238E27FC236}">
                  <a16:creationId xmlns:a16="http://schemas.microsoft.com/office/drawing/2014/main" id="{DB9D557A-7703-474E-8B80-DD09BE4AA14D}"/>
                </a:ext>
              </a:extLst>
            </p:cNvPr>
            <p:cNvSpPr>
              <a:spLocks noChangeAspect="1"/>
            </p:cNvSpPr>
            <p:nvPr/>
          </p:nvSpPr>
          <p:spPr>
            <a:xfrm rot="4181686">
              <a:off x="3725354" y="2813412"/>
              <a:ext cx="396000" cy="396000"/>
            </a:xfrm>
            <a:prstGeom prst="arc">
              <a:avLst>
                <a:gd name="adj1" fmla="val 12478960"/>
                <a:gd name="adj2" fmla="val 19007154"/>
              </a:avLst>
            </a:prstGeom>
            <a:ln w="34925" cmpd="sng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F57F7DEE-AA12-4A6D-A20E-50994C2F8DA0}"/>
                    </a:ext>
                  </a:extLst>
                </p:cNvPr>
                <p:cNvSpPr txBox="1"/>
                <p:nvPr/>
              </p:nvSpPr>
              <p:spPr>
                <a:xfrm>
                  <a:off x="3728165" y="3020289"/>
                  <a:ext cx="410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F57F7DEE-AA12-4A6D-A20E-50994C2F8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8165" y="3020289"/>
                  <a:ext cx="41035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2985" r="-89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2970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40E2DC2-8877-42DA-8318-321A2B92FDA4}"/>
              </a:ext>
            </a:extLst>
          </p:cNvPr>
          <p:cNvGrpSpPr/>
          <p:nvPr/>
        </p:nvGrpSpPr>
        <p:grpSpPr>
          <a:xfrm>
            <a:off x="2639984" y="620987"/>
            <a:ext cx="5770707" cy="4975677"/>
            <a:chOff x="2639984" y="620987"/>
            <a:chExt cx="5770707" cy="497567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3D3D980-CA0D-4E4D-8C37-8AB1F085B6D3}"/>
                </a:ext>
              </a:extLst>
            </p:cNvPr>
            <p:cNvGrpSpPr/>
            <p:nvPr/>
          </p:nvGrpSpPr>
          <p:grpSpPr>
            <a:xfrm>
              <a:off x="2639984" y="620987"/>
              <a:ext cx="5770707" cy="4975677"/>
              <a:chOff x="2423982" y="404986"/>
              <a:chExt cx="5770707" cy="4975677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006FDD08-11F6-46F1-839A-3F690CDD36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23982" y="404986"/>
                <a:ext cx="5770707" cy="4975677"/>
                <a:chOff x="911975" y="1215403"/>
                <a:chExt cx="4224202" cy="3642243"/>
              </a:xfrm>
            </p:grpSpPr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62F0C251-7EB5-412B-ABDE-29B4DE9A28D6}"/>
                    </a:ext>
                  </a:extLst>
                </p:cNvPr>
                <p:cNvGrpSpPr/>
                <p:nvPr/>
              </p:nvGrpSpPr>
              <p:grpSpPr>
                <a:xfrm>
                  <a:off x="911975" y="1215403"/>
                  <a:ext cx="4224202" cy="3626973"/>
                  <a:chOff x="1431302" y="2457194"/>
                  <a:chExt cx="4150238" cy="3563467"/>
                </a:xfrm>
              </p:grpSpPr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56112B6A-087D-4621-944C-000EF8CB80CE}"/>
                      </a:ext>
                    </a:extLst>
                  </p:cNvPr>
                  <p:cNvGrpSpPr/>
                  <p:nvPr/>
                </p:nvGrpSpPr>
                <p:grpSpPr>
                  <a:xfrm>
                    <a:off x="1431302" y="2457194"/>
                    <a:ext cx="4150238" cy="2917637"/>
                    <a:chOff x="330104" y="1828930"/>
                    <a:chExt cx="4150238" cy="2917637"/>
                  </a:xfrm>
                </p:grpSpPr>
                <p:sp>
                  <p:nvSpPr>
                    <p:cNvPr id="16" name="正方形/長方形 15">
                      <a:extLst>
                        <a:ext uri="{FF2B5EF4-FFF2-40B4-BE49-F238E27FC236}">
                          <a16:creationId xmlns:a16="http://schemas.microsoft.com/office/drawing/2014/main" id="{C37EBB59-DEB8-4F45-B8AE-738546899D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262" y="2348995"/>
                      <a:ext cx="2398080" cy="12990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" name="正方形/長方形 16">
                      <a:extLst>
                        <a:ext uri="{FF2B5EF4-FFF2-40B4-BE49-F238E27FC236}">
                          <a16:creationId xmlns:a16="http://schemas.microsoft.com/office/drawing/2014/main" id="{A01329BA-73B0-4912-9D60-5C6721660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104" y="2348996"/>
                      <a:ext cx="1116304" cy="127118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8" name="正方形/長方形 17">
                      <a:extLst>
                        <a:ext uri="{FF2B5EF4-FFF2-40B4-BE49-F238E27FC236}">
                          <a16:creationId xmlns:a16="http://schemas.microsoft.com/office/drawing/2014/main" id="{B32E9A70-1239-4B1C-8780-7A4D2B83E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262" y="4293004"/>
                      <a:ext cx="2370587" cy="43200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1" name="正方形/長方形 20">
                      <a:extLst>
                        <a:ext uri="{FF2B5EF4-FFF2-40B4-BE49-F238E27FC236}">
                          <a16:creationId xmlns:a16="http://schemas.microsoft.com/office/drawing/2014/main" id="{B74BD75A-B710-4C9B-A502-CF1A138B0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174" y="4263949"/>
                      <a:ext cx="1102234" cy="46105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cxnSp>
                  <p:nvCxnSpPr>
                    <p:cNvPr id="22" name="直線コネクタ 21">
                      <a:extLst>
                        <a:ext uri="{FF2B5EF4-FFF2-40B4-BE49-F238E27FC236}">
                          <a16:creationId xmlns:a16="http://schemas.microsoft.com/office/drawing/2014/main" id="{FD18E511-F6BD-44FA-B48B-5612FFEC80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174" y="3972996"/>
                      <a:ext cx="4136166" cy="0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線コネクタ 22">
                      <a:extLst>
                        <a:ext uri="{FF2B5EF4-FFF2-40B4-BE49-F238E27FC236}">
                          <a16:creationId xmlns:a16="http://schemas.microsoft.com/office/drawing/2014/main" id="{AA4ACA93-F44C-4859-98C0-C7F771463D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174" y="2003761"/>
                      <a:ext cx="4136166" cy="16203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線コネクタ 23">
                      <a:extLst>
                        <a:ext uri="{FF2B5EF4-FFF2-40B4-BE49-F238E27FC236}">
                          <a16:creationId xmlns:a16="http://schemas.microsoft.com/office/drawing/2014/main" id="{9B7A2044-D53E-43E5-8B26-63CE173B48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37361" y="1828930"/>
                      <a:ext cx="12779" cy="2917637"/>
                    </a:xfrm>
                    <a:prstGeom prst="line">
                      <a:avLst/>
                    </a:prstGeom>
                    <a:ln w="222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フローチャート: 論理和 52">
                    <a:extLst>
                      <a:ext uri="{FF2B5EF4-FFF2-40B4-BE49-F238E27FC236}">
                        <a16:creationId xmlns:a16="http://schemas.microsoft.com/office/drawing/2014/main" id="{05FB676F-BCA4-4207-8974-AD2B05F25F58}"/>
                      </a:ext>
                    </a:extLst>
                  </p:cNvPr>
                  <p:cNvSpPr/>
                  <p:nvPr/>
                </p:nvSpPr>
                <p:spPr>
                  <a:xfrm>
                    <a:off x="2899820" y="4488915"/>
                    <a:ext cx="242469" cy="245815"/>
                  </a:xfrm>
                  <a:prstGeom prst="flowChartOr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58" name="グループ化 57">
                    <a:extLst>
                      <a:ext uri="{FF2B5EF4-FFF2-40B4-BE49-F238E27FC236}">
                        <a16:creationId xmlns:a16="http://schemas.microsoft.com/office/drawing/2014/main" id="{03065A66-D7B0-4C1A-ACB7-15C003A73F8D}"/>
                      </a:ext>
                    </a:extLst>
                  </p:cNvPr>
                  <p:cNvGrpSpPr/>
                  <p:nvPr/>
                </p:nvGrpSpPr>
                <p:grpSpPr>
                  <a:xfrm>
                    <a:off x="1919749" y="4343768"/>
                    <a:ext cx="242469" cy="248955"/>
                    <a:chOff x="4725480" y="5589682"/>
                    <a:chExt cx="242469" cy="248955"/>
                  </a:xfrm>
                </p:grpSpPr>
                <p:sp>
                  <p:nvSpPr>
                    <p:cNvPr id="59" name="楕円 58">
                      <a:extLst>
                        <a:ext uri="{FF2B5EF4-FFF2-40B4-BE49-F238E27FC236}">
                          <a16:creationId xmlns:a16="http://schemas.microsoft.com/office/drawing/2014/main" id="{5E8A575B-452A-48E2-9754-FE4CD7E40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5480" y="5589682"/>
                      <a:ext cx="242469" cy="248955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楕円 59">
                      <a:extLst>
                        <a:ext uri="{FF2B5EF4-FFF2-40B4-BE49-F238E27FC236}">
                          <a16:creationId xmlns:a16="http://schemas.microsoft.com/office/drawing/2014/main" id="{D3C5EB0E-54FB-439D-993E-6FD9663218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781248" y="5646941"/>
                      <a:ext cx="130932" cy="1344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65" name="楕円 64">
                    <a:extLst>
                      <a:ext uri="{FF2B5EF4-FFF2-40B4-BE49-F238E27FC236}">
                        <a16:creationId xmlns:a16="http://schemas.microsoft.com/office/drawing/2014/main" id="{245E529B-D8CF-4A12-A480-D72820423913}"/>
                      </a:ext>
                    </a:extLst>
                  </p:cNvPr>
                  <p:cNvSpPr/>
                  <p:nvPr/>
                </p:nvSpPr>
                <p:spPr>
                  <a:xfrm>
                    <a:off x="2547607" y="3121202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22" name="グループ化 121">
                    <a:extLst>
                      <a:ext uri="{FF2B5EF4-FFF2-40B4-BE49-F238E27FC236}">
                        <a16:creationId xmlns:a16="http://schemas.microsoft.com/office/drawing/2014/main" id="{55EB4771-B5E0-4A49-BB7F-39A6257DCCAF}"/>
                      </a:ext>
                    </a:extLst>
                  </p:cNvPr>
                  <p:cNvGrpSpPr/>
                  <p:nvPr/>
                </p:nvGrpSpPr>
                <p:grpSpPr>
                  <a:xfrm>
                    <a:off x="3599861" y="2728274"/>
                    <a:ext cx="242469" cy="248955"/>
                    <a:chOff x="3469123" y="6182398"/>
                    <a:chExt cx="242469" cy="248955"/>
                  </a:xfrm>
                </p:grpSpPr>
                <p:sp>
                  <p:nvSpPr>
                    <p:cNvPr id="121" name="楕円 120">
                      <a:extLst>
                        <a:ext uri="{FF2B5EF4-FFF2-40B4-BE49-F238E27FC236}">
                          <a16:creationId xmlns:a16="http://schemas.microsoft.com/office/drawing/2014/main" id="{803264AA-4534-47C5-B273-22976589E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9123" y="6182398"/>
                      <a:ext cx="242469" cy="24895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20" name="楕円 119">
                      <a:extLst>
                        <a:ext uri="{FF2B5EF4-FFF2-40B4-BE49-F238E27FC236}">
                          <a16:creationId xmlns:a16="http://schemas.microsoft.com/office/drawing/2014/main" id="{5E207DAD-88F8-459B-9DE8-4326FE1508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82068" y="6198905"/>
                      <a:ext cx="210371" cy="21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123" name="テキスト ボックス 122">
                    <a:extLst>
                      <a:ext uri="{FF2B5EF4-FFF2-40B4-BE49-F238E27FC236}">
                        <a16:creationId xmlns:a16="http://schemas.microsoft.com/office/drawing/2014/main" id="{DE9A13B5-F063-4959-A246-70AC1A64FE00}"/>
                      </a:ext>
                    </a:extLst>
                  </p:cNvPr>
                  <p:cNvSpPr txBox="1"/>
                  <p:nvPr/>
                </p:nvSpPr>
                <p:spPr>
                  <a:xfrm>
                    <a:off x="3811892" y="2768768"/>
                    <a:ext cx="34340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D</a:t>
                    </a:r>
                    <a:endParaRPr lang="ja-JP" altLang="en-US" dirty="0"/>
                  </a:p>
                </p:txBody>
              </p:sp>
              <p:sp>
                <p:nvSpPr>
                  <p:cNvPr id="124" name="楕円 123">
                    <a:extLst>
                      <a:ext uri="{FF2B5EF4-FFF2-40B4-BE49-F238E27FC236}">
                        <a16:creationId xmlns:a16="http://schemas.microsoft.com/office/drawing/2014/main" id="{1B98461F-58F8-4E2D-B1BD-4E203BCBCD4A}"/>
                      </a:ext>
                    </a:extLst>
                  </p:cNvPr>
                  <p:cNvSpPr/>
                  <p:nvPr/>
                </p:nvSpPr>
                <p:spPr>
                  <a:xfrm>
                    <a:off x="2919482" y="3663522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楕円 124">
                    <a:extLst>
                      <a:ext uri="{FF2B5EF4-FFF2-40B4-BE49-F238E27FC236}">
                        <a16:creationId xmlns:a16="http://schemas.microsoft.com/office/drawing/2014/main" id="{452923CA-5689-49E3-88A6-7DAD32D407F7}"/>
                      </a:ext>
                    </a:extLst>
                  </p:cNvPr>
                  <p:cNvSpPr/>
                  <p:nvPr/>
                </p:nvSpPr>
                <p:spPr>
                  <a:xfrm>
                    <a:off x="3517456" y="4313326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楕円 125">
                    <a:extLst>
                      <a:ext uri="{FF2B5EF4-FFF2-40B4-BE49-F238E27FC236}">
                        <a16:creationId xmlns:a16="http://schemas.microsoft.com/office/drawing/2014/main" id="{16265893-1CC7-43C3-97EB-AAB8A1950663}"/>
                      </a:ext>
                    </a:extLst>
                  </p:cNvPr>
                  <p:cNvSpPr/>
                  <p:nvPr/>
                </p:nvSpPr>
                <p:spPr>
                  <a:xfrm>
                    <a:off x="4466805" y="4652187"/>
                    <a:ext cx="242469" cy="248955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29" name="グループ化 128">
                    <a:extLst>
                      <a:ext uri="{FF2B5EF4-FFF2-40B4-BE49-F238E27FC236}">
                        <a16:creationId xmlns:a16="http://schemas.microsoft.com/office/drawing/2014/main" id="{81895876-7D9F-43E1-AD5D-574F3D1EB6AF}"/>
                      </a:ext>
                    </a:extLst>
                  </p:cNvPr>
                  <p:cNvGrpSpPr/>
                  <p:nvPr/>
                </p:nvGrpSpPr>
                <p:grpSpPr>
                  <a:xfrm>
                    <a:off x="1478804" y="5422376"/>
                    <a:ext cx="242469" cy="248955"/>
                    <a:chOff x="4583993" y="5532402"/>
                    <a:chExt cx="242469" cy="248955"/>
                  </a:xfrm>
                </p:grpSpPr>
                <p:sp>
                  <p:nvSpPr>
                    <p:cNvPr id="130" name="楕円 129">
                      <a:extLst>
                        <a:ext uri="{FF2B5EF4-FFF2-40B4-BE49-F238E27FC236}">
                          <a16:creationId xmlns:a16="http://schemas.microsoft.com/office/drawing/2014/main" id="{10A02B65-169A-4247-925B-3B495097A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3993" y="5532402"/>
                      <a:ext cx="242469" cy="248955"/>
                    </a:xfrm>
                    <a:prstGeom prst="ellipse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1" name="楕円 130">
                      <a:extLst>
                        <a:ext uri="{FF2B5EF4-FFF2-40B4-BE49-F238E27FC236}">
                          <a16:creationId xmlns:a16="http://schemas.microsoft.com/office/drawing/2014/main" id="{E71DDA61-0B35-46C4-9B53-8903A22440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632890" y="5587844"/>
                      <a:ext cx="130932" cy="1344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D6C14FD9-E8BF-4563-A886-5AF827A3DE96}"/>
                      </a:ext>
                    </a:extLst>
                  </p:cNvPr>
                  <p:cNvSpPr txBox="1"/>
                  <p:nvPr/>
                </p:nvSpPr>
                <p:spPr>
                  <a:xfrm>
                    <a:off x="1725295" y="5458172"/>
                    <a:ext cx="1430750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送信ノード</a:t>
                    </a:r>
                    <a:endParaRPr lang="ja-JP" altLang="en-US" sz="1400" dirty="0"/>
                  </a:p>
                </p:txBody>
              </p:sp>
              <p:grpSp>
                <p:nvGrpSpPr>
                  <p:cNvPr id="135" name="グループ化 134">
                    <a:extLst>
                      <a:ext uri="{FF2B5EF4-FFF2-40B4-BE49-F238E27FC236}">
                        <a16:creationId xmlns:a16="http://schemas.microsoft.com/office/drawing/2014/main" id="{F3F3E9F2-4081-423B-88B6-C7C1554D1A5C}"/>
                      </a:ext>
                    </a:extLst>
                  </p:cNvPr>
                  <p:cNvGrpSpPr/>
                  <p:nvPr/>
                </p:nvGrpSpPr>
                <p:grpSpPr>
                  <a:xfrm>
                    <a:off x="3513455" y="5431740"/>
                    <a:ext cx="242469" cy="248955"/>
                    <a:chOff x="4084994" y="6136084"/>
                    <a:chExt cx="242469" cy="248955"/>
                  </a:xfrm>
                </p:grpSpPr>
                <p:sp>
                  <p:nvSpPr>
                    <p:cNvPr id="136" name="楕円 135">
                      <a:extLst>
                        <a:ext uri="{FF2B5EF4-FFF2-40B4-BE49-F238E27FC236}">
                          <a16:creationId xmlns:a16="http://schemas.microsoft.com/office/drawing/2014/main" id="{2FE4BE27-63B4-4F15-8772-27572BE58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4994" y="6136084"/>
                      <a:ext cx="242469" cy="24895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7" name="楕円 136">
                      <a:extLst>
                        <a:ext uri="{FF2B5EF4-FFF2-40B4-BE49-F238E27FC236}">
                          <a16:creationId xmlns:a16="http://schemas.microsoft.com/office/drawing/2014/main" id="{490A6486-8B51-4226-8E46-200F4FF372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101042" y="6152561"/>
                      <a:ext cx="210371" cy="21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140" name="フローチャート: 論理和 139">
                    <a:extLst>
                      <a:ext uri="{FF2B5EF4-FFF2-40B4-BE49-F238E27FC236}">
                        <a16:creationId xmlns:a16="http://schemas.microsoft.com/office/drawing/2014/main" id="{50F0B072-F7D6-421A-B31E-4509446F2B3E}"/>
                      </a:ext>
                    </a:extLst>
                  </p:cNvPr>
                  <p:cNvSpPr/>
                  <p:nvPr/>
                </p:nvSpPr>
                <p:spPr>
                  <a:xfrm>
                    <a:off x="1484422" y="5774846"/>
                    <a:ext cx="242469" cy="245815"/>
                  </a:xfrm>
                  <a:prstGeom prst="flowChartOr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" name="テキスト ボックス 140">
                    <a:extLst>
                      <a:ext uri="{FF2B5EF4-FFF2-40B4-BE49-F238E27FC236}">
                        <a16:creationId xmlns:a16="http://schemas.microsoft.com/office/drawing/2014/main" id="{691C18C3-86BB-4217-96B4-DA3B661B92DA}"/>
                      </a:ext>
                    </a:extLst>
                  </p:cNvPr>
                  <p:cNvSpPr txBox="1"/>
                  <p:nvPr/>
                </p:nvSpPr>
                <p:spPr>
                  <a:xfrm>
                    <a:off x="1726670" y="5786829"/>
                    <a:ext cx="2236555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交差点ノード</a:t>
                    </a:r>
                    <a:endParaRPr lang="ja-JP" altLang="en-US" sz="1400" dirty="0"/>
                  </a:p>
                </p:txBody>
              </p:sp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BE900A94-1CC4-4C1C-A1A9-CBA96C7513D3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874" y="5451570"/>
                    <a:ext cx="1276121" cy="2213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宛先ノード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3035602" y="4507209"/>
                  <a:ext cx="238053" cy="44916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3483467" y="4632350"/>
                  <a:ext cx="1563079" cy="2252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Intersection area</a:t>
                  </a:r>
                  <a:endParaRPr lang="ja-JP" altLang="en-US" sz="1400" dirty="0"/>
                </a:p>
              </p:txBody>
            </p:sp>
          </p:grp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165FF43D-E591-4D3D-A1F7-DC7DF0B7DEC7}"/>
                  </a:ext>
                </a:extLst>
              </p:cNvPr>
              <p:cNvCxnSpPr>
                <a:cxnSpLocks/>
                <a:stCxn id="59" idx="6"/>
                <a:endCxn id="120" idx="3"/>
              </p:cNvCxnSpPr>
              <p:nvPr/>
            </p:nvCxnSpPr>
            <p:spPr>
              <a:xfrm flipV="1">
                <a:off x="3440286" y="1061215"/>
                <a:ext cx="2059809" cy="2140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52268226-BBC6-4C94-B541-7954D23DF551}"/>
                  </a:ext>
                </a:extLst>
              </p:cNvPr>
              <p:cNvCxnSpPr>
                <a:cxnSpLocks/>
                <a:stCxn id="59" idx="6"/>
                <a:endCxn id="53" idx="2"/>
              </p:cNvCxnSpPr>
              <p:nvPr/>
            </p:nvCxnSpPr>
            <p:spPr>
              <a:xfrm>
                <a:off x="3440286" y="3201250"/>
                <a:ext cx="1025600" cy="1996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円弧 55">
                <a:extLst>
                  <a:ext uri="{FF2B5EF4-FFF2-40B4-BE49-F238E27FC236}">
                    <a16:creationId xmlns:a16="http://schemas.microsoft.com/office/drawing/2014/main" id="{DB9D557A-7703-474E-8B80-DD09BE4AA14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4774087">
                <a:off x="3428010" y="2809005"/>
                <a:ext cx="577847" cy="577847"/>
              </a:xfrm>
              <a:prstGeom prst="arc">
                <a:avLst>
                  <a:gd name="adj1" fmla="val 12478960"/>
                  <a:gd name="adj2" fmla="val 19007154"/>
                </a:avLst>
              </a:prstGeom>
              <a:ln w="34925" cmpd="sng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F57F7DEE-AA12-4A6D-A20E-50994C2F8DA0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101" y="3153031"/>
                    <a:ext cx="41035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F57F7DEE-AA12-4A6D-A20E-50994C2F8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101" y="3153031"/>
                    <a:ext cx="41035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78" r="-8955" b="-1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BC9303A-2A70-406A-B854-94D7D7540EE2}"/>
                </a:ext>
              </a:extLst>
            </p:cNvPr>
            <p:cNvSpPr txBox="1"/>
            <p:nvPr/>
          </p:nvSpPr>
          <p:spPr>
            <a:xfrm>
              <a:off x="5793312" y="3073365"/>
              <a:ext cx="228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>
                  <a:solidFill>
                    <a:schemeClr val="accent5"/>
                  </a:solidFill>
                </a:rPr>
                <a:t>1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60595AB-C9CE-4EAA-8AF5-0A23E02CD799}"/>
                </a:ext>
              </a:extLst>
            </p:cNvPr>
            <p:cNvSpPr/>
            <p:nvPr/>
          </p:nvSpPr>
          <p:spPr>
            <a:xfrm>
              <a:off x="6283118" y="3217375"/>
              <a:ext cx="337142" cy="329790"/>
            </a:xfrm>
            <a:prstGeom prst="ellipse">
              <a:avLst/>
            </a:prstGeom>
            <a:solidFill>
              <a:schemeClr val="l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1A0DC3D-07C8-4457-990E-B574059C7AFD}"/>
                </a:ext>
              </a:extLst>
            </p:cNvPr>
            <p:cNvSpPr txBox="1"/>
            <p:nvPr/>
          </p:nvSpPr>
          <p:spPr>
            <a:xfrm>
              <a:off x="6551635" y="3107435"/>
              <a:ext cx="284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/>
                  </a:solidFill>
                </a:rPr>
                <a:t>2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6BA8E60-C1AD-4C86-A651-7A3152D7EDE6}"/>
                    </a:ext>
                  </a:extLst>
                </p:cNvPr>
                <p:cNvSpPr txBox="1"/>
                <p:nvPr/>
              </p:nvSpPr>
              <p:spPr>
                <a:xfrm>
                  <a:off x="5763856" y="3356330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6BA8E60-C1AD-4C86-A651-7A3152D7E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856" y="3356330"/>
                  <a:ext cx="40501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4C23E0A8-4338-444A-81C6-39EF55013D23}"/>
                    </a:ext>
                  </a:extLst>
                </p:cNvPr>
                <p:cNvSpPr txBox="1"/>
                <p:nvPr/>
              </p:nvSpPr>
              <p:spPr>
                <a:xfrm>
                  <a:off x="6529893" y="3394858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4C23E0A8-4338-444A-81C6-39EF55013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893" y="3394858"/>
                  <a:ext cx="4050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CF779E5-16F0-40FE-8A24-A51EE93F61AF}"/>
                </a:ext>
              </a:extLst>
            </p:cNvPr>
            <p:cNvSpPr txBox="1"/>
            <p:nvPr/>
          </p:nvSpPr>
          <p:spPr>
            <a:xfrm>
              <a:off x="4976038" y="3267867"/>
              <a:ext cx="284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>
                  <a:solidFill>
                    <a:schemeClr val="accent5"/>
                  </a:solidFill>
                </a:rPr>
                <a:t>3</a:t>
              </a:r>
              <a:endParaRPr lang="ja-JP" altLang="en-US" sz="1800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FC36C0EE-AE3A-46E8-9229-9C4656F07265}"/>
                    </a:ext>
                  </a:extLst>
                </p:cNvPr>
                <p:cNvSpPr txBox="1"/>
                <p:nvPr/>
              </p:nvSpPr>
              <p:spPr>
                <a:xfrm>
                  <a:off x="4926280" y="3604894"/>
                  <a:ext cx="4050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FC36C0EE-AE3A-46E8-9229-9C4656F07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80" y="3604894"/>
                  <a:ext cx="40501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5936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5CE0DC6-56B9-427F-A258-1BFC353E0235}"/>
              </a:ext>
            </a:extLst>
          </p:cNvPr>
          <p:cNvGrpSpPr/>
          <p:nvPr/>
        </p:nvGrpSpPr>
        <p:grpSpPr>
          <a:xfrm>
            <a:off x="3537065" y="1268990"/>
            <a:ext cx="5117869" cy="4113068"/>
            <a:chOff x="3537065" y="1052989"/>
            <a:chExt cx="5117869" cy="4113068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DA249791-4988-4D2E-BC89-1D9C0BE414E6}"/>
                </a:ext>
              </a:extLst>
            </p:cNvPr>
            <p:cNvGrpSpPr/>
            <p:nvPr/>
          </p:nvGrpSpPr>
          <p:grpSpPr>
            <a:xfrm>
              <a:off x="3537065" y="1052989"/>
              <a:ext cx="5117869" cy="4113068"/>
              <a:chOff x="5869927" y="1230495"/>
              <a:chExt cx="5117869" cy="4113068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18BFB6A-AB06-496D-9B72-BFE1C0F61821}"/>
                  </a:ext>
                </a:extLst>
              </p:cNvPr>
              <p:cNvGrpSpPr/>
              <p:nvPr/>
            </p:nvGrpSpPr>
            <p:grpSpPr>
              <a:xfrm>
                <a:off x="5869927" y="1230495"/>
                <a:ext cx="5117869" cy="4113068"/>
                <a:chOff x="6697455" y="2471638"/>
                <a:chExt cx="5028256" cy="4041051"/>
              </a:xfrm>
            </p:grpSpPr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0CC6CF74-CCDE-4E22-B721-A2966A74051E}"/>
                    </a:ext>
                  </a:extLst>
                </p:cNvPr>
                <p:cNvGrpSpPr/>
                <p:nvPr/>
              </p:nvGrpSpPr>
              <p:grpSpPr>
                <a:xfrm>
                  <a:off x="6697455" y="2471638"/>
                  <a:ext cx="5028256" cy="2893219"/>
                  <a:chOff x="693420" y="1853348"/>
                  <a:chExt cx="5028256" cy="2893219"/>
                </a:xfrm>
              </p:grpSpPr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359E1D61-A1F2-4BFB-B5BB-90EF4E0FA841}"/>
                      </a:ext>
                    </a:extLst>
                  </p:cNvPr>
                  <p:cNvSpPr/>
                  <p:nvPr/>
                </p:nvSpPr>
                <p:spPr>
                  <a:xfrm>
                    <a:off x="2207982" y="2348995"/>
                    <a:ext cx="3485985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5" name="正方形/長方形 44">
                    <a:extLst>
                      <a:ext uri="{FF2B5EF4-FFF2-40B4-BE49-F238E27FC236}">
                        <a16:creationId xmlns:a16="http://schemas.microsoft.com/office/drawing/2014/main" id="{48711878-49F7-4CEA-B88E-5973972BD674}"/>
                      </a:ext>
                    </a:extLst>
                  </p:cNvPr>
                  <p:cNvSpPr/>
                  <p:nvPr/>
                </p:nvSpPr>
                <p:spPr>
                  <a:xfrm>
                    <a:off x="695975" y="2348995"/>
                    <a:ext cx="64800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6" name="正方形/長方形 45">
                    <a:extLst>
                      <a:ext uri="{FF2B5EF4-FFF2-40B4-BE49-F238E27FC236}">
                        <a16:creationId xmlns:a16="http://schemas.microsoft.com/office/drawing/2014/main" id="{91AD1EEC-A281-41EE-BEB9-C4CD27079997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568F162B-8B2E-45A8-BC5F-95633D6E2F10}"/>
                      </a:ext>
                    </a:extLst>
                  </p:cNvPr>
                  <p:cNvSpPr/>
                  <p:nvPr/>
                </p:nvSpPr>
                <p:spPr>
                  <a:xfrm>
                    <a:off x="693420" y="4293004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48" name="直線コネクタ 47">
                    <a:extLst>
                      <a:ext uri="{FF2B5EF4-FFF2-40B4-BE49-F238E27FC236}">
                        <a16:creationId xmlns:a16="http://schemas.microsoft.com/office/drawing/2014/main" id="{CA676AB8-8876-49C3-925A-11CE117687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420" y="3972996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コネクタ 48">
                    <a:extLst>
                      <a:ext uri="{FF2B5EF4-FFF2-40B4-BE49-F238E27FC236}">
                        <a16:creationId xmlns:a16="http://schemas.microsoft.com/office/drawing/2014/main" id="{95105BA9-AB78-4CE1-B312-CFF5A5BEBC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130" y="1997338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コネクタ 49">
                    <a:extLst>
                      <a:ext uri="{FF2B5EF4-FFF2-40B4-BE49-F238E27FC236}">
                        <a16:creationId xmlns:a16="http://schemas.microsoft.com/office/drawing/2014/main" id="{F9D75B7A-3554-4904-8E3D-872974FDC7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53348"/>
                    <a:ext cx="8312" cy="2893219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8BB41999-506A-4E23-8B94-BD99626A8A4E}"/>
                    </a:ext>
                  </a:extLst>
                </p:cNvPr>
                <p:cNvSpPr/>
                <p:nvPr/>
              </p:nvSpPr>
              <p:spPr>
                <a:xfrm>
                  <a:off x="7855427" y="3630897"/>
                  <a:ext cx="242469" cy="248955"/>
                </a:xfrm>
                <a:prstGeom prst="ellipse">
                  <a:avLst/>
                </a:prstGeom>
                <a:solidFill>
                  <a:schemeClr val="accen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フローチャート: 和接合 7">
                  <a:extLst>
                    <a:ext uri="{FF2B5EF4-FFF2-40B4-BE49-F238E27FC236}">
                      <a16:creationId xmlns:a16="http://schemas.microsoft.com/office/drawing/2014/main" id="{C23336D0-4993-467D-9817-262643CB649D}"/>
                    </a:ext>
                  </a:extLst>
                </p:cNvPr>
                <p:cNvSpPr/>
                <p:nvPr/>
              </p:nvSpPr>
              <p:spPr>
                <a:xfrm>
                  <a:off x="10848022" y="4271278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2D801E7C-AAFE-4A46-9862-8C3745216550}"/>
                    </a:ext>
                  </a:extLst>
                </p:cNvPr>
                <p:cNvGrpSpPr/>
                <p:nvPr/>
              </p:nvGrpSpPr>
              <p:grpSpPr>
                <a:xfrm>
                  <a:off x="9685769" y="266079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42" name="楕円 41">
                    <a:extLst>
                      <a:ext uri="{FF2B5EF4-FFF2-40B4-BE49-F238E27FC236}">
                        <a16:creationId xmlns:a16="http://schemas.microsoft.com/office/drawing/2014/main" id="{F2408474-283C-4025-9485-DF8726B3AB05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楕円 42">
                    <a:extLst>
                      <a:ext uri="{FF2B5EF4-FFF2-40B4-BE49-F238E27FC236}">
                        <a16:creationId xmlns:a16="http://schemas.microsoft.com/office/drawing/2014/main" id="{1ADA35E7-826C-4067-9CBC-7D01D07F46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2814" y="555114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155FA9AC-B1AB-410C-B012-6BE9B26BE335}"/>
                    </a:ext>
                  </a:extLst>
                </p:cNvPr>
                <p:cNvSpPr/>
                <p:nvPr/>
              </p:nvSpPr>
              <p:spPr>
                <a:xfrm>
                  <a:off x="7840424" y="2795963"/>
                  <a:ext cx="242469" cy="248955"/>
                </a:xfrm>
                <a:prstGeom prst="ellipse">
                  <a:avLst/>
                </a:prstGeom>
                <a:solidFill>
                  <a:schemeClr val="accent2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1" name="グループ化 10">
                  <a:extLst>
                    <a:ext uri="{FF2B5EF4-FFF2-40B4-BE49-F238E27FC236}">
                      <a16:creationId xmlns:a16="http://schemas.microsoft.com/office/drawing/2014/main" id="{56F2D097-AA92-4AC1-828E-C6A4F0ED39A5}"/>
                    </a:ext>
                  </a:extLst>
                </p:cNvPr>
                <p:cNvGrpSpPr/>
                <p:nvPr/>
              </p:nvGrpSpPr>
              <p:grpSpPr>
                <a:xfrm>
                  <a:off x="9712539" y="427127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40" name="楕円 39">
                    <a:extLst>
                      <a:ext uri="{FF2B5EF4-FFF2-40B4-BE49-F238E27FC236}">
                        <a16:creationId xmlns:a16="http://schemas.microsoft.com/office/drawing/2014/main" id="{EB490F1B-08F5-4EFB-906F-116FA4AE7D49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楕円 40">
                    <a:extLst>
                      <a:ext uri="{FF2B5EF4-FFF2-40B4-BE49-F238E27FC236}">
                        <a16:creationId xmlns:a16="http://schemas.microsoft.com/office/drawing/2014/main" id="{A4A42A16-23F5-48C4-9CF1-DE514278AE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4AAB187-9EE3-4E41-B174-6688136362CD}"/>
                    </a:ext>
                  </a:extLst>
                </p:cNvPr>
                <p:cNvSpPr txBox="1"/>
                <p:nvPr/>
              </p:nvSpPr>
              <p:spPr>
                <a:xfrm>
                  <a:off x="9898982" y="2600415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90BBBBD2-DC16-4C1A-B400-EF78A715223E}"/>
                    </a:ext>
                  </a:extLst>
                </p:cNvPr>
                <p:cNvCxnSpPr>
                  <a:cxnSpLocks/>
                  <a:stCxn id="8" idx="2"/>
                </p:cNvCxnSpPr>
                <p:nvPr/>
              </p:nvCxnSpPr>
              <p:spPr>
                <a:xfrm flipH="1">
                  <a:off x="9975273" y="4394186"/>
                  <a:ext cx="872749" cy="232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D7EEABDA-ABA7-4E4D-9964-95C4F03230FA}"/>
                    </a:ext>
                  </a:extLst>
                </p:cNvPr>
                <p:cNvGrpSpPr/>
                <p:nvPr/>
              </p:nvGrpSpPr>
              <p:grpSpPr>
                <a:xfrm>
                  <a:off x="6898131" y="5451814"/>
                  <a:ext cx="242469" cy="248955"/>
                  <a:chOff x="4581903" y="5386167"/>
                  <a:chExt cx="242469" cy="248955"/>
                </a:xfrm>
              </p:grpSpPr>
              <p:sp>
                <p:nvSpPr>
                  <p:cNvPr id="38" name="楕円 37">
                    <a:extLst>
                      <a:ext uri="{FF2B5EF4-FFF2-40B4-BE49-F238E27FC236}">
                        <a16:creationId xmlns:a16="http://schemas.microsoft.com/office/drawing/2014/main" id="{E3F599EC-CD6A-440A-BB7F-6240A395A6E2}"/>
                      </a:ext>
                    </a:extLst>
                  </p:cNvPr>
                  <p:cNvSpPr/>
                  <p:nvPr/>
                </p:nvSpPr>
                <p:spPr>
                  <a:xfrm>
                    <a:off x="4581903" y="5386167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21D44AE9-2E92-4DE7-B98A-03601089E5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1012" y="5443015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8B8B86AB-C3FC-4801-91FF-A7FF0647F304}"/>
                    </a:ext>
                  </a:extLst>
                </p:cNvPr>
                <p:cNvSpPr txBox="1"/>
                <p:nvPr/>
              </p:nvSpPr>
              <p:spPr>
                <a:xfrm>
                  <a:off x="7151970" y="5413167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LSN</a:t>
                  </a:r>
                  <a:endParaRPr lang="ja-JP" altLang="en-US" sz="1400" dirty="0"/>
                </a:p>
              </p:txBody>
            </p:sp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C3799AE3-8E58-467B-9334-6B7556CDD79E}"/>
                    </a:ext>
                  </a:extLst>
                </p:cNvPr>
                <p:cNvGrpSpPr/>
                <p:nvPr/>
              </p:nvGrpSpPr>
              <p:grpSpPr>
                <a:xfrm>
                  <a:off x="9130131" y="5451814"/>
                  <a:ext cx="242469" cy="248955"/>
                  <a:chOff x="4577203" y="5398587"/>
                  <a:chExt cx="242469" cy="248955"/>
                </a:xfrm>
              </p:grpSpPr>
              <p:sp>
                <p:nvSpPr>
                  <p:cNvPr id="36" name="楕円 35">
                    <a:extLst>
                      <a:ext uri="{FF2B5EF4-FFF2-40B4-BE49-F238E27FC236}">
                        <a16:creationId xmlns:a16="http://schemas.microsoft.com/office/drawing/2014/main" id="{985B3DB1-67D8-4620-9958-44415302D31D}"/>
                      </a:ext>
                    </a:extLst>
                  </p:cNvPr>
                  <p:cNvSpPr/>
                  <p:nvPr/>
                </p:nvSpPr>
                <p:spPr>
                  <a:xfrm>
                    <a:off x="4577203" y="5398587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楕円 36">
                    <a:extLst>
                      <a:ext uri="{FF2B5EF4-FFF2-40B4-BE49-F238E27FC236}">
                        <a16:creationId xmlns:a16="http://schemas.microsoft.com/office/drawing/2014/main" id="{94D12842-50FD-4D5B-B79E-F2EFFDD90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593251" y="541326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EC1D7CF-08BD-4630-8385-7B7C9133DC57}"/>
                    </a:ext>
                  </a:extLst>
                </p:cNvPr>
                <p:cNvSpPr txBox="1"/>
                <p:nvPr/>
              </p:nvSpPr>
              <p:spPr>
                <a:xfrm>
                  <a:off x="9366113" y="5414993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Destination</a:t>
                  </a:r>
                  <a:endParaRPr lang="ja-JP" altLang="en-US" sz="1400" dirty="0"/>
                </a:p>
              </p:txBody>
            </p:sp>
            <p:sp>
              <p:nvSpPr>
                <p:cNvPr id="18" name="フローチャート: 和接合 17">
                  <a:extLst>
                    <a:ext uri="{FF2B5EF4-FFF2-40B4-BE49-F238E27FC236}">
                      <a16:creationId xmlns:a16="http://schemas.microsoft.com/office/drawing/2014/main" id="{D6AB96A9-7C83-49ED-8CB4-896599E621EB}"/>
                    </a:ext>
                  </a:extLst>
                </p:cNvPr>
                <p:cNvSpPr/>
                <p:nvPr/>
              </p:nvSpPr>
              <p:spPr>
                <a:xfrm>
                  <a:off x="6891471" y="5821062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811C2DD-C770-486D-AD9D-6D2E0A6D5ABD}"/>
                    </a:ext>
                  </a:extLst>
                </p:cNvPr>
                <p:cNvSpPr txBox="1"/>
                <p:nvPr/>
              </p:nvSpPr>
              <p:spPr>
                <a:xfrm>
                  <a:off x="7151970" y="5780513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PLSN</a:t>
                  </a:r>
                  <a:endParaRPr lang="ja-JP" altLang="en-US" sz="1400" b="1" dirty="0"/>
                </a:p>
              </p:txBody>
            </p:sp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7650A757-6479-433D-B49A-3B30950E76FB}"/>
                    </a:ext>
                  </a:extLst>
                </p:cNvPr>
                <p:cNvSpPr/>
                <p:nvPr/>
              </p:nvSpPr>
              <p:spPr>
                <a:xfrm>
                  <a:off x="6889276" y="6215871"/>
                  <a:ext cx="242469" cy="248955"/>
                </a:xfrm>
                <a:prstGeom prst="ellipse">
                  <a:avLst/>
                </a:prstGeom>
                <a:solidFill>
                  <a:schemeClr val="accent2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805FE77E-E0A2-4342-A556-F1F58ABBC532}"/>
                    </a:ext>
                  </a:extLst>
                </p:cNvPr>
                <p:cNvSpPr txBox="1"/>
                <p:nvPr/>
              </p:nvSpPr>
              <p:spPr>
                <a:xfrm>
                  <a:off x="7449004" y="6210301"/>
                  <a:ext cx="2560569" cy="30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RCS</a:t>
                  </a:r>
                  <a:r>
                    <a:rPr lang="ja-JP" altLang="en-US" sz="1400" b="1" dirty="0"/>
                    <a:t>の条件を満たすノード</a:t>
                  </a:r>
                  <a:endParaRPr lang="ja-JP" altLang="en-US" sz="1400" dirty="0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0A185EEC-8E7E-49AD-B6B1-DB5EBF231EB3}"/>
                    </a:ext>
                  </a:extLst>
                </p:cNvPr>
                <p:cNvCxnSpPr>
                  <a:stCxn id="40" idx="1"/>
                  <a:endCxn id="40" idx="2"/>
                </p:cNvCxnSpPr>
                <p:nvPr/>
              </p:nvCxnSpPr>
              <p:spPr>
                <a:xfrm flipH="1">
                  <a:off x="9712539" y="4307738"/>
                  <a:ext cx="35509" cy="880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390CBED1-F01D-4C2C-88A9-773E6D4D7D09}"/>
                    </a:ext>
                  </a:extLst>
                </p:cNvPr>
                <p:cNvCxnSpPr>
                  <a:cxnSpLocks/>
                  <a:endCxn id="7" idx="6"/>
                </p:cNvCxnSpPr>
                <p:nvPr/>
              </p:nvCxnSpPr>
              <p:spPr>
                <a:xfrm flipH="1" flipV="1">
                  <a:off x="8097896" y="3755375"/>
                  <a:ext cx="1614646" cy="5808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84D960D0-622E-4CD6-ABEC-437959E535AB}"/>
                    </a:ext>
                  </a:extLst>
                </p:cNvPr>
                <p:cNvCxnSpPr>
                  <a:cxnSpLocks/>
                  <a:stCxn id="40" idx="1"/>
                  <a:endCxn id="10" idx="5"/>
                </p:cNvCxnSpPr>
                <p:nvPr/>
              </p:nvCxnSpPr>
              <p:spPr>
                <a:xfrm flipH="1" flipV="1">
                  <a:off x="8047384" y="3008459"/>
                  <a:ext cx="1700664" cy="12992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D6C6A945-8A4D-4EE9-B431-57ABBD2377AE}"/>
                    </a:ext>
                  </a:extLst>
                </p:cNvPr>
                <p:cNvCxnSpPr>
                  <a:cxnSpLocks/>
                  <a:stCxn id="40" idx="0"/>
                  <a:endCxn id="43" idx="4"/>
                </p:cNvCxnSpPr>
                <p:nvPr/>
              </p:nvCxnSpPr>
              <p:spPr>
                <a:xfrm flipH="1" flipV="1">
                  <a:off x="9809776" y="2895541"/>
                  <a:ext cx="23998" cy="13757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6740AEA8-90CD-4AE1-B7AE-BA518F2DCE38}"/>
                    </a:ext>
                  </a:extLst>
                </p:cNvPr>
                <p:cNvSpPr txBox="1"/>
                <p:nvPr/>
              </p:nvSpPr>
              <p:spPr>
                <a:xfrm>
                  <a:off x="7493006" y="3742880"/>
                  <a:ext cx="575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1</a:t>
                  </a:r>
                  <a:endParaRPr lang="ja-JP" altLang="en-US" dirty="0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66095419-0655-4723-BBBD-E908572ED656}"/>
                    </a:ext>
                  </a:extLst>
                </p:cNvPr>
                <p:cNvSpPr txBox="1"/>
                <p:nvPr/>
              </p:nvSpPr>
              <p:spPr>
                <a:xfrm>
                  <a:off x="7774904" y="3061014"/>
                  <a:ext cx="7451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2</a:t>
                  </a:r>
                  <a:endParaRPr lang="ja-JP" altLang="en-US" dirty="0"/>
                </a:p>
              </p:txBody>
            </p:sp>
            <p:sp>
              <p:nvSpPr>
                <p:cNvPr id="28" name="円弧 27">
                  <a:extLst>
                    <a:ext uri="{FF2B5EF4-FFF2-40B4-BE49-F238E27FC236}">
                      <a16:creationId xmlns:a16="http://schemas.microsoft.com/office/drawing/2014/main" id="{2AF15156-FDE9-429B-B421-025427DC530A}"/>
                    </a:ext>
                  </a:extLst>
                </p:cNvPr>
                <p:cNvSpPr/>
                <p:nvPr/>
              </p:nvSpPr>
              <p:spPr>
                <a:xfrm rot="159060">
                  <a:off x="9267074" y="3726186"/>
                  <a:ext cx="1152000" cy="1152000"/>
                </a:xfrm>
                <a:prstGeom prst="arc">
                  <a:avLst>
                    <a:gd name="adj1" fmla="val 12478960"/>
                    <a:gd name="adj2" fmla="val 329736"/>
                  </a:avLst>
                </a:prstGeom>
                <a:ln w="15875">
                  <a:solidFill>
                    <a:schemeClr val="accent2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弧 28">
                  <a:extLst>
                    <a:ext uri="{FF2B5EF4-FFF2-40B4-BE49-F238E27FC236}">
                      <a16:creationId xmlns:a16="http://schemas.microsoft.com/office/drawing/2014/main" id="{9FF98112-BE5B-4E70-AD26-7F858FA499B5}"/>
                    </a:ext>
                  </a:extLst>
                </p:cNvPr>
                <p:cNvSpPr/>
                <p:nvPr/>
              </p:nvSpPr>
              <p:spPr>
                <a:xfrm rot="21153773">
                  <a:off x="9390197" y="3919600"/>
                  <a:ext cx="828000" cy="828000"/>
                </a:xfrm>
                <a:prstGeom prst="arc">
                  <a:avLst>
                    <a:gd name="adj1" fmla="val 12029395"/>
                    <a:gd name="adj2" fmla="val 788989"/>
                  </a:avLst>
                </a:prstGeom>
                <a:ln w="15875">
                  <a:solidFill>
                    <a:schemeClr val="accent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弧 29">
                  <a:extLst>
                    <a:ext uri="{FF2B5EF4-FFF2-40B4-BE49-F238E27FC236}">
                      <a16:creationId xmlns:a16="http://schemas.microsoft.com/office/drawing/2014/main" id="{A801E6A2-6A71-4AB1-990D-E4F08856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57628" y="3200043"/>
                  <a:ext cx="2160000" cy="2160000"/>
                </a:xfrm>
                <a:prstGeom prst="arc">
                  <a:avLst>
                    <a:gd name="adj1" fmla="val 16423288"/>
                    <a:gd name="adj2" fmla="val 329736"/>
                  </a:avLst>
                </a:prstGeom>
                <a:ln w="22225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A8440A25-CBC7-469B-A28D-1649FF475712}"/>
                    </a:ext>
                  </a:extLst>
                </p:cNvPr>
                <p:cNvSpPr txBox="1"/>
                <p:nvPr/>
              </p:nvSpPr>
              <p:spPr>
                <a:xfrm>
                  <a:off x="9807351" y="2913389"/>
                  <a:ext cx="96697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 err="1"/>
                    <a:t>sdangle</a:t>
                  </a:r>
                  <a:endParaRPr lang="ja-JP" altLang="en-US" sz="1600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1194A2D-5F3A-4A0E-9CE5-0432907941ED}"/>
                    </a:ext>
                  </a:extLst>
                </p:cNvPr>
                <p:cNvSpPr txBox="1"/>
                <p:nvPr/>
              </p:nvSpPr>
              <p:spPr>
                <a:xfrm>
                  <a:off x="8398789" y="4190431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snangle1</a:t>
                  </a:r>
                  <a:endParaRPr lang="ja-JP" altLang="en-US" sz="16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1796D704-E6DC-49A2-B4DA-F49E661CDB36}"/>
                    </a:ext>
                  </a:extLst>
                </p:cNvPr>
                <p:cNvSpPr txBox="1"/>
                <p:nvPr/>
              </p:nvSpPr>
              <p:spPr>
                <a:xfrm>
                  <a:off x="9824478" y="3518623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chemeClr val="accent2"/>
                      </a:solidFill>
                    </a:rPr>
                    <a:t>snangle2</a:t>
                  </a:r>
                  <a:endParaRPr lang="ja-JP" alt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250EFE2D-E924-4E08-BB19-E5B628743B26}"/>
                    </a:ext>
                  </a:extLst>
                </p:cNvPr>
                <p:cNvSpPr txBox="1"/>
                <p:nvPr/>
              </p:nvSpPr>
              <p:spPr>
                <a:xfrm>
                  <a:off x="8493604" y="2924364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chemeClr val="accent2"/>
                      </a:solidFill>
                    </a:rPr>
                    <a:t>minanle2</a:t>
                  </a:r>
                  <a:endParaRPr lang="ja-JP" altLang="en-US" sz="16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878D026E-E9F2-4565-BBDB-2E3D2AFA708D}"/>
                    </a:ext>
                  </a:extLst>
                </p:cNvPr>
                <p:cNvSpPr txBox="1"/>
                <p:nvPr/>
              </p:nvSpPr>
              <p:spPr>
                <a:xfrm>
                  <a:off x="7998098" y="3491943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minanle1</a:t>
                  </a:r>
                  <a:endParaRPr lang="ja-JP" altLang="en-US" sz="1600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51" name="円弧 50">
                <a:extLst>
                  <a:ext uri="{FF2B5EF4-FFF2-40B4-BE49-F238E27FC236}">
                    <a16:creationId xmlns:a16="http://schemas.microsoft.com/office/drawing/2014/main" id="{D6FA1971-7FFE-45E2-A017-4F113B68FB0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746118">
                <a:off x="7850789" y="2019960"/>
                <a:ext cx="1685512" cy="1685513"/>
              </a:xfrm>
              <a:prstGeom prst="arc">
                <a:avLst>
                  <a:gd name="adj1" fmla="val 17645053"/>
                  <a:gd name="adj2" fmla="val 882624"/>
                </a:avLst>
              </a:prstGeom>
              <a:ln w="15875">
                <a:solidFill>
                  <a:schemeClr val="accent2"/>
                </a:solidFill>
                <a:headEnd type="arrow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円弧 51">
                <a:extLst>
                  <a:ext uri="{FF2B5EF4-FFF2-40B4-BE49-F238E27FC236}">
                    <a16:creationId xmlns:a16="http://schemas.microsoft.com/office/drawing/2014/main" id="{B04A7F38-FBAB-4CBC-82B7-2579AE80580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7434932">
                <a:off x="7994370" y="2298208"/>
                <a:ext cx="1245813" cy="1245814"/>
              </a:xfrm>
              <a:prstGeom prst="arc">
                <a:avLst>
                  <a:gd name="adj1" fmla="val 15640031"/>
                  <a:gd name="adj2" fmla="val 1302384"/>
                </a:avLst>
              </a:prstGeom>
              <a:ln w="15875">
                <a:solidFill>
                  <a:schemeClr val="accent1"/>
                </a:solidFill>
                <a:headEnd type="arrow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2A12EBB8-FFAA-4D0F-83C2-7DD5E7C55507}"/>
                  </a:ext>
                </a:extLst>
              </p:cNvPr>
              <p:cNvSpPr/>
              <p:nvPr/>
            </p:nvSpPr>
            <p:spPr>
              <a:xfrm>
                <a:off x="8339356" y="4607458"/>
                <a:ext cx="246790" cy="25339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2A7D510-3F9F-473A-8250-5691C754A12C}"/>
                  </a:ext>
                </a:extLst>
              </p:cNvPr>
              <p:cNvSpPr txBox="1"/>
              <p:nvPr/>
            </p:nvSpPr>
            <p:spPr>
              <a:xfrm>
                <a:off x="8615905" y="4588500"/>
                <a:ext cx="2003118" cy="313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送信ノード</a:t>
                </a:r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704FE54D-7EBE-4530-88A8-D755723B0F33}"/>
                  </a:ext>
                </a:extLst>
              </p:cNvPr>
              <p:cNvSpPr/>
              <p:nvPr/>
            </p:nvSpPr>
            <p:spPr>
              <a:xfrm>
                <a:off x="7287960" y="3140311"/>
                <a:ext cx="246790" cy="25339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F23081A8-7160-4BF2-9D4F-30316328987D}"/>
                  </a:ext>
                </a:extLst>
              </p:cNvPr>
              <p:cNvSpPr/>
              <p:nvPr/>
            </p:nvSpPr>
            <p:spPr>
              <a:xfrm rot="5400000">
                <a:off x="6506687" y="1881809"/>
                <a:ext cx="1352308" cy="446219"/>
              </a:xfrm>
              <a:prstGeom prst="ellipse">
                <a:avLst/>
              </a:prstGeom>
              <a:noFill/>
              <a:ln w="22225" cap="flat" cmpd="sng" algn="ctr">
                <a:solidFill>
                  <a:schemeClr val="bg2">
                    <a:lumMod val="2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BB0EBA14-CE6A-4F4A-B610-05F94E59F396}"/>
                  </a:ext>
                </a:extLst>
              </p:cNvPr>
              <p:cNvCxnSpPr>
                <a:cxnSpLocks/>
                <a:stCxn id="55" idx="0"/>
                <a:endCxn id="26" idx="3"/>
              </p:cNvCxnSpPr>
              <p:nvPr/>
            </p:nvCxnSpPr>
            <p:spPr>
              <a:xfrm flipH="1" flipV="1">
                <a:off x="7265357" y="2712349"/>
                <a:ext cx="145998" cy="42796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84DBEEE0-F739-48FD-AD84-8096A668B70D}"/>
                </a:ext>
              </a:extLst>
            </p:cNvPr>
            <p:cNvSpPr/>
            <p:nvPr/>
          </p:nvSpPr>
          <p:spPr>
            <a:xfrm>
              <a:off x="4073222" y="4878060"/>
              <a:ext cx="246790" cy="253392"/>
            </a:xfrm>
            <a:prstGeom prst="ellipse">
              <a:avLst/>
            </a:prstGeom>
            <a:solidFill>
              <a:schemeClr val="accent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1427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233D982-830E-4B88-9DD9-D669E80B9E45}"/>
              </a:ext>
            </a:extLst>
          </p:cNvPr>
          <p:cNvGrpSpPr/>
          <p:nvPr/>
        </p:nvGrpSpPr>
        <p:grpSpPr>
          <a:xfrm>
            <a:off x="4151991" y="1700992"/>
            <a:ext cx="5772270" cy="2969634"/>
            <a:chOff x="4331930" y="1215403"/>
            <a:chExt cx="5772270" cy="2969634"/>
          </a:xfrm>
        </p:grpSpPr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FD7E7505-D9D2-4764-99C3-6CC6815336BA}"/>
                </a:ext>
              </a:extLst>
            </p:cNvPr>
            <p:cNvGrpSpPr/>
            <p:nvPr/>
          </p:nvGrpSpPr>
          <p:grpSpPr>
            <a:xfrm>
              <a:off x="4546485" y="1215403"/>
              <a:ext cx="5557715" cy="2969634"/>
              <a:chOff x="130698" y="2456810"/>
              <a:chExt cx="5460400" cy="2917637"/>
            </a:xfrm>
          </p:grpSpPr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62F0C251-7EB5-412B-ABDE-29B4DE9A28D6}"/>
                  </a:ext>
                </a:extLst>
              </p:cNvPr>
              <p:cNvGrpSpPr/>
              <p:nvPr/>
            </p:nvGrpSpPr>
            <p:grpSpPr>
              <a:xfrm>
                <a:off x="130698" y="2456810"/>
                <a:ext cx="5460400" cy="2917637"/>
                <a:chOff x="121139" y="2457194"/>
                <a:chExt cx="5460400" cy="2917637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6112B6A-087D-4621-944C-000EF8CB80CE}"/>
                    </a:ext>
                  </a:extLst>
                </p:cNvPr>
                <p:cNvGrpSpPr/>
                <p:nvPr/>
              </p:nvGrpSpPr>
              <p:grpSpPr>
                <a:xfrm>
                  <a:off x="121139" y="2457194"/>
                  <a:ext cx="5460400" cy="2917637"/>
                  <a:chOff x="-980059" y="1828930"/>
                  <a:chExt cx="5460400" cy="2917637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C37EBB59-DEB8-4F45-B8AE-738546899D86}"/>
                      </a:ext>
                    </a:extLst>
                  </p:cNvPr>
                  <p:cNvSpPr/>
                  <p:nvPr/>
                </p:nvSpPr>
                <p:spPr>
                  <a:xfrm>
                    <a:off x="2207983" y="2348995"/>
                    <a:ext cx="2272358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A01329BA-73B0-4912-9D60-5C672166037C}"/>
                      </a:ext>
                    </a:extLst>
                  </p:cNvPr>
                  <p:cNvSpPr/>
                  <p:nvPr/>
                </p:nvSpPr>
                <p:spPr>
                  <a:xfrm>
                    <a:off x="-980059" y="2348995"/>
                    <a:ext cx="2324037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B32E9A70-1239-4B1C-8780-7A4D2B83E6B8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2244867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B74BD75A-B710-4C9B-A502-CF1A138B09F9}"/>
                      </a:ext>
                    </a:extLst>
                  </p:cNvPr>
                  <p:cNvSpPr/>
                  <p:nvPr/>
                </p:nvSpPr>
                <p:spPr>
                  <a:xfrm>
                    <a:off x="-957056" y="4293004"/>
                    <a:ext cx="2298479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D18E511-F6BD-44FA-B48B-5612FFEC8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57056" y="3972996"/>
                    <a:ext cx="543739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AA4ACA93-F44C-4859-98C0-C7F77146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57056" y="1987365"/>
                    <a:ext cx="5437396" cy="16396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9B7A2044-D53E-43E5-8B26-63CE173B4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28930"/>
                    <a:ext cx="12779" cy="2917637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E9A13B5-F063-4959-A246-70AC1A64FE00}"/>
                    </a:ext>
                  </a:extLst>
                </p:cNvPr>
                <p:cNvSpPr txBox="1"/>
                <p:nvPr/>
              </p:nvSpPr>
              <p:spPr>
                <a:xfrm>
                  <a:off x="4226704" y="263092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16265893-1CC7-43C3-97EB-AAB8A1950663}"/>
                    </a:ext>
                  </a:extLst>
                </p:cNvPr>
                <p:cNvSpPr/>
                <p:nvPr/>
              </p:nvSpPr>
              <p:spPr>
                <a:xfrm>
                  <a:off x="3995873" y="2657252"/>
                  <a:ext cx="242469" cy="248955"/>
                </a:xfrm>
                <a:prstGeom prst="ellipse">
                  <a:avLst/>
                </a:prstGeom>
                <a:solidFill>
                  <a:schemeClr val="accent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98DEEEBD-C7C2-4621-A644-D0DE91129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301" y="4412568"/>
                <a:ext cx="776747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5BB0438F-B49A-49E4-B727-A01998DB115B}"/>
                </a:ext>
              </a:extLst>
            </p:cNvPr>
            <p:cNvSpPr/>
            <p:nvPr/>
          </p:nvSpPr>
          <p:spPr>
            <a:xfrm>
              <a:off x="4631604" y="3077297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5298E941-EA35-4FAC-929D-4E6C7A32A7CC}"/>
                </a:ext>
              </a:extLst>
            </p:cNvPr>
            <p:cNvSpPr txBox="1"/>
            <p:nvPr/>
          </p:nvSpPr>
          <p:spPr>
            <a:xfrm>
              <a:off x="4331930" y="3028348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S</a:t>
              </a:r>
              <a:endParaRPr lang="ja-JP" altLang="en-US" dirty="0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000ECDD5-F779-4D9D-BD44-06860B688E3E}"/>
                </a:ext>
              </a:extLst>
            </p:cNvPr>
            <p:cNvSpPr/>
            <p:nvPr/>
          </p:nvSpPr>
          <p:spPr>
            <a:xfrm>
              <a:off x="5802996" y="308631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43A58DBB-C406-4127-BB58-750D4EB4AFB4}"/>
                </a:ext>
              </a:extLst>
            </p:cNvPr>
            <p:cNvSpPr/>
            <p:nvPr/>
          </p:nvSpPr>
          <p:spPr>
            <a:xfrm>
              <a:off x="5482423" y="344865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31AA9D93-5298-417B-81C0-1F528B13D88C}"/>
                </a:ext>
              </a:extLst>
            </p:cNvPr>
            <p:cNvSpPr/>
            <p:nvPr/>
          </p:nvSpPr>
          <p:spPr>
            <a:xfrm>
              <a:off x="6641938" y="309853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F96655BC-6E47-42FF-BB23-3CAB8E4D1804}"/>
                </a:ext>
              </a:extLst>
            </p:cNvPr>
            <p:cNvSpPr/>
            <p:nvPr/>
          </p:nvSpPr>
          <p:spPr>
            <a:xfrm>
              <a:off x="6339394" y="345565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79173595-1A85-4C89-8284-F3C744C53920}"/>
                </a:ext>
              </a:extLst>
            </p:cNvPr>
            <p:cNvSpPr/>
            <p:nvPr/>
          </p:nvSpPr>
          <p:spPr>
            <a:xfrm>
              <a:off x="7544553" y="344343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D48CFC00-C1CB-475C-A6E3-83151BAF3070}"/>
                </a:ext>
              </a:extLst>
            </p:cNvPr>
            <p:cNvSpPr/>
            <p:nvPr/>
          </p:nvSpPr>
          <p:spPr>
            <a:xfrm>
              <a:off x="8601824" y="308631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E6F3F26F-6608-4E29-82D9-F8A14E68B69C}"/>
                </a:ext>
              </a:extLst>
            </p:cNvPr>
            <p:cNvSpPr/>
            <p:nvPr/>
          </p:nvSpPr>
          <p:spPr>
            <a:xfrm>
              <a:off x="7021546" y="2247603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0B5C628-B79F-4CBD-BB99-223CE48B0DFC}"/>
                </a:ext>
              </a:extLst>
            </p:cNvPr>
            <p:cNvSpPr/>
            <p:nvPr/>
          </p:nvSpPr>
          <p:spPr>
            <a:xfrm>
              <a:off x="7436892" y="1744736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6AD6840A-E2E0-4162-8604-75C4618FF26B}"/>
                </a:ext>
              </a:extLst>
            </p:cNvPr>
            <p:cNvSpPr/>
            <p:nvPr/>
          </p:nvSpPr>
          <p:spPr>
            <a:xfrm>
              <a:off x="9507770" y="3077297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79499D4E-DFF8-440D-9507-602FE20C4FD4}"/>
                </a:ext>
              </a:extLst>
            </p:cNvPr>
            <p:cNvSpPr/>
            <p:nvPr/>
          </p:nvSpPr>
          <p:spPr>
            <a:xfrm>
              <a:off x="7915919" y="3092446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0" name="直線矢印コネクタ 169">
              <a:extLst>
                <a:ext uri="{FF2B5EF4-FFF2-40B4-BE49-F238E27FC236}">
                  <a16:creationId xmlns:a16="http://schemas.microsoft.com/office/drawing/2014/main" id="{BF0ACE30-D336-406F-A151-F97F9C3A37DD}"/>
                </a:ext>
              </a:extLst>
            </p:cNvPr>
            <p:cNvCxnSpPr>
              <a:cxnSpLocks/>
              <a:endCxn id="157" idx="2"/>
            </p:cNvCxnSpPr>
            <p:nvPr/>
          </p:nvCxnSpPr>
          <p:spPr>
            <a:xfrm>
              <a:off x="6068094" y="3225234"/>
              <a:ext cx="57384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矢印コネクタ 170">
              <a:extLst>
                <a:ext uri="{FF2B5EF4-FFF2-40B4-BE49-F238E27FC236}">
                  <a16:creationId xmlns:a16="http://schemas.microsoft.com/office/drawing/2014/main" id="{1FA644E1-EF13-477C-9542-9BF0C1573026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V="1">
              <a:off x="6888728" y="3219142"/>
              <a:ext cx="1027191" cy="609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55113049-8948-4416-90BA-D2D4F496BB3C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>
              <a:off x="8162709" y="3219142"/>
              <a:ext cx="456740" cy="488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吹き出し: 四角形 25">
              <a:extLst>
                <a:ext uri="{FF2B5EF4-FFF2-40B4-BE49-F238E27FC236}">
                  <a16:creationId xmlns:a16="http://schemas.microsoft.com/office/drawing/2014/main" id="{3C77B48D-83E6-461E-A736-E559BE4896C9}"/>
                </a:ext>
              </a:extLst>
            </p:cNvPr>
            <p:cNvSpPr/>
            <p:nvPr/>
          </p:nvSpPr>
          <p:spPr>
            <a:xfrm>
              <a:off x="8756505" y="3512155"/>
              <a:ext cx="1217810" cy="482514"/>
            </a:xfrm>
            <a:prstGeom prst="wedgeRectCallout">
              <a:avLst>
                <a:gd name="adj1" fmla="val -43287"/>
                <a:gd name="adj2" fmla="val -878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/>
                <a:t>Local optimum </a:t>
              </a:r>
            </a:p>
            <a:p>
              <a:pPr algn="ctr"/>
              <a:r>
                <a:rPr kumimoji="1" lang="en-US" altLang="ja-JP" sz="1100" b="1" dirty="0"/>
                <a:t>problem </a:t>
              </a:r>
              <a:r>
                <a:rPr kumimoji="1" lang="ja-JP" altLang="en-US" sz="1100" b="1" dirty="0"/>
                <a:t>発生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533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6B175C3-E630-4A3F-A887-6B6A03543A4C}"/>
              </a:ext>
            </a:extLst>
          </p:cNvPr>
          <p:cNvGrpSpPr/>
          <p:nvPr/>
        </p:nvGrpSpPr>
        <p:grpSpPr>
          <a:xfrm>
            <a:off x="3935990" y="1484991"/>
            <a:ext cx="4595765" cy="2969634"/>
            <a:chOff x="3287987" y="1700992"/>
            <a:chExt cx="4595765" cy="2969634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A233D982-830E-4B88-9DD9-D669E80B9E45}"/>
                </a:ext>
              </a:extLst>
            </p:cNvPr>
            <p:cNvGrpSpPr/>
            <p:nvPr/>
          </p:nvGrpSpPr>
          <p:grpSpPr>
            <a:xfrm>
              <a:off x="3287987" y="1700992"/>
              <a:ext cx="4595765" cy="2969634"/>
              <a:chOff x="5508434" y="1215403"/>
              <a:chExt cx="4595765" cy="2969634"/>
            </a:xfrm>
          </p:grpSpPr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62F0C251-7EB5-412B-ABDE-29B4DE9A28D6}"/>
                  </a:ext>
                </a:extLst>
              </p:cNvPr>
              <p:cNvGrpSpPr/>
              <p:nvPr/>
            </p:nvGrpSpPr>
            <p:grpSpPr>
              <a:xfrm>
                <a:off x="5508434" y="1215403"/>
                <a:ext cx="4595765" cy="2969634"/>
                <a:chOff x="1066244" y="2457194"/>
                <a:chExt cx="4515294" cy="2917637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6112B6A-087D-4621-944C-000EF8CB80CE}"/>
                    </a:ext>
                  </a:extLst>
                </p:cNvPr>
                <p:cNvGrpSpPr/>
                <p:nvPr/>
              </p:nvGrpSpPr>
              <p:grpSpPr>
                <a:xfrm>
                  <a:off x="1066244" y="2457194"/>
                  <a:ext cx="4515294" cy="2917637"/>
                  <a:chOff x="-34954" y="1828930"/>
                  <a:chExt cx="4515294" cy="2917637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C37EBB59-DEB8-4F45-B8AE-738546899D86}"/>
                      </a:ext>
                    </a:extLst>
                  </p:cNvPr>
                  <p:cNvSpPr/>
                  <p:nvPr/>
                </p:nvSpPr>
                <p:spPr>
                  <a:xfrm>
                    <a:off x="2121872" y="2348995"/>
                    <a:ext cx="2358468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A01329BA-73B0-4912-9D60-5C672166037C}"/>
                      </a:ext>
                    </a:extLst>
                  </p:cNvPr>
                  <p:cNvSpPr/>
                  <p:nvPr/>
                </p:nvSpPr>
                <p:spPr>
                  <a:xfrm>
                    <a:off x="-9396" y="2348995"/>
                    <a:ext cx="1417830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B32E9A70-1239-4B1C-8780-7A4D2B83E6B8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2244867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B74BD75A-B710-4C9B-A502-CF1A138B09F9}"/>
                      </a:ext>
                    </a:extLst>
                  </p:cNvPr>
                  <p:cNvSpPr/>
                  <p:nvPr/>
                </p:nvSpPr>
                <p:spPr>
                  <a:xfrm>
                    <a:off x="-34954" y="4293004"/>
                    <a:ext cx="137637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D18E511-F6BD-44FA-B48B-5612FFEC8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396" y="3916041"/>
                    <a:ext cx="4489736" cy="56955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AA4ACA93-F44C-4859-98C0-C7F77146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396" y="2003761"/>
                    <a:ext cx="448973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9B7A2044-D53E-43E5-8B26-63CE173B4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28930"/>
                    <a:ext cx="12779" cy="2917637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E9A13B5-F063-4959-A246-70AC1A64FE00}"/>
                    </a:ext>
                  </a:extLst>
                </p:cNvPr>
                <p:cNvSpPr txBox="1"/>
                <p:nvPr/>
              </p:nvSpPr>
              <p:spPr>
                <a:xfrm>
                  <a:off x="4226704" y="263092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16265893-1CC7-43C3-97EB-AAB8A1950663}"/>
                    </a:ext>
                  </a:extLst>
                </p:cNvPr>
                <p:cNvSpPr/>
                <p:nvPr/>
              </p:nvSpPr>
              <p:spPr>
                <a:xfrm>
                  <a:off x="3995873" y="2657252"/>
                  <a:ext cx="242469" cy="248955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43A58DBB-C406-4127-BB58-750D4EB4AFB4}"/>
                  </a:ext>
                </a:extLst>
              </p:cNvPr>
              <p:cNvSpPr/>
              <p:nvPr/>
            </p:nvSpPr>
            <p:spPr>
              <a:xfrm>
                <a:off x="5534691" y="3397680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楕円 156">
                <a:extLst>
                  <a:ext uri="{FF2B5EF4-FFF2-40B4-BE49-F238E27FC236}">
                    <a16:creationId xmlns:a16="http://schemas.microsoft.com/office/drawing/2014/main" id="{31AA9D93-5298-417B-81C0-1F528B13D88C}"/>
                  </a:ext>
                </a:extLst>
              </p:cNvPr>
              <p:cNvSpPr/>
              <p:nvPr/>
            </p:nvSpPr>
            <p:spPr>
              <a:xfrm>
                <a:off x="7021546" y="3385459"/>
                <a:ext cx="246790" cy="253392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楕円 158">
                <a:extLst>
                  <a:ext uri="{FF2B5EF4-FFF2-40B4-BE49-F238E27FC236}">
                    <a16:creationId xmlns:a16="http://schemas.microsoft.com/office/drawing/2014/main" id="{F96655BC-6E47-42FF-BB23-3CAB8E4D1804}"/>
                  </a:ext>
                </a:extLst>
              </p:cNvPr>
              <p:cNvSpPr/>
              <p:nvPr/>
            </p:nvSpPr>
            <p:spPr>
              <a:xfrm>
                <a:off x="6339394" y="3455651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楕円 159">
                <a:extLst>
                  <a:ext uri="{FF2B5EF4-FFF2-40B4-BE49-F238E27FC236}">
                    <a16:creationId xmlns:a16="http://schemas.microsoft.com/office/drawing/2014/main" id="{79173595-1A85-4C89-8284-F3C744C53920}"/>
                  </a:ext>
                </a:extLst>
              </p:cNvPr>
              <p:cNvSpPr/>
              <p:nvPr/>
            </p:nvSpPr>
            <p:spPr>
              <a:xfrm>
                <a:off x="7544553" y="3443431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D48CFC00-C1CB-475C-A6E3-83151BAF3070}"/>
                  </a:ext>
                </a:extLst>
              </p:cNvPr>
              <p:cNvSpPr/>
              <p:nvPr/>
            </p:nvSpPr>
            <p:spPr>
              <a:xfrm>
                <a:off x="8601824" y="3086318"/>
                <a:ext cx="246790" cy="253392"/>
              </a:xfrm>
              <a:prstGeom prst="ellipse">
                <a:avLst/>
              </a:prstGeom>
              <a:solidFill>
                <a:schemeClr val="accent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E6F3F26F-6608-4E29-82D9-F8A14E68B69C}"/>
                  </a:ext>
                </a:extLst>
              </p:cNvPr>
              <p:cNvSpPr/>
              <p:nvPr/>
            </p:nvSpPr>
            <p:spPr>
              <a:xfrm>
                <a:off x="7413342" y="2510905"/>
                <a:ext cx="246790" cy="255126"/>
              </a:xfrm>
              <a:prstGeom prst="ellipse">
                <a:avLst/>
              </a:prstGeom>
              <a:solidFill>
                <a:schemeClr val="accent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166">
                <a:extLst>
                  <a:ext uri="{FF2B5EF4-FFF2-40B4-BE49-F238E27FC236}">
                    <a16:creationId xmlns:a16="http://schemas.microsoft.com/office/drawing/2014/main" id="{10B5C628-B79F-4CBD-BB99-223CE48B0DFC}"/>
                  </a:ext>
                </a:extLst>
              </p:cNvPr>
              <p:cNvSpPr/>
              <p:nvPr/>
            </p:nvSpPr>
            <p:spPr>
              <a:xfrm>
                <a:off x="7413342" y="1480699"/>
                <a:ext cx="246790" cy="255126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楕円 167">
                <a:extLst>
                  <a:ext uri="{FF2B5EF4-FFF2-40B4-BE49-F238E27FC236}">
                    <a16:creationId xmlns:a16="http://schemas.microsoft.com/office/drawing/2014/main" id="{6AD6840A-E2E0-4162-8604-75C4618FF26B}"/>
                  </a:ext>
                </a:extLst>
              </p:cNvPr>
              <p:cNvSpPr/>
              <p:nvPr/>
            </p:nvSpPr>
            <p:spPr>
              <a:xfrm>
                <a:off x="9507770" y="3077297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楕円 168">
                <a:extLst>
                  <a:ext uri="{FF2B5EF4-FFF2-40B4-BE49-F238E27FC236}">
                    <a16:creationId xmlns:a16="http://schemas.microsoft.com/office/drawing/2014/main" id="{79499D4E-DFF8-440D-9507-602FE20C4FD4}"/>
                  </a:ext>
                </a:extLst>
              </p:cNvPr>
              <p:cNvSpPr/>
              <p:nvPr/>
            </p:nvSpPr>
            <p:spPr>
              <a:xfrm>
                <a:off x="7915919" y="3092446"/>
                <a:ext cx="246790" cy="253392"/>
              </a:xfrm>
              <a:prstGeom prst="ellipse">
                <a:avLst/>
              </a:prstGeom>
              <a:solidFill>
                <a:schemeClr val="accent5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1FA644E1-EF13-477C-9542-9BF0C1573026}"/>
                  </a:ext>
                </a:extLst>
              </p:cNvPr>
              <p:cNvCxnSpPr>
                <a:cxnSpLocks/>
                <a:stCxn id="157" idx="6"/>
                <a:endCxn id="169" idx="2"/>
              </p:cNvCxnSpPr>
              <p:nvPr/>
            </p:nvCxnSpPr>
            <p:spPr>
              <a:xfrm flipV="1">
                <a:off x="7268336" y="3219142"/>
                <a:ext cx="647583" cy="29301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18DF326-1550-492C-8D4E-5475D30EF073}"/>
                </a:ext>
              </a:extLst>
            </p:cNvPr>
            <p:cNvCxnSpPr>
              <a:cxnSpLocks/>
              <a:stCxn id="157" idx="7"/>
              <a:endCxn id="166" idx="4"/>
            </p:cNvCxnSpPr>
            <p:nvPr/>
          </p:nvCxnSpPr>
          <p:spPr>
            <a:xfrm flipV="1">
              <a:off x="5011747" y="3251620"/>
              <a:ext cx="304543" cy="656536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7D102A43-57DF-4E10-BE47-BDB0C3024FD2}"/>
                </a:ext>
              </a:extLst>
            </p:cNvPr>
            <p:cNvCxnSpPr>
              <a:cxnSpLocks/>
              <a:endCxn id="164" idx="2"/>
            </p:cNvCxnSpPr>
            <p:nvPr/>
          </p:nvCxnSpPr>
          <p:spPr>
            <a:xfrm flipV="1">
              <a:off x="5074638" y="3698603"/>
              <a:ext cx="1306739" cy="286872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D63BCFD-0AB5-4175-A33C-96E811A35CF9}"/>
                </a:ext>
              </a:extLst>
            </p:cNvPr>
            <p:cNvSpPr txBox="1"/>
            <p:nvPr/>
          </p:nvSpPr>
          <p:spPr>
            <a:xfrm>
              <a:off x="4975037" y="3002622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>
                  <a:solidFill>
                    <a:srgbClr val="FF0000"/>
                  </a:solidFill>
                </a:rPr>
                <a:t>1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5E817B7-F4E9-49F1-82E6-27F28759FE1A}"/>
                </a:ext>
              </a:extLst>
            </p:cNvPr>
            <p:cNvSpPr txBox="1"/>
            <p:nvPr/>
          </p:nvSpPr>
          <p:spPr>
            <a:xfrm>
              <a:off x="5775771" y="3790230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2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3F52C9A2-9638-4AAE-8C74-E1C1C168BFCC}"/>
                </a:ext>
              </a:extLst>
            </p:cNvPr>
            <p:cNvSpPr txBox="1"/>
            <p:nvPr/>
          </p:nvSpPr>
          <p:spPr>
            <a:xfrm>
              <a:off x="6613139" y="3461519"/>
              <a:ext cx="5638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3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C234B1E4-9E5C-47AE-90BA-09FEE2153B46}"/>
                </a:ext>
              </a:extLst>
            </p:cNvPr>
            <p:cNvSpPr/>
            <p:nvPr/>
          </p:nvSpPr>
          <p:spPr>
            <a:xfrm>
              <a:off x="4823312" y="2421988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74B1D75B-7031-4EF3-A41C-1CFC4326C55A}"/>
                </a:ext>
              </a:extLst>
            </p:cNvPr>
            <p:cNvCxnSpPr>
              <a:cxnSpLocks/>
              <a:stCxn id="166" idx="1"/>
            </p:cNvCxnSpPr>
            <p:nvPr/>
          </p:nvCxnSpPr>
          <p:spPr>
            <a:xfrm flipH="1" flipV="1">
              <a:off x="4986249" y="2677640"/>
              <a:ext cx="242788" cy="356216"/>
            </a:xfrm>
            <a:prstGeom prst="straightConnector1">
              <a:avLst/>
            </a:prstGeom>
            <a:ln w="22225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2188E479-D685-4990-ADE0-C35A2C1D9875}"/>
                </a:ext>
              </a:extLst>
            </p:cNvPr>
            <p:cNvCxnSpPr>
              <a:cxnSpLocks/>
              <a:stCxn id="166" idx="0"/>
            </p:cNvCxnSpPr>
            <p:nvPr/>
          </p:nvCxnSpPr>
          <p:spPr>
            <a:xfrm flipH="1" flipV="1">
              <a:off x="5305048" y="2231762"/>
              <a:ext cx="11242" cy="764732"/>
            </a:xfrm>
            <a:prstGeom prst="straightConnector1">
              <a:avLst/>
            </a:prstGeom>
            <a:ln w="22225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6086ADD9-7772-4842-96A8-8DD01B10FB1E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5419148" y="3199539"/>
              <a:ext cx="312466" cy="415604"/>
            </a:xfrm>
            <a:prstGeom prst="straightConnector1">
              <a:avLst/>
            </a:prstGeom>
            <a:ln w="22225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CFACC457-08CA-4399-A057-6EB63C3D216D}"/>
                </a:ext>
              </a:extLst>
            </p:cNvPr>
            <p:cNvCxnSpPr>
              <a:cxnSpLocks/>
              <a:stCxn id="166" idx="6"/>
              <a:endCxn id="164" idx="0"/>
            </p:cNvCxnSpPr>
            <p:nvPr/>
          </p:nvCxnSpPr>
          <p:spPr>
            <a:xfrm>
              <a:off x="5439685" y="3124057"/>
              <a:ext cx="1065087" cy="447850"/>
            </a:xfrm>
            <a:prstGeom prst="straightConnector1">
              <a:avLst/>
            </a:prstGeom>
            <a:ln w="22225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02CD3ED-903D-40AB-8794-C2FED0478391}"/>
                </a:ext>
              </a:extLst>
            </p:cNvPr>
            <p:cNvSpPr txBox="1"/>
            <p:nvPr/>
          </p:nvSpPr>
          <p:spPr>
            <a:xfrm>
              <a:off x="4510084" y="3871050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S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8A2C1BFC-1E64-4B52-9A29-2581FF210DA0}"/>
                </a:ext>
              </a:extLst>
            </p:cNvPr>
            <p:cNvSpPr txBox="1"/>
            <p:nvPr/>
          </p:nvSpPr>
          <p:spPr>
            <a:xfrm>
              <a:off x="5285081" y="3197388"/>
              <a:ext cx="4465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800" b="1" dirty="0">
                  <a:solidFill>
                    <a:schemeClr val="accent4"/>
                  </a:solidFill>
                </a:rPr>
                <a:t>×</a:t>
              </a:r>
              <a:endParaRPr lang="ja-JP" altLang="en-US" sz="2800" b="1" dirty="0">
                <a:solidFill>
                  <a:schemeClr val="accent4"/>
                </a:solidFill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EAE3D181-41DB-44C0-8B9C-9AF490CA9C1B}"/>
                </a:ext>
              </a:extLst>
            </p:cNvPr>
            <p:cNvSpPr txBox="1"/>
            <p:nvPr/>
          </p:nvSpPr>
          <p:spPr>
            <a:xfrm>
              <a:off x="5770149" y="3120011"/>
              <a:ext cx="4465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800" b="1" dirty="0">
                  <a:solidFill>
                    <a:schemeClr val="accent4"/>
                  </a:solidFill>
                </a:rPr>
                <a:t>×</a:t>
              </a:r>
              <a:endParaRPr lang="ja-JP" altLang="en-US" sz="28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1926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DA2EC1D-15E5-4399-B1EA-A640BA652AA7}"/>
              </a:ext>
            </a:extLst>
          </p:cNvPr>
          <p:cNvGrpSpPr/>
          <p:nvPr/>
        </p:nvGrpSpPr>
        <p:grpSpPr>
          <a:xfrm>
            <a:off x="3503988" y="836988"/>
            <a:ext cx="5772270" cy="4396961"/>
            <a:chOff x="3935990" y="426892"/>
            <a:chExt cx="5772270" cy="4396961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4F053A8-77E3-40EC-A5F7-59FBC861F587}"/>
                </a:ext>
              </a:extLst>
            </p:cNvPr>
            <p:cNvGrpSpPr/>
            <p:nvPr/>
          </p:nvGrpSpPr>
          <p:grpSpPr>
            <a:xfrm>
              <a:off x="3935990" y="426892"/>
              <a:ext cx="5772270" cy="3595731"/>
              <a:chOff x="3935990" y="426892"/>
              <a:chExt cx="5772270" cy="3595731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76DE30B5-1C9E-419B-AB28-DE66C04B7838}"/>
                  </a:ext>
                </a:extLst>
              </p:cNvPr>
              <p:cNvGrpSpPr/>
              <p:nvPr/>
            </p:nvGrpSpPr>
            <p:grpSpPr>
              <a:xfrm>
                <a:off x="3935990" y="1052989"/>
                <a:ext cx="5772270" cy="2969634"/>
                <a:chOff x="4151991" y="2149049"/>
                <a:chExt cx="5772270" cy="2969634"/>
              </a:xfrm>
            </p:grpSpPr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A233D982-830E-4B88-9DD9-D669E80B9E45}"/>
                    </a:ext>
                  </a:extLst>
                </p:cNvPr>
                <p:cNvGrpSpPr/>
                <p:nvPr/>
              </p:nvGrpSpPr>
              <p:grpSpPr>
                <a:xfrm>
                  <a:off x="4151991" y="2149049"/>
                  <a:ext cx="5772270" cy="2969634"/>
                  <a:chOff x="4331930" y="1215403"/>
                  <a:chExt cx="5772270" cy="2969634"/>
                </a:xfrm>
              </p:grpSpPr>
              <p:grpSp>
                <p:nvGrpSpPr>
                  <p:cNvPr id="184" name="グループ化 183">
                    <a:extLst>
                      <a:ext uri="{FF2B5EF4-FFF2-40B4-BE49-F238E27FC236}">
                        <a16:creationId xmlns:a16="http://schemas.microsoft.com/office/drawing/2014/main" id="{FD7E7505-D9D2-4764-99C3-6CC6815336BA}"/>
                      </a:ext>
                    </a:extLst>
                  </p:cNvPr>
                  <p:cNvGrpSpPr/>
                  <p:nvPr/>
                </p:nvGrpSpPr>
                <p:grpSpPr>
                  <a:xfrm>
                    <a:off x="4546485" y="1215403"/>
                    <a:ext cx="5557715" cy="2969634"/>
                    <a:chOff x="130698" y="2456810"/>
                    <a:chExt cx="5460400" cy="2917637"/>
                  </a:xfrm>
                </p:grpSpPr>
                <p:grpSp>
                  <p:nvGrpSpPr>
                    <p:cNvPr id="145" name="グループ化 144">
                      <a:extLst>
                        <a:ext uri="{FF2B5EF4-FFF2-40B4-BE49-F238E27FC236}">
                          <a16:creationId xmlns:a16="http://schemas.microsoft.com/office/drawing/2014/main" id="{62F0C251-7EB5-412B-ABDE-29B4DE9A2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0698" y="2456810"/>
                      <a:ext cx="5460400" cy="2917637"/>
                      <a:chOff x="121139" y="2457194"/>
                      <a:chExt cx="5460400" cy="2917637"/>
                    </a:xfrm>
                  </p:grpSpPr>
                  <p:grpSp>
                    <p:nvGrpSpPr>
                      <p:cNvPr id="15" name="グループ化 14">
                        <a:extLst>
                          <a:ext uri="{FF2B5EF4-FFF2-40B4-BE49-F238E27FC236}">
                            <a16:creationId xmlns:a16="http://schemas.microsoft.com/office/drawing/2014/main" id="{56112B6A-087D-4621-944C-000EF8CB80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1139" y="2457194"/>
                        <a:ext cx="5460400" cy="2917637"/>
                        <a:chOff x="-980059" y="1828930"/>
                        <a:chExt cx="5460400" cy="2917637"/>
                      </a:xfrm>
                    </p:grpSpPr>
                    <p:sp>
                      <p:nvSpPr>
                        <p:cNvPr id="16" name="正方形/長方形 15">
                          <a:extLst>
                            <a:ext uri="{FF2B5EF4-FFF2-40B4-BE49-F238E27FC236}">
                              <a16:creationId xmlns:a16="http://schemas.microsoft.com/office/drawing/2014/main" id="{C37EBB59-DEB8-4F45-B8AE-738546899D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07325" y="2348995"/>
                          <a:ext cx="2373016" cy="123878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7" name="正方形/長方形 16">
                          <a:extLst>
                            <a:ext uri="{FF2B5EF4-FFF2-40B4-BE49-F238E27FC236}">
                              <a16:creationId xmlns:a16="http://schemas.microsoft.com/office/drawing/2014/main" id="{A01329BA-73B0-4912-9D60-5C67216603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980059" y="2348995"/>
                          <a:ext cx="2388494" cy="123878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8" name="正方形/長方形 17">
                          <a:extLst>
                            <a:ext uri="{FF2B5EF4-FFF2-40B4-BE49-F238E27FC236}">
                              <a16:creationId xmlns:a16="http://schemas.microsoft.com/office/drawing/2014/main" id="{B32E9A70-1239-4B1C-8780-7A4D2B83E6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7982" y="4293004"/>
                          <a:ext cx="2244867" cy="43200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21" name="正方形/長方形 20">
                          <a:extLst>
                            <a:ext uri="{FF2B5EF4-FFF2-40B4-BE49-F238E27FC236}">
                              <a16:creationId xmlns:a16="http://schemas.microsoft.com/office/drawing/2014/main" id="{B74BD75A-B710-4C9B-A502-CF1A138B0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957057" y="4293004"/>
                          <a:ext cx="2365491" cy="43200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22" name="直線コネクタ 21">
                          <a:extLst>
                            <a:ext uri="{FF2B5EF4-FFF2-40B4-BE49-F238E27FC236}">
                              <a16:creationId xmlns:a16="http://schemas.microsoft.com/office/drawing/2014/main" id="{FD18E511-F6BD-44FA-B48B-5612FFEC802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957056" y="3972996"/>
                          <a:ext cx="543739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線コネクタ 22">
                          <a:extLst>
                            <a:ext uri="{FF2B5EF4-FFF2-40B4-BE49-F238E27FC236}">
                              <a16:creationId xmlns:a16="http://schemas.microsoft.com/office/drawing/2014/main" id="{AA4ACA93-F44C-4859-98C0-C7F771463D7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957056" y="1987365"/>
                          <a:ext cx="5437396" cy="16396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直線コネクタ 23">
                          <a:extLst>
                            <a:ext uri="{FF2B5EF4-FFF2-40B4-BE49-F238E27FC236}">
                              <a16:creationId xmlns:a16="http://schemas.microsoft.com/office/drawing/2014/main" id="{9B7A2044-D53E-43E5-8B26-63CE173B48E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737361" y="1828930"/>
                          <a:ext cx="12779" cy="2917637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DE9A13B5-F063-4959-A246-70AC1A64FE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6704" y="2630922"/>
                        <a:ext cx="3434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800" b="1" dirty="0"/>
                          <a:t>D</a:t>
                        </a:r>
                        <a:endParaRPr lang="ja-JP" altLang="en-US" dirty="0"/>
                      </a:p>
                    </p:txBody>
                  </p:sp>
                  <p:sp>
                    <p:nvSpPr>
                      <p:cNvPr id="126" name="楕円 125">
                        <a:extLst>
                          <a:ext uri="{FF2B5EF4-FFF2-40B4-BE49-F238E27FC236}">
                            <a16:creationId xmlns:a16="http://schemas.microsoft.com/office/drawing/2014/main" id="{16265893-1CC7-43C3-97EB-AAB8A19506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872" y="2657252"/>
                        <a:ext cx="247588" cy="24758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cxnSp>
                  <p:nvCxnSpPr>
                    <p:cNvPr id="158" name="直線矢印コネクタ 157">
                      <a:extLst>
                        <a:ext uri="{FF2B5EF4-FFF2-40B4-BE49-F238E27FC236}">
                          <a16:creationId xmlns:a16="http://schemas.microsoft.com/office/drawing/2014/main" id="{98DEEEBD-C7C2-4621-A644-D0DE91129BA1}"/>
                        </a:ext>
                      </a:extLst>
                    </p:cNvPr>
                    <p:cNvCxnSpPr>
                      <a:cxnSpLocks/>
                      <a:endCxn id="153" idx="2"/>
                    </p:cNvCxnSpPr>
                    <p:nvPr/>
                  </p:nvCxnSpPr>
                  <p:spPr>
                    <a:xfrm>
                      <a:off x="504301" y="4412568"/>
                      <a:ext cx="860907" cy="6875"/>
                    </a:xfrm>
                    <a:prstGeom prst="straightConnector1">
                      <a:avLst/>
                    </a:prstGeom>
                    <a:ln w="22225">
                      <a:solidFill>
                        <a:schemeClr val="accent1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楕円 147">
                    <a:extLst>
                      <a:ext uri="{FF2B5EF4-FFF2-40B4-BE49-F238E27FC236}">
                        <a16:creationId xmlns:a16="http://schemas.microsoft.com/office/drawing/2014/main" id="{5BB0438F-B49A-49E4-B727-A01998DB115B}"/>
                      </a:ext>
                    </a:extLst>
                  </p:cNvPr>
                  <p:cNvSpPr/>
                  <p:nvPr/>
                </p:nvSpPr>
                <p:spPr>
                  <a:xfrm>
                    <a:off x="4631604" y="3077297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テキスト ボックス 149">
                    <a:extLst>
                      <a:ext uri="{FF2B5EF4-FFF2-40B4-BE49-F238E27FC236}">
                        <a16:creationId xmlns:a16="http://schemas.microsoft.com/office/drawing/2014/main" id="{5298E941-EA35-4FAC-929D-4E6C7A32A7C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1930" y="3028348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S</a:t>
                    </a:r>
                    <a:endParaRPr lang="ja-JP" altLang="en-US" dirty="0"/>
                  </a:p>
                </p:txBody>
              </p:sp>
              <p:sp>
                <p:nvSpPr>
                  <p:cNvPr id="153" name="楕円 152">
                    <a:extLst>
                      <a:ext uri="{FF2B5EF4-FFF2-40B4-BE49-F238E27FC236}">
                        <a16:creationId xmlns:a16="http://schemas.microsoft.com/office/drawing/2014/main" id="{000ECDD5-F779-4D9D-BD44-06860B688E3E}"/>
                      </a:ext>
                    </a:extLst>
                  </p:cNvPr>
                  <p:cNvSpPr/>
                  <p:nvPr/>
                </p:nvSpPr>
                <p:spPr>
                  <a:xfrm>
                    <a:off x="5802996" y="3086318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楕円 155">
                    <a:extLst>
                      <a:ext uri="{FF2B5EF4-FFF2-40B4-BE49-F238E27FC236}">
                        <a16:creationId xmlns:a16="http://schemas.microsoft.com/office/drawing/2014/main" id="{43A58DBB-C406-4127-BB58-750D4EB4AFB4}"/>
                      </a:ext>
                    </a:extLst>
                  </p:cNvPr>
                  <p:cNvSpPr/>
                  <p:nvPr/>
                </p:nvSpPr>
                <p:spPr>
                  <a:xfrm>
                    <a:off x="5482423" y="3448653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楕円 156">
                    <a:extLst>
                      <a:ext uri="{FF2B5EF4-FFF2-40B4-BE49-F238E27FC236}">
                        <a16:creationId xmlns:a16="http://schemas.microsoft.com/office/drawing/2014/main" id="{31AA9D93-5298-417B-81C0-1F528B13D88C}"/>
                      </a:ext>
                    </a:extLst>
                  </p:cNvPr>
                  <p:cNvSpPr/>
                  <p:nvPr/>
                </p:nvSpPr>
                <p:spPr>
                  <a:xfrm>
                    <a:off x="6513333" y="3092184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" name="楕円 158">
                    <a:extLst>
                      <a:ext uri="{FF2B5EF4-FFF2-40B4-BE49-F238E27FC236}">
                        <a16:creationId xmlns:a16="http://schemas.microsoft.com/office/drawing/2014/main" id="{F96655BC-6E47-42FF-BB23-3CAB8E4D1804}"/>
                      </a:ext>
                    </a:extLst>
                  </p:cNvPr>
                  <p:cNvSpPr/>
                  <p:nvPr/>
                </p:nvSpPr>
                <p:spPr>
                  <a:xfrm>
                    <a:off x="6339394" y="3455651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D48CFC00-C1CB-475C-A6E3-83151BAF3070}"/>
                      </a:ext>
                    </a:extLst>
                  </p:cNvPr>
                  <p:cNvSpPr/>
                  <p:nvPr/>
                </p:nvSpPr>
                <p:spPr>
                  <a:xfrm>
                    <a:off x="8601824" y="3086318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E6F3F26F-6608-4E29-82D9-F8A14E68B69C}"/>
                      </a:ext>
                    </a:extLst>
                  </p:cNvPr>
                  <p:cNvSpPr/>
                  <p:nvPr/>
                </p:nvSpPr>
                <p:spPr>
                  <a:xfrm>
                    <a:off x="7021300" y="2054246"/>
                    <a:ext cx="252000" cy="252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10B5C628-B79F-4CBD-BB99-223CE48B0DFC}"/>
                      </a:ext>
                    </a:extLst>
                  </p:cNvPr>
                  <p:cNvSpPr/>
                  <p:nvPr/>
                </p:nvSpPr>
                <p:spPr>
                  <a:xfrm>
                    <a:off x="7408130" y="1460340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6AD6840A-E2E0-4162-8604-75C4618FF26B}"/>
                      </a:ext>
                    </a:extLst>
                  </p:cNvPr>
                  <p:cNvSpPr/>
                  <p:nvPr/>
                </p:nvSpPr>
                <p:spPr>
                  <a:xfrm>
                    <a:off x="9507770" y="3077297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79499D4E-DFF8-440D-9507-602FE20C4FD4}"/>
                      </a:ext>
                    </a:extLst>
                  </p:cNvPr>
                  <p:cNvSpPr/>
                  <p:nvPr/>
                </p:nvSpPr>
                <p:spPr>
                  <a:xfrm>
                    <a:off x="7915919" y="3092446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70" name="直線矢印コネクタ 169">
                    <a:extLst>
                      <a:ext uri="{FF2B5EF4-FFF2-40B4-BE49-F238E27FC236}">
                        <a16:creationId xmlns:a16="http://schemas.microsoft.com/office/drawing/2014/main" id="{BF0ACE30-D336-406F-A151-F97F9C3A37DD}"/>
                      </a:ext>
                    </a:extLst>
                  </p:cNvPr>
                  <p:cNvCxnSpPr>
                    <a:cxnSpLocks/>
                    <a:stCxn id="153" idx="6"/>
                    <a:endCxn id="157" idx="2"/>
                  </p:cNvCxnSpPr>
                  <p:nvPr/>
                </p:nvCxnSpPr>
                <p:spPr>
                  <a:xfrm>
                    <a:off x="6049786" y="3213014"/>
                    <a:ext cx="463547" cy="5866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矢印コネクタ 170">
                    <a:extLst>
                      <a:ext uri="{FF2B5EF4-FFF2-40B4-BE49-F238E27FC236}">
                        <a16:creationId xmlns:a16="http://schemas.microsoft.com/office/drawing/2014/main" id="{1FA644E1-EF13-477C-9542-9BF0C1573026}"/>
                      </a:ext>
                    </a:extLst>
                  </p:cNvPr>
                  <p:cNvCxnSpPr>
                    <a:cxnSpLocks/>
                    <a:stCxn id="157" idx="6"/>
                    <a:endCxn id="169" idx="2"/>
                  </p:cNvCxnSpPr>
                  <p:nvPr/>
                </p:nvCxnSpPr>
                <p:spPr>
                  <a:xfrm>
                    <a:off x="6760123" y="3218880"/>
                    <a:ext cx="1155796" cy="262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線矢印コネクタ 171">
                    <a:extLst>
                      <a:ext uri="{FF2B5EF4-FFF2-40B4-BE49-F238E27FC236}">
                        <a16:creationId xmlns:a16="http://schemas.microsoft.com/office/drawing/2014/main" id="{55113049-8948-4416-90BA-D2D4F496BB3C}"/>
                      </a:ext>
                    </a:extLst>
                  </p:cNvPr>
                  <p:cNvCxnSpPr>
                    <a:cxnSpLocks/>
                    <a:stCxn id="169" idx="6"/>
                  </p:cNvCxnSpPr>
                  <p:nvPr/>
                </p:nvCxnSpPr>
                <p:spPr>
                  <a:xfrm>
                    <a:off x="8167919" y="3219142"/>
                    <a:ext cx="451530" cy="4889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吹き出し: 四角形 25">
                    <a:extLst>
                      <a:ext uri="{FF2B5EF4-FFF2-40B4-BE49-F238E27FC236}">
                        <a16:creationId xmlns:a16="http://schemas.microsoft.com/office/drawing/2014/main" id="{3C77B48D-83E6-461E-A736-E559BE4896C9}"/>
                      </a:ext>
                    </a:extLst>
                  </p:cNvPr>
                  <p:cNvSpPr/>
                  <p:nvPr/>
                </p:nvSpPr>
                <p:spPr>
                  <a:xfrm>
                    <a:off x="8756505" y="3512155"/>
                    <a:ext cx="1217810" cy="482514"/>
                  </a:xfrm>
                  <a:prstGeom prst="wedgeRectCallout">
                    <a:avLst>
                      <a:gd name="adj1" fmla="val -43287"/>
                      <a:gd name="adj2" fmla="val -87814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100" b="1" dirty="0"/>
                      <a:t>Local optimum </a:t>
                    </a:r>
                  </a:p>
                  <a:p>
                    <a:pPr algn="ctr"/>
                    <a:r>
                      <a:rPr kumimoji="1" lang="en-US" altLang="ja-JP" sz="1100" b="1" dirty="0"/>
                      <a:t>problem </a:t>
                    </a:r>
                    <a:r>
                      <a:rPr kumimoji="1" lang="ja-JP" altLang="en-US" sz="1100" b="1" dirty="0"/>
                      <a:t>発生</a:t>
                    </a:r>
                  </a:p>
                </p:txBody>
              </p:sp>
            </p:grpSp>
            <p:sp>
              <p:nvSpPr>
                <p:cNvPr id="35" name="楕円 34">
                  <a:extLst>
                    <a:ext uri="{FF2B5EF4-FFF2-40B4-BE49-F238E27FC236}">
                      <a16:creationId xmlns:a16="http://schemas.microsoft.com/office/drawing/2014/main" id="{FF4754A0-800E-463B-8D74-ED80C07E30D2}"/>
                    </a:ext>
                  </a:extLst>
                </p:cNvPr>
                <p:cNvSpPr/>
                <p:nvPr/>
              </p:nvSpPr>
              <p:spPr>
                <a:xfrm>
                  <a:off x="7193231" y="3381866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2AFB8424-51D2-467C-A6D0-4D6279A019D4}"/>
                    </a:ext>
                  </a:extLst>
                </p:cNvPr>
                <p:cNvSpPr/>
                <p:nvPr/>
              </p:nvSpPr>
              <p:spPr>
                <a:xfrm>
                  <a:off x="7157109" y="4386928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154DB6D8-C861-4031-BCD3-7C8D05921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2864" y="3168275"/>
                <a:ext cx="4830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CB1DBE45-86C7-4D9C-BE99-DFB445575AE5}"/>
                  </a:ext>
                </a:extLst>
              </p:cNvPr>
              <p:cNvCxnSpPr>
                <a:cxnSpLocks/>
                <a:endCxn id="36" idx="7"/>
              </p:cNvCxnSpPr>
              <p:nvPr/>
            </p:nvCxnSpPr>
            <p:spPr>
              <a:xfrm flipH="1">
                <a:off x="7156203" y="3168275"/>
                <a:ext cx="421254" cy="15949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51A3368E-4188-4381-B8DE-D17EF9103FD8}"/>
                  </a:ext>
                </a:extLst>
              </p:cNvPr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067108" y="2537806"/>
                <a:ext cx="36122" cy="7530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0B7AF927-D332-4051-947B-2913E248B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9968" y="1525414"/>
                <a:ext cx="36122" cy="7530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吹き出し: 四角形 52">
                    <a:extLst>
                      <a:ext uri="{FF2B5EF4-FFF2-40B4-BE49-F238E27FC236}">
                        <a16:creationId xmlns:a16="http://schemas.microsoft.com/office/drawing/2014/main" id="{3B35E522-9345-4AAB-A57D-42298C7123B8}"/>
                      </a:ext>
                    </a:extLst>
                  </p:cNvPr>
                  <p:cNvSpPr/>
                  <p:nvPr/>
                </p:nvSpPr>
                <p:spPr>
                  <a:xfrm>
                    <a:off x="5447997" y="426892"/>
                    <a:ext cx="1519708" cy="636770"/>
                  </a:xfrm>
                  <a:prstGeom prst="wedgeRectCallout">
                    <a:avLst>
                      <a:gd name="adj1" fmla="val 53035"/>
                      <a:gd name="adj2" fmla="val 101693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100" b="1" dirty="0"/>
                      <a:t>Recovery </a:t>
                    </a:r>
                    <a:r>
                      <a:rPr kumimoji="1" lang="ja-JP" altLang="en-US" sz="1100" b="1" dirty="0"/>
                      <a:t>成功</a:t>
                    </a:r>
                    <a:endParaRPr kumimoji="1" lang="en-US" altLang="ja-JP" sz="1100" b="1" dirty="0"/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1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1" lang="ja-JP" altLang="en-US" sz="1100" b="1" dirty="0"/>
                      <a:t>より宛先に近い</a:t>
                    </a:r>
                  </a:p>
                </p:txBody>
              </p:sp>
            </mc:Choice>
            <mc:Fallback xmlns="">
              <p:sp>
                <p:nvSpPr>
                  <p:cNvPr id="53" name="吹き出し: 四角形 52">
                    <a:extLst>
                      <a:ext uri="{FF2B5EF4-FFF2-40B4-BE49-F238E27FC236}">
                        <a16:creationId xmlns:a16="http://schemas.microsoft.com/office/drawing/2014/main" id="{3B35E522-9345-4AAB-A57D-42298C7123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997" y="426892"/>
                    <a:ext cx="1519708" cy="636770"/>
                  </a:xfrm>
                  <a:prstGeom prst="wedgeRectCallout">
                    <a:avLst>
                      <a:gd name="adj1" fmla="val 53035"/>
                      <a:gd name="adj2" fmla="val 10169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70D6EF47-C43B-478E-AB91-927CFF54A538}"/>
                  </a:ext>
                </a:extLst>
              </p:cNvPr>
              <p:cNvCxnSpPr>
                <a:cxnSpLocks/>
                <a:endCxn id="126" idx="2"/>
              </p:cNvCxnSpPr>
              <p:nvPr/>
            </p:nvCxnSpPr>
            <p:spPr>
              <a:xfrm flipV="1">
                <a:off x="7281155" y="1382612"/>
                <a:ext cx="813178" cy="54672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88F25D94-BC3F-4268-BF5D-D541F35F47C3}"/>
                      </a:ext>
                    </a:extLst>
                  </p:cNvPr>
                  <p:cNvSpPr txBox="1"/>
                  <p:nvPr/>
                </p:nvSpPr>
                <p:spPr>
                  <a:xfrm>
                    <a:off x="8395606" y="280355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88F25D94-BC3F-4268-BF5D-D541F35F47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5606" y="2803555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75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E1B95F15-9B1A-44A4-A0FC-38A8EF5C0AB5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161" y="108283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E1B95F15-9B1A-44A4-A0FC-38A8EF5C0A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161" y="1082831"/>
                    <a:ext cx="4050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97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477232E6-A300-473C-8B4D-4D1451E2EB9E}"/>
                </a:ext>
              </a:extLst>
            </p:cNvPr>
            <p:cNvCxnSpPr>
              <a:cxnSpLocks/>
            </p:cNvCxnSpPr>
            <p:nvPr/>
          </p:nvCxnSpPr>
          <p:spPr>
            <a:xfrm>
              <a:off x="7576844" y="4287286"/>
              <a:ext cx="468000" cy="4889"/>
            </a:xfrm>
            <a:prstGeom prst="straightConnector1">
              <a:avLst/>
            </a:prstGeom>
            <a:ln w="2222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2739C8C-3681-437D-AC09-E1EB8A1299FA}"/>
                </a:ext>
              </a:extLst>
            </p:cNvPr>
            <p:cNvSpPr txBox="1"/>
            <p:nvPr/>
          </p:nvSpPr>
          <p:spPr>
            <a:xfrm>
              <a:off x="8048782" y="4142163"/>
              <a:ext cx="1443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Greedy Route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F4CA443-003D-4A93-BC90-EF74F8828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56739" y="4646466"/>
              <a:ext cx="471635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56EC86C-0136-4AE6-92EE-CFBC9DA30C08}"/>
                </a:ext>
              </a:extLst>
            </p:cNvPr>
            <p:cNvSpPr txBox="1"/>
            <p:nvPr/>
          </p:nvSpPr>
          <p:spPr>
            <a:xfrm>
              <a:off x="8049048" y="4516076"/>
              <a:ext cx="16592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Recovery Route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4565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CCB65890-45EA-43D6-B38B-1ACBE36A4E92}"/>
              </a:ext>
            </a:extLst>
          </p:cNvPr>
          <p:cNvGrpSpPr/>
          <p:nvPr/>
        </p:nvGrpSpPr>
        <p:grpSpPr>
          <a:xfrm>
            <a:off x="432579" y="573693"/>
            <a:ext cx="6184057" cy="5279850"/>
            <a:chOff x="479974" y="979322"/>
            <a:chExt cx="6184057" cy="5279850"/>
          </a:xfrm>
        </p:grpSpPr>
        <p:sp>
          <p:nvSpPr>
            <p:cNvPr id="78" name="矢印: 下カーブ 77">
              <a:extLst>
                <a:ext uri="{FF2B5EF4-FFF2-40B4-BE49-F238E27FC236}">
                  <a16:creationId xmlns:a16="http://schemas.microsoft.com/office/drawing/2014/main" id="{9A82D6F5-0428-4E03-BAFB-318972FAE1B9}"/>
                </a:ext>
              </a:extLst>
            </p:cNvPr>
            <p:cNvSpPr/>
            <p:nvPr/>
          </p:nvSpPr>
          <p:spPr>
            <a:xfrm rot="2972328" flipH="1">
              <a:off x="997164" y="3849662"/>
              <a:ext cx="501515" cy="171414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矢印: 下カーブ 78">
              <a:extLst>
                <a:ext uri="{FF2B5EF4-FFF2-40B4-BE49-F238E27FC236}">
                  <a16:creationId xmlns:a16="http://schemas.microsoft.com/office/drawing/2014/main" id="{3F5D5F00-8744-462F-A378-1C5E7FD4644D}"/>
                </a:ext>
              </a:extLst>
            </p:cNvPr>
            <p:cNvSpPr/>
            <p:nvPr/>
          </p:nvSpPr>
          <p:spPr>
            <a:xfrm rot="19787543" flipH="1">
              <a:off x="1687670" y="4085788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矢印: 下カーブ 79">
              <a:extLst>
                <a:ext uri="{FF2B5EF4-FFF2-40B4-BE49-F238E27FC236}">
                  <a16:creationId xmlns:a16="http://schemas.microsoft.com/office/drawing/2014/main" id="{2B8AEAE8-770D-42A3-A126-AA5B28BBE8AB}"/>
                </a:ext>
              </a:extLst>
            </p:cNvPr>
            <p:cNvSpPr/>
            <p:nvPr/>
          </p:nvSpPr>
          <p:spPr>
            <a:xfrm rot="7792193" flipH="1">
              <a:off x="1185395" y="3167055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3578092A-8FDC-40C1-8C22-55AE4BCA63CB}"/>
                </a:ext>
              </a:extLst>
            </p:cNvPr>
            <p:cNvGrpSpPr/>
            <p:nvPr/>
          </p:nvGrpSpPr>
          <p:grpSpPr>
            <a:xfrm>
              <a:off x="479974" y="979322"/>
              <a:ext cx="6184057" cy="5279850"/>
              <a:chOff x="479974" y="979322"/>
              <a:chExt cx="6184057" cy="5279850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9EC951AC-2679-4070-AD39-5F96E693C6B8}"/>
                  </a:ext>
                </a:extLst>
              </p:cNvPr>
              <p:cNvGrpSpPr/>
              <p:nvPr/>
            </p:nvGrpSpPr>
            <p:grpSpPr>
              <a:xfrm>
                <a:off x="479974" y="979322"/>
                <a:ext cx="6184057" cy="4899355"/>
                <a:chOff x="3003971" y="836988"/>
                <a:chExt cx="6184057" cy="4899355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E62DC880-AA8B-4711-B840-42556E18ECB0}"/>
                    </a:ext>
                  </a:extLst>
                </p:cNvPr>
                <p:cNvGrpSpPr/>
                <p:nvPr/>
              </p:nvGrpSpPr>
              <p:grpSpPr>
                <a:xfrm>
                  <a:off x="3003971" y="836988"/>
                  <a:ext cx="6184057" cy="4899355"/>
                  <a:chOff x="4051838" y="1179685"/>
                  <a:chExt cx="6184057" cy="4899355"/>
                </a:xfrm>
              </p:grpSpPr>
              <p:sp>
                <p:nvSpPr>
                  <p:cNvPr id="10" name="楕円 9">
                    <a:extLst>
                      <a:ext uri="{FF2B5EF4-FFF2-40B4-BE49-F238E27FC236}">
                        <a16:creationId xmlns:a16="http://schemas.microsoft.com/office/drawing/2014/main" id="{C5547DC9-F113-447B-828A-6EE131275CF0}"/>
                      </a:ext>
                    </a:extLst>
                  </p:cNvPr>
                  <p:cNvSpPr/>
                  <p:nvPr/>
                </p:nvSpPr>
                <p:spPr>
                  <a:xfrm>
                    <a:off x="4051838" y="1179685"/>
                    <a:ext cx="3456016" cy="3456016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9E4A2463-E057-4329-BBBB-8E8E04787709}"/>
                      </a:ext>
                    </a:extLst>
                  </p:cNvPr>
                  <p:cNvCxnSpPr>
                    <a:cxnSpLocks/>
                    <a:endCxn id="6" idx="0"/>
                  </p:cNvCxnSpPr>
                  <p:nvPr/>
                </p:nvCxnSpPr>
                <p:spPr>
                  <a:xfrm flipH="1">
                    <a:off x="5779846" y="1890671"/>
                    <a:ext cx="9945" cy="261833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E5E8FC76-EDAF-4187-A604-1F387F15CDAB}"/>
                      </a:ext>
                    </a:extLst>
                  </p:cNvPr>
                  <p:cNvSpPr/>
                  <p:nvPr/>
                </p:nvSpPr>
                <p:spPr>
                  <a:xfrm>
                    <a:off x="5653845" y="2718345"/>
                    <a:ext cx="252001" cy="25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" name="直線矢印コネクタ 4">
                    <a:extLst>
                      <a:ext uri="{FF2B5EF4-FFF2-40B4-BE49-F238E27FC236}">
                        <a16:creationId xmlns:a16="http://schemas.microsoft.com/office/drawing/2014/main" id="{96E85D96-B892-4C5A-8D11-BD1172C08C04}"/>
                      </a:ext>
                    </a:extLst>
                  </p:cNvPr>
                  <p:cNvCxnSpPr>
                    <a:cxnSpLocks/>
                    <a:stCxn id="6" idx="2"/>
                    <a:endCxn id="8" idx="6"/>
                  </p:cNvCxnSpPr>
                  <p:nvPr/>
                </p:nvCxnSpPr>
                <p:spPr>
                  <a:xfrm flipH="1" flipV="1">
                    <a:off x="4636535" y="4331549"/>
                    <a:ext cx="1017311" cy="304152"/>
                  </a:xfrm>
                  <a:prstGeom prst="straightConnector1">
                    <a:avLst/>
                  </a:prstGeom>
                  <a:ln w="25400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0FF16CF5-A921-451E-9080-77A91BBA83E9}"/>
                      </a:ext>
                    </a:extLst>
                  </p:cNvPr>
                  <p:cNvSpPr/>
                  <p:nvPr/>
                </p:nvSpPr>
                <p:spPr>
                  <a:xfrm>
                    <a:off x="5653846" y="4509005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82A25BFC-5CEF-45B5-8242-2B5F545DB477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073" y="4679730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S</a:t>
                    </a:r>
                    <a:endParaRPr lang="ja-JP" altLang="en-US" dirty="0"/>
                  </a:p>
                </p:txBody>
              </p:sp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2FF0844A-11EB-4E3E-B771-6BCB53D09DA2}"/>
                      </a:ext>
                    </a:extLst>
                  </p:cNvPr>
                  <p:cNvSpPr/>
                  <p:nvPr/>
                </p:nvSpPr>
                <p:spPr>
                  <a:xfrm>
                    <a:off x="4389745" y="420485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A62D83E-E41A-4B19-B47A-1831B3B22C5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804" y="2886728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b="1" dirty="0"/>
                      <a:t>D</a:t>
                    </a:r>
                    <a:endParaRPr lang="ja-JP" altLang="en-US" dirty="0"/>
                  </a:p>
                </p:txBody>
              </p:sp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BF16D368-2D20-4F47-BEA0-FFAEB387DE01}"/>
                      </a:ext>
                    </a:extLst>
                  </p:cNvPr>
                  <p:cNvSpPr/>
                  <p:nvPr/>
                </p:nvSpPr>
                <p:spPr>
                  <a:xfrm>
                    <a:off x="6943048" y="420485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" name="楕円 11">
                    <a:extLst>
                      <a:ext uri="{FF2B5EF4-FFF2-40B4-BE49-F238E27FC236}">
                        <a16:creationId xmlns:a16="http://schemas.microsoft.com/office/drawing/2014/main" id="{A4339C7A-7AA3-4D9A-9C40-D06735C60286}"/>
                      </a:ext>
                    </a:extLst>
                  </p:cNvPr>
                  <p:cNvSpPr/>
                  <p:nvPr/>
                </p:nvSpPr>
                <p:spPr>
                  <a:xfrm>
                    <a:off x="6696258" y="317123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7BC0CA4E-3C7D-4622-A3D3-3734AB2F4BBB}"/>
                      </a:ext>
                    </a:extLst>
                  </p:cNvPr>
                  <p:cNvSpPr/>
                  <p:nvPr/>
                </p:nvSpPr>
                <p:spPr>
                  <a:xfrm>
                    <a:off x="4636535" y="317123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7FB1E1E5-E85F-47B5-A00D-2051E5D939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39845" y="3199040"/>
                    <a:ext cx="2880000" cy="288000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dk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2" name="直線矢印コネクタ 21">
                    <a:extLst>
                      <a:ext uri="{FF2B5EF4-FFF2-40B4-BE49-F238E27FC236}">
                        <a16:creationId xmlns:a16="http://schemas.microsoft.com/office/drawing/2014/main" id="{95B4E0C0-4A87-42A1-B169-715B5EA5113D}"/>
                      </a:ext>
                    </a:extLst>
                  </p:cNvPr>
                  <p:cNvCxnSpPr>
                    <a:cxnSpLocks/>
                    <a:stCxn id="8" idx="0"/>
                  </p:cNvCxnSpPr>
                  <p:nvPr/>
                </p:nvCxnSpPr>
                <p:spPr>
                  <a:xfrm flipV="1">
                    <a:off x="4513140" y="3450005"/>
                    <a:ext cx="230866" cy="754848"/>
                  </a:xfrm>
                  <a:prstGeom prst="straightConnector1">
                    <a:avLst/>
                  </a:prstGeom>
                  <a:ln w="22225">
                    <a:solidFill>
                      <a:schemeClr val="accent1">
                        <a:alpha val="99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204C6EA8-471E-48A9-8BD8-2790088A498A}"/>
                      </a:ext>
                    </a:extLst>
                  </p:cNvPr>
                  <p:cNvCxnSpPr>
                    <a:cxnSpLocks/>
                    <a:stCxn id="13" idx="7"/>
                  </p:cNvCxnSpPr>
                  <p:nvPr/>
                </p:nvCxnSpPr>
                <p:spPr>
                  <a:xfrm flipV="1">
                    <a:off x="4847183" y="2920505"/>
                    <a:ext cx="842023" cy="287836"/>
                  </a:xfrm>
                  <a:prstGeom prst="straightConnector1">
                    <a:avLst/>
                  </a:prstGeom>
                  <a:ln w="22225">
                    <a:solidFill>
                      <a:schemeClr val="accent1">
                        <a:alpha val="99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" name="グループ化 28">
                    <a:extLst>
                      <a:ext uri="{FF2B5EF4-FFF2-40B4-BE49-F238E27FC236}">
                        <a16:creationId xmlns:a16="http://schemas.microsoft.com/office/drawing/2014/main" id="{AC17D914-5431-4C16-9F4C-03B56B017322}"/>
                      </a:ext>
                    </a:extLst>
                  </p:cNvPr>
                  <p:cNvGrpSpPr/>
                  <p:nvPr/>
                </p:nvGrpSpPr>
                <p:grpSpPr>
                  <a:xfrm>
                    <a:off x="7608007" y="5157008"/>
                    <a:ext cx="2627888" cy="841475"/>
                    <a:chOff x="8436134" y="4707641"/>
                    <a:chExt cx="2627888" cy="841475"/>
                  </a:xfrm>
                </p:grpSpPr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21644CCB-ACE4-4829-94E0-8D1D66DE34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476073" y="4707641"/>
                      <a:ext cx="432000" cy="432000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chemeClr val="dk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" name="テキスト ボックス 18">
                      <a:extLst>
                        <a:ext uri="{FF2B5EF4-FFF2-40B4-BE49-F238E27FC236}">
                          <a16:creationId xmlns:a16="http://schemas.microsoft.com/office/drawing/2014/main" id="{7EDFBAEE-676E-4457-84A0-77999BFB3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8072" y="4803021"/>
                      <a:ext cx="193994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Transmission range</a:t>
                      </a:r>
                      <a:endParaRPr lang="ja-JP" altLang="en-US" sz="1400" dirty="0"/>
                    </a:p>
                  </p:txBody>
                </p:sp>
                <p:cxnSp>
                  <p:nvCxnSpPr>
                    <p:cNvPr id="27" name="直線矢印コネクタ 26">
                      <a:extLst>
                        <a:ext uri="{FF2B5EF4-FFF2-40B4-BE49-F238E27FC236}">
                          <a16:creationId xmlns:a16="http://schemas.microsoft.com/office/drawing/2014/main" id="{A9D12943-968D-4570-9536-1FEBBCA2BB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436134" y="5386462"/>
                      <a:ext cx="468000" cy="4889"/>
                    </a:xfrm>
                    <a:prstGeom prst="straightConnector1">
                      <a:avLst/>
                    </a:prstGeom>
                    <a:ln w="22225">
                      <a:solidFill>
                        <a:schemeClr val="accent1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テキスト ボックス 27">
                      <a:extLst>
                        <a:ext uri="{FF2B5EF4-FFF2-40B4-BE49-F238E27FC236}">
                          <a16:creationId xmlns:a16="http://schemas.microsoft.com/office/drawing/2014/main" id="{93994FBD-385B-4656-9FB2-F25DEC3E79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8071" y="5241339"/>
                      <a:ext cx="215595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Perimeter forwarding</a:t>
                      </a:r>
                      <a:endParaRPr lang="ja-JP" altLang="en-US" sz="1400" dirty="0"/>
                    </a:p>
                  </p:txBody>
                </p:sp>
              </p:grpSp>
            </p:grp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47BC01D3-8E24-40D9-99C5-9B50816ADC7E}"/>
                    </a:ext>
                  </a:extLst>
                </p:cNvPr>
                <p:cNvSpPr txBox="1"/>
                <p:nvPr/>
              </p:nvSpPr>
              <p:spPr>
                <a:xfrm>
                  <a:off x="3336668" y="4083471"/>
                  <a:ext cx="3569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x</a:t>
                  </a:r>
                  <a:endParaRPr lang="ja-JP" altLang="en-US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B22F0D51-1BA8-40CC-8579-663C7EEE728D}"/>
                    </a:ext>
                  </a:extLst>
                </p:cNvPr>
                <p:cNvSpPr txBox="1"/>
                <p:nvPr/>
              </p:nvSpPr>
              <p:spPr>
                <a:xfrm>
                  <a:off x="3524504" y="2511672"/>
                  <a:ext cx="3569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y</a:t>
                  </a:r>
                  <a:endParaRPr lang="ja-JP" altLang="en-US" dirty="0"/>
                </a:p>
              </p:txBody>
            </p:sp>
          </p:grpSp>
          <p:sp>
            <p:nvSpPr>
              <p:cNvPr id="89" name="矢印: 下カーブ 88">
                <a:extLst>
                  <a:ext uri="{FF2B5EF4-FFF2-40B4-BE49-F238E27FC236}">
                    <a16:creationId xmlns:a16="http://schemas.microsoft.com/office/drawing/2014/main" id="{008C3A20-7913-4AFB-82C0-5076C1122E7E}"/>
                  </a:ext>
                </a:extLst>
              </p:cNvPr>
              <p:cNvSpPr/>
              <p:nvPr/>
            </p:nvSpPr>
            <p:spPr>
              <a:xfrm flipH="1">
                <a:off x="4039152" y="5974475"/>
                <a:ext cx="445054" cy="133396"/>
              </a:xfrm>
              <a:prstGeom prst="curvedDownArrow">
                <a:avLst>
                  <a:gd name="adj1" fmla="val 0"/>
                  <a:gd name="adj2" fmla="val 19504"/>
                  <a:gd name="adj3" fmla="val 25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9B36C17-8AF4-4DE0-AA12-20622C5D00ED}"/>
                  </a:ext>
                </a:extLst>
              </p:cNvPr>
              <p:cNvSpPr txBox="1"/>
              <p:nvPr/>
            </p:nvSpPr>
            <p:spPr>
              <a:xfrm>
                <a:off x="4504143" y="5951395"/>
                <a:ext cx="21559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Right-hand rule</a:t>
                </a:r>
                <a:endParaRPr lang="ja-JP" altLang="en-US" sz="1400" dirty="0"/>
              </a:p>
            </p:txBody>
          </p:sp>
        </p:grp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30B127FA-DAEF-47D8-AAE1-BB9DFDE94CCF}"/>
              </a:ext>
            </a:extLst>
          </p:cNvPr>
          <p:cNvGrpSpPr/>
          <p:nvPr/>
        </p:nvGrpSpPr>
        <p:grpSpPr>
          <a:xfrm>
            <a:off x="8045157" y="663589"/>
            <a:ext cx="3587852" cy="2463498"/>
            <a:chOff x="8045157" y="663589"/>
            <a:chExt cx="3587852" cy="2463498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3ADA659A-D2AA-4E71-B96E-7DEA41C6D803}"/>
                </a:ext>
              </a:extLst>
            </p:cNvPr>
            <p:cNvGrpSpPr/>
            <p:nvPr/>
          </p:nvGrpSpPr>
          <p:grpSpPr>
            <a:xfrm>
              <a:off x="8045157" y="663589"/>
              <a:ext cx="3587852" cy="2463498"/>
              <a:chOff x="8034020" y="660720"/>
              <a:chExt cx="3587852" cy="2463498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ABD1160-5D84-48C8-A6B3-C86067978967}"/>
                  </a:ext>
                </a:extLst>
              </p:cNvPr>
              <p:cNvSpPr/>
              <p:nvPr/>
            </p:nvSpPr>
            <p:spPr>
              <a:xfrm>
                <a:off x="9667160" y="2654006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F09CECC7-FF7C-4A5E-BB5D-1924E5A890CA}"/>
                  </a:ext>
                </a:extLst>
              </p:cNvPr>
              <p:cNvSpPr/>
              <p:nvPr/>
            </p:nvSpPr>
            <p:spPr>
              <a:xfrm>
                <a:off x="11018116" y="1563612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2707CC21-DF0E-4750-BB9F-5BB669678C8A}"/>
                  </a:ext>
                </a:extLst>
              </p:cNvPr>
              <p:cNvSpPr/>
              <p:nvPr/>
            </p:nvSpPr>
            <p:spPr>
              <a:xfrm>
                <a:off x="9552016" y="877116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A0364CF6-01A1-429A-A406-F1133A6D312A}"/>
                  </a:ext>
                </a:extLst>
              </p:cNvPr>
              <p:cNvSpPr/>
              <p:nvPr/>
            </p:nvSpPr>
            <p:spPr>
              <a:xfrm>
                <a:off x="8317827" y="1245085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6035C6A9-ECFA-42DA-8857-430D6460712B}"/>
                  </a:ext>
                </a:extLst>
              </p:cNvPr>
              <p:cNvSpPr/>
              <p:nvPr/>
            </p:nvSpPr>
            <p:spPr>
              <a:xfrm>
                <a:off x="8564617" y="2336013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60682924-A5D0-4075-8315-447F5BFBE56F}"/>
                  </a:ext>
                </a:extLst>
              </p:cNvPr>
              <p:cNvCxnSpPr>
                <a:cxnSpLocks/>
                <a:stCxn id="41" idx="6"/>
                <a:endCxn id="40" idx="1"/>
              </p:cNvCxnSpPr>
              <p:nvPr/>
            </p:nvCxnSpPr>
            <p:spPr>
              <a:xfrm>
                <a:off x="9798806" y="1003812"/>
                <a:ext cx="1255452" cy="596908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EA16F372-61C6-4C04-AA3F-BFAE19C5F8F3}"/>
                  </a:ext>
                </a:extLst>
              </p:cNvPr>
              <p:cNvCxnSpPr>
                <a:cxnSpLocks/>
                <a:stCxn id="41" idx="3"/>
                <a:endCxn id="43" idx="7"/>
              </p:cNvCxnSpPr>
              <p:nvPr/>
            </p:nvCxnSpPr>
            <p:spPr>
              <a:xfrm flipH="1">
                <a:off x="8775265" y="1093400"/>
                <a:ext cx="812893" cy="127972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BDC190D1-6A6F-46EC-8DDA-F8935CA45270}"/>
                  </a:ext>
                </a:extLst>
              </p:cNvPr>
              <p:cNvCxnSpPr>
                <a:cxnSpLocks/>
                <a:stCxn id="39" idx="2"/>
                <a:endCxn id="43" idx="6"/>
              </p:cNvCxnSpPr>
              <p:nvPr/>
            </p:nvCxnSpPr>
            <p:spPr>
              <a:xfrm flipH="1" flipV="1">
                <a:off x="8811407" y="2462709"/>
                <a:ext cx="855753" cy="31799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A524EAEA-A5BA-40C5-A605-8243D1EBD844}"/>
                  </a:ext>
                </a:extLst>
              </p:cNvPr>
              <p:cNvCxnSpPr>
                <a:cxnSpLocks/>
                <a:stCxn id="43" idx="0"/>
                <a:endCxn id="42" idx="4"/>
              </p:cNvCxnSpPr>
              <p:nvPr/>
            </p:nvCxnSpPr>
            <p:spPr>
              <a:xfrm flipH="1" flipV="1">
                <a:off x="8441222" y="1498477"/>
                <a:ext cx="246790" cy="83753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EB06A56A-97D9-4B66-B893-4D60AF946477}"/>
                  </a:ext>
                </a:extLst>
              </p:cNvPr>
              <p:cNvCxnSpPr>
                <a:cxnSpLocks/>
                <a:stCxn id="42" idx="7"/>
                <a:endCxn id="41" idx="2"/>
              </p:cNvCxnSpPr>
              <p:nvPr/>
            </p:nvCxnSpPr>
            <p:spPr>
              <a:xfrm flipV="1">
                <a:off x="8528475" y="1003812"/>
                <a:ext cx="1023541" cy="27838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5B67CD98-644A-4E49-9B08-4DA01B31F41E}"/>
                  </a:ext>
                </a:extLst>
              </p:cNvPr>
              <p:cNvCxnSpPr>
                <a:cxnSpLocks/>
                <a:stCxn id="42" idx="5"/>
                <a:endCxn id="39" idx="1"/>
              </p:cNvCxnSpPr>
              <p:nvPr/>
            </p:nvCxnSpPr>
            <p:spPr>
              <a:xfrm>
                <a:off x="8528475" y="1461369"/>
                <a:ext cx="1174827" cy="1229745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E0476FB-99CD-40DF-AC38-324B8BD8A219}"/>
                  </a:ext>
                </a:extLst>
              </p:cNvPr>
              <p:cNvSpPr txBox="1"/>
              <p:nvPr/>
            </p:nvSpPr>
            <p:spPr>
              <a:xfrm>
                <a:off x="9905092" y="2754886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x</a:t>
                </a:r>
                <a:endParaRPr lang="ja-JP" altLang="en-US" dirty="0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1529F67-FEE1-43E0-836C-00039C9C3B7F}"/>
                  </a:ext>
                </a:extLst>
              </p:cNvPr>
              <p:cNvSpPr txBox="1"/>
              <p:nvPr/>
            </p:nvSpPr>
            <p:spPr>
              <a:xfrm>
                <a:off x="8243273" y="2448478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w</a:t>
                </a:r>
                <a:endParaRPr lang="ja-JP" altLang="en-US" dirty="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C80886C-8495-407F-8BA5-5B5FED2AB594}"/>
                  </a:ext>
                </a:extLst>
              </p:cNvPr>
              <p:cNvSpPr txBox="1"/>
              <p:nvPr/>
            </p:nvSpPr>
            <p:spPr>
              <a:xfrm>
                <a:off x="8034020" y="1117600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u</a:t>
                </a:r>
                <a:endParaRPr lang="ja-JP" altLang="en-US" dirty="0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F6FE5B3-4EE8-4E08-98FF-7EEF761C8CA8}"/>
                  </a:ext>
                </a:extLst>
              </p:cNvPr>
              <p:cNvSpPr txBox="1"/>
              <p:nvPr/>
            </p:nvSpPr>
            <p:spPr>
              <a:xfrm>
                <a:off x="9239283" y="660720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z</a:t>
                </a:r>
                <a:endParaRPr lang="ja-JP" altLang="en-US" dirty="0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3ACA486B-125E-4DD9-B5E8-02223221460C}"/>
                  </a:ext>
                </a:extLst>
              </p:cNvPr>
              <p:cNvSpPr txBox="1"/>
              <p:nvPr/>
            </p:nvSpPr>
            <p:spPr>
              <a:xfrm>
                <a:off x="11264906" y="1632338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D</a:t>
                </a:r>
                <a:endParaRPr lang="ja-JP" altLang="en-US" dirty="0"/>
              </a:p>
            </p:txBody>
          </p:sp>
        </p:grp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9E01748-14B2-4527-848B-F70A61AF627E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9888945" y="1782765"/>
              <a:ext cx="1176450" cy="91121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2B9C1BA1-4CBD-46A8-9951-8669CA1E0FE6}"/>
                </a:ext>
              </a:extLst>
            </p:cNvPr>
            <p:cNvCxnSpPr>
              <a:cxnSpLocks/>
              <a:endCxn id="42" idx="6"/>
            </p:cNvCxnSpPr>
            <p:nvPr/>
          </p:nvCxnSpPr>
          <p:spPr>
            <a:xfrm flipH="1" flipV="1">
              <a:off x="8575754" y="1374650"/>
              <a:ext cx="1110796" cy="1217624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FCAE3103-F333-4263-A187-43735813C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913" y="1108643"/>
              <a:ext cx="814663" cy="22890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6D0DEA4C-0756-4007-9B59-25B02A4F4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827" y="1159617"/>
              <a:ext cx="719456" cy="1120477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6195A181-7D11-4584-98F9-33AC9A0135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5792" y="1526336"/>
              <a:ext cx="223579" cy="752407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75A5EF67-7C65-4F10-9181-EC8068B605B9}"/>
                </a:ext>
              </a:extLst>
            </p:cNvPr>
            <p:cNvCxnSpPr>
              <a:cxnSpLocks/>
            </p:cNvCxnSpPr>
            <p:nvPr/>
          </p:nvCxnSpPr>
          <p:spPr>
            <a:xfrm>
              <a:off x="8547865" y="1570861"/>
              <a:ext cx="1059521" cy="111100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45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D2C8BB-507F-407A-A583-5A25EF76E455}"/>
              </a:ext>
            </a:extLst>
          </p:cNvPr>
          <p:cNvGrpSpPr/>
          <p:nvPr/>
        </p:nvGrpSpPr>
        <p:grpSpPr>
          <a:xfrm>
            <a:off x="2620021" y="1032882"/>
            <a:ext cx="6951958" cy="4792235"/>
            <a:chOff x="2620021" y="836988"/>
            <a:chExt cx="6951958" cy="4792235"/>
          </a:xfrm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169FEE6F-D263-45B4-AB7B-43E085257987}"/>
                </a:ext>
              </a:extLst>
            </p:cNvPr>
            <p:cNvGrpSpPr/>
            <p:nvPr/>
          </p:nvGrpSpPr>
          <p:grpSpPr>
            <a:xfrm>
              <a:off x="2620021" y="836988"/>
              <a:ext cx="6951958" cy="4792235"/>
              <a:chOff x="2855985" y="1268990"/>
              <a:chExt cx="6951958" cy="4792235"/>
            </a:xfrm>
          </p:grpSpPr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D30B3F2B-0607-4FF3-9E7F-D77C102F54C9}"/>
                  </a:ext>
                </a:extLst>
              </p:cNvPr>
              <p:cNvGrpSpPr/>
              <p:nvPr/>
            </p:nvGrpSpPr>
            <p:grpSpPr>
              <a:xfrm>
                <a:off x="2855985" y="1268990"/>
                <a:ext cx="6951958" cy="4792235"/>
                <a:chOff x="2617094" y="1052990"/>
                <a:chExt cx="6951958" cy="4792235"/>
              </a:xfrm>
            </p:grpSpPr>
            <p:grpSp>
              <p:nvGrpSpPr>
                <p:cNvPr id="69" name="グループ化 68">
                  <a:extLst>
                    <a:ext uri="{FF2B5EF4-FFF2-40B4-BE49-F238E27FC236}">
                      <a16:creationId xmlns:a16="http://schemas.microsoft.com/office/drawing/2014/main" id="{5A962592-7AAA-41A9-B4A4-DFF74CA3D685}"/>
                    </a:ext>
                  </a:extLst>
                </p:cNvPr>
                <p:cNvGrpSpPr/>
                <p:nvPr/>
              </p:nvGrpSpPr>
              <p:grpSpPr>
                <a:xfrm>
                  <a:off x="2617094" y="1052990"/>
                  <a:ext cx="6951958" cy="4792235"/>
                  <a:chOff x="5234188" y="1848035"/>
                  <a:chExt cx="6951958" cy="4792235"/>
                </a:xfrm>
              </p:grpSpPr>
              <p:grpSp>
                <p:nvGrpSpPr>
                  <p:cNvPr id="4" name="グループ化 3">
                    <a:extLst>
                      <a:ext uri="{FF2B5EF4-FFF2-40B4-BE49-F238E27FC236}">
                        <a16:creationId xmlns:a16="http://schemas.microsoft.com/office/drawing/2014/main" id="{B2401DD3-24D8-4582-8DB7-37B098EEBE9D}"/>
                      </a:ext>
                    </a:extLst>
                  </p:cNvPr>
                  <p:cNvGrpSpPr/>
                  <p:nvPr/>
                </p:nvGrpSpPr>
                <p:grpSpPr>
                  <a:xfrm>
                    <a:off x="5234188" y="1848035"/>
                    <a:ext cx="6951958" cy="4792235"/>
                    <a:chOff x="4759560" y="1052990"/>
                    <a:chExt cx="6951958" cy="4792235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F42B811C-C7E3-4C72-AB14-D08D077945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9560" y="1052990"/>
                      <a:ext cx="6480030" cy="4170778"/>
                      <a:chOff x="4759560" y="1052990"/>
                      <a:chExt cx="6480030" cy="4170778"/>
                    </a:xfrm>
                  </p:grpSpPr>
                  <p:grpSp>
                    <p:nvGrpSpPr>
                      <p:cNvPr id="10" name="グループ化 9">
                        <a:extLst>
                          <a:ext uri="{FF2B5EF4-FFF2-40B4-BE49-F238E27FC236}">
                            <a16:creationId xmlns:a16="http://schemas.microsoft.com/office/drawing/2014/main" id="{C8EB3B43-F0A3-48FB-B925-90A905FE3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59560" y="1052990"/>
                        <a:ext cx="6480030" cy="4170778"/>
                        <a:chOff x="4975561" y="2149050"/>
                        <a:chExt cx="6480030" cy="4170778"/>
                      </a:xfrm>
                    </p:grpSpPr>
                    <p:grpSp>
                      <p:nvGrpSpPr>
                        <p:cNvPr id="19" name="グループ化 18">
                          <a:extLst>
                            <a:ext uri="{FF2B5EF4-FFF2-40B4-BE49-F238E27FC236}">
                              <a16:creationId xmlns:a16="http://schemas.microsoft.com/office/drawing/2014/main" id="{70AFC87E-0DAA-462A-B509-2D6AF1CEA0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975561" y="2149050"/>
                          <a:ext cx="6480030" cy="4170778"/>
                          <a:chOff x="5155500" y="1215404"/>
                          <a:chExt cx="6480030" cy="4170778"/>
                        </a:xfrm>
                      </p:grpSpPr>
                      <p:grpSp>
                        <p:nvGrpSpPr>
                          <p:cNvPr id="38" name="グループ化 37">
                            <a:extLst>
                              <a:ext uri="{FF2B5EF4-FFF2-40B4-BE49-F238E27FC236}">
                                <a16:creationId xmlns:a16="http://schemas.microsoft.com/office/drawing/2014/main" id="{1677BD8E-CDD3-4A34-858F-6F616F292F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155500" y="1215404"/>
                            <a:ext cx="6003210" cy="4170778"/>
                            <a:chOff x="719490" y="2457195"/>
                            <a:chExt cx="5898095" cy="4097749"/>
                          </a:xfrm>
                        </p:grpSpPr>
                        <p:grpSp>
                          <p:nvGrpSpPr>
                            <p:cNvPr id="40" name="グループ化 39">
                              <a:extLst>
                                <a:ext uri="{FF2B5EF4-FFF2-40B4-BE49-F238E27FC236}">
                                  <a16:creationId xmlns:a16="http://schemas.microsoft.com/office/drawing/2014/main" id="{7512580B-2DC5-4A1B-8E8C-D6E6102C15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19490" y="2457195"/>
                              <a:ext cx="5898095" cy="4097749"/>
                              <a:chOff x="-381708" y="1828931"/>
                              <a:chExt cx="5898095" cy="4097749"/>
                            </a:xfrm>
                          </p:grpSpPr>
                          <p:sp>
                            <p:nvSpPr>
                              <p:cNvPr id="43" name="正方形/長方形 42">
                                <a:extLst>
                                  <a:ext uri="{FF2B5EF4-FFF2-40B4-BE49-F238E27FC236}">
                                    <a16:creationId xmlns:a16="http://schemas.microsoft.com/office/drawing/2014/main" id="{5F0D9B77-ED3E-4249-A2F2-78091D9BD4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07324" y="2348995"/>
                                <a:ext cx="3409063" cy="1238784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accent3">
                                  <a:shade val="50000"/>
                                </a:schemeClr>
                              </a:lnRef>
                              <a:fillRef idx="1">
                                <a:schemeClr val="accent3"/>
                              </a:fillRef>
                              <a:effectRef idx="0">
                                <a:schemeClr val="accent3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sp>
                            <p:nvSpPr>
                              <p:cNvPr id="44" name="正方形/長方形 43">
                                <a:extLst>
                                  <a:ext uri="{FF2B5EF4-FFF2-40B4-BE49-F238E27FC236}">
                                    <a16:creationId xmlns:a16="http://schemas.microsoft.com/office/drawing/2014/main" id="{26874E60-3158-4F67-90D7-54B6592DA8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81708" y="2348995"/>
                                <a:ext cx="1790142" cy="1238784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accent3">
                                  <a:shade val="50000"/>
                                </a:schemeClr>
                              </a:lnRef>
                              <a:fillRef idx="1">
                                <a:schemeClr val="accent3"/>
                              </a:fillRef>
                              <a:effectRef idx="0">
                                <a:schemeClr val="accent3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sp>
                            <p:nvSpPr>
                              <p:cNvPr id="45" name="正方形/長方形 44">
                                <a:extLst>
                                  <a:ext uri="{FF2B5EF4-FFF2-40B4-BE49-F238E27FC236}">
                                    <a16:creationId xmlns:a16="http://schemas.microsoft.com/office/drawing/2014/main" id="{EBF328D3-B78E-4D14-B315-AB343125F3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207982" y="4293004"/>
                                <a:ext cx="3308405" cy="1587899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accent3">
                                  <a:shade val="50000"/>
                                </a:schemeClr>
                              </a:lnRef>
                              <a:fillRef idx="1">
                                <a:schemeClr val="accent3"/>
                              </a:fillRef>
                              <a:effectRef idx="0">
                                <a:schemeClr val="accent3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sp>
                            <p:nvSpPr>
                              <p:cNvPr id="46" name="正方形/長方形 45">
                                <a:extLst>
                                  <a:ext uri="{FF2B5EF4-FFF2-40B4-BE49-F238E27FC236}">
                                    <a16:creationId xmlns:a16="http://schemas.microsoft.com/office/drawing/2014/main" id="{C7026AF4-39C8-42F7-93D3-453ADAA8BF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81708" y="4293004"/>
                                <a:ext cx="1790142" cy="1574498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accent3">
                                  <a:shade val="50000"/>
                                </a:schemeClr>
                              </a:lnRef>
                              <a:fillRef idx="1">
                                <a:schemeClr val="accent3"/>
                              </a:fillRef>
                              <a:effectRef idx="0">
                                <a:schemeClr val="accent3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47" name="直線コネクタ 46">
                                <a:extLst>
                                  <a:ext uri="{FF2B5EF4-FFF2-40B4-BE49-F238E27FC236}">
                                    <a16:creationId xmlns:a16="http://schemas.microsoft.com/office/drawing/2014/main" id="{617E1BFB-9FFD-4FCF-98AE-EC991CE213E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-381708" y="3972643"/>
                                <a:ext cx="5898095" cy="1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8" name="直線コネクタ 47">
                                <a:extLst>
                                  <a:ext uri="{FF2B5EF4-FFF2-40B4-BE49-F238E27FC236}">
                                    <a16:creationId xmlns:a16="http://schemas.microsoft.com/office/drawing/2014/main" id="{188DDD03-F109-4721-929B-9B72F820FB7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-381708" y="2018605"/>
                                <a:ext cx="5898095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9" name="直線コネクタ 48">
                                <a:extLst>
                                  <a:ext uri="{FF2B5EF4-FFF2-40B4-BE49-F238E27FC236}">
                                    <a16:creationId xmlns:a16="http://schemas.microsoft.com/office/drawing/2014/main" id="{34B314CC-2372-46D5-B168-5C200A04F4C8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775924" y="1828931"/>
                                <a:ext cx="26979" cy="4097749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41" name="テキスト ボックス 40">
                              <a:extLst>
                                <a:ext uri="{FF2B5EF4-FFF2-40B4-BE49-F238E27FC236}">
                                  <a16:creationId xmlns:a16="http://schemas.microsoft.com/office/drawing/2014/main" id="{A3D83291-3F67-462F-A305-ADF8C66F6A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28842" y="2680124"/>
                              <a:ext cx="343407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en-US" altLang="ja-JP" sz="1800" b="1" dirty="0"/>
                                <a:t>D</a:t>
                              </a:r>
                              <a:endParaRPr lang="ja-JP" altLang="en-US" dirty="0"/>
                            </a:p>
                          </p:txBody>
                        </p:sp>
                        <p:sp>
                          <p:nvSpPr>
                            <p:cNvPr id="42" name="楕円 41">
                              <a:extLst>
                                <a:ext uri="{FF2B5EF4-FFF2-40B4-BE49-F238E27FC236}">
                                  <a16:creationId xmlns:a16="http://schemas.microsoft.com/office/drawing/2014/main" id="{CFBCD74C-4AB7-41B9-9285-92244137DF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213790" y="2704898"/>
                              <a:ext cx="247588" cy="247588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sp>
                        <p:nvSpPr>
                          <p:cNvPr id="24" name="テキスト ボックス 23">
                            <a:extLst>
                              <a:ext uri="{FF2B5EF4-FFF2-40B4-BE49-F238E27FC236}">
                                <a16:creationId xmlns:a16="http://schemas.microsoft.com/office/drawing/2014/main" id="{05718532-029A-413B-BE42-8E9C071AE0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825186" y="3303076"/>
                            <a:ext cx="356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S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29" name="楕円 28">
                            <a:extLst>
                              <a:ext uri="{FF2B5EF4-FFF2-40B4-BE49-F238E27FC236}">
                                <a16:creationId xmlns:a16="http://schemas.microsoft.com/office/drawing/2014/main" id="{444D7F58-0207-421B-9B04-2CD1F80700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715784" y="3101887"/>
                            <a:ext cx="252000" cy="253392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30" name="楕円 29">
                            <a:extLst>
                              <a:ext uri="{FF2B5EF4-FFF2-40B4-BE49-F238E27FC236}">
                                <a16:creationId xmlns:a16="http://schemas.microsoft.com/office/drawing/2014/main" id="{17BB85AB-9864-4768-83BB-9A939800A5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33320" y="1857606"/>
                            <a:ext cx="252000" cy="252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1" name="楕円 30">
                            <a:extLst>
                              <a:ext uri="{FF2B5EF4-FFF2-40B4-BE49-F238E27FC236}">
                                <a16:creationId xmlns:a16="http://schemas.microsoft.com/office/drawing/2014/main" id="{A2DF4862-F38B-49F8-8ED6-6CDC358E5F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8130" y="1460340"/>
                            <a:ext cx="252000" cy="252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2" name="楕円 31">
                            <a:extLst>
                              <a:ext uri="{FF2B5EF4-FFF2-40B4-BE49-F238E27FC236}">
                                <a16:creationId xmlns:a16="http://schemas.microsoft.com/office/drawing/2014/main" id="{E676CFE2-4EE3-4B27-A85B-F4E2DBEF7A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44658" y="3097335"/>
                            <a:ext cx="252000" cy="253392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33" name="楕円 32">
                            <a:extLst>
                              <a:ext uri="{FF2B5EF4-FFF2-40B4-BE49-F238E27FC236}">
                                <a16:creationId xmlns:a16="http://schemas.microsoft.com/office/drawing/2014/main" id="{5680F94F-6337-4777-9BEB-8E21610401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665998" y="3107985"/>
                            <a:ext cx="252000" cy="253392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cxnSp>
                        <p:nvCxnSpPr>
                          <p:cNvPr id="36" name="直線矢印コネクタ 35">
                            <a:extLst>
                              <a:ext uri="{FF2B5EF4-FFF2-40B4-BE49-F238E27FC236}">
                                <a16:creationId xmlns:a16="http://schemas.microsoft.com/office/drawing/2014/main" id="{2C9FB09B-B969-48E7-86BA-F3EB80BBCA80}"/>
                              </a:ext>
                            </a:extLst>
                          </p:cNvPr>
                          <p:cNvCxnSpPr>
                            <a:cxnSpLocks/>
                            <a:stCxn id="32" idx="2"/>
                            <a:endCxn id="29" idx="6"/>
                          </p:cNvCxnSpPr>
                          <p:nvPr/>
                        </p:nvCxnSpPr>
                        <p:spPr>
                          <a:xfrm flipH="1">
                            <a:off x="9967784" y="3224031"/>
                            <a:ext cx="776874" cy="4552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accent1"/>
                            </a:solidFill>
                            <a:prstDash val="sysDash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7" name="吹き出し: 四角形 36">
                            <a:extLst>
                              <a:ext uri="{FF2B5EF4-FFF2-40B4-BE49-F238E27FC236}">
                                <a16:creationId xmlns:a16="http://schemas.microsoft.com/office/drawing/2014/main" id="{8B1CAA01-2016-43AB-A88A-85C17D667F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83098" y="3589801"/>
                            <a:ext cx="1452432" cy="627645"/>
                          </a:xfrm>
                          <a:prstGeom prst="wedgeRectCallout">
                            <a:avLst>
                              <a:gd name="adj1" fmla="val -64523"/>
                              <a:gd name="adj2" fmla="val -110785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sz="1200" b="1" dirty="0"/>
                              <a:t>Local optimum </a:t>
                            </a:r>
                          </a:p>
                          <a:p>
                            <a:pPr algn="ctr"/>
                            <a:r>
                              <a:rPr kumimoji="1" lang="en-US" altLang="ja-JP" sz="1200" b="1" dirty="0"/>
                              <a:t>problem </a:t>
                            </a:r>
                            <a:r>
                              <a:rPr kumimoji="1" lang="ja-JP" altLang="en-US" sz="1200" b="1" dirty="0"/>
                              <a:t>発生</a:t>
                            </a:r>
                          </a:p>
                        </p:txBody>
                      </p:sp>
                    </p:grpSp>
                    <p:sp>
                      <p:nvSpPr>
                        <p:cNvPr id="21" name="楕円 20">
                          <a:extLst>
                            <a:ext uri="{FF2B5EF4-FFF2-40B4-BE49-F238E27FC236}">
                              <a16:creationId xmlns:a16="http://schemas.microsoft.com/office/drawing/2014/main" id="{E4B0FACB-BF2F-4AD1-B97D-3AC7D7428F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57109" y="4386928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cxnSp>
                    <p:nvCxnSpPr>
                      <p:cNvPr id="12" name="直線矢印コネクタ 11">
                        <a:extLst>
                          <a:ext uri="{FF2B5EF4-FFF2-40B4-BE49-F238E27FC236}">
                            <a16:creationId xmlns:a16="http://schemas.microsoft.com/office/drawing/2014/main" id="{FC2B8DA7-5957-4A59-8807-C7EEA2BD556F}"/>
                          </a:ext>
                        </a:extLst>
                      </p:cNvPr>
                      <p:cNvCxnSpPr>
                        <a:cxnSpLocks/>
                        <a:stCxn id="33" idx="2"/>
                        <a:endCxn id="21" idx="7"/>
                      </p:cNvCxnSpPr>
                      <p:nvPr/>
                    </p:nvCxnSpPr>
                    <p:spPr>
                      <a:xfrm flipH="1">
                        <a:off x="7156203" y="3072267"/>
                        <a:ext cx="1113855" cy="255506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accent2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7" name="テキスト ボックス 16">
                            <a:extLst>
                              <a:ext uri="{FF2B5EF4-FFF2-40B4-BE49-F238E27FC236}">
                                <a16:creationId xmlns:a16="http://schemas.microsoft.com/office/drawing/2014/main" id="{17C4ABFB-0228-49A2-A45B-1BC117DDB8D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19590" y="3266075"/>
                            <a:ext cx="40501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b="1" i="1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ja-JP" sz="1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" name="テキスト ボックス 16">
                            <a:extLst>
                              <a:ext uri="{FF2B5EF4-FFF2-40B4-BE49-F238E27FC236}">
                                <a16:creationId xmlns:a16="http://schemas.microsoft.com/office/drawing/2014/main" id="{17C4ABFB-0228-49A2-A45B-1BC117DDB8D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119590" y="3266075"/>
                            <a:ext cx="405016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6" name="直線矢印コネクタ 5">
                      <a:extLst>
                        <a:ext uri="{FF2B5EF4-FFF2-40B4-BE49-F238E27FC236}">
                          <a16:creationId xmlns:a16="http://schemas.microsoft.com/office/drawing/2014/main" id="{279C508B-CB74-4D64-B518-D96CC36114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80103" y="5308658"/>
                      <a:ext cx="468000" cy="4889"/>
                    </a:xfrm>
                    <a:prstGeom prst="straightConnector1">
                      <a:avLst/>
                    </a:prstGeom>
                    <a:ln w="22225">
                      <a:solidFill>
                        <a:schemeClr val="accent1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テキスト ボックス 6">
                      <a:extLst>
                        <a:ext uri="{FF2B5EF4-FFF2-40B4-BE49-F238E27FC236}">
                          <a16:creationId xmlns:a16="http://schemas.microsoft.com/office/drawing/2014/main" id="{ED022890-6C0C-4963-A42B-AEA0E3508D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52041" y="5163535"/>
                      <a:ext cx="14434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Greedy Route</a:t>
                      </a:r>
                      <a:endParaRPr lang="ja-JP" altLang="en-US" sz="1400" dirty="0"/>
                    </a:p>
                  </p:txBody>
                </p:sp>
                <p:cxnSp>
                  <p:nvCxnSpPr>
                    <p:cNvPr id="8" name="直線矢印コネクタ 7">
                      <a:extLst>
                        <a:ext uri="{FF2B5EF4-FFF2-40B4-BE49-F238E27FC236}">
                          <a16:creationId xmlns:a16="http://schemas.microsoft.com/office/drawing/2014/main" id="{829DC876-39A8-4ECA-931B-9A2F87AB8E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59998" y="5667838"/>
                      <a:ext cx="471635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accent2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テキスト ボックス 8">
                      <a:extLst>
                        <a:ext uri="{FF2B5EF4-FFF2-40B4-BE49-F238E27FC236}">
                          <a16:creationId xmlns:a16="http://schemas.microsoft.com/office/drawing/2014/main" id="{A13C4128-7FF0-49CE-A085-A38FEFB1E4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52307" y="5537448"/>
                      <a:ext cx="165921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Recovery Route</a:t>
                      </a:r>
                      <a:endParaRPr lang="ja-JP" altLang="en-US" sz="1400" dirty="0"/>
                    </a:p>
                  </p:txBody>
                </p:sp>
              </p:grpSp>
              <p:sp>
                <p:nvSpPr>
                  <p:cNvPr id="58" name="楕円 57">
                    <a:extLst>
                      <a:ext uri="{FF2B5EF4-FFF2-40B4-BE49-F238E27FC236}">
                        <a16:creationId xmlns:a16="http://schemas.microsoft.com/office/drawing/2014/main" id="{7604A493-3017-423C-A302-98E8E5D45806}"/>
                      </a:ext>
                    </a:extLst>
                  </p:cNvPr>
                  <p:cNvSpPr/>
                  <p:nvPr/>
                </p:nvSpPr>
                <p:spPr>
                  <a:xfrm>
                    <a:off x="8685606" y="2082532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13C3EE59-EEB8-4550-9E1D-AD9397B76B8E}"/>
                      </a:ext>
                    </a:extLst>
                  </p:cNvPr>
                  <p:cNvSpPr/>
                  <p:nvPr/>
                </p:nvSpPr>
                <p:spPr>
                  <a:xfrm>
                    <a:off x="9306924" y="4066253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60" name="直線矢印コネクタ 59">
                    <a:extLst>
                      <a:ext uri="{FF2B5EF4-FFF2-40B4-BE49-F238E27FC236}">
                        <a16:creationId xmlns:a16="http://schemas.microsoft.com/office/drawing/2014/main" id="{3221EEF0-0B28-4DDD-96A3-FAE4B261E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996686" y="3849621"/>
                    <a:ext cx="766896" cy="4780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楕円 65">
                    <a:extLst>
                      <a:ext uri="{FF2B5EF4-FFF2-40B4-BE49-F238E27FC236}">
                        <a16:creationId xmlns:a16="http://schemas.microsoft.com/office/drawing/2014/main" id="{63B9B5B2-D9D5-4FED-8D9E-50E44DBC356E}"/>
                      </a:ext>
                    </a:extLst>
                  </p:cNvPr>
                  <p:cNvSpPr/>
                  <p:nvPr/>
                </p:nvSpPr>
                <p:spPr>
                  <a:xfrm>
                    <a:off x="8324797" y="4071463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7" name="楕円 66">
                    <a:extLst>
                      <a:ext uri="{FF2B5EF4-FFF2-40B4-BE49-F238E27FC236}">
                        <a16:creationId xmlns:a16="http://schemas.microsoft.com/office/drawing/2014/main" id="{5E55C038-07A5-450D-B05C-1399AC38C28C}"/>
                      </a:ext>
                    </a:extLst>
                  </p:cNvPr>
                  <p:cNvSpPr/>
                  <p:nvPr/>
                </p:nvSpPr>
                <p:spPr>
                  <a:xfrm>
                    <a:off x="7514996" y="4657548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63" name="楕円 62">
                  <a:extLst>
                    <a:ext uri="{FF2B5EF4-FFF2-40B4-BE49-F238E27FC236}">
                      <a16:creationId xmlns:a16="http://schemas.microsoft.com/office/drawing/2014/main" id="{780E83C4-BFD4-4B64-BCBB-CBCCB02ECDF4}"/>
                    </a:ext>
                  </a:extLst>
                </p:cNvPr>
                <p:cNvSpPr/>
                <p:nvPr/>
              </p:nvSpPr>
              <p:spPr>
                <a:xfrm>
                  <a:off x="3847672" y="3264150"/>
                  <a:ext cx="252000" cy="252000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AEC7D6A2-A35E-4F98-BCDC-9DAD68EE3B67}"/>
                    </a:ext>
                  </a:extLst>
                </p:cNvPr>
                <p:cNvSpPr/>
                <p:nvPr/>
              </p:nvSpPr>
              <p:spPr>
                <a:xfrm>
                  <a:off x="2787947" y="2926947"/>
                  <a:ext cx="252000" cy="252000"/>
                </a:xfrm>
                <a:prstGeom prst="ellipse">
                  <a:avLst/>
                </a:prstGeom>
                <a:solidFill>
                  <a:srgbClr val="FF0000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8" name="直線矢印コネクタ 77">
                  <a:extLst>
                    <a:ext uri="{FF2B5EF4-FFF2-40B4-BE49-F238E27FC236}">
                      <a16:creationId xmlns:a16="http://schemas.microsoft.com/office/drawing/2014/main" id="{F475FD1A-258B-4E36-9D16-1A61990C54BD}"/>
                    </a:ext>
                  </a:extLst>
                </p:cNvPr>
                <p:cNvCxnSpPr>
                  <a:cxnSpLocks/>
                  <a:stCxn id="21" idx="2"/>
                  <a:endCxn id="63" idx="6"/>
                </p:cNvCxnSpPr>
                <p:nvPr/>
              </p:nvCxnSpPr>
              <p:spPr>
                <a:xfrm flipH="1" flipV="1">
                  <a:off x="4099672" y="3390150"/>
                  <a:ext cx="698970" cy="2671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矢印コネクタ 78">
                  <a:extLst>
                    <a:ext uri="{FF2B5EF4-FFF2-40B4-BE49-F238E27FC236}">
                      <a16:creationId xmlns:a16="http://schemas.microsoft.com/office/drawing/2014/main" id="{C8BDDF1E-350B-4479-9763-B7115E532E52}"/>
                    </a:ext>
                  </a:extLst>
                </p:cNvPr>
                <p:cNvCxnSpPr>
                  <a:cxnSpLocks/>
                  <a:stCxn id="63" idx="2"/>
                  <a:endCxn id="71" idx="6"/>
                </p:cNvCxnSpPr>
                <p:nvPr/>
              </p:nvCxnSpPr>
              <p:spPr>
                <a:xfrm flipH="1" flipV="1">
                  <a:off x="3039947" y="3052947"/>
                  <a:ext cx="807725" cy="33720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テキスト ボックス 81">
                      <a:extLst>
                        <a:ext uri="{FF2B5EF4-FFF2-40B4-BE49-F238E27FC236}">
                          <a16:creationId xmlns:a16="http://schemas.microsoft.com/office/drawing/2014/main" id="{3FC39A56-4E81-47A3-8D34-0714A667C8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59958" y="2969549"/>
                      <a:ext cx="4050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82" name="テキスト ボックス 81">
                      <a:extLst>
                        <a:ext uri="{FF2B5EF4-FFF2-40B4-BE49-F238E27FC236}">
                          <a16:creationId xmlns:a16="http://schemas.microsoft.com/office/drawing/2014/main" id="{3FC39A56-4E81-47A3-8D34-0714A667C8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9958" y="2969549"/>
                      <a:ext cx="40501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テキスト ボックス 82">
                      <a:extLst>
                        <a:ext uri="{FF2B5EF4-FFF2-40B4-BE49-F238E27FC236}">
                          <a16:creationId xmlns:a16="http://schemas.microsoft.com/office/drawing/2014/main" id="{5279830C-29EB-45A1-BDC7-B0DF20A531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1964" y="3086542"/>
                      <a:ext cx="4050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ja-JP" altLang="en-US" b="1" dirty="0"/>
                    </a:p>
                  </p:txBody>
                </p:sp>
              </mc:Choice>
              <mc:Fallback xmlns="">
                <p:sp>
                  <p:nvSpPr>
                    <p:cNvPr id="83" name="テキスト ボックス 82">
                      <a:extLst>
                        <a:ext uri="{FF2B5EF4-FFF2-40B4-BE49-F238E27FC236}">
                          <a16:creationId xmlns:a16="http://schemas.microsoft.com/office/drawing/2014/main" id="{5279830C-29EB-45A1-BDC7-B0DF20A531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1964" y="3086542"/>
                      <a:ext cx="40501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吹き出し: 四角形 88">
                    <a:extLst>
                      <a:ext uri="{FF2B5EF4-FFF2-40B4-BE49-F238E27FC236}">
                        <a16:creationId xmlns:a16="http://schemas.microsoft.com/office/drawing/2014/main" id="{A09689EA-F941-4AD2-9A15-612CC560E8E0}"/>
                      </a:ext>
                    </a:extLst>
                  </p:cNvPr>
                  <p:cNvSpPr/>
                  <p:nvPr/>
                </p:nvSpPr>
                <p:spPr>
                  <a:xfrm>
                    <a:off x="3546770" y="4360081"/>
                    <a:ext cx="1407074" cy="687963"/>
                  </a:xfrm>
                  <a:prstGeom prst="wedgeRectCallout">
                    <a:avLst>
                      <a:gd name="adj1" fmla="val 64047"/>
                      <a:gd name="adj2" fmla="val -147835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 b="1" dirty="0"/>
                      <a:t>最小角度法により</a:t>
                    </a:r>
                    <a14:m>
                      <m:oMath xmlns:m="http://schemas.openxmlformats.org/officeDocument/2006/math"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ja-JP" altLang="en-US" sz="1200" b="1" i="1">
                            <a:latin typeface="Cambria Math" panose="02040503050406030204" pitchFamily="18" charset="0"/>
                          </a:rPr>
                          <m:t>を</m:t>
                        </m:r>
                      </m:oMath>
                    </a14:m>
                    <a:r>
                      <a:rPr lang="ja-JP" altLang="en-US" sz="1200" b="1" dirty="0"/>
                      <a:t>選択する</a:t>
                    </a:r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89" name="吹き出し: 四角形 88">
                    <a:extLst>
                      <a:ext uri="{FF2B5EF4-FFF2-40B4-BE49-F238E27FC236}">
                        <a16:creationId xmlns:a16="http://schemas.microsoft.com/office/drawing/2014/main" id="{A09689EA-F941-4AD2-9A15-612CC560E8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6770" y="4360081"/>
                    <a:ext cx="1407074" cy="687963"/>
                  </a:xfrm>
                  <a:prstGeom prst="wedgeRectCallout">
                    <a:avLst>
                      <a:gd name="adj1" fmla="val 64047"/>
                      <a:gd name="adj2" fmla="val -147835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吹き出し: 四角形 49">
              <a:extLst>
                <a:ext uri="{FF2B5EF4-FFF2-40B4-BE49-F238E27FC236}">
                  <a16:creationId xmlns:a16="http://schemas.microsoft.com/office/drawing/2014/main" id="{81B8C229-3545-4581-B471-716416AF1637}"/>
                </a:ext>
              </a:extLst>
            </p:cNvPr>
            <p:cNvSpPr/>
            <p:nvPr/>
          </p:nvSpPr>
          <p:spPr>
            <a:xfrm>
              <a:off x="2855984" y="1757256"/>
              <a:ext cx="1352287" cy="509207"/>
            </a:xfrm>
            <a:prstGeom prst="wedgeRectCallout">
              <a:avLst>
                <a:gd name="adj1" fmla="val 95949"/>
                <a:gd name="adj2" fmla="val 43078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b="1" dirty="0"/>
                <a:t>宛先の方向にノードがいない</a:t>
              </a:r>
              <a:endParaRPr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03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B6A0024-5CAE-42B4-8FF7-E98621B5F607}"/>
              </a:ext>
            </a:extLst>
          </p:cNvPr>
          <p:cNvGrpSpPr/>
          <p:nvPr/>
        </p:nvGrpSpPr>
        <p:grpSpPr>
          <a:xfrm>
            <a:off x="1559979" y="620987"/>
            <a:ext cx="8651522" cy="4771889"/>
            <a:chOff x="2639984" y="1568209"/>
            <a:chExt cx="8651522" cy="4771889"/>
          </a:xfrm>
        </p:grpSpPr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CEA3D87-E9E2-4E97-A5E0-5D9429205FBD}"/>
                </a:ext>
              </a:extLst>
            </p:cNvPr>
            <p:cNvSpPr/>
            <p:nvPr/>
          </p:nvSpPr>
          <p:spPr>
            <a:xfrm rot="746132">
              <a:off x="6291944" y="1859246"/>
              <a:ext cx="2022994" cy="3333451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8E923FF5-4734-478D-8FB4-73108E0876C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073344" y="3158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8E923FF5-4734-478D-8FB4-73108E087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344" y="3158999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2707CD4-B133-483D-9018-2BA081C87483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3179984" y="3428999"/>
              <a:ext cx="1893360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D4188BA9-DE17-44C4-AA96-D7DA1E43974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315900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D4188BA9-DE17-44C4-AA96-D7DA1E4397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984" y="3159000"/>
                  <a:ext cx="540000" cy="5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873D6182-1A38-4CE3-8A82-3579FFA757E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60004" y="213299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4" name="楕円 13">
                  <a:extLst>
                    <a:ext uri="{FF2B5EF4-FFF2-40B4-BE49-F238E27FC236}">
                      <a16:creationId xmlns:a16="http://schemas.microsoft.com/office/drawing/2014/main" id="{873D6182-1A38-4CE3-8A82-3579FFA757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04" y="2132994"/>
                  <a:ext cx="540000" cy="5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617CE513-3DCA-41FC-8A81-9F473C47D65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08007" y="3212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617CE513-3DCA-41FC-8A81-9F473C47D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007" y="3212999"/>
                  <a:ext cx="540000" cy="54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91D25181-C572-47F2-A076-F249C127F0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2194" y="469697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91D25181-C572-47F2-A076-F249C127F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194" y="4696970"/>
                  <a:ext cx="540000" cy="5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B87CED97-F2B7-46E3-A0D4-A01D0F206D3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0004" y="4077003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B87CED97-F2B7-46E3-A0D4-A01D0F206D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004" y="4077003"/>
                  <a:ext cx="540000" cy="5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5C15696D-7B10-488F-B860-9B0AC0D8816A}"/>
                </a:ext>
              </a:extLst>
            </p:cNvPr>
            <p:cNvGrpSpPr/>
            <p:nvPr/>
          </p:nvGrpSpPr>
          <p:grpSpPr>
            <a:xfrm>
              <a:off x="7608007" y="4908348"/>
              <a:ext cx="3683499" cy="1431750"/>
              <a:chOff x="8484514" y="5010163"/>
              <a:chExt cx="3683499" cy="1431750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B325AAAF-535E-4733-951C-DBD4A0227BB2}"/>
                  </a:ext>
                </a:extLst>
              </p:cNvPr>
              <p:cNvGrpSpPr/>
              <p:nvPr/>
            </p:nvGrpSpPr>
            <p:grpSpPr>
              <a:xfrm>
                <a:off x="8669003" y="5010163"/>
                <a:ext cx="2179019" cy="369332"/>
                <a:chOff x="8669003" y="5010163"/>
                <a:chExt cx="2179019" cy="369332"/>
              </a:xfrm>
            </p:grpSpPr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0F4F766-C2A4-4435-B31F-13ACC65065CD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190752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</a:t>
                  </a:r>
                  <a:r>
                    <a:rPr lang="ja-JP" altLang="en-US" sz="1600" b="1" dirty="0"/>
                    <a:t>送信ノード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E21C8BD3-8DE0-46FE-801C-6ACFAB2A3B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E21C8BD3-8DE0-46FE-801C-6ACFAB2A3B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7E8F1D74-9C05-4E5E-B315-C39A49C4230D}"/>
                  </a:ext>
                </a:extLst>
              </p:cNvPr>
              <p:cNvGrpSpPr/>
              <p:nvPr/>
            </p:nvGrpSpPr>
            <p:grpSpPr>
              <a:xfrm>
                <a:off x="8669003" y="5386658"/>
                <a:ext cx="2611021" cy="369332"/>
                <a:chOff x="8669003" y="5010163"/>
                <a:chExt cx="2611021" cy="369332"/>
              </a:xfrm>
            </p:grpSpPr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C777533-A4C8-4EF7-87AC-FD54CCAE12C2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233952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1</a:t>
                  </a:r>
                  <a:r>
                    <a:rPr lang="ja-JP" altLang="en-US" sz="1600" b="1" dirty="0"/>
                    <a:t>ホップ前のノード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3FE0C082-1920-4A52-9693-1B5BB55EA0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3FE0C082-1920-4A52-9693-1B5BB55EA0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9003" y="5010163"/>
                      <a:ext cx="455988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C35278D8-B83C-45AE-BD84-D1C8173A12D8}"/>
                  </a:ext>
                </a:extLst>
              </p:cNvPr>
              <p:cNvGrpSpPr/>
              <p:nvPr/>
            </p:nvGrpSpPr>
            <p:grpSpPr>
              <a:xfrm>
                <a:off x="8484514" y="5740601"/>
                <a:ext cx="3227512" cy="384721"/>
                <a:chOff x="8484514" y="4979385"/>
                <a:chExt cx="3227512" cy="384721"/>
              </a:xfrm>
            </p:grpSpPr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D830FB40-F9C7-4D87-A309-F02FE4C2E79F}"/>
                    </a:ext>
                  </a:extLst>
                </p:cNvPr>
                <p:cNvSpPr txBox="1"/>
                <p:nvPr/>
              </p:nvSpPr>
              <p:spPr>
                <a:xfrm>
                  <a:off x="8940502" y="5025552"/>
                  <a:ext cx="277152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RCS</a:t>
                  </a:r>
                  <a:r>
                    <a:rPr lang="ja-JP" altLang="en-US" sz="1600" b="1" dirty="0"/>
                    <a:t>の条件を満たすノード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5EB9A014-48E9-46C6-B726-330D65A48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4514" y="4979385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5EB9A014-48E9-46C6-B726-330D65A48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4514" y="4979385"/>
                      <a:ext cx="455988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32000" r="-1733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F51510F0-A7A2-4868-8B9C-D68714B5449C}"/>
                  </a:ext>
                </a:extLst>
              </p:cNvPr>
              <p:cNvGrpSpPr/>
              <p:nvPr/>
            </p:nvGrpSpPr>
            <p:grpSpPr>
              <a:xfrm>
                <a:off x="8671501" y="6061360"/>
                <a:ext cx="3496512" cy="380553"/>
                <a:chOff x="8659508" y="4983553"/>
                <a:chExt cx="3496512" cy="380553"/>
              </a:xfrm>
            </p:grpSpPr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245E4B2-BE41-41B2-9202-6191DFA4D595}"/>
                    </a:ext>
                  </a:extLst>
                </p:cNvPr>
                <p:cNvSpPr txBox="1"/>
                <p:nvPr/>
              </p:nvSpPr>
              <p:spPr>
                <a:xfrm>
                  <a:off x="8940501" y="5025552"/>
                  <a:ext cx="321551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: RCS</a:t>
                  </a:r>
                  <a:r>
                    <a:rPr lang="ja-JP" altLang="en-US" sz="1600" b="1" dirty="0"/>
                    <a:t>の条件を満たさないノード</a:t>
                  </a:r>
                  <a:endParaRPr lang="ja-JP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CB8B584A-8613-4B53-B3CB-2052990C1F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59508" y="4983553"/>
                      <a:ext cx="455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6" name="テキスト ボックス 35">
                      <a:extLst>
                        <a:ext uri="{FF2B5EF4-FFF2-40B4-BE49-F238E27FC236}">
                          <a16:creationId xmlns:a16="http://schemas.microsoft.com/office/drawing/2014/main" id="{CB8B584A-8613-4B53-B3CB-2052990C1F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59508" y="4983553"/>
                      <a:ext cx="455988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41035440-78AF-4E2F-A335-5EA710A97953}"/>
                    </a:ext>
                  </a:extLst>
                </p:cNvPr>
                <p:cNvSpPr txBox="1"/>
                <p:nvPr/>
              </p:nvSpPr>
              <p:spPr>
                <a:xfrm>
                  <a:off x="3296023" y="3059667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𝒄𝒍𝒅𝒊𝒔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41035440-78AF-4E2F-A335-5EA710A97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023" y="3059667"/>
                  <a:ext cx="1777321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309C8D78-7940-4055-8568-4CDC3E8E68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602461" y="3426689"/>
              <a:ext cx="896624" cy="729395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5AE8761-E31A-4497-8B48-13DBDE71D707}"/>
                    </a:ext>
                  </a:extLst>
                </p:cNvPr>
                <p:cNvSpPr txBox="1"/>
                <p:nvPr/>
              </p:nvSpPr>
              <p:spPr>
                <a:xfrm rot="2264124">
                  <a:off x="5385380" y="3564918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𝒎𝒏𝒅𝒊</m:t>
                        </m:r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sz="1800" b="1" dirty="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5AE8761-E31A-4497-8B48-13DBDE71D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64124">
                  <a:off x="5385380" y="3564918"/>
                  <a:ext cx="1777321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9A45686-451D-4907-BB3A-1209C6B1AA64}"/>
                </a:ext>
              </a:extLst>
            </p:cNvPr>
            <p:cNvSpPr txBox="1"/>
            <p:nvPr/>
          </p:nvSpPr>
          <p:spPr>
            <a:xfrm>
              <a:off x="6995982" y="1568209"/>
              <a:ext cx="10680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>
                  <a:solidFill>
                    <a:schemeClr val="accent5">
                      <a:lumMod val="75000"/>
                    </a:schemeClr>
                  </a:solidFill>
                </a:rPr>
                <a:t>RCS</a:t>
              </a:r>
              <a:r>
                <a:rPr lang="ja-JP" alt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候補</a:t>
              </a:r>
              <a:endParaRPr lang="ja-JP" altLang="en-US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8E418F38-FB52-4C8E-AC66-37742AC6093E}"/>
                </a:ext>
              </a:extLst>
            </p:cNvPr>
            <p:cNvCxnSpPr>
              <a:cxnSpLocks/>
              <a:stCxn id="12" idx="5"/>
              <a:endCxn id="17" idx="2"/>
            </p:cNvCxnSpPr>
            <p:nvPr/>
          </p:nvCxnSpPr>
          <p:spPr>
            <a:xfrm>
              <a:off x="3100903" y="3619919"/>
              <a:ext cx="3319101" cy="727084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7A8F3D48-40D8-43F9-8E71-BCE051011694}"/>
                    </a:ext>
                  </a:extLst>
                </p:cNvPr>
                <p:cNvSpPr txBox="1"/>
                <p:nvPr/>
              </p:nvSpPr>
              <p:spPr>
                <a:xfrm rot="740293">
                  <a:off x="3911237" y="4001297"/>
                  <a:ext cx="17773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𝒏𝒍𝒅𝒊</m:t>
                        </m:r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sz="1800" b="1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7A8F3D48-40D8-43F9-8E71-BCE051011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40293">
                  <a:off x="3911237" y="4001297"/>
                  <a:ext cx="1777321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59956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1F6E5DFC-3908-4B53-806E-144240776441}"/>
              </a:ext>
            </a:extLst>
          </p:cNvPr>
          <p:cNvGrpSpPr/>
          <p:nvPr/>
        </p:nvGrpSpPr>
        <p:grpSpPr>
          <a:xfrm>
            <a:off x="653129" y="230347"/>
            <a:ext cx="9586245" cy="3892709"/>
            <a:chOff x="653129" y="230347"/>
            <a:chExt cx="9586245" cy="3892709"/>
          </a:xfrm>
        </p:grpSpPr>
        <p:grpSp>
          <p:nvGrpSpPr>
            <p:cNvPr id="148" name="グループ化 147">
              <a:extLst>
                <a:ext uri="{FF2B5EF4-FFF2-40B4-BE49-F238E27FC236}">
                  <a16:creationId xmlns:a16="http://schemas.microsoft.com/office/drawing/2014/main" id="{D15DB9BD-B64F-415B-9D91-45FD6B0960B5}"/>
                </a:ext>
              </a:extLst>
            </p:cNvPr>
            <p:cNvGrpSpPr/>
            <p:nvPr/>
          </p:nvGrpSpPr>
          <p:grpSpPr>
            <a:xfrm>
              <a:off x="7885039" y="3441366"/>
              <a:ext cx="2354335" cy="681690"/>
              <a:chOff x="4938809" y="6079101"/>
              <a:chExt cx="2354335" cy="681690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279C508B-CB74-4D64-B518-D96CC3611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8914" y="6224224"/>
                <a:ext cx="468000" cy="4889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D022890-6C0C-4963-A42B-AEA0E3508DDB}"/>
                  </a:ext>
                </a:extLst>
              </p:cNvPr>
              <p:cNvSpPr txBox="1"/>
              <p:nvPr/>
            </p:nvSpPr>
            <p:spPr>
              <a:xfrm>
                <a:off x="5430852" y="6079101"/>
                <a:ext cx="17969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SIGO Route</a:t>
                </a:r>
                <a:endParaRPr lang="ja-JP" altLang="en-US" sz="1400" dirty="0"/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829DC876-39A8-4ECA-931B-9A2F87AB8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8809" y="6583404"/>
                <a:ext cx="471635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13C4128-7FF0-49CE-A085-A38FEFB1E479}"/>
                  </a:ext>
                </a:extLst>
              </p:cNvPr>
              <p:cNvSpPr txBox="1"/>
              <p:nvPr/>
            </p:nvSpPr>
            <p:spPr>
              <a:xfrm>
                <a:off x="5431117" y="6453014"/>
                <a:ext cx="18620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LSGO Route</a:t>
                </a:r>
                <a:endParaRPr lang="ja-JP" altLang="en-US" sz="1400" dirty="0"/>
              </a:p>
            </p:txBody>
          </p:sp>
        </p:grp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47D30085-ACD0-4969-9966-E1941C01D12F}"/>
                </a:ext>
              </a:extLst>
            </p:cNvPr>
            <p:cNvGrpSpPr/>
            <p:nvPr/>
          </p:nvGrpSpPr>
          <p:grpSpPr>
            <a:xfrm>
              <a:off x="653129" y="230347"/>
              <a:ext cx="9400427" cy="3668987"/>
              <a:chOff x="653129" y="230347"/>
              <a:chExt cx="9400427" cy="3668987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AC18F8BE-F12A-4B85-AA43-41EA58578C1F}"/>
                  </a:ext>
                </a:extLst>
              </p:cNvPr>
              <p:cNvGrpSpPr/>
              <p:nvPr/>
            </p:nvGrpSpPr>
            <p:grpSpPr>
              <a:xfrm>
                <a:off x="653129" y="230347"/>
                <a:ext cx="4336525" cy="3136445"/>
                <a:chOff x="653129" y="230347"/>
                <a:chExt cx="4336525" cy="3136445"/>
              </a:xfrm>
            </p:grpSpPr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5E739F10-9063-4FB1-9FE9-B6BB6EACC9CA}"/>
                    </a:ext>
                  </a:extLst>
                </p:cNvPr>
                <p:cNvGrpSpPr/>
                <p:nvPr/>
              </p:nvGrpSpPr>
              <p:grpSpPr>
                <a:xfrm>
                  <a:off x="653129" y="230347"/>
                  <a:ext cx="4336525" cy="3136445"/>
                  <a:chOff x="768277" y="1279486"/>
                  <a:chExt cx="4336525" cy="3136445"/>
                </a:xfrm>
              </p:grpSpPr>
              <p:cxnSp>
                <p:nvCxnSpPr>
                  <p:cNvPr id="65" name="直線コネクタ 64">
                    <a:extLst>
                      <a:ext uri="{FF2B5EF4-FFF2-40B4-BE49-F238E27FC236}">
                        <a16:creationId xmlns:a16="http://schemas.microsoft.com/office/drawing/2014/main" id="{4729ED2A-8E67-4538-9F99-0499EDE1A9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0903" y="1295603"/>
                    <a:ext cx="13007" cy="2969634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C8EB3B43-F0A3-48FB-B925-90A905FE3750}"/>
                      </a:ext>
                    </a:extLst>
                  </p:cNvPr>
                  <p:cNvGrpSpPr/>
                  <p:nvPr/>
                </p:nvGrpSpPr>
                <p:grpSpPr>
                  <a:xfrm>
                    <a:off x="768277" y="1279486"/>
                    <a:ext cx="4178933" cy="3136445"/>
                    <a:chOff x="5623025" y="2149049"/>
                    <a:chExt cx="4178933" cy="3136445"/>
                  </a:xfrm>
                </p:grpSpPr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70AFC87E-0DAA-462A-B509-2D6AF1CEA0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3025" y="2149049"/>
                      <a:ext cx="4178933" cy="3136445"/>
                      <a:chOff x="5802964" y="1215403"/>
                      <a:chExt cx="4178933" cy="3136445"/>
                    </a:xfrm>
                  </p:grpSpPr>
                  <p:grpSp>
                    <p:nvGrpSpPr>
                      <p:cNvPr id="38" name="グループ化 37">
                        <a:extLst>
                          <a:ext uri="{FF2B5EF4-FFF2-40B4-BE49-F238E27FC236}">
                            <a16:creationId xmlns:a16="http://schemas.microsoft.com/office/drawing/2014/main" id="{1677BD8E-CDD3-4A34-858F-6F616F292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2964" y="1215403"/>
                        <a:ext cx="4178933" cy="2969634"/>
                        <a:chOff x="1355617" y="2457194"/>
                        <a:chExt cx="4105761" cy="2917637"/>
                      </a:xfrm>
                    </p:grpSpPr>
                    <p:grpSp>
                      <p:nvGrpSpPr>
                        <p:cNvPr id="40" name="グループ化 39">
                          <a:extLst>
                            <a:ext uri="{FF2B5EF4-FFF2-40B4-BE49-F238E27FC236}">
                              <a16:creationId xmlns:a16="http://schemas.microsoft.com/office/drawing/2014/main" id="{7512580B-2DC5-4A1B-8E8C-D6E6102C15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5617" y="2457194"/>
                          <a:ext cx="4105761" cy="2917637"/>
                          <a:chOff x="254419" y="1828930"/>
                          <a:chExt cx="4105761" cy="2917637"/>
                        </a:xfrm>
                      </p:grpSpPr>
                      <p:sp>
                        <p:nvSpPr>
                          <p:cNvPr id="43" name="正方形/長方形 42">
                            <a:extLst>
                              <a:ext uri="{FF2B5EF4-FFF2-40B4-BE49-F238E27FC236}">
                                <a16:creationId xmlns:a16="http://schemas.microsoft.com/office/drawing/2014/main" id="{5F0D9B77-ED3E-4249-A2F2-78091D9BD4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5" y="2348995"/>
                            <a:ext cx="174099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4" name="正方形/長方形 43">
                            <a:extLst>
                              <a:ext uri="{FF2B5EF4-FFF2-40B4-BE49-F238E27FC236}">
                                <a16:creationId xmlns:a16="http://schemas.microsoft.com/office/drawing/2014/main" id="{26874E60-3158-4F67-90D7-54B6592DA8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2348995"/>
                            <a:ext cx="115401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5" name="正方形/長方形 44">
                            <a:extLst>
                              <a:ext uri="{FF2B5EF4-FFF2-40B4-BE49-F238E27FC236}">
                                <a16:creationId xmlns:a16="http://schemas.microsoft.com/office/drawing/2014/main" id="{EBF328D3-B78E-4D14-B315-AB343125F3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4293004"/>
                            <a:ext cx="160199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6" name="正方形/長方形 45">
                            <a:extLst>
                              <a:ext uri="{FF2B5EF4-FFF2-40B4-BE49-F238E27FC236}">
                                <a16:creationId xmlns:a16="http://schemas.microsoft.com/office/drawing/2014/main" id="{C7026AF4-39C8-42F7-93D3-453ADAA8BF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4293004"/>
                            <a:ext cx="115401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7" name="直線コネクタ 46">
                            <a:extLst>
                              <a:ext uri="{FF2B5EF4-FFF2-40B4-BE49-F238E27FC236}">
                                <a16:creationId xmlns:a16="http://schemas.microsoft.com/office/drawing/2014/main" id="{617E1BFB-9FFD-4FCF-98AE-EC991CE213E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54419" y="3972569"/>
                            <a:ext cx="4105761" cy="2973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直線コネクタ 47">
                            <a:extLst>
                              <a:ext uri="{FF2B5EF4-FFF2-40B4-BE49-F238E27FC236}">
                                <a16:creationId xmlns:a16="http://schemas.microsoft.com/office/drawing/2014/main" id="{188DDD03-F109-4721-929B-9B72F820FB7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419" y="1988941"/>
                            <a:ext cx="4105761" cy="627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直線コネクタ 48">
                            <a:extLst>
                              <a:ext uri="{FF2B5EF4-FFF2-40B4-BE49-F238E27FC236}">
                                <a16:creationId xmlns:a16="http://schemas.microsoft.com/office/drawing/2014/main" id="{34B314CC-2372-46D5-B168-5C200A04F4C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2" name="楕円 41">
                          <a:extLst>
                            <a:ext uri="{FF2B5EF4-FFF2-40B4-BE49-F238E27FC236}">
                              <a16:creationId xmlns:a16="http://schemas.microsoft.com/office/drawing/2014/main" id="{CFBCD74C-4AB7-41B9-9285-92244137DF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0224" y="2687147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4" name="テキスト ボックス 23">
                            <a:extLst>
                              <a:ext uri="{FF2B5EF4-FFF2-40B4-BE49-F238E27FC236}">
                                <a16:creationId xmlns:a16="http://schemas.microsoft.com/office/drawing/2014/main" id="{05718532-029A-413B-BE42-8E9C071AE0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テキスト ボックス 23">
                            <a:extLst>
                              <a:ext uri="{FF2B5EF4-FFF2-40B4-BE49-F238E27FC236}">
                                <a16:creationId xmlns:a16="http://schemas.microsoft.com/office/drawing/2014/main" id="{05718532-029A-413B-BE42-8E9C071AE0F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9" name="楕円 28">
                        <a:extLst>
                          <a:ext uri="{FF2B5EF4-FFF2-40B4-BE49-F238E27FC236}">
                            <a16:creationId xmlns:a16="http://schemas.microsoft.com/office/drawing/2014/main" id="{444D7F58-0207-421B-9B04-2CD1F8070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5693" y="3076359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0" name="楕円 29">
                        <a:extLst>
                          <a:ext uri="{FF2B5EF4-FFF2-40B4-BE49-F238E27FC236}">
                            <a16:creationId xmlns:a16="http://schemas.microsoft.com/office/drawing/2014/main" id="{17BB85AB-9864-4768-83BB-9A939800A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1" name="楕円 30">
                        <a:extLst>
                          <a:ext uri="{FF2B5EF4-FFF2-40B4-BE49-F238E27FC236}">
                            <a16:creationId xmlns:a16="http://schemas.microsoft.com/office/drawing/2014/main" id="{A2DF4862-F38B-49F8-8ED6-6CDC358E5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3" name="楕円 32">
                        <a:extLst>
                          <a:ext uri="{FF2B5EF4-FFF2-40B4-BE49-F238E27FC236}">
                            <a16:creationId xmlns:a16="http://schemas.microsoft.com/office/drawing/2014/main" id="{5680F94F-6337-4777-9BEB-8E21610401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4292" y="3083918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7" name="吹き出し: 四角形 36">
                        <a:extLst>
                          <a:ext uri="{FF2B5EF4-FFF2-40B4-BE49-F238E27FC236}">
                            <a16:creationId xmlns:a16="http://schemas.microsoft.com/office/drawing/2014/main" id="{8B1CAA01-2016-43AB-A88A-85C17D667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1053" y="3792326"/>
                        <a:ext cx="2002158" cy="559522"/>
                      </a:xfrm>
                      <a:prstGeom prst="wedgeRectCallout">
                        <a:avLst>
                          <a:gd name="adj1" fmla="val 49627"/>
                          <a:gd name="adj2" fmla="val -136385"/>
                        </a:avLst>
                      </a:prstGeom>
                      <a:solidFill>
                        <a:srgbClr val="C0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100" b="1" dirty="0"/>
                          <a:t>Local optimum problem </a:t>
                        </a:r>
                        <a:endParaRPr lang="en-US" altLang="ja-JP" sz="1100" b="1" dirty="0"/>
                      </a:p>
                    </p:txBody>
                  </p:sp>
                </p:grp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8D14D877-B966-4408-86A1-3E9C87626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935" y="3206993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E4B0FACB-BF2F-4AD1-B97D-3AC7D7428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319" y="4006285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13C3EE59-EEB8-4550-9E1D-AD9397B76B8E}"/>
                      </a:ext>
                    </a:extLst>
                  </p:cNvPr>
                  <p:cNvSpPr/>
                  <p:nvPr/>
                </p:nvSpPr>
                <p:spPr>
                  <a:xfrm>
                    <a:off x="4193549" y="3497705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6" name="楕円 65">
                    <a:extLst>
                      <a:ext uri="{FF2B5EF4-FFF2-40B4-BE49-F238E27FC236}">
                        <a16:creationId xmlns:a16="http://schemas.microsoft.com/office/drawing/2014/main" id="{63B9B5B2-D9D5-4FED-8D9E-50E44DBC356E}"/>
                      </a:ext>
                    </a:extLst>
                  </p:cNvPr>
                  <p:cNvSpPr/>
                  <p:nvPr/>
                </p:nvSpPr>
                <p:spPr>
                  <a:xfrm>
                    <a:off x="3307651" y="353147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7" name="楕円 66">
                    <a:extLst>
                      <a:ext uri="{FF2B5EF4-FFF2-40B4-BE49-F238E27FC236}">
                        <a16:creationId xmlns:a16="http://schemas.microsoft.com/office/drawing/2014/main" id="{5E55C038-07A5-450D-B05C-1399AC38C28C}"/>
                      </a:ext>
                    </a:extLst>
                  </p:cNvPr>
                  <p:cNvSpPr/>
                  <p:nvPr/>
                </p:nvSpPr>
                <p:spPr>
                  <a:xfrm>
                    <a:off x="1679474" y="347441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73" name="楕円 72">
                    <a:extLst>
                      <a:ext uri="{FF2B5EF4-FFF2-40B4-BE49-F238E27FC236}">
                        <a16:creationId xmlns:a16="http://schemas.microsoft.com/office/drawing/2014/main" id="{59419E0F-E266-4506-B23A-1AB8E29F0D2B}"/>
                      </a:ext>
                    </a:extLst>
                  </p:cNvPr>
                  <p:cNvSpPr/>
                  <p:nvPr/>
                </p:nvSpPr>
                <p:spPr>
                  <a:xfrm>
                    <a:off x="4852802" y="1542802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テキスト ボックス 77">
                        <a:extLst>
                          <a:ext uri="{FF2B5EF4-FFF2-40B4-BE49-F238E27FC236}">
                            <a16:creationId xmlns:a16="http://schemas.microsoft.com/office/drawing/2014/main" id="{43AC3D32-7A23-47EB-899A-3E7E16048E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テキスト ボックス 77">
                        <a:extLst>
                          <a:ext uri="{FF2B5EF4-FFF2-40B4-BE49-F238E27FC236}">
                            <a16:creationId xmlns:a16="http://schemas.microsoft.com/office/drawing/2014/main" id="{43AC3D32-7A23-47EB-899A-3E7E16048E9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3" name="楕円 82">
                    <a:extLst>
                      <a:ext uri="{FF2B5EF4-FFF2-40B4-BE49-F238E27FC236}">
                        <a16:creationId xmlns:a16="http://schemas.microsoft.com/office/drawing/2014/main" id="{D8552BE0-B37C-4158-944D-87DBFBF8DA5E}"/>
                      </a:ext>
                    </a:extLst>
                  </p:cNvPr>
                  <p:cNvSpPr/>
                  <p:nvPr/>
                </p:nvSpPr>
                <p:spPr>
                  <a:xfrm>
                    <a:off x="4490757" y="2413739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楕円 83">
                    <a:extLst>
                      <a:ext uri="{FF2B5EF4-FFF2-40B4-BE49-F238E27FC236}">
                        <a16:creationId xmlns:a16="http://schemas.microsoft.com/office/drawing/2014/main" id="{064E6CC9-8701-4928-BD94-1BD7DA327516}"/>
                      </a:ext>
                    </a:extLst>
                  </p:cNvPr>
                  <p:cNvSpPr/>
                  <p:nvPr/>
                </p:nvSpPr>
                <p:spPr>
                  <a:xfrm>
                    <a:off x="4858012" y="3107037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テキスト ボックス 84">
                        <a:extLst>
                          <a:ext uri="{FF2B5EF4-FFF2-40B4-BE49-F238E27FC236}">
                            <a16:creationId xmlns:a16="http://schemas.microsoft.com/office/drawing/2014/main" id="{F5E7B14A-B709-412D-8202-5A72F5C21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5" name="テキスト ボックス 84">
                        <a:extLst>
                          <a:ext uri="{FF2B5EF4-FFF2-40B4-BE49-F238E27FC236}">
                            <a16:creationId xmlns:a16="http://schemas.microsoft.com/office/drawing/2014/main" id="{F5E7B14A-B709-412D-8202-5A72F5C21B7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テキスト ボックス 85">
                        <a:extLst>
                          <a:ext uri="{FF2B5EF4-FFF2-40B4-BE49-F238E27FC236}">
                            <a16:creationId xmlns:a16="http://schemas.microsoft.com/office/drawing/2014/main" id="{F27F11A1-D176-43A4-A222-909F664559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6" name="テキスト ボックス 85">
                        <a:extLst>
                          <a:ext uri="{FF2B5EF4-FFF2-40B4-BE49-F238E27FC236}">
                            <a16:creationId xmlns:a16="http://schemas.microsoft.com/office/drawing/2014/main" id="{F27F11A1-D176-43A4-A222-909F664559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テキスト ボックス 86">
                        <a:extLst>
                          <a:ext uri="{FF2B5EF4-FFF2-40B4-BE49-F238E27FC236}">
                            <a16:creationId xmlns:a16="http://schemas.microsoft.com/office/drawing/2014/main" id="{3F30764B-903F-45FE-9999-D7DA42A1B9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7" name="テキスト ボックス 86">
                        <a:extLst>
                          <a:ext uri="{FF2B5EF4-FFF2-40B4-BE49-F238E27FC236}">
                            <a16:creationId xmlns:a16="http://schemas.microsoft.com/office/drawing/2014/main" id="{3F30764B-903F-45FE-9999-D7DA42A1B9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テキスト ボックス 87">
                        <a:extLst>
                          <a:ext uri="{FF2B5EF4-FFF2-40B4-BE49-F238E27FC236}">
                            <a16:creationId xmlns:a16="http://schemas.microsoft.com/office/drawing/2014/main" id="{5CC97784-62FD-4C8C-BB3C-27BAA9252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43826" y="1373003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8" name="テキスト ボックス 87">
                        <a:extLst>
                          <a:ext uri="{FF2B5EF4-FFF2-40B4-BE49-F238E27FC236}">
                            <a16:creationId xmlns:a16="http://schemas.microsoft.com/office/drawing/2014/main" id="{5CC97784-62FD-4C8C-BB3C-27BAA925248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3826" y="1373003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9" name="直線矢印コネクタ 88">
                  <a:extLst>
                    <a:ext uri="{FF2B5EF4-FFF2-40B4-BE49-F238E27FC236}">
                      <a16:creationId xmlns:a16="http://schemas.microsoft.com/office/drawing/2014/main" id="{C3366352-B16F-4A47-8D4F-2C99C7F63932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>
                  <a:off x="1525830" y="2213583"/>
                  <a:ext cx="1558627" cy="11975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>
                  <a:extLst>
                    <a:ext uri="{FF2B5EF4-FFF2-40B4-BE49-F238E27FC236}">
                      <a16:creationId xmlns:a16="http://schemas.microsoft.com/office/drawing/2014/main" id="{CC7F72BD-3FC5-4A1D-AF58-65ABDED1E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1731" y="1502460"/>
                  <a:ext cx="1035043" cy="66988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矢印コネクタ 91">
                  <a:extLst>
                    <a:ext uri="{FF2B5EF4-FFF2-40B4-BE49-F238E27FC236}">
                      <a16:creationId xmlns:a16="http://schemas.microsoft.com/office/drawing/2014/main" id="{1793060E-022A-4862-A052-108A8FF61137}"/>
                    </a:ext>
                  </a:extLst>
                </p:cNvPr>
                <p:cNvCxnSpPr>
                  <a:cxnSpLocks/>
                  <a:stCxn id="33" idx="1"/>
                </p:cNvCxnSpPr>
                <p:nvPr/>
              </p:nvCxnSpPr>
              <p:spPr>
                <a:xfrm flipH="1" flipV="1">
                  <a:off x="2470974" y="1472608"/>
                  <a:ext cx="650388" cy="66336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F62BA2D0-AFFB-42C7-861E-D294D4E30CB3}"/>
                    </a:ext>
                  </a:extLst>
                </p:cNvPr>
                <p:cNvSpPr/>
                <p:nvPr/>
              </p:nvSpPr>
              <p:spPr>
                <a:xfrm rot="1087529">
                  <a:off x="2547724" y="1568399"/>
                  <a:ext cx="64633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b="1" dirty="0">
                      <a:solidFill>
                        <a:srgbClr val="FF0000"/>
                      </a:solidFill>
                    </a:rPr>
                    <a:t>×</a:t>
                  </a:r>
                  <a:endParaRPr lang="ja-JP" altLang="en-US" sz="3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5684FE33-F54D-4C31-80A1-C19478E27DDC}"/>
                    </a:ext>
                  </a:extLst>
                </p:cNvPr>
                <p:cNvSpPr/>
                <p:nvPr/>
              </p:nvSpPr>
              <p:spPr>
                <a:xfrm rot="20335576">
                  <a:off x="3558859" y="1568398"/>
                  <a:ext cx="64633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b="1" dirty="0">
                      <a:solidFill>
                        <a:srgbClr val="FF0000"/>
                      </a:solidFill>
                    </a:rPr>
                    <a:t>×</a:t>
                  </a:r>
                  <a:endParaRPr lang="ja-JP" altLang="en-US" sz="36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9137B542-A3D8-4B07-8311-F9DDBB4A6196}"/>
                  </a:ext>
                </a:extLst>
              </p:cNvPr>
              <p:cNvGrpSpPr/>
              <p:nvPr/>
            </p:nvGrpSpPr>
            <p:grpSpPr>
              <a:xfrm>
                <a:off x="5717031" y="230347"/>
                <a:ext cx="4336525" cy="2985751"/>
                <a:chOff x="653129" y="230347"/>
                <a:chExt cx="4336525" cy="2985751"/>
              </a:xfrm>
            </p:grpSpPr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5EE8F76D-3D03-4C53-8866-4D1C989B88EA}"/>
                    </a:ext>
                  </a:extLst>
                </p:cNvPr>
                <p:cNvGrpSpPr/>
                <p:nvPr/>
              </p:nvGrpSpPr>
              <p:grpSpPr>
                <a:xfrm>
                  <a:off x="653129" y="230347"/>
                  <a:ext cx="4336525" cy="2985751"/>
                  <a:chOff x="768277" y="1279486"/>
                  <a:chExt cx="4336525" cy="2985751"/>
                </a:xfrm>
              </p:grpSpPr>
              <p:cxnSp>
                <p:nvCxnSpPr>
                  <p:cNvPr id="104" name="直線コネクタ 103">
                    <a:extLst>
                      <a:ext uri="{FF2B5EF4-FFF2-40B4-BE49-F238E27FC236}">
                        <a16:creationId xmlns:a16="http://schemas.microsoft.com/office/drawing/2014/main" id="{11F2D6A1-355B-43D8-B552-92619295B1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0903" y="1295603"/>
                    <a:ext cx="13007" cy="2969634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5" name="グループ化 104">
                    <a:extLst>
                      <a:ext uri="{FF2B5EF4-FFF2-40B4-BE49-F238E27FC236}">
                        <a16:creationId xmlns:a16="http://schemas.microsoft.com/office/drawing/2014/main" id="{4EE805D8-D82A-4DA7-BA2E-AAB8D7B8796F}"/>
                      </a:ext>
                    </a:extLst>
                  </p:cNvPr>
                  <p:cNvGrpSpPr/>
                  <p:nvPr/>
                </p:nvGrpSpPr>
                <p:grpSpPr>
                  <a:xfrm>
                    <a:off x="768277" y="1279486"/>
                    <a:ext cx="4178933" cy="2969634"/>
                    <a:chOff x="5623025" y="2149049"/>
                    <a:chExt cx="4178933" cy="2969634"/>
                  </a:xfrm>
                </p:grpSpPr>
                <p:grpSp>
                  <p:nvGrpSpPr>
                    <p:cNvPr id="118" name="グループ化 117">
                      <a:extLst>
                        <a:ext uri="{FF2B5EF4-FFF2-40B4-BE49-F238E27FC236}">
                          <a16:creationId xmlns:a16="http://schemas.microsoft.com/office/drawing/2014/main" id="{1B13D5F8-0319-43E5-9D43-5624D7C2C1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3025" y="2149049"/>
                      <a:ext cx="4178933" cy="2969634"/>
                      <a:chOff x="5802964" y="1215403"/>
                      <a:chExt cx="4178933" cy="2969634"/>
                    </a:xfrm>
                  </p:grpSpPr>
                  <p:grpSp>
                    <p:nvGrpSpPr>
                      <p:cNvPr id="121" name="グループ化 120">
                        <a:extLst>
                          <a:ext uri="{FF2B5EF4-FFF2-40B4-BE49-F238E27FC236}">
                            <a16:creationId xmlns:a16="http://schemas.microsoft.com/office/drawing/2014/main" id="{3331EF99-ECDA-4E79-BCC6-DA5DB3D5F0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2964" y="1215403"/>
                        <a:ext cx="4178933" cy="2969634"/>
                        <a:chOff x="1355617" y="2457194"/>
                        <a:chExt cx="4105761" cy="2917637"/>
                      </a:xfrm>
                    </p:grpSpPr>
                    <p:grpSp>
                      <p:nvGrpSpPr>
                        <p:cNvPr id="128" name="グループ化 127">
                          <a:extLst>
                            <a:ext uri="{FF2B5EF4-FFF2-40B4-BE49-F238E27FC236}">
                              <a16:creationId xmlns:a16="http://schemas.microsoft.com/office/drawing/2014/main" id="{F51B564C-7E15-4137-876A-88BD8FBF9D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5617" y="2457194"/>
                          <a:ext cx="4105761" cy="2917637"/>
                          <a:chOff x="254419" y="1828930"/>
                          <a:chExt cx="4105761" cy="2917637"/>
                        </a:xfrm>
                      </p:grpSpPr>
                      <p:sp>
                        <p:nvSpPr>
                          <p:cNvPr id="130" name="正方形/長方形 129">
                            <a:extLst>
                              <a:ext uri="{FF2B5EF4-FFF2-40B4-BE49-F238E27FC236}">
                                <a16:creationId xmlns:a16="http://schemas.microsoft.com/office/drawing/2014/main" id="{54A0DBAA-8DF9-4428-833E-67350D4359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5" y="2348995"/>
                            <a:ext cx="174099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1" name="正方形/長方形 130">
                            <a:extLst>
                              <a:ext uri="{FF2B5EF4-FFF2-40B4-BE49-F238E27FC236}">
                                <a16:creationId xmlns:a16="http://schemas.microsoft.com/office/drawing/2014/main" id="{7C3B8912-CF05-4FDD-A49B-EAFF69555C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2348995"/>
                            <a:ext cx="115401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2" name="正方形/長方形 131">
                            <a:extLst>
                              <a:ext uri="{FF2B5EF4-FFF2-40B4-BE49-F238E27FC236}">
                                <a16:creationId xmlns:a16="http://schemas.microsoft.com/office/drawing/2014/main" id="{CE651FFC-9432-4C59-B92A-81D6AF6D1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4293004"/>
                            <a:ext cx="160199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3" name="正方形/長方形 132">
                            <a:extLst>
                              <a:ext uri="{FF2B5EF4-FFF2-40B4-BE49-F238E27FC236}">
                                <a16:creationId xmlns:a16="http://schemas.microsoft.com/office/drawing/2014/main" id="{250274BF-2F3C-4568-958A-4715530479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4293004"/>
                            <a:ext cx="115401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134" name="直線コネクタ 133">
                            <a:extLst>
                              <a:ext uri="{FF2B5EF4-FFF2-40B4-BE49-F238E27FC236}">
                                <a16:creationId xmlns:a16="http://schemas.microsoft.com/office/drawing/2014/main" id="{15D0C896-4B0F-4E67-9233-D96224D7F2D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54419" y="3972569"/>
                            <a:ext cx="4105761" cy="2973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直線コネクタ 134">
                            <a:extLst>
                              <a:ext uri="{FF2B5EF4-FFF2-40B4-BE49-F238E27FC236}">
                                <a16:creationId xmlns:a16="http://schemas.microsoft.com/office/drawing/2014/main" id="{8C52489D-8FE8-4229-B609-48AF69C391A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419" y="1988941"/>
                            <a:ext cx="4105761" cy="627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6" name="直線コネクタ 135">
                            <a:extLst>
                              <a:ext uri="{FF2B5EF4-FFF2-40B4-BE49-F238E27FC236}">
                                <a16:creationId xmlns:a16="http://schemas.microsoft.com/office/drawing/2014/main" id="{117AF967-DB3C-4480-A9CF-F84A376E29B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9" name="楕円 128">
                          <a:extLst>
                            <a:ext uri="{FF2B5EF4-FFF2-40B4-BE49-F238E27FC236}">
                              <a16:creationId xmlns:a16="http://schemas.microsoft.com/office/drawing/2014/main" id="{DD265345-1A75-43B0-9962-9AA4B8590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0224" y="2687147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2" name="テキスト ボックス 121">
                            <a:extLst>
                              <a:ext uri="{FF2B5EF4-FFF2-40B4-BE49-F238E27FC236}">
                                <a16:creationId xmlns:a16="http://schemas.microsoft.com/office/drawing/2014/main" id="{ABF467D3-D356-440B-A1B2-B9D84460824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2" name="テキスト ボックス 121">
                            <a:extLst>
                              <a:ext uri="{FF2B5EF4-FFF2-40B4-BE49-F238E27FC236}">
                                <a16:creationId xmlns:a16="http://schemas.microsoft.com/office/drawing/2014/main" id="{ABF467D3-D356-440B-A1B2-B9D84460824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23" name="楕円 122">
                        <a:extLst>
                          <a:ext uri="{FF2B5EF4-FFF2-40B4-BE49-F238E27FC236}">
                            <a16:creationId xmlns:a16="http://schemas.microsoft.com/office/drawing/2014/main" id="{A93B14E7-3959-48C4-AFBF-61E90E3C1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5693" y="3076359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4" name="楕円 123">
                        <a:extLst>
                          <a:ext uri="{FF2B5EF4-FFF2-40B4-BE49-F238E27FC236}">
                            <a16:creationId xmlns:a16="http://schemas.microsoft.com/office/drawing/2014/main" id="{F12220EA-46E2-4451-BDDE-8B7451580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25" name="楕円 124">
                        <a:extLst>
                          <a:ext uri="{FF2B5EF4-FFF2-40B4-BE49-F238E27FC236}">
                            <a16:creationId xmlns:a16="http://schemas.microsoft.com/office/drawing/2014/main" id="{6C173BFF-FB95-42D7-990A-3A6C9CCD0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26" name="楕円 125">
                        <a:extLst>
                          <a:ext uri="{FF2B5EF4-FFF2-40B4-BE49-F238E27FC236}">
                            <a16:creationId xmlns:a16="http://schemas.microsoft.com/office/drawing/2014/main" id="{2A6E7113-8FF0-494F-996E-CFBD22679B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4292" y="3083918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19" name="楕円 118">
                      <a:extLst>
                        <a:ext uri="{FF2B5EF4-FFF2-40B4-BE49-F238E27FC236}">
                          <a16:creationId xmlns:a16="http://schemas.microsoft.com/office/drawing/2014/main" id="{0331A0FB-085E-4227-B0EE-84E142A46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935" y="3206993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20" name="楕円 119">
                      <a:extLst>
                        <a:ext uri="{FF2B5EF4-FFF2-40B4-BE49-F238E27FC236}">
                          <a16:creationId xmlns:a16="http://schemas.microsoft.com/office/drawing/2014/main" id="{9C44104E-00C0-4490-87DF-EE2CEBC5E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319" y="4006285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7D1EB4E1-D3A2-4DEC-BB68-26F656AC5E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7D1EB4E1-D3A2-4DEC-BB68-26F656AC5E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7" name="楕円 106">
                    <a:extLst>
                      <a:ext uri="{FF2B5EF4-FFF2-40B4-BE49-F238E27FC236}">
                        <a16:creationId xmlns:a16="http://schemas.microsoft.com/office/drawing/2014/main" id="{0C95735E-EA49-4850-BCE8-C90920276864}"/>
                      </a:ext>
                    </a:extLst>
                  </p:cNvPr>
                  <p:cNvSpPr/>
                  <p:nvPr/>
                </p:nvSpPr>
                <p:spPr>
                  <a:xfrm>
                    <a:off x="4193549" y="3497705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8" name="楕円 107">
                    <a:extLst>
                      <a:ext uri="{FF2B5EF4-FFF2-40B4-BE49-F238E27FC236}">
                        <a16:creationId xmlns:a16="http://schemas.microsoft.com/office/drawing/2014/main" id="{401FF4D1-24E3-4CC2-B9A1-DB379890BFEB}"/>
                      </a:ext>
                    </a:extLst>
                  </p:cNvPr>
                  <p:cNvSpPr/>
                  <p:nvPr/>
                </p:nvSpPr>
                <p:spPr>
                  <a:xfrm>
                    <a:off x="3307651" y="353147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9" name="楕円 108">
                    <a:extLst>
                      <a:ext uri="{FF2B5EF4-FFF2-40B4-BE49-F238E27FC236}">
                        <a16:creationId xmlns:a16="http://schemas.microsoft.com/office/drawing/2014/main" id="{21E334DA-1B60-4367-A96D-632A18F6EDCA}"/>
                      </a:ext>
                    </a:extLst>
                  </p:cNvPr>
                  <p:cNvSpPr/>
                  <p:nvPr/>
                </p:nvSpPr>
                <p:spPr>
                  <a:xfrm>
                    <a:off x="1679474" y="347441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0" name="楕円 109">
                    <a:extLst>
                      <a:ext uri="{FF2B5EF4-FFF2-40B4-BE49-F238E27FC236}">
                        <a16:creationId xmlns:a16="http://schemas.microsoft.com/office/drawing/2014/main" id="{E3594FD0-9D0D-4FF4-AB50-22543744D216}"/>
                      </a:ext>
                    </a:extLst>
                  </p:cNvPr>
                  <p:cNvSpPr/>
                  <p:nvPr/>
                </p:nvSpPr>
                <p:spPr>
                  <a:xfrm>
                    <a:off x="4852802" y="1542802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テキスト ボックス 110">
                        <a:extLst>
                          <a:ext uri="{FF2B5EF4-FFF2-40B4-BE49-F238E27FC236}">
                            <a16:creationId xmlns:a16="http://schemas.microsoft.com/office/drawing/2014/main" id="{BB4D0EEB-C0E5-4B6A-8D8D-E9CA4304A3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テキスト ボックス 110">
                        <a:extLst>
                          <a:ext uri="{FF2B5EF4-FFF2-40B4-BE49-F238E27FC236}">
                            <a16:creationId xmlns:a16="http://schemas.microsoft.com/office/drawing/2014/main" id="{BB4D0EEB-C0E5-4B6A-8D8D-E9CA4304A3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2" name="楕円 111">
                    <a:extLst>
                      <a:ext uri="{FF2B5EF4-FFF2-40B4-BE49-F238E27FC236}">
                        <a16:creationId xmlns:a16="http://schemas.microsoft.com/office/drawing/2014/main" id="{DF3B1CFE-27F7-41F9-9AC6-38C12CD13563}"/>
                      </a:ext>
                    </a:extLst>
                  </p:cNvPr>
                  <p:cNvSpPr/>
                  <p:nvPr/>
                </p:nvSpPr>
                <p:spPr>
                  <a:xfrm>
                    <a:off x="4490757" y="2413739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楕円 112">
                    <a:extLst>
                      <a:ext uri="{FF2B5EF4-FFF2-40B4-BE49-F238E27FC236}">
                        <a16:creationId xmlns:a16="http://schemas.microsoft.com/office/drawing/2014/main" id="{2B4BEB14-D86A-4AE6-843C-06E4B4ADCC90}"/>
                      </a:ext>
                    </a:extLst>
                  </p:cNvPr>
                  <p:cNvSpPr/>
                  <p:nvPr/>
                </p:nvSpPr>
                <p:spPr>
                  <a:xfrm>
                    <a:off x="4858012" y="3107037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テキスト ボックス 113">
                        <a:extLst>
                          <a:ext uri="{FF2B5EF4-FFF2-40B4-BE49-F238E27FC236}">
                            <a16:creationId xmlns:a16="http://schemas.microsoft.com/office/drawing/2014/main" id="{EFC4C61E-6736-40AB-AE11-D2F2B286AF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4" name="テキスト ボックス 113">
                        <a:extLst>
                          <a:ext uri="{FF2B5EF4-FFF2-40B4-BE49-F238E27FC236}">
                            <a16:creationId xmlns:a16="http://schemas.microsoft.com/office/drawing/2014/main" id="{EFC4C61E-6736-40AB-AE11-D2F2B286AF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テキスト ボックス 114">
                        <a:extLst>
                          <a:ext uri="{FF2B5EF4-FFF2-40B4-BE49-F238E27FC236}">
                            <a16:creationId xmlns:a16="http://schemas.microsoft.com/office/drawing/2014/main" id="{C8A55CDF-BB7B-49FB-86A9-2AB2EB5FE9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5" name="テキスト ボックス 114">
                        <a:extLst>
                          <a:ext uri="{FF2B5EF4-FFF2-40B4-BE49-F238E27FC236}">
                            <a16:creationId xmlns:a16="http://schemas.microsoft.com/office/drawing/2014/main" id="{C8A55CDF-BB7B-49FB-86A9-2AB2EB5FE9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テキスト ボックス 115">
                        <a:extLst>
                          <a:ext uri="{FF2B5EF4-FFF2-40B4-BE49-F238E27FC236}">
                            <a16:creationId xmlns:a16="http://schemas.microsoft.com/office/drawing/2014/main" id="{2F10D971-12BD-4244-9A6F-9E7197F5C8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6" name="テキスト ボックス 115">
                        <a:extLst>
                          <a:ext uri="{FF2B5EF4-FFF2-40B4-BE49-F238E27FC236}">
                            <a16:creationId xmlns:a16="http://schemas.microsoft.com/office/drawing/2014/main" id="{2F10D971-12BD-4244-9A6F-9E7197F5C8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テキスト ボックス 116">
                        <a:extLst>
                          <a:ext uri="{FF2B5EF4-FFF2-40B4-BE49-F238E27FC236}">
                            <a16:creationId xmlns:a16="http://schemas.microsoft.com/office/drawing/2014/main" id="{0EC99BE5-E059-4530-A995-0BAC412CCE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08712" y="1373003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7" name="テキスト ボックス 116">
                        <a:extLst>
                          <a:ext uri="{FF2B5EF4-FFF2-40B4-BE49-F238E27FC236}">
                            <a16:creationId xmlns:a16="http://schemas.microsoft.com/office/drawing/2014/main" id="{0EC99BE5-E059-4530-A995-0BAC412CCE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8712" y="1373003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D5866ADB-1C91-445F-B660-7E8A900EE6F1}"/>
                    </a:ext>
                  </a:extLst>
                </p:cNvPr>
                <p:cNvCxnSpPr>
                  <a:cxnSpLocks/>
                  <a:endCxn id="120" idx="2"/>
                </p:cNvCxnSpPr>
                <p:nvPr/>
              </p:nvCxnSpPr>
              <p:spPr>
                <a:xfrm>
                  <a:off x="1525830" y="2213583"/>
                  <a:ext cx="645593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矢印コネクタ 99">
                  <a:extLst>
                    <a:ext uri="{FF2B5EF4-FFF2-40B4-BE49-F238E27FC236}">
                      <a16:creationId xmlns:a16="http://schemas.microsoft.com/office/drawing/2014/main" id="{7599C188-9F09-4C1E-BD38-6705B896E6AD}"/>
                    </a:ext>
                  </a:extLst>
                </p:cNvPr>
                <p:cNvCxnSpPr>
                  <a:cxnSpLocks/>
                  <a:stCxn id="120" idx="0"/>
                </p:cNvCxnSpPr>
                <p:nvPr/>
              </p:nvCxnSpPr>
              <p:spPr>
                <a:xfrm flipV="1">
                  <a:off x="2297423" y="1540143"/>
                  <a:ext cx="56077" cy="54744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矢印コネクタ 100">
                  <a:extLst>
                    <a:ext uri="{FF2B5EF4-FFF2-40B4-BE49-F238E27FC236}">
                      <a16:creationId xmlns:a16="http://schemas.microsoft.com/office/drawing/2014/main" id="{613D2186-22CD-473D-8BFB-9D2A8C984A4E}"/>
                    </a:ext>
                  </a:extLst>
                </p:cNvPr>
                <p:cNvCxnSpPr>
                  <a:cxnSpLocks/>
                  <a:endCxn id="125" idx="4"/>
                </p:cNvCxnSpPr>
                <p:nvPr/>
              </p:nvCxnSpPr>
              <p:spPr>
                <a:xfrm flipV="1">
                  <a:off x="2379871" y="727284"/>
                  <a:ext cx="4424" cy="540948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直線矢印コネクタ 140">
                <a:extLst>
                  <a:ext uri="{FF2B5EF4-FFF2-40B4-BE49-F238E27FC236}">
                    <a16:creationId xmlns:a16="http://schemas.microsoft.com/office/drawing/2014/main" id="{E5659132-5ACD-45E6-B86E-6182CED6874F}"/>
                  </a:ext>
                </a:extLst>
              </p:cNvPr>
              <p:cNvCxnSpPr>
                <a:cxnSpLocks/>
                <a:stCxn id="125" idx="6"/>
                <a:endCxn id="129" idx="2"/>
              </p:cNvCxnSpPr>
              <p:nvPr/>
            </p:nvCxnSpPr>
            <p:spPr>
              <a:xfrm flipV="1">
                <a:off x="7574197" y="590398"/>
                <a:ext cx="804038" cy="1088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8A600CA3-FFF2-4D5B-9AC2-2F28C57ECA13}"/>
                  </a:ext>
                </a:extLst>
              </p:cNvPr>
              <p:cNvSpPr/>
              <p:nvPr/>
            </p:nvSpPr>
            <p:spPr>
              <a:xfrm>
                <a:off x="2175507" y="3530002"/>
                <a:ext cx="50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(a)</a:t>
                </a:r>
                <a:endParaRPr lang="ja-JP" altLang="en-US" b="1" dirty="0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8290A490-602B-4955-840B-1E3A1401BD23}"/>
                  </a:ext>
                </a:extLst>
              </p:cNvPr>
              <p:cNvSpPr/>
              <p:nvPr/>
            </p:nvSpPr>
            <p:spPr>
              <a:xfrm>
                <a:off x="7232905" y="3455744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(b)</a:t>
                </a:r>
                <a:endParaRPr lang="ja-JP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7199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1BA5BC2-D868-434D-84EC-A7E5CC75B3CF}"/>
              </a:ext>
            </a:extLst>
          </p:cNvPr>
          <p:cNvGrpSpPr/>
          <p:nvPr/>
        </p:nvGrpSpPr>
        <p:grpSpPr>
          <a:xfrm>
            <a:off x="1775980" y="836988"/>
            <a:ext cx="7776036" cy="4968023"/>
            <a:chOff x="1775980" y="828000"/>
            <a:chExt cx="7776036" cy="4968023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2A89471-0381-4753-BD74-374C67C98D73}"/>
                </a:ext>
              </a:extLst>
            </p:cNvPr>
            <p:cNvGrpSpPr/>
            <p:nvPr/>
          </p:nvGrpSpPr>
          <p:grpSpPr>
            <a:xfrm>
              <a:off x="1775980" y="828000"/>
              <a:ext cx="7776036" cy="4968023"/>
              <a:chOff x="1775980" y="828000"/>
              <a:chExt cx="7776036" cy="4968023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A4FCC46-F9A1-45B2-8D88-F64335646AA8}"/>
                  </a:ext>
                </a:extLst>
              </p:cNvPr>
              <p:cNvSpPr/>
              <p:nvPr/>
            </p:nvSpPr>
            <p:spPr>
              <a:xfrm>
                <a:off x="1775980" y="828000"/>
                <a:ext cx="7776036" cy="4968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C2D67DE-7511-4405-85BE-B5FFD46EA927}"/>
                  </a:ext>
                </a:extLst>
              </p:cNvPr>
              <p:cNvSpPr/>
              <p:nvPr/>
            </p:nvSpPr>
            <p:spPr>
              <a:xfrm>
                <a:off x="2855985" y="1484991"/>
                <a:ext cx="4968023" cy="3240015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685B9C9-C415-4AB3-B0A9-BB9F8211E973}"/>
                  </a:ext>
                </a:extLst>
              </p:cNvPr>
              <p:cNvSpPr/>
              <p:nvPr/>
            </p:nvSpPr>
            <p:spPr>
              <a:xfrm>
                <a:off x="5652000" y="1484991"/>
                <a:ext cx="2160010" cy="12960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3DCF2D-C58C-40F4-ADA6-E215150CE15E}"/>
                  </a:ext>
                </a:extLst>
              </p:cNvPr>
              <p:cNvSpPr txBox="1"/>
              <p:nvPr/>
            </p:nvSpPr>
            <p:spPr>
              <a:xfrm>
                <a:off x="6247985" y="1501671"/>
                <a:ext cx="1665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 err="1"/>
                  <a:t>Geocast</a:t>
                </a:r>
                <a:r>
                  <a:rPr lang="en-US" altLang="ja-JP" sz="1400" b="1" dirty="0"/>
                  <a:t> Region</a:t>
                </a:r>
                <a:endParaRPr lang="ja-JP" altLang="en-US" sz="1400" dirty="0"/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F56AD6CC-3B6A-4674-B18A-38EAC252CBB4}"/>
                  </a:ext>
                </a:extLst>
              </p:cNvPr>
              <p:cNvCxnSpPr>
                <a:cxnSpLocks/>
                <a:endCxn id="21" idx="4"/>
              </p:cNvCxnSpPr>
              <p:nvPr/>
            </p:nvCxnSpPr>
            <p:spPr>
              <a:xfrm flipV="1">
                <a:off x="2871520" y="4005002"/>
                <a:ext cx="296480" cy="65699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3BCC8B5-2897-4174-8E0D-AABDCF4FAF0C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92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3BCC8B5-2897-4174-8E0D-AABDCF4FAF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9492" y="1184035"/>
                    <a:ext cx="40501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06D2DC3-7137-478D-A966-F8C6E04B1EC0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010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06D2DC3-7137-478D-A966-F8C6E04B1E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010" y="1184035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C10CB4DD-BCD8-46F4-8959-3B34CFD6E0DD}"/>
                      </a:ext>
                    </a:extLst>
                  </p:cNvPr>
                  <p:cNvSpPr txBox="1"/>
                  <p:nvPr/>
                </p:nvSpPr>
                <p:spPr>
                  <a:xfrm>
                    <a:off x="7838996" y="259633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C10CB4DD-BCD8-46F4-8959-3B34CFD6E0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996" y="2596331"/>
                    <a:ext cx="4050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C0B9D87-D49F-4F33-9740-551B9E1A5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92" y="271262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C0B9D87-D49F-4F33-9740-551B9E1A5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9492" y="2712621"/>
                    <a:ext cx="40501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B18889D8-D6BA-41B4-ABA9-584E7076D78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010" y="4725006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B18889D8-D6BA-41B4-ABA9-584E7076D7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010" y="4725006"/>
                    <a:ext cx="4050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E3F502C-A295-4505-B573-1A772568CB26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476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E3F502C-A295-4505-B573-1A772568C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476" y="1184035"/>
                    <a:ext cx="40501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A8EB771-3D76-4959-B68E-5517702204C5}"/>
                  </a:ext>
                </a:extLst>
              </p:cNvPr>
              <p:cNvSpPr txBox="1"/>
              <p:nvPr/>
            </p:nvSpPr>
            <p:spPr>
              <a:xfrm>
                <a:off x="5899444" y="4386451"/>
                <a:ext cx="23175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Forwarding Region</a:t>
                </a:r>
                <a:endParaRPr lang="ja-JP" altLang="en-US" sz="1400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D968FD2-A9F6-4460-B097-4572687193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886" y="465300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A209EF0-6620-477F-83E0-99AB398FE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6000" y="3861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725C2B4-6A3F-4248-8091-FBC49537D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7476" y="3859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ABF29C6-C4E1-4C2C-8A5A-05B1215701A0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2522108" y="4003002"/>
                <a:ext cx="316778" cy="65000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FA048A6-9909-4D1D-B24B-A403CDA3D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8271" y="3429000"/>
                <a:ext cx="170776" cy="43000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5B38179-7DC2-4A97-8405-CBE771EEFB1B}"/>
                  </a:ext>
                </a:extLst>
              </p:cNvPr>
              <p:cNvSpPr/>
              <p:nvPr/>
            </p:nvSpPr>
            <p:spPr>
              <a:xfrm rot="1087529">
                <a:off x="2357438" y="3441458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/>
                  <a:t>×</a:t>
                </a:r>
                <a:endParaRPr lang="ja-JP" altLang="en-US" sz="2400" b="1" dirty="0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A12043B-F809-4EDE-86C6-38954CF43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8000" y="424061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1297CEBC-AD4D-4B35-8A3D-FC681AE0D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7992" y="361846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6C50763D-74F8-4AE4-B458-10889B4D01E6}"/>
                  </a:ext>
                </a:extLst>
              </p:cNvPr>
              <p:cNvCxnSpPr>
                <a:cxnSpLocks/>
                <a:stCxn id="21" idx="5"/>
                <a:endCxn id="30" idx="2"/>
              </p:cNvCxnSpPr>
              <p:nvPr/>
            </p:nvCxnSpPr>
            <p:spPr>
              <a:xfrm>
                <a:off x="3218912" y="3983914"/>
                <a:ext cx="539088" cy="3287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74B5AC50-317D-4A99-A29A-63C19D89B268}"/>
                  </a:ext>
                </a:extLst>
              </p:cNvPr>
              <p:cNvCxnSpPr>
                <a:cxnSpLocks/>
                <a:endCxn id="31" idx="3"/>
              </p:cNvCxnSpPr>
              <p:nvPr/>
            </p:nvCxnSpPr>
            <p:spPr>
              <a:xfrm flipV="1">
                <a:off x="3894251" y="3741380"/>
                <a:ext cx="494829" cy="50434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/>
                  <p:nvPr/>
                </p:nvSpPr>
                <p:spPr>
                  <a:xfrm>
                    <a:off x="3180680" y="3644001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0680" y="3644001"/>
                    <a:ext cx="36242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59741" y="4268680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741" y="4268680"/>
                    <a:ext cx="65640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7E51B091-A980-43F3-8094-9EBE3F852167}"/>
                      </a:ext>
                    </a:extLst>
                  </p:cNvPr>
                  <p:cNvSpPr txBox="1"/>
                  <p:nvPr/>
                </p:nvSpPr>
                <p:spPr>
                  <a:xfrm>
                    <a:off x="4335389" y="3612918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7E51B091-A980-43F3-8094-9EBE3F8521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389" y="3612918"/>
                    <a:ext cx="65640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B3E04A3-243A-4A8A-AF43-6A677B3F8044}"/>
                </a:ext>
              </a:extLst>
            </p:cNvPr>
            <p:cNvSpPr txBox="1"/>
            <p:nvPr/>
          </p:nvSpPr>
          <p:spPr>
            <a:xfrm>
              <a:off x="6882713" y="5484836"/>
              <a:ext cx="2317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Network Space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977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7EE55D8-6BA3-438E-86D9-679B5255A382}"/>
              </a:ext>
            </a:extLst>
          </p:cNvPr>
          <p:cNvGrpSpPr/>
          <p:nvPr/>
        </p:nvGrpSpPr>
        <p:grpSpPr>
          <a:xfrm>
            <a:off x="1775980" y="836988"/>
            <a:ext cx="7776036" cy="4968023"/>
            <a:chOff x="1775980" y="828000"/>
            <a:chExt cx="7776036" cy="4968023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2A89471-0381-4753-BD74-374C67C98D73}"/>
                </a:ext>
              </a:extLst>
            </p:cNvPr>
            <p:cNvGrpSpPr/>
            <p:nvPr/>
          </p:nvGrpSpPr>
          <p:grpSpPr>
            <a:xfrm>
              <a:off x="1775980" y="828000"/>
              <a:ext cx="7776036" cy="4968023"/>
              <a:chOff x="1775980" y="828000"/>
              <a:chExt cx="7776036" cy="4968023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A4FCC46-F9A1-45B2-8D88-F64335646AA8}"/>
                  </a:ext>
                </a:extLst>
              </p:cNvPr>
              <p:cNvSpPr/>
              <p:nvPr/>
            </p:nvSpPr>
            <p:spPr>
              <a:xfrm>
                <a:off x="1775980" y="828000"/>
                <a:ext cx="7776036" cy="4968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685B9C9-C415-4AB3-B0A9-BB9F8211E973}"/>
                  </a:ext>
                </a:extLst>
              </p:cNvPr>
              <p:cNvSpPr/>
              <p:nvPr/>
            </p:nvSpPr>
            <p:spPr>
              <a:xfrm>
                <a:off x="5652000" y="1484991"/>
                <a:ext cx="2160010" cy="12960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3DCF2D-C58C-40F4-ADA6-E215150CE15E}"/>
                  </a:ext>
                </a:extLst>
              </p:cNvPr>
              <p:cNvSpPr txBox="1"/>
              <p:nvPr/>
            </p:nvSpPr>
            <p:spPr>
              <a:xfrm>
                <a:off x="6247985" y="1501671"/>
                <a:ext cx="1665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 err="1"/>
                  <a:t>Geocast</a:t>
                </a:r>
                <a:r>
                  <a:rPr lang="en-US" altLang="ja-JP" sz="1400" b="1" dirty="0"/>
                  <a:t> Region</a:t>
                </a:r>
                <a:endParaRPr lang="ja-JP" altLang="en-US" sz="1400" dirty="0"/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F56AD6CC-3B6A-4674-B18A-38EAC252CBB4}"/>
                  </a:ext>
                </a:extLst>
              </p:cNvPr>
              <p:cNvCxnSpPr>
                <a:cxnSpLocks/>
                <a:stCxn id="20" idx="7"/>
                <a:endCxn id="21" idx="4"/>
              </p:cNvCxnSpPr>
              <p:nvPr/>
            </p:nvCxnSpPr>
            <p:spPr>
              <a:xfrm flipV="1">
                <a:off x="2889798" y="4196522"/>
                <a:ext cx="578213" cy="47757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D968FD2-A9F6-4460-B097-4572687193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886" y="465300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A209EF0-6620-477F-83E0-99AB398FE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6011" y="405252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725C2B4-6A3F-4248-8091-FBC49537D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7476" y="3859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ABF29C6-C4E1-4C2C-8A5A-05B1215701A0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2522108" y="4003002"/>
                <a:ext cx="316778" cy="65000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FA048A6-9909-4D1D-B24B-A403CDA3D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8271" y="3429000"/>
                <a:ext cx="170776" cy="43000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A12043B-F809-4EDE-86C6-38954CF43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5285" y="460095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1297CEBC-AD4D-4B35-8A3D-FC681AE0D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8649" y="33043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6C50763D-74F8-4AE4-B458-10889B4D01E6}"/>
                  </a:ext>
                </a:extLst>
              </p:cNvPr>
              <p:cNvCxnSpPr>
                <a:cxnSpLocks/>
                <a:stCxn id="21" idx="5"/>
                <a:endCxn id="30" idx="2"/>
              </p:cNvCxnSpPr>
              <p:nvPr/>
            </p:nvCxnSpPr>
            <p:spPr>
              <a:xfrm>
                <a:off x="3518923" y="4175434"/>
                <a:ext cx="396362" cy="49752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74B5AC50-317D-4A99-A29A-63C19D89B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6856" y="4475675"/>
                <a:ext cx="586733" cy="20363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568" y="400300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7568" y="4003002"/>
                    <a:ext cx="36242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1085" y="4753351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085" y="4753351"/>
                    <a:ext cx="6564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B83E258-E767-4107-B033-1A54C5A0F05D}"/>
                </a:ext>
              </a:extLst>
            </p:cNvPr>
            <p:cNvSpPr txBox="1"/>
            <p:nvPr/>
          </p:nvSpPr>
          <p:spPr>
            <a:xfrm>
              <a:off x="6882713" y="5484836"/>
              <a:ext cx="2317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Network Space</a:t>
              </a:r>
              <a:endParaRPr lang="ja-JP" altLang="en-US" sz="1400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EF3B356A-24E2-4A04-AA51-87A5448AB2F8}"/>
                </a:ext>
              </a:extLst>
            </p:cNvPr>
            <p:cNvSpPr/>
            <p:nvPr/>
          </p:nvSpPr>
          <p:spPr>
            <a:xfrm rot="20577734">
              <a:off x="4065425" y="442217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×</a:t>
              </a:r>
              <a:endParaRPr lang="ja-JP" altLang="en-US" sz="2400" b="1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1ECC5D67-9F7E-44B7-9C31-F6EA27878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1160" y="436016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06DD2DA-C87B-4C1E-9BA0-FFB9A37F18AC}"/>
                </a:ext>
              </a:extLst>
            </p:cNvPr>
            <p:cNvCxnSpPr>
              <a:cxnSpLocks/>
              <a:endCxn id="21" idx="7"/>
            </p:cNvCxnSpPr>
            <p:nvPr/>
          </p:nvCxnSpPr>
          <p:spPr>
            <a:xfrm flipH="1">
              <a:off x="3518923" y="2126159"/>
              <a:ext cx="3182490" cy="1947451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F920C365-C537-4EAF-8B26-E47D95E4C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596" y="2132006"/>
              <a:ext cx="2706310" cy="2526593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1BBCF70-6C1E-4405-868A-C773975A0BCA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>
              <a:off x="2581476" y="2140403"/>
              <a:ext cx="4133430" cy="1790599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ED1153C1-8FA9-4DC6-B642-0F650E81D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059" y="2140403"/>
              <a:ext cx="3835354" cy="2598704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1DF0B13A-3469-43F5-A676-CA9CE6FB5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9413" y="211969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D052CA0-33C0-49C3-85C9-2AA0AB3C9DB9}"/>
                </a:ext>
              </a:extLst>
            </p:cNvPr>
            <p:cNvSpPr txBox="1"/>
            <p:nvPr/>
          </p:nvSpPr>
          <p:spPr>
            <a:xfrm>
              <a:off x="6681561" y="2230639"/>
              <a:ext cx="1914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Center Coordinates</a:t>
              </a:r>
              <a:endParaRPr lang="ja-JP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E8F655-DDC6-40B0-8D07-08C9F28EF3DD}"/>
                    </a:ext>
                  </a:extLst>
                </p:cNvPr>
                <p:cNvSpPr txBox="1"/>
                <p:nvPr/>
              </p:nvSpPr>
              <p:spPr>
                <a:xfrm>
                  <a:off x="5110168" y="3376313"/>
                  <a:ext cx="656400" cy="394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E8F655-DDC6-40B0-8D07-08C9F28EF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68" y="3376313"/>
                  <a:ext cx="656400" cy="394788"/>
                </a:xfrm>
                <a:prstGeom prst="rect">
                  <a:avLst/>
                </a:prstGeom>
                <a:blipFill>
                  <a:blip r:embed="rId6"/>
                  <a:stretch>
                    <a:fillRect r="-11111"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05A4F1C-CC62-472C-95A1-E78E97DE55D6}"/>
                    </a:ext>
                  </a:extLst>
                </p:cNvPr>
                <p:cNvSpPr txBox="1"/>
                <p:nvPr/>
              </p:nvSpPr>
              <p:spPr>
                <a:xfrm>
                  <a:off x="3925429" y="3825736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05A4F1C-CC62-472C-95A1-E78E97DE5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429" y="3825736"/>
                  <a:ext cx="6564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6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0DA6BB3F-0ABB-4A24-82EC-98ADC616EA12}"/>
                    </a:ext>
                  </a:extLst>
                </p:cNvPr>
                <p:cNvSpPr txBox="1"/>
                <p:nvPr/>
              </p:nvSpPr>
              <p:spPr>
                <a:xfrm>
                  <a:off x="3534515" y="3453943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0DA6BB3F-0ABB-4A24-82EC-98ADC616E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515" y="3453943"/>
                  <a:ext cx="65640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4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5323C8A-1671-47BD-92D3-B24854770A70}"/>
                    </a:ext>
                  </a:extLst>
                </p:cNvPr>
                <p:cNvSpPr txBox="1"/>
                <p:nvPr/>
              </p:nvSpPr>
              <p:spPr>
                <a:xfrm>
                  <a:off x="3862715" y="2798061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5323C8A-1671-47BD-92D3-B24854770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715" y="2798061"/>
                  <a:ext cx="6564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30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33510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26B519A-A57F-4A50-9652-4E959455EF89}"/>
              </a:ext>
            </a:extLst>
          </p:cNvPr>
          <p:cNvGrpSpPr/>
          <p:nvPr/>
        </p:nvGrpSpPr>
        <p:grpSpPr>
          <a:xfrm>
            <a:off x="1775980" y="836988"/>
            <a:ext cx="8440864" cy="5952914"/>
            <a:chOff x="1775980" y="836988"/>
            <a:chExt cx="8440864" cy="5952914"/>
          </a:xfrm>
        </p:grpSpPr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271428C4-5AC6-4D46-82BC-580633D04FA4}"/>
                </a:ext>
              </a:extLst>
            </p:cNvPr>
            <p:cNvGrpSpPr/>
            <p:nvPr/>
          </p:nvGrpSpPr>
          <p:grpSpPr>
            <a:xfrm>
              <a:off x="1775980" y="836988"/>
              <a:ext cx="8440864" cy="5641898"/>
              <a:chOff x="1775980" y="836988"/>
              <a:chExt cx="8440864" cy="5641898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37EE55D8-6BA3-438E-86D9-679B5255A382}"/>
                  </a:ext>
                </a:extLst>
              </p:cNvPr>
              <p:cNvGrpSpPr/>
              <p:nvPr/>
            </p:nvGrpSpPr>
            <p:grpSpPr>
              <a:xfrm>
                <a:off x="1775980" y="836988"/>
                <a:ext cx="7776036" cy="4968023"/>
                <a:chOff x="1775980" y="828000"/>
                <a:chExt cx="7776036" cy="4968023"/>
              </a:xfrm>
            </p:grpSpPr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22A89471-0381-4753-BD74-374C67C98D73}"/>
                    </a:ext>
                  </a:extLst>
                </p:cNvPr>
                <p:cNvGrpSpPr/>
                <p:nvPr/>
              </p:nvGrpSpPr>
              <p:grpSpPr>
                <a:xfrm>
                  <a:off x="1775980" y="828000"/>
                  <a:ext cx="7776036" cy="4968023"/>
                  <a:chOff x="1775980" y="828000"/>
                  <a:chExt cx="7776036" cy="4968023"/>
                </a:xfrm>
              </p:grpSpPr>
              <p:sp>
                <p:nvSpPr>
                  <p:cNvPr id="4" name="四角形: 角を丸くする 3">
                    <a:extLst>
                      <a:ext uri="{FF2B5EF4-FFF2-40B4-BE49-F238E27FC236}">
                        <a16:creationId xmlns:a16="http://schemas.microsoft.com/office/drawing/2014/main" id="{2A4FCC46-F9A1-45B2-8D88-F64335646AA8}"/>
                      </a:ext>
                    </a:extLst>
                  </p:cNvPr>
                  <p:cNvSpPr/>
                  <p:nvPr/>
                </p:nvSpPr>
                <p:spPr>
                  <a:xfrm>
                    <a:off x="1775980" y="828000"/>
                    <a:ext cx="7776036" cy="496802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正方形/長方形 5">
                    <a:extLst>
                      <a:ext uri="{FF2B5EF4-FFF2-40B4-BE49-F238E27FC236}">
                        <a16:creationId xmlns:a16="http://schemas.microsoft.com/office/drawing/2014/main" id="{F685B9C9-C415-4AB3-B0A9-BB9F8211E973}"/>
                      </a:ext>
                    </a:extLst>
                  </p:cNvPr>
                  <p:cNvSpPr/>
                  <p:nvPr/>
                </p:nvSpPr>
                <p:spPr>
                  <a:xfrm>
                    <a:off x="6076276" y="1044000"/>
                    <a:ext cx="2611735" cy="194400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CC3DCF2D-C58C-40F4-ADA6-E215150CE15E}"/>
                      </a:ext>
                    </a:extLst>
                  </p:cNvPr>
                  <p:cNvSpPr txBox="1"/>
                  <p:nvPr/>
                </p:nvSpPr>
                <p:spPr>
                  <a:xfrm>
                    <a:off x="7176005" y="1002603"/>
                    <a:ext cx="1665122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400" b="1" dirty="0" err="1"/>
                      <a:t>Geocast</a:t>
                    </a:r>
                    <a:r>
                      <a:rPr lang="en-US" altLang="ja-JP" sz="1400" b="1" dirty="0"/>
                      <a:t> Region</a:t>
                    </a:r>
                    <a:endParaRPr lang="ja-JP" altLang="en-US" sz="1400" dirty="0"/>
                  </a:p>
                </p:txBody>
              </p:sp>
              <p:cxnSp>
                <p:nvCxnSpPr>
                  <p:cNvPr id="9" name="直線矢印コネクタ 8">
                    <a:extLst>
                      <a:ext uri="{FF2B5EF4-FFF2-40B4-BE49-F238E27FC236}">
                        <a16:creationId xmlns:a16="http://schemas.microsoft.com/office/drawing/2014/main" id="{F56AD6CC-3B6A-4674-B18A-38EAC252CBB4}"/>
                      </a:ext>
                    </a:extLst>
                  </p:cNvPr>
                  <p:cNvCxnSpPr>
                    <a:cxnSpLocks/>
                    <a:stCxn id="20" idx="7"/>
                    <a:endCxn id="21" idx="4"/>
                  </p:cNvCxnSpPr>
                  <p:nvPr/>
                </p:nvCxnSpPr>
                <p:spPr>
                  <a:xfrm flipV="1">
                    <a:off x="2889798" y="4196522"/>
                    <a:ext cx="578213" cy="477572"/>
                  </a:xfrm>
                  <a:prstGeom prst="straightConnector1">
                    <a:avLst/>
                  </a:prstGeom>
                  <a:ln w="22225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D4795A5B-2AAD-48EE-B1B1-B9A7BF569A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2967" y="4703642"/>
                        <a:ext cx="3624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D4795A5B-2AAD-48EE-B1B1-B9A7BF569A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2967" y="4703642"/>
                        <a:ext cx="362426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楕円 19">
                    <a:extLst>
                      <a:ext uri="{FF2B5EF4-FFF2-40B4-BE49-F238E27FC236}">
                        <a16:creationId xmlns:a16="http://schemas.microsoft.com/office/drawing/2014/main" id="{7D968FD2-A9F6-4460-B097-457268719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66886" y="465300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" name="楕円 20">
                    <a:extLst>
                      <a:ext uri="{FF2B5EF4-FFF2-40B4-BE49-F238E27FC236}">
                        <a16:creationId xmlns:a16="http://schemas.microsoft.com/office/drawing/2014/main" id="{EA209EF0-6620-477F-83E0-99AB398FEA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96011" y="405252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0725C2B4-6A3F-4248-8091-FBC49537D3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37476" y="385900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7ABF29C6-C4E1-4C2C-8A5A-05B1215701A0}"/>
                      </a:ext>
                    </a:extLst>
                  </p:cNvPr>
                  <p:cNvCxnSpPr>
                    <a:cxnSpLocks/>
                    <a:stCxn id="20" idx="0"/>
                    <a:endCxn id="46" idx="5"/>
                  </p:cNvCxnSpPr>
                  <p:nvPr/>
                </p:nvCxnSpPr>
                <p:spPr>
                  <a:xfrm flipV="1">
                    <a:off x="2838886" y="3913619"/>
                    <a:ext cx="312776" cy="739387"/>
                  </a:xfrm>
                  <a:prstGeom prst="straightConnector1">
                    <a:avLst/>
                  </a:prstGeom>
                  <a:ln w="22225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楕円 29">
                    <a:extLst>
                      <a:ext uri="{FF2B5EF4-FFF2-40B4-BE49-F238E27FC236}">
                        <a16:creationId xmlns:a16="http://schemas.microsoft.com/office/drawing/2014/main" id="{EA12043B-F809-4EDE-86C6-38954CF437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71285" y="443216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1297CEBC-AD4D-4B35-8A3D-FC681AE0D8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08649" y="3304313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1B83E258-E767-4107-B033-1A54C5A0F05D}"/>
                    </a:ext>
                  </a:extLst>
                </p:cNvPr>
                <p:cNvSpPr txBox="1"/>
                <p:nvPr/>
              </p:nvSpPr>
              <p:spPr>
                <a:xfrm>
                  <a:off x="6882713" y="5484836"/>
                  <a:ext cx="231758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Network Space</a:t>
                  </a:r>
                  <a:endParaRPr lang="ja-JP" altLang="en-US" sz="1400" dirty="0"/>
                </a:p>
              </p:txBody>
            </p:sp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1ECC5D67-9F7E-44B7-9C31-F6EA27878F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81160" y="4360160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1DF0B13A-3469-43F5-A676-CA9CE6FB5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0143" y="1944004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DD052CA0-33C0-49C3-85C9-2AA0AB3C9DB9}"/>
                    </a:ext>
                  </a:extLst>
                </p:cNvPr>
                <p:cNvSpPr txBox="1"/>
                <p:nvPr/>
              </p:nvSpPr>
              <p:spPr>
                <a:xfrm>
                  <a:off x="7507105" y="2016004"/>
                  <a:ext cx="191459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Center Coordinates</a:t>
                  </a:r>
                  <a:endParaRPr lang="ja-JP" altLang="en-US" sz="1400" dirty="0"/>
                </a:p>
              </p:txBody>
            </p:sp>
          </p:grp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913714A8-8E48-456F-BAF5-48A3074811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1991" y="380622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BFB37D1-5793-42CC-9762-3EBB4133D0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2011" y="256499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7BA0A4F3-C303-44E3-AA37-03AC44ADA1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8750" y="379969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6DA034FD-EF13-4EF2-BF5B-B297849C09B9}"/>
                  </a:ext>
                </a:extLst>
              </p:cNvPr>
              <p:cNvCxnSpPr>
                <a:cxnSpLocks/>
                <a:stCxn id="20" idx="6"/>
                <a:endCxn id="30" idx="2"/>
              </p:cNvCxnSpPr>
              <p:nvPr/>
            </p:nvCxnSpPr>
            <p:spPr>
              <a:xfrm flipV="1">
                <a:off x="2910886" y="4513148"/>
                <a:ext cx="860399" cy="22084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B1E0F6F-A526-42F5-BAC4-06B167C04E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7529" y="306899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E6D2F967-6A41-409E-ACB2-586810F312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7276" y="360692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F2F5C3BA-4BC2-4A7C-807A-2D5940796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95685" y="314939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114F1074-EA86-4041-9921-FF1171F59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7488" y="270899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CED7E8EB-B4CA-4C8C-9893-C78F087A2F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2085" y="256499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E8CEFABD-B1DF-4D6A-AC0D-0E32E9D04F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9488" y="333119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59E1570A-A1D0-4B5F-93E7-5B121A80CF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3488" y="378859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5771F15-C4FF-4A51-BA85-BD8AA60BBF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6085" y="334483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E6E15F6-1CCE-4AE9-AAD6-10070600867A}"/>
                  </a:ext>
                </a:extLst>
              </p:cNvPr>
              <p:cNvCxnSpPr>
                <a:cxnSpLocks/>
                <a:stCxn id="21" idx="6"/>
                <a:endCxn id="34" idx="3"/>
              </p:cNvCxnSpPr>
              <p:nvPr/>
            </p:nvCxnSpPr>
            <p:spPr>
              <a:xfrm flipV="1">
                <a:off x="3540011" y="3929135"/>
                <a:ext cx="633068" cy="204375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4DBF624D-3C25-4FF2-BA6F-232D4FCEB422}"/>
                  </a:ext>
                </a:extLst>
              </p:cNvPr>
              <p:cNvCxnSpPr>
                <a:cxnSpLocks/>
                <a:stCxn id="21" idx="7"/>
              </p:cNvCxnSpPr>
              <p:nvPr/>
            </p:nvCxnSpPr>
            <p:spPr>
              <a:xfrm flipV="1">
                <a:off x="3518923" y="3750370"/>
                <a:ext cx="335392" cy="332228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FD5A7229-B4C2-4451-9D22-FA4A087C5187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V="1">
                <a:off x="4273491" y="3454108"/>
                <a:ext cx="597085" cy="41979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294B8879-1FC1-4BAA-BA08-EBD6B63A0598}"/>
                  </a:ext>
                </a:extLst>
              </p:cNvPr>
              <p:cNvCxnSpPr>
                <a:cxnSpLocks/>
                <a:stCxn id="34" idx="6"/>
                <a:endCxn id="61" idx="2"/>
              </p:cNvCxnSpPr>
              <p:nvPr/>
            </p:nvCxnSpPr>
            <p:spPr>
              <a:xfrm flipV="1">
                <a:off x="4295991" y="3860591"/>
                <a:ext cx="697497" cy="1763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3881984E-C357-48D7-9043-9700C5CAD8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2085" y="3495235"/>
                <a:ext cx="216000" cy="361037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29F7A065-CDB7-4C28-ACDC-A2512FFAC1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1078" y="314099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楕円 68">
                <a:extLst>
                  <a:ext uri="{FF2B5EF4-FFF2-40B4-BE49-F238E27FC236}">
                    <a16:creationId xmlns:a16="http://schemas.microsoft.com/office/drawing/2014/main" id="{21365041-B63F-402B-9397-0CDB30074C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2025" y="346543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C6938D88-4FCA-4902-B8BC-4016F0182D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98" y="180899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D028FA62-D8AE-4181-AD61-CC9C15D64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93294" y="318719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113BD39C-77E6-4B0C-9CCB-5BD48AC4B4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12535" y="215342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98583E92-4E4A-4194-8804-1290A3FC73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7067" y="24523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661D2E67-CAC2-4D7A-8845-3083C8010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3285" y="204042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88D93556-0614-4692-BA29-D8524712E7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0619" y="281357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9908C41D-3C76-49AB-9323-2A5DE6B35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9862" y="353976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8F9DD488-40D0-4579-A5F9-A226986BB8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1519" y="156929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81F3CEFD-0C31-4C0F-A273-633606BE3D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6580" y="226076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3EF7175F-7A2F-46D2-8007-B37186C7D2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73681" y="243537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5BE4BA91-076B-46C7-B1CD-94B919171C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10887" y="263931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D34949F7-2E77-4DAF-95AA-11BCF93A5C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5507" y="26851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3A53CDFB-6F4B-4B47-ADD9-99325D38A5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7862" y="141851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95B9DD91-594E-4746-A7EF-4C8DC529CC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4903" y="157948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9DC26E64-9590-4207-BDD0-21BFAC2ED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3364" y="206375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0D1718F7-C93E-4F8A-A3A6-8888F12ACB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6792" y="258400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D7C23596-20DA-4574-8AF4-5C4CDD0458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9862" y="277457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2445DB06-EDEA-4DD7-9717-BAE85E822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19291" y="311752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48C0DCA2-C536-4BCB-9EE4-E7A2F38F6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3867" y="425378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1" name="直線矢印コネクタ 90">
                <a:extLst>
                  <a:ext uri="{FF2B5EF4-FFF2-40B4-BE49-F238E27FC236}">
                    <a16:creationId xmlns:a16="http://schemas.microsoft.com/office/drawing/2014/main" id="{1B8D535B-F42E-46F9-B94A-DE6951B9C025}"/>
                  </a:ext>
                </a:extLst>
              </p:cNvPr>
              <p:cNvCxnSpPr>
                <a:cxnSpLocks/>
                <a:stCxn id="60" idx="6"/>
                <a:endCxn id="77" idx="3"/>
              </p:cNvCxnSpPr>
              <p:nvPr/>
            </p:nvCxnSpPr>
            <p:spPr>
              <a:xfrm flipV="1">
                <a:off x="4993488" y="2936490"/>
                <a:ext cx="628219" cy="46670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>
                <a:extLst>
                  <a:ext uri="{FF2B5EF4-FFF2-40B4-BE49-F238E27FC236}">
                    <a16:creationId xmlns:a16="http://schemas.microsoft.com/office/drawing/2014/main" id="{996C10DA-CDE5-4350-A75C-14D5B847EF22}"/>
                  </a:ext>
                </a:extLst>
              </p:cNvPr>
              <p:cNvCxnSpPr>
                <a:cxnSpLocks/>
                <a:endCxn id="68" idx="3"/>
              </p:cNvCxnSpPr>
              <p:nvPr/>
            </p:nvCxnSpPr>
            <p:spPr>
              <a:xfrm flipV="1">
                <a:off x="4962484" y="3263910"/>
                <a:ext cx="429682" cy="140208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FDF58FC4-C8BD-40CD-9112-AD398565F2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2580" y="177103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806F86D2-8C45-4AEE-82BD-D05EC4E5DE39}"/>
                  </a:ext>
                </a:extLst>
              </p:cNvPr>
              <p:cNvCxnSpPr>
                <a:cxnSpLocks/>
                <a:stCxn id="77" idx="6"/>
                <a:endCxn id="87" idx="3"/>
              </p:cNvCxnSpPr>
              <p:nvPr/>
            </p:nvCxnSpPr>
            <p:spPr>
              <a:xfrm flipV="1">
                <a:off x="5744619" y="2706916"/>
                <a:ext cx="423261" cy="17866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06926F55-C112-4724-AB7E-BFA287E8B082}"/>
                  </a:ext>
                </a:extLst>
              </p:cNvPr>
              <p:cNvCxnSpPr>
                <a:cxnSpLocks/>
                <a:stCxn id="77" idx="5"/>
                <a:endCxn id="88" idx="2"/>
              </p:cNvCxnSpPr>
              <p:nvPr/>
            </p:nvCxnSpPr>
            <p:spPr>
              <a:xfrm flipV="1">
                <a:off x="5723531" y="2846575"/>
                <a:ext cx="736331" cy="89915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DE837FB8-5CBC-458E-B504-FDAD3EF5778D}"/>
                  </a:ext>
                </a:extLst>
              </p:cNvPr>
              <p:cNvSpPr/>
              <p:nvPr/>
            </p:nvSpPr>
            <p:spPr>
              <a:xfrm rot="2010802">
                <a:off x="2729264" y="3861841"/>
                <a:ext cx="1551335" cy="574326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D383D7E9-8D57-4E00-9290-2E22D9CF7401}"/>
                  </a:ext>
                </a:extLst>
              </p:cNvPr>
              <p:cNvSpPr/>
              <p:nvPr/>
            </p:nvSpPr>
            <p:spPr>
              <a:xfrm rot="1828523">
                <a:off x="3592270" y="3632544"/>
                <a:ext cx="933959" cy="342702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00F35682-C5C8-4FDB-B622-E940B5570A0E}"/>
                  </a:ext>
                </a:extLst>
              </p:cNvPr>
              <p:cNvSpPr/>
              <p:nvPr/>
            </p:nvSpPr>
            <p:spPr>
              <a:xfrm rot="2513033">
                <a:off x="4199604" y="3240010"/>
                <a:ext cx="1258865" cy="671704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76C9C9EE-7A93-478B-A038-4EE3F9664080}"/>
                  </a:ext>
                </a:extLst>
              </p:cNvPr>
              <p:cNvSpPr/>
              <p:nvPr/>
            </p:nvSpPr>
            <p:spPr>
              <a:xfrm rot="7582939">
                <a:off x="5149140" y="2848466"/>
                <a:ext cx="860783" cy="342702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矢印コネクタ 106">
                <a:extLst>
                  <a:ext uri="{FF2B5EF4-FFF2-40B4-BE49-F238E27FC236}">
                    <a16:creationId xmlns:a16="http://schemas.microsoft.com/office/drawing/2014/main" id="{20797DDB-73B6-4D67-8C99-CFAD8E1E7A7C}"/>
                  </a:ext>
                </a:extLst>
              </p:cNvPr>
              <p:cNvCxnSpPr>
                <a:cxnSpLocks/>
                <a:stCxn id="88" idx="6"/>
                <a:endCxn id="82" idx="2"/>
              </p:cNvCxnSpPr>
              <p:nvPr/>
            </p:nvCxnSpPr>
            <p:spPr>
              <a:xfrm flipV="1">
                <a:off x="6603862" y="2711319"/>
                <a:ext cx="507025" cy="135256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1A65DCE9-7C9B-4D0B-B6C9-65E148A919DD}"/>
                  </a:ext>
                </a:extLst>
              </p:cNvPr>
              <p:cNvCxnSpPr>
                <a:cxnSpLocks/>
                <a:stCxn id="88" idx="7"/>
                <a:endCxn id="80" idx="4"/>
              </p:cNvCxnSpPr>
              <p:nvPr/>
            </p:nvCxnSpPr>
            <p:spPr>
              <a:xfrm flipV="1">
                <a:off x="6582774" y="2404769"/>
                <a:ext cx="255806" cy="390894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672EDC22-DCAD-4A5F-8B28-8968A16324FE}"/>
                  </a:ext>
                </a:extLst>
              </p:cNvPr>
              <p:cNvCxnSpPr>
                <a:cxnSpLocks/>
                <a:stCxn id="88" idx="1"/>
                <a:endCxn id="87" idx="5"/>
              </p:cNvCxnSpPr>
              <p:nvPr/>
            </p:nvCxnSpPr>
            <p:spPr>
              <a:xfrm flipH="1" flipV="1">
                <a:off x="6269704" y="2706916"/>
                <a:ext cx="211246" cy="8874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矢印コネクタ 117">
                <a:extLst>
                  <a:ext uri="{FF2B5EF4-FFF2-40B4-BE49-F238E27FC236}">
                    <a16:creationId xmlns:a16="http://schemas.microsoft.com/office/drawing/2014/main" id="{0B66CD8D-E013-431D-A3A4-11CF6C400900}"/>
                  </a:ext>
                </a:extLst>
              </p:cNvPr>
              <p:cNvCxnSpPr>
                <a:cxnSpLocks/>
                <a:stCxn id="82" idx="4"/>
                <a:endCxn id="71" idx="0"/>
              </p:cNvCxnSpPr>
              <p:nvPr/>
            </p:nvCxnSpPr>
            <p:spPr>
              <a:xfrm>
                <a:off x="7182887" y="2783319"/>
                <a:ext cx="82407" cy="40387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FE8E71C7-76E8-4496-97ED-D5C24BC84955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>
                <a:off x="7254887" y="2711319"/>
                <a:ext cx="650620" cy="45824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4E1C0554-4C30-41BC-93C6-090B003FE8BA}"/>
                  </a:ext>
                </a:extLst>
              </p:cNvPr>
              <p:cNvCxnSpPr>
                <a:cxnSpLocks/>
                <a:stCxn id="82" idx="6"/>
                <a:endCxn id="81" idx="4"/>
              </p:cNvCxnSpPr>
              <p:nvPr/>
            </p:nvCxnSpPr>
            <p:spPr>
              <a:xfrm flipV="1">
                <a:off x="7254887" y="2579372"/>
                <a:ext cx="490794" cy="13194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76D9610F-53AD-4546-A997-0EEBF94C7FC3}"/>
                  </a:ext>
                </a:extLst>
              </p:cNvPr>
              <p:cNvCxnSpPr>
                <a:cxnSpLocks/>
                <a:stCxn id="83" idx="5"/>
                <a:endCxn id="89" idx="0"/>
              </p:cNvCxnSpPr>
              <p:nvPr/>
            </p:nvCxnSpPr>
            <p:spPr>
              <a:xfrm>
                <a:off x="8028419" y="2808055"/>
                <a:ext cx="362872" cy="309471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6BCB65BF-8002-4A26-8074-CE4F2978ADB8}"/>
                  </a:ext>
                </a:extLst>
              </p:cNvPr>
              <p:cNvCxnSpPr>
                <a:cxnSpLocks/>
                <a:stCxn id="83" idx="1"/>
                <a:endCxn id="81" idx="5"/>
              </p:cNvCxnSpPr>
              <p:nvPr/>
            </p:nvCxnSpPr>
            <p:spPr>
              <a:xfrm flipH="1" flipV="1">
                <a:off x="7796593" y="2558284"/>
                <a:ext cx="130002" cy="14794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矢印コネクタ 134">
                <a:extLst>
                  <a:ext uri="{FF2B5EF4-FFF2-40B4-BE49-F238E27FC236}">
                    <a16:creationId xmlns:a16="http://schemas.microsoft.com/office/drawing/2014/main" id="{9313D12A-56AE-4350-85CA-F4E68B548FAB}"/>
                  </a:ext>
                </a:extLst>
              </p:cNvPr>
              <p:cNvCxnSpPr>
                <a:cxnSpLocks/>
                <a:stCxn id="80" idx="0"/>
                <a:endCxn id="79" idx="4"/>
              </p:cNvCxnSpPr>
              <p:nvPr/>
            </p:nvCxnSpPr>
            <p:spPr>
              <a:xfrm flipV="1">
                <a:off x="6838580" y="1713297"/>
                <a:ext cx="134939" cy="547472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989B6E06-6047-4D5F-9D4D-F14E71585814}"/>
                  </a:ext>
                </a:extLst>
              </p:cNvPr>
              <p:cNvCxnSpPr>
                <a:cxnSpLocks/>
                <a:stCxn id="80" idx="1"/>
                <a:endCxn id="93" idx="5"/>
              </p:cNvCxnSpPr>
              <p:nvPr/>
            </p:nvCxnSpPr>
            <p:spPr>
              <a:xfrm flipH="1" flipV="1">
                <a:off x="6745492" y="1893945"/>
                <a:ext cx="42176" cy="387912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矢印コネクタ 140">
                <a:extLst>
                  <a:ext uri="{FF2B5EF4-FFF2-40B4-BE49-F238E27FC236}">
                    <a16:creationId xmlns:a16="http://schemas.microsoft.com/office/drawing/2014/main" id="{B871ABB4-138C-4243-B615-838598BB3D13}"/>
                  </a:ext>
                </a:extLst>
              </p:cNvPr>
              <p:cNvCxnSpPr>
                <a:cxnSpLocks/>
                <a:stCxn id="80" idx="2"/>
                <a:endCxn id="86" idx="5"/>
              </p:cNvCxnSpPr>
              <p:nvPr/>
            </p:nvCxnSpPr>
            <p:spPr>
              <a:xfrm flipH="1" flipV="1">
                <a:off x="6366276" y="2186670"/>
                <a:ext cx="400304" cy="146099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矢印コネクタ 143">
                <a:extLst>
                  <a:ext uri="{FF2B5EF4-FFF2-40B4-BE49-F238E27FC236}">
                    <a16:creationId xmlns:a16="http://schemas.microsoft.com/office/drawing/2014/main" id="{20342C67-F5D2-4A4C-B91B-833EA3FBDC20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flipH="1" flipV="1">
                <a:off x="6325746" y="2198863"/>
                <a:ext cx="206116" cy="575712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矢印コネクタ 145">
                <a:extLst>
                  <a:ext uri="{FF2B5EF4-FFF2-40B4-BE49-F238E27FC236}">
                    <a16:creationId xmlns:a16="http://schemas.microsoft.com/office/drawing/2014/main" id="{18FF19C2-6A21-4611-A314-DAEF4870CCFE}"/>
                  </a:ext>
                </a:extLst>
              </p:cNvPr>
              <p:cNvCxnSpPr>
                <a:cxnSpLocks/>
                <a:endCxn id="75" idx="5"/>
              </p:cNvCxnSpPr>
              <p:nvPr/>
            </p:nvCxnSpPr>
            <p:spPr>
              <a:xfrm flipH="1" flipV="1">
                <a:off x="5659979" y="2575255"/>
                <a:ext cx="505798" cy="56298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078CB699-C43A-435B-B935-61BA6F2D7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2915" y="136076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97654243-2832-4822-9425-7D1ED0847E9E}"/>
                  </a:ext>
                </a:extLst>
              </p:cNvPr>
              <p:cNvCxnSpPr>
                <a:cxnSpLocks/>
                <a:stCxn id="93" idx="1"/>
                <a:endCxn id="84" idx="5"/>
              </p:cNvCxnSpPr>
              <p:nvPr/>
            </p:nvCxnSpPr>
            <p:spPr>
              <a:xfrm flipH="1" flipV="1">
                <a:off x="6510774" y="1541431"/>
                <a:ext cx="132894" cy="250690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矢印コネクタ 153">
                <a:extLst>
                  <a:ext uri="{FF2B5EF4-FFF2-40B4-BE49-F238E27FC236}">
                    <a16:creationId xmlns:a16="http://schemas.microsoft.com/office/drawing/2014/main" id="{839EFD7B-F02C-4875-A448-EFD7F7C2B716}"/>
                  </a:ext>
                </a:extLst>
              </p:cNvPr>
              <p:cNvCxnSpPr>
                <a:cxnSpLocks/>
                <a:stCxn id="93" idx="7"/>
                <a:endCxn id="79" idx="3"/>
              </p:cNvCxnSpPr>
              <p:nvPr/>
            </p:nvCxnSpPr>
            <p:spPr>
              <a:xfrm flipV="1">
                <a:off x="6745492" y="1692209"/>
                <a:ext cx="177115" cy="99912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C92B6C93-34BE-4388-ADE5-FDA1872969A9}"/>
                  </a:ext>
                </a:extLst>
              </p:cNvPr>
              <p:cNvCxnSpPr>
                <a:cxnSpLocks/>
                <a:stCxn id="79" idx="6"/>
                <a:endCxn id="150" idx="3"/>
              </p:cNvCxnSpPr>
              <p:nvPr/>
            </p:nvCxnSpPr>
            <p:spPr>
              <a:xfrm flipV="1">
                <a:off x="7045519" y="1483677"/>
                <a:ext cx="328484" cy="157620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矢印コネクタ 159">
                <a:extLst>
                  <a:ext uri="{FF2B5EF4-FFF2-40B4-BE49-F238E27FC236}">
                    <a16:creationId xmlns:a16="http://schemas.microsoft.com/office/drawing/2014/main" id="{03AF7596-BFFE-45D2-9861-17618F780C82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>
                <a:off x="7473359" y="1470123"/>
                <a:ext cx="352632" cy="13044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CFD7D3B7-021A-4720-86B7-31849909CD0F}"/>
                  </a:ext>
                </a:extLst>
              </p:cNvPr>
              <p:cNvCxnSpPr>
                <a:cxnSpLocks/>
                <a:endCxn id="93" idx="3"/>
              </p:cNvCxnSpPr>
              <p:nvPr/>
            </p:nvCxnSpPr>
            <p:spPr>
              <a:xfrm flipV="1">
                <a:off x="6366276" y="1893945"/>
                <a:ext cx="277392" cy="194998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F0160416-74BB-4D46-A1F6-B2896AD1E78E}"/>
                  </a:ext>
                </a:extLst>
              </p:cNvPr>
              <p:cNvCxnSpPr>
                <a:cxnSpLocks/>
                <a:stCxn id="86" idx="0"/>
                <a:endCxn id="84" idx="3"/>
              </p:cNvCxnSpPr>
              <p:nvPr/>
            </p:nvCxnSpPr>
            <p:spPr>
              <a:xfrm flipV="1">
                <a:off x="6315364" y="1541431"/>
                <a:ext cx="93586" cy="52232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矢印コネクタ 167">
                <a:extLst>
                  <a:ext uri="{FF2B5EF4-FFF2-40B4-BE49-F238E27FC236}">
                    <a16:creationId xmlns:a16="http://schemas.microsoft.com/office/drawing/2014/main" id="{7461A6F3-B980-41A1-A506-F32D55151A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8117" y="6017221"/>
                <a:ext cx="811174" cy="1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CD94B47D-DABA-47D5-8A07-1409190D6E7B}"/>
                  </a:ext>
                </a:extLst>
              </p:cNvPr>
              <p:cNvSpPr txBox="1"/>
              <p:nvPr/>
            </p:nvSpPr>
            <p:spPr>
              <a:xfrm>
                <a:off x="8363213" y="5863332"/>
                <a:ext cx="183680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SIGO forwarding</a:t>
                </a:r>
                <a:endParaRPr lang="ja-JP" altLang="en-US" sz="1400" dirty="0"/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43DA6B3C-00B0-491C-B75D-FC80E10A3BA9}"/>
                  </a:ext>
                </a:extLst>
              </p:cNvPr>
              <p:cNvSpPr txBox="1"/>
              <p:nvPr/>
            </p:nvSpPr>
            <p:spPr>
              <a:xfrm>
                <a:off x="8380038" y="6171109"/>
                <a:ext cx="183680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Flooding</a:t>
                </a:r>
                <a:endParaRPr lang="ja-JP" altLang="en-US" sz="1400" dirty="0"/>
              </a:p>
            </p:txBody>
          </p:sp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0CD7EFDD-1FAE-4044-81D6-7243C39D5C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8117" y="6324997"/>
                <a:ext cx="811174" cy="1"/>
              </a:xfrm>
              <a:prstGeom prst="straightConnector1">
                <a:avLst/>
              </a:prstGeom>
              <a:ln w="22225">
                <a:solidFill>
                  <a:schemeClr val="accent6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55978F87-BA43-4BF0-B545-13BC3C34A662}"/>
                </a:ext>
              </a:extLst>
            </p:cNvPr>
            <p:cNvSpPr/>
            <p:nvPr/>
          </p:nvSpPr>
          <p:spPr>
            <a:xfrm rot="10800000">
              <a:off x="7608758" y="6529579"/>
              <a:ext cx="593498" cy="25423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C3E5928C-9265-4E46-AC25-57A87B8B3F5F}"/>
                </a:ext>
              </a:extLst>
            </p:cNvPr>
            <p:cNvSpPr txBox="1"/>
            <p:nvPr/>
          </p:nvSpPr>
          <p:spPr>
            <a:xfrm>
              <a:off x="8380038" y="6482125"/>
              <a:ext cx="13879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RCS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47666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7F8377D8-1DE7-4B88-83CD-B4F368833CE8}"/>
              </a:ext>
            </a:extLst>
          </p:cNvPr>
          <p:cNvGrpSpPr/>
          <p:nvPr/>
        </p:nvGrpSpPr>
        <p:grpSpPr>
          <a:xfrm>
            <a:off x="1775980" y="1052989"/>
            <a:ext cx="8793118" cy="4383601"/>
            <a:chOff x="2056848" y="1280680"/>
            <a:chExt cx="8793118" cy="4383601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A07145B-0580-46B9-8348-697833C1A3A2}"/>
                </a:ext>
              </a:extLst>
            </p:cNvPr>
            <p:cNvGrpSpPr/>
            <p:nvPr/>
          </p:nvGrpSpPr>
          <p:grpSpPr>
            <a:xfrm>
              <a:off x="2096551" y="1280680"/>
              <a:ext cx="8753415" cy="3747708"/>
              <a:chOff x="1664549" y="1300385"/>
              <a:chExt cx="8753415" cy="3747708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5A962592-7AAA-41A9-B4A4-DFF74CA3D685}"/>
                  </a:ext>
                </a:extLst>
              </p:cNvPr>
              <p:cNvGrpSpPr/>
              <p:nvPr/>
            </p:nvGrpSpPr>
            <p:grpSpPr>
              <a:xfrm>
                <a:off x="1664549" y="1300385"/>
                <a:ext cx="8753415" cy="3747708"/>
                <a:chOff x="4003731" y="1868933"/>
                <a:chExt cx="8753415" cy="3747708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B2401DD3-24D8-4582-8DB7-37B098EEBE9D}"/>
                    </a:ext>
                  </a:extLst>
                </p:cNvPr>
                <p:cNvGrpSpPr/>
                <p:nvPr/>
              </p:nvGrpSpPr>
              <p:grpSpPr>
                <a:xfrm>
                  <a:off x="4003731" y="1868933"/>
                  <a:ext cx="8753415" cy="3747708"/>
                  <a:chOff x="3529103" y="1073888"/>
                  <a:chExt cx="8753415" cy="374770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F42B811C-C7E3-4C72-AB14-D08D07794514}"/>
                      </a:ext>
                    </a:extLst>
                  </p:cNvPr>
                  <p:cNvGrpSpPr/>
                  <p:nvPr/>
                </p:nvGrpSpPr>
                <p:grpSpPr>
                  <a:xfrm>
                    <a:off x="3529103" y="1073888"/>
                    <a:ext cx="7233667" cy="3349809"/>
                    <a:chOff x="3529103" y="1073888"/>
                    <a:chExt cx="7233667" cy="3349809"/>
                  </a:xfrm>
                </p:grpSpPr>
                <p:grpSp>
                  <p:nvGrpSpPr>
                    <p:cNvPr id="10" name="グループ化 9">
                      <a:extLst>
                        <a:ext uri="{FF2B5EF4-FFF2-40B4-BE49-F238E27FC236}">
                          <a16:creationId xmlns:a16="http://schemas.microsoft.com/office/drawing/2014/main" id="{C8EB3B43-F0A3-48FB-B925-90A905FE3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29103" y="1073888"/>
                      <a:ext cx="7233667" cy="3349809"/>
                      <a:chOff x="3745104" y="2169948"/>
                      <a:chExt cx="7233667" cy="3349809"/>
                    </a:xfrm>
                  </p:grpSpPr>
                  <p:grpSp>
                    <p:nvGrpSpPr>
                      <p:cNvPr id="19" name="グループ化 18">
                        <a:extLst>
                          <a:ext uri="{FF2B5EF4-FFF2-40B4-BE49-F238E27FC236}">
                            <a16:creationId xmlns:a16="http://schemas.microsoft.com/office/drawing/2014/main" id="{70AFC87E-0DAA-462A-B509-2D6AF1CEA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45104" y="2169948"/>
                        <a:ext cx="7233667" cy="3349809"/>
                        <a:chOff x="3925043" y="1236302"/>
                        <a:chExt cx="7233667" cy="3349809"/>
                      </a:xfrm>
                    </p:grpSpPr>
                    <p:grpSp>
                      <p:nvGrpSpPr>
                        <p:cNvPr id="38" name="グループ化 37">
                          <a:extLst>
                            <a:ext uri="{FF2B5EF4-FFF2-40B4-BE49-F238E27FC236}">
                              <a16:creationId xmlns:a16="http://schemas.microsoft.com/office/drawing/2014/main" id="{1677BD8E-CDD3-4A34-858F-6F616F292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25043" y="1236302"/>
                          <a:ext cx="7233667" cy="2969634"/>
                          <a:chOff x="-489422" y="2477727"/>
                          <a:chExt cx="7107007" cy="2917637"/>
                        </a:xfrm>
                      </p:grpSpPr>
                      <p:grpSp>
                        <p:nvGrpSpPr>
                          <p:cNvPr id="40" name="グループ化 39">
                            <a:extLst>
                              <a:ext uri="{FF2B5EF4-FFF2-40B4-BE49-F238E27FC236}">
                                <a16:creationId xmlns:a16="http://schemas.microsoft.com/office/drawing/2014/main" id="{7512580B-2DC5-4A1B-8E8C-D6E6102C15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489422" y="2477727"/>
                            <a:ext cx="7107007" cy="2917637"/>
                            <a:chOff x="-1590620" y="1849463"/>
                            <a:chExt cx="7107007" cy="2917637"/>
                          </a:xfrm>
                        </p:grpSpPr>
                        <p:sp>
                          <p:nvSpPr>
                            <p:cNvPr id="43" name="正方形/長方形 42">
                              <a:extLst>
                                <a:ext uri="{FF2B5EF4-FFF2-40B4-BE49-F238E27FC236}">
                                  <a16:creationId xmlns:a16="http://schemas.microsoft.com/office/drawing/2014/main" id="{5F0D9B77-ED3E-4249-A2F2-78091D9BD4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258" y="2348995"/>
                              <a:ext cx="3097129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4" name="正方形/長方形 43">
                              <a:extLst>
                                <a:ext uri="{FF2B5EF4-FFF2-40B4-BE49-F238E27FC236}">
                                  <a16:creationId xmlns:a16="http://schemas.microsoft.com/office/drawing/2014/main" id="{26874E60-3158-4F67-90D7-54B6592DA8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26011" y="2348995"/>
                              <a:ext cx="2412922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5" name="正方形/長方形 44">
                              <a:extLst>
                                <a:ext uri="{FF2B5EF4-FFF2-40B4-BE49-F238E27FC236}">
                                  <a16:creationId xmlns:a16="http://schemas.microsoft.com/office/drawing/2014/main" id="{EBF328D3-B78E-4D14-B315-AB343125F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2794" y="4293004"/>
                              <a:ext cx="3103593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6" name="正方形/長方形 45">
                              <a:extLst>
                                <a:ext uri="{FF2B5EF4-FFF2-40B4-BE49-F238E27FC236}">
                                  <a16:creationId xmlns:a16="http://schemas.microsoft.com/office/drawing/2014/main" id="{C7026AF4-39C8-42F7-93D3-453ADAA8B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38788" y="4265668"/>
                              <a:ext cx="2394142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cxnSp>
                          <p:nvCxnSpPr>
                            <p:cNvPr id="47" name="直線コネクタ 46">
                              <a:extLst>
                                <a:ext uri="{FF2B5EF4-FFF2-40B4-BE49-F238E27FC236}">
                                  <a16:creationId xmlns:a16="http://schemas.microsoft.com/office/drawing/2014/main" id="{617E1BFB-9FFD-4FCF-98AE-EC991CE213E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22556" y="3972645"/>
                              <a:ext cx="7038943" cy="12685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コネクタ 47">
                              <a:extLst>
                                <a:ext uri="{FF2B5EF4-FFF2-40B4-BE49-F238E27FC236}">
                                  <a16:creationId xmlns:a16="http://schemas.microsoft.com/office/drawing/2014/main" id="{188DDD03-F109-4721-929B-9B72F820FB7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90620" y="2018605"/>
                              <a:ext cx="7107007" cy="986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コネクタ 48">
                              <a:extLst>
                                <a:ext uri="{FF2B5EF4-FFF2-40B4-BE49-F238E27FC236}">
                                  <a16:creationId xmlns:a16="http://schemas.microsoft.com/office/drawing/2014/main" id="{34B314CC-2372-46D5-B168-5C200A04F4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997167" y="1849463"/>
                              <a:ext cx="12779" cy="2917637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1" name="テキスト ボックス 40">
                            <a:extLst>
                              <a:ext uri="{FF2B5EF4-FFF2-40B4-BE49-F238E27FC236}">
                                <a16:creationId xmlns:a16="http://schemas.microsoft.com/office/drawing/2014/main" id="{A3D83291-3F67-462F-A305-ADF8C66F6A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8842" y="2680124"/>
                            <a:ext cx="3434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D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42" name="楕円 41">
                            <a:extLst>
                              <a:ext uri="{FF2B5EF4-FFF2-40B4-BE49-F238E27FC236}">
                                <a16:creationId xmlns:a16="http://schemas.microsoft.com/office/drawing/2014/main" id="{CFBCD74C-4AB7-41B9-9285-92244137DF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13790" y="2704898"/>
                            <a:ext cx="247588" cy="247588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05718532-029A-413B-BE42-8E9C071AE0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5186" y="3303076"/>
                          <a:ext cx="356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29" name="楕円 28">
                          <a:extLst>
                            <a:ext uri="{FF2B5EF4-FFF2-40B4-BE49-F238E27FC236}">
                              <a16:creationId xmlns:a16="http://schemas.microsoft.com/office/drawing/2014/main" id="{444D7F58-0207-421B-9B04-2CD1F8070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15784" y="3101887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0" name="楕円 29">
                          <a:extLst>
                            <a:ext uri="{FF2B5EF4-FFF2-40B4-BE49-F238E27FC236}">
                              <a16:creationId xmlns:a16="http://schemas.microsoft.com/office/drawing/2014/main" id="{17BB85AB-9864-4768-83BB-9A939800A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39184" y="198876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1" name="楕円 30">
                          <a:extLst>
                            <a:ext uri="{FF2B5EF4-FFF2-40B4-BE49-F238E27FC236}">
                              <a16:creationId xmlns:a16="http://schemas.microsoft.com/office/drawing/2014/main" id="{A2DF4862-F38B-49F8-8ED6-6CDC358E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24397" y="192213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" name="楕円 31">
                          <a:extLst>
                            <a:ext uri="{FF2B5EF4-FFF2-40B4-BE49-F238E27FC236}">
                              <a16:creationId xmlns:a16="http://schemas.microsoft.com/office/drawing/2014/main" id="{E676CFE2-4EE3-4B27-A85B-F4E2DBEF7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44658" y="309733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" name="楕円 32">
                          <a:extLst>
                            <a:ext uri="{FF2B5EF4-FFF2-40B4-BE49-F238E27FC236}">
                              <a16:creationId xmlns:a16="http://schemas.microsoft.com/office/drawing/2014/main" id="{5680F94F-6337-4777-9BEB-8E2161040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5998" y="310798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cxnSp>
                      <p:nvCxnSpPr>
                        <p:cNvPr id="36" name="直線矢印コネクタ 35">
                          <a:extLst>
                            <a:ext uri="{FF2B5EF4-FFF2-40B4-BE49-F238E27FC236}">
                              <a16:creationId xmlns:a16="http://schemas.microsoft.com/office/drawing/2014/main" id="{2C9FB09B-B969-48E7-86BA-F3EB80BBCA80}"/>
                            </a:ext>
                          </a:extLst>
                        </p:cNvPr>
                        <p:cNvCxnSpPr>
                          <a:cxnSpLocks/>
                          <a:stCxn id="32" idx="2"/>
                          <a:endCxn id="29" idx="6"/>
                        </p:cNvCxnSpPr>
                        <p:nvPr/>
                      </p:nvCxnSpPr>
                      <p:spPr>
                        <a:xfrm flipH="1">
                          <a:off x="9967784" y="3224031"/>
                          <a:ext cx="776874" cy="455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吹き出し: 四角形 36">
                          <a:extLst>
                            <a:ext uri="{FF2B5EF4-FFF2-40B4-BE49-F238E27FC236}">
                              <a16:creationId xmlns:a16="http://schemas.microsoft.com/office/drawing/2014/main" id="{8B1CAA01-2016-43AB-A88A-85C17D667F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9258" y="3960454"/>
                          <a:ext cx="1559229" cy="625657"/>
                        </a:xfrm>
                        <a:prstGeom prst="wedgeRectCallout">
                          <a:avLst>
                            <a:gd name="adj1" fmla="val 91322"/>
                            <a:gd name="adj2" fmla="val -108384"/>
                          </a:avLst>
                        </a:prstGeom>
                        <a:solidFill>
                          <a:srgbClr val="C0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ja-JP" altLang="en-US" sz="1100" b="1" dirty="0"/>
                            <a:t>最小角度法を用いて中継ノードを決定</a:t>
                          </a:r>
                        </a:p>
                      </p:txBody>
                    </p:sp>
                  </p:grpSp>
                  <p:sp>
                    <p:nvSpPr>
                      <p:cNvPr id="20" name="楕円 19">
                        <a:extLst>
                          <a:ext uri="{FF2B5EF4-FFF2-40B4-BE49-F238E27FC236}">
                            <a16:creationId xmlns:a16="http://schemas.microsoft.com/office/drawing/2014/main" id="{8D14D877-B966-4408-86A1-3E9C87626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8016" y="3461093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1" name="楕円 20">
                        <a:extLst>
                          <a:ext uri="{FF2B5EF4-FFF2-40B4-BE49-F238E27FC236}">
                            <a16:creationId xmlns:a16="http://schemas.microsoft.com/office/drawing/2014/main" id="{E4B0FACB-BF2F-4AD1-B97D-3AC7D742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3451" y="4367268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" name="直線矢印コネクタ 7">
                    <a:extLst>
                      <a:ext uri="{FF2B5EF4-FFF2-40B4-BE49-F238E27FC236}">
                        <a16:creationId xmlns:a16="http://schemas.microsoft.com/office/drawing/2014/main" id="{829DC876-39A8-4ECA-931B-9A2F87AB8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1844" y="4559986"/>
                    <a:ext cx="471635" cy="0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A13C4128-7FF0-49CE-A085-A38FEFB1E47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0105" y="4298376"/>
                    <a:ext cx="222241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交差点ノードが存在する場合のルート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13C3EE59-EEB8-4550-9E1D-AD9397B76B8E}"/>
                    </a:ext>
                  </a:extLst>
                </p:cNvPr>
                <p:cNvSpPr/>
                <p:nvPr/>
              </p:nvSpPr>
              <p:spPr>
                <a:xfrm>
                  <a:off x="9306924" y="406625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63B9B5B2-D9D5-4FED-8D9E-50E44DBC356E}"/>
                    </a:ext>
                  </a:extLst>
                </p:cNvPr>
                <p:cNvSpPr/>
                <p:nvPr/>
              </p:nvSpPr>
              <p:spPr>
                <a:xfrm>
                  <a:off x="8324797" y="407146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7" name="楕円 66">
                  <a:extLst>
                    <a:ext uri="{FF2B5EF4-FFF2-40B4-BE49-F238E27FC236}">
                      <a16:creationId xmlns:a16="http://schemas.microsoft.com/office/drawing/2014/main" id="{5E55C038-07A5-450D-B05C-1399AC38C28C}"/>
                    </a:ext>
                  </a:extLst>
                </p:cNvPr>
                <p:cNvSpPr/>
                <p:nvPr/>
              </p:nvSpPr>
              <p:spPr>
                <a:xfrm>
                  <a:off x="6858074" y="3734518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吹き出し: 四角形 67">
                  <a:extLst>
                    <a:ext uri="{FF2B5EF4-FFF2-40B4-BE49-F238E27FC236}">
                      <a16:creationId xmlns:a16="http://schemas.microsoft.com/office/drawing/2014/main" id="{414A44E8-6BFF-4515-A040-786B1714ECA3}"/>
                    </a:ext>
                  </a:extLst>
                </p:cNvPr>
                <p:cNvSpPr/>
                <p:nvPr/>
              </p:nvSpPr>
              <p:spPr>
                <a:xfrm>
                  <a:off x="7767078" y="4698039"/>
                  <a:ext cx="1685854" cy="602817"/>
                </a:xfrm>
                <a:prstGeom prst="wedgeRectCallout">
                  <a:avLst>
                    <a:gd name="adj1" fmla="val 43497"/>
                    <a:gd name="adj2" fmla="val -183913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100" b="1" dirty="0"/>
                    <a:t>同一の道路内では</a:t>
                  </a:r>
                  <a:r>
                    <a:rPr lang="en-US" altLang="ja-JP" sz="1100" b="1" dirty="0"/>
                    <a:t>Greedy </a:t>
                  </a:r>
                  <a:r>
                    <a:rPr lang="en-US" altLang="ja-JP" sz="1100" b="1" dirty="0" err="1"/>
                    <a:t>fowarding</a:t>
                  </a:r>
                  <a:endParaRPr kumimoji="1" lang="ja-JP" altLang="en-US" sz="1100" b="1" dirty="0"/>
                </a:p>
              </p:txBody>
            </p:sp>
          </p:grp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AB040F3-7259-46EE-AA25-8CE5E11883C0}"/>
                  </a:ext>
                </a:extLst>
              </p:cNvPr>
              <p:cNvCxnSpPr>
                <a:cxnSpLocks/>
                <a:stCxn id="42" idx="4"/>
                <a:endCxn id="29" idx="0"/>
              </p:cNvCxnSpPr>
              <p:nvPr/>
            </p:nvCxnSpPr>
            <p:spPr>
              <a:xfrm flipH="1">
                <a:off x="7581290" y="1783604"/>
                <a:ext cx="14113" cy="138236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963EF9E-A861-403F-8F0D-866D8A1BD200}"/>
                </a:ext>
              </a:extLst>
            </p:cNvPr>
            <p:cNvSpPr txBox="1"/>
            <p:nvPr/>
          </p:nvSpPr>
          <p:spPr>
            <a:xfrm>
              <a:off x="5444119" y="2785202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A</a:t>
              </a:r>
              <a:endParaRPr lang="ja-JP" altLang="en-US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C952AB2-7F39-4995-BD62-60D1A50701A0}"/>
                </a:ext>
              </a:extLst>
            </p:cNvPr>
            <p:cNvSpPr txBox="1"/>
            <p:nvPr/>
          </p:nvSpPr>
          <p:spPr>
            <a:xfrm>
              <a:off x="5646101" y="2175757"/>
              <a:ext cx="371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B</a:t>
              </a:r>
              <a:endParaRPr lang="ja-JP" altLang="en-US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B54E435-6F67-4ED3-8C43-B3A14D66399C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7089506" y="3279027"/>
              <a:ext cx="787798" cy="32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9BDB162-A33C-48ED-BDE7-05DA6B814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0467" y="3289632"/>
              <a:ext cx="806689" cy="314267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D38DB75-AC5C-4928-8F24-2E67B17A215E}"/>
                </a:ext>
              </a:extLst>
            </p:cNvPr>
            <p:cNvSpPr txBox="1"/>
            <p:nvPr/>
          </p:nvSpPr>
          <p:spPr>
            <a:xfrm>
              <a:off x="8627553" y="5141061"/>
              <a:ext cx="222241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/>
                <a:t>交差点ノードが存在しない場合のルート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B60ECEE-BE16-44EB-8A14-FE407038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139291" y="5410011"/>
              <a:ext cx="471635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AC1EF41B-F194-415A-80A6-57674DE94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2358" y="2377835"/>
              <a:ext cx="1656000" cy="1656000"/>
            </a:xfrm>
            <a:prstGeom prst="arc">
              <a:avLst>
                <a:gd name="adj1" fmla="val 16423288"/>
                <a:gd name="adj2" fmla="val 329736"/>
              </a:avLst>
            </a:prstGeom>
            <a:ln w="2222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2A05E55-245C-4527-AAB8-3CD607BD7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63" y="1394775"/>
              <a:ext cx="13007" cy="2969634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0C73EB55-77F6-453C-9171-AF87A7ACE5B4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5197684" y="3264099"/>
              <a:ext cx="1541300" cy="886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531CC0E6-F4A3-4010-8EC1-213FD5EE7A53}"/>
                </a:ext>
              </a:extLst>
            </p:cNvPr>
            <p:cNvSpPr/>
            <p:nvPr/>
          </p:nvSpPr>
          <p:spPr>
            <a:xfrm>
              <a:off x="4146741" y="3490288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18F2E43-A9F2-4CDD-B622-11634B5F6D88}"/>
                </a:ext>
              </a:extLst>
            </p:cNvPr>
            <p:cNvSpPr/>
            <p:nvPr/>
          </p:nvSpPr>
          <p:spPr>
            <a:xfrm>
              <a:off x="3448655" y="314703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10FC3AD-F07B-4B4D-A0B2-333ECBA82E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 flipV="1">
              <a:off x="3695445" y="3273729"/>
              <a:ext cx="1224358" cy="2057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BA3E49A8-DE81-48D6-923D-6481A017E2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6848" y="3263232"/>
              <a:ext cx="1376261" cy="10497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A7375405-632E-4695-B99B-81DEF0B752ED}"/>
                </a:ext>
              </a:extLst>
            </p:cNvPr>
            <p:cNvCxnSpPr>
              <a:cxnSpLocks/>
              <a:stCxn id="29" idx="2"/>
              <a:endCxn id="52" idx="0"/>
            </p:cNvCxnSpPr>
            <p:nvPr/>
          </p:nvCxnSpPr>
          <p:spPr>
            <a:xfrm flipH="1" flipV="1">
              <a:off x="5622602" y="2785202"/>
              <a:ext cx="2264690" cy="4877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1B52F9A1-1735-4CAD-91E6-7B9C3A525925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6152553" y="2136859"/>
              <a:ext cx="1771644" cy="10465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10C03304-D3AF-4313-B4BB-2CC12E3DE81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307755" y="2506089"/>
              <a:ext cx="1046514" cy="1046515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18908B36-1553-4FDF-9211-045668C7EB6E}"/>
                </a:ext>
              </a:extLst>
            </p:cNvPr>
            <p:cNvSpPr>
              <a:spLocks noChangeAspect="1"/>
            </p:cNvSpPr>
            <p:nvPr/>
          </p:nvSpPr>
          <p:spPr>
            <a:xfrm rot="16878626">
              <a:off x="7023274" y="2065823"/>
              <a:ext cx="1234013" cy="1234014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BDA06F7A-0EF1-46C9-BC3A-062E9E01A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494" y="2230802"/>
              <a:ext cx="101007" cy="1259486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00EE177-4A4B-45A1-B868-2390BED91C70}"/>
                </a:ext>
              </a:extLst>
            </p:cNvPr>
            <p:cNvSpPr txBox="1"/>
            <p:nvPr/>
          </p:nvSpPr>
          <p:spPr>
            <a:xfrm>
              <a:off x="6395580" y="1893699"/>
              <a:ext cx="1178366" cy="344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minanleB</a:t>
              </a:r>
              <a:endParaRPr lang="ja-JP" altLang="en-US" sz="1600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53A2053-A46A-41D3-A204-B14C906FF261}"/>
                </a:ext>
              </a:extLst>
            </p:cNvPr>
            <p:cNvSpPr txBox="1"/>
            <p:nvPr/>
          </p:nvSpPr>
          <p:spPr>
            <a:xfrm>
              <a:off x="6264698" y="2715266"/>
              <a:ext cx="1178366" cy="344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minanleA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891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7F8377D8-1DE7-4B88-83CD-B4F368833CE8}"/>
              </a:ext>
            </a:extLst>
          </p:cNvPr>
          <p:cNvGrpSpPr/>
          <p:nvPr/>
        </p:nvGrpSpPr>
        <p:grpSpPr>
          <a:xfrm>
            <a:off x="1775980" y="1052989"/>
            <a:ext cx="7327923" cy="4317873"/>
            <a:chOff x="2056848" y="1280680"/>
            <a:chExt cx="7327923" cy="4317873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A07145B-0580-46B9-8348-697833C1A3A2}"/>
                </a:ext>
              </a:extLst>
            </p:cNvPr>
            <p:cNvGrpSpPr/>
            <p:nvPr/>
          </p:nvGrpSpPr>
          <p:grpSpPr>
            <a:xfrm>
              <a:off x="2096551" y="1280680"/>
              <a:ext cx="7288220" cy="3681980"/>
              <a:chOff x="1664549" y="1300385"/>
              <a:chExt cx="7288220" cy="3681980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5A962592-7AAA-41A9-B4A4-DFF74CA3D685}"/>
                  </a:ext>
                </a:extLst>
              </p:cNvPr>
              <p:cNvGrpSpPr/>
              <p:nvPr/>
            </p:nvGrpSpPr>
            <p:grpSpPr>
              <a:xfrm>
                <a:off x="1664549" y="1300385"/>
                <a:ext cx="7288220" cy="3681980"/>
                <a:chOff x="4003731" y="1868933"/>
                <a:chExt cx="7288220" cy="3681980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B2401DD3-24D8-4582-8DB7-37B098EEBE9D}"/>
                    </a:ext>
                  </a:extLst>
                </p:cNvPr>
                <p:cNvGrpSpPr/>
                <p:nvPr/>
              </p:nvGrpSpPr>
              <p:grpSpPr>
                <a:xfrm>
                  <a:off x="4003731" y="1868933"/>
                  <a:ext cx="7288220" cy="3681980"/>
                  <a:chOff x="3529103" y="1073888"/>
                  <a:chExt cx="7288220" cy="3681980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F42B811C-C7E3-4C72-AB14-D08D07794514}"/>
                      </a:ext>
                    </a:extLst>
                  </p:cNvPr>
                  <p:cNvGrpSpPr/>
                  <p:nvPr/>
                </p:nvGrpSpPr>
                <p:grpSpPr>
                  <a:xfrm>
                    <a:off x="3529103" y="1073888"/>
                    <a:ext cx="7233667" cy="2969634"/>
                    <a:chOff x="3529103" y="1073888"/>
                    <a:chExt cx="7233667" cy="2969634"/>
                  </a:xfrm>
                </p:grpSpPr>
                <p:grpSp>
                  <p:nvGrpSpPr>
                    <p:cNvPr id="10" name="グループ化 9">
                      <a:extLst>
                        <a:ext uri="{FF2B5EF4-FFF2-40B4-BE49-F238E27FC236}">
                          <a16:creationId xmlns:a16="http://schemas.microsoft.com/office/drawing/2014/main" id="{C8EB3B43-F0A3-48FB-B925-90A905FE3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29103" y="1073888"/>
                      <a:ext cx="7233667" cy="2969634"/>
                      <a:chOff x="3745104" y="2169948"/>
                      <a:chExt cx="7233667" cy="2969634"/>
                    </a:xfrm>
                  </p:grpSpPr>
                  <p:grpSp>
                    <p:nvGrpSpPr>
                      <p:cNvPr id="19" name="グループ化 18">
                        <a:extLst>
                          <a:ext uri="{FF2B5EF4-FFF2-40B4-BE49-F238E27FC236}">
                            <a16:creationId xmlns:a16="http://schemas.microsoft.com/office/drawing/2014/main" id="{70AFC87E-0DAA-462A-B509-2D6AF1CEA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45104" y="2169948"/>
                        <a:ext cx="7233667" cy="2969634"/>
                        <a:chOff x="3925043" y="1236302"/>
                        <a:chExt cx="7233667" cy="2969634"/>
                      </a:xfrm>
                    </p:grpSpPr>
                    <p:grpSp>
                      <p:nvGrpSpPr>
                        <p:cNvPr id="38" name="グループ化 37">
                          <a:extLst>
                            <a:ext uri="{FF2B5EF4-FFF2-40B4-BE49-F238E27FC236}">
                              <a16:creationId xmlns:a16="http://schemas.microsoft.com/office/drawing/2014/main" id="{1677BD8E-CDD3-4A34-858F-6F616F292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25043" y="1236302"/>
                          <a:ext cx="7233667" cy="2969634"/>
                          <a:chOff x="-489422" y="2477727"/>
                          <a:chExt cx="7107007" cy="2917637"/>
                        </a:xfrm>
                      </p:grpSpPr>
                      <p:grpSp>
                        <p:nvGrpSpPr>
                          <p:cNvPr id="40" name="グループ化 39">
                            <a:extLst>
                              <a:ext uri="{FF2B5EF4-FFF2-40B4-BE49-F238E27FC236}">
                                <a16:creationId xmlns:a16="http://schemas.microsoft.com/office/drawing/2014/main" id="{7512580B-2DC5-4A1B-8E8C-D6E6102C15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489422" y="2477727"/>
                            <a:ext cx="7107007" cy="2917637"/>
                            <a:chOff x="-1590620" y="1849463"/>
                            <a:chExt cx="7107007" cy="2917637"/>
                          </a:xfrm>
                        </p:grpSpPr>
                        <p:sp>
                          <p:nvSpPr>
                            <p:cNvPr id="43" name="正方形/長方形 42">
                              <a:extLst>
                                <a:ext uri="{FF2B5EF4-FFF2-40B4-BE49-F238E27FC236}">
                                  <a16:creationId xmlns:a16="http://schemas.microsoft.com/office/drawing/2014/main" id="{5F0D9B77-ED3E-4249-A2F2-78091D9BD4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258" y="2348995"/>
                              <a:ext cx="3097129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4" name="正方形/長方形 43">
                              <a:extLst>
                                <a:ext uri="{FF2B5EF4-FFF2-40B4-BE49-F238E27FC236}">
                                  <a16:creationId xmlns:a16="http://schemas.microsoft.com/office/drawing/2014/main" id="{26874E60-3158-4F67-90D7-54B6592DA8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26011" y="2348995"/>
                              <a:ext cx="2412922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5" name="正方形/長方形 44">
                              <a:extLst>
                                <a:ext uri="{FF2B5EF4-FFF2-40B4-BE49-F238E27FC236}">
                                  <a16:creationId xmlns:a16="http://schemas.microsoft.com/office/drawing/2014/main" id="{EBF328D3-B78E-4D14-B315-AB343125F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2794" y="4293004"/>
                              <a:ext cx="3103593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6" name="正方形/長方形 45">
                              <a:extLst>
                                <a:ext uri="{FF2B5EF4-FFF2-40B4-BE49-F238E27FC236}">
                                  <a16:creationId xmlns:a16="http://schemas.microsoft.com/office/drawing/2014/main" id="{C7026AF4-39C8-42F7-93D3-453ADAA8B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38788" y="4265668"/>
                              <a:ext cx="2394142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cxnSp>
                          <p:nvCxnSpPr>
                            <p:cNvPr id="47" name="直線コネクタ 46">
                              <a:extLst>
                                <a:ext uri="{FF2B5EF4-FFF2-40B4-BE49-F238E27FC236}">
                                  <a16:creationId xmlns:a16="http://schemas.microsoft.com/office/drawing/2014/main" id="{617E1BFB-9FFD-4FCF-98AE-EC991CE213E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22556" y="3972645"/>
                              <a:ext cx="7038943" cy="12685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コネクタ 47">
                              <a:extLst>
                                <a:ext uri="{FF2B5EF4-FFF2-40B4-BE49-F238E27FC236}">
                                  <a16:creationId xmlns:a16="http://schemas.microsoft.com/office/drawing/2014/main" id="{188DDD03-F109-4721-929B-9B72F820FB7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90620" y="2018605"/>
                              <a:ext cx="7107007" cy="986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コネクタ 48">
                              <a:extLst>
                                <a:ext uri="{FF2B5EF4-FFF2-40B4-BE49-F238E27FC236}">
                                  <a16:creationId xmlns:a16="http://schemas.microsoft.com/office/drawing/2014/main" id="{34B314CC-2372-46D5-B168-5C200A04F4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997167" y="1849463"/>
                              <a:ext cx="12779" cy="2917637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1" name="テキスト ボックス 40">
                            <a:extLst>
                              <a:ext uri="{FF2B5EF4-FFF2-40B4-BE49-F238E27FC236}">
                                <a16:creationId xmlns:a16="http://schemas.microsoft.com/office/drawing/2014/main" id="{A3D83291-3F67-462F-A305-ADF8C66F6A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8842" y="2680124"/>
                            <a:ext cx="3434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D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42" name="楕円 41">
                            <a:extLst>
                              <a:ext uri="{FF2B5EF4-FFF2-40B4-BE49-F238E27FC236}">
                                <a16:creationId xmlns:a16="http://schemas.microsoft.com/office/drawing/2014/main" id="{CFBCD74C-4AB7-41B9-9285-92244137DF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13790" y="2704898"/>
                            <a:ext cx="247588" cy="247588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05718532-029A-413B-BE42-8E9C071AE0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5186" y="3303076"/>
                          <a:ext cx="356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29" name="楕円 28">
                          <a:extLst>
                            <a:ext uri="{FF2B5EF4-FFF2-40B4-BE49-F238E27FC236}">
                              <a16:creationId xmlns:a16="http://schemas.microsoft.com/office/drawing/2014/main" id="{444D7F58-0207-421B-9B04-2CD1F8070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15784" y="3101887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0" name="楕円 29">
                          <a:extLst>
                            <a:ext uri="{FF2B5EF4-FFF2-40B4-BE49-F238E27FC236}">
                              <a16:creationId xmlns:a16="http://schemas.microsoft.com/office/drawing/2014/main" id="{17BB85AB-9864-4768-83BB-9A939800A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39184" y="198876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1" name="楕円 30">
                          <a:extLst>
                            <a:ext uri="{FF2B5EF4-FFF2-40B4-BE49-F238E27FC236}">
                              <a16:creationId xmlns:a16="http://schemas.microsoft.com/office/drawing/2014/main" id="{A2DF4862-F38B-49F8-8ED6-6CDC358E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24397" y="192213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" name="楕円 31">
                          <a:extLst>
                            <a:ext uri="{FF2B5EF4-FFF2-40B4-BE49-F238E27FC236}">
                              <a16:creationId xmlns:a16="http://schemas.microsoft.com/office/drawing/2014/main" id="{E676CFE2-4EE3-4B27-A85B-F4E2DBEF7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44658" y="309733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" name="楕円 32">
                          <a:extLst>
                            <a:ext uri="{FF2B5EF4-FFF2-40B4-BE49-F238E27FC236}">
                              <a16:creationId xmlns:a16="http://schemas.microsoft.com/office/drawing/2014/main" id="{5680F94F-6337-4777-9BEB-8E2161040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5998" y="310798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cxnSp>
                      <p:nvCxnSpPr>
                        <p:cNvPr id="36" name="直線矢印コネクタ 35">
                          <a:extLst>
                            <a:ext uri="{FF2B5EF4-FFF2-40B4-BE49-F238E27FC236}">
                              <a16:creationId xmlns:a16="http://schemas.microsoft.com/office/drawing/2014/main" id="{2C9FB09B-B969-48E7-86BA-F3EB80BBCA80}"/>
                            </a:ext>
                          </a:extLst>
                        </p:cNvPr>
                        <p:cNvCxnSpPr>
                          <a:cxnSpLocks/>
                          <a:stCxn id="32" idx="2"/>
                          <a:endCxn id="29" idx="6"/>
                        </p:cNvCxnSpPr>
                        <p:nvPr/>
                      </p:nvCxnSpPr>
                      <p:spPr>
                        <a:xfrm flipH="1">
                          <a:off x="9967784" y="3224031"/>
                          <a:ext cx="776874" cy="455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楕円 19">
                        <a:extLst>
                          <a:ext uri="{FF2B5EF4-FFF2-40B4-BE49-F238E27FC236}">
                            <a16:creationId xmlns:a16="http://schemas.microsoft.com/office/drawing/2014/main" id="{8D14D877-B966-4408-86A1-3E9C87626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8016" y="3461093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1" name="楕円 20">
                        <a:extLst>
                          <a:ext uri="{FF2B5EF4-FFF2-40B4-BE49-F238E27FC236}">
                            <a16:creationId xmlns:a16="http://schemas.microsoft.com/office/drawing/2014/main" id="{E4B0FACB-BF2F-4AD1-B97D-3AC7D742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3451" y="4367268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" name="直線矢印コネクタ 7">
                    <a:extLst>
                      <a:ext uri="{FF2B5EF4-FFF2-40B4-BE49-F238E27FC236}">
                        <a16:creationId xmlns:a16="http://schemas.microsoft.com/office/drawing/2014/main" id="{829DC876-39A8-4ECA-931B-9A2F87AB8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6649" y="4494258"/>
                    <a:ext cx="471635" cy="0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A13C4128-7FF0-49CE-A085-A38FEFB1E479}"/>
                      </a:ext>
                    </a:extLst>
                  </p:cNvPr>
                  <p:cNvSpPr txBox="1"/>
                  <p:nvPr/>
                </p:nvSpPr>
                <p:spPr>
                  <a:xfrm>
                    <a:off x="8594910" y="4232648"/>
                    <a:ext cx="222241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交差点ノードが存在する場合のルート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13C3EE59-EEB8-4550-9E1D-AD9397B76B8E}"/>
                    </a:ext>
                  </a:extLst>
                </p:cNvPr>
                <p:cNvSpPr/>
                <p:nvPr/>
              </p:nvSpPr>
              <p:spPr>
                <a:xfrm>
                  <a:off x="9306924" y="406625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63B9B5B2-D9D5-4FED-8D9E-50E44DBC356E}"/>
                    </a:ext>
                  </a:extLst>
                </p:cNvPr>
                <p:cNvSpPr/>
                <p:nvPr/>
              </p:nvSpPr>
              <p:spPr>
                <a:xfrm>
                  <a:off x="8324797" y="407146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7" name="楕円 66">
                  <a:extLst>
                    <a:ext uri="{FF2B5EF4-FFF2-40B4-BE49-F238E27FC236}">
                      <a16:creationId xmlns:a16="http://schemas.microsoft.com/office/drawing/2014/main" id="{5E55C038-07A5-450D-B05C-1399AC38C28C}"/>
                    </a:ext>
                  </a:extLst>
                </p:cNvPr>
                <p:cNvSpPr/>
                <p:nvPr/>
              </p:nvSpPr>
              <p:spPr>
                <a:xfrm>
                  <a:off x="6858074" y="3734518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吹き出し: 四角形 67">
                  <a:extLst>
                    <a:ext uri="{FF2B5EF4-FFF2-40B4-BE49-F238E27FC236}">
                      <a16:creationId xmlns:a16="http://schemas.microsoft.com/office/drawing/2014/main" id="{414A44E8-6BFF-4515-A040-786B1714ECA3}"/>
                    </a:ext>
                  </a:extLst>
                </p:cNvPr>
                <p:cNvSpPr/>
                <p:nvPr/>
              </p:nvSpPr>
              <p:spPr>
                <a:xfrm>
                  <a:off x="8434137" y="4442093"/>
                  <a:ext cx="1685854" cy="509278"/>
                </a:xfrm>
                <a:prstGeom prst="wedgeRectCallout">
                  <a:avLst>
                    <a:gd name="adj1" fmla="val 34128"/>
                    <a:gd name="adj2" fmla="val -136296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100" b="1" dirty="0"/>
                    <a:t>Local optimum problem</a:t>
                  </a:r>
                  <a:endParaRPr kumimoji="1" lang="ja-JP" altLang="en-US" sz="1100" b="1" dirty="0"/>
                </a:p>
              </p:txBody>
            </p:sp>
          </p:grp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AB040F3-7259-46EE-AA25-8CE5E11883C0}"/>
                  </a:ext>
                </a:extLst>
              </p:cNvPr>
              <p:cNvCxnSpPr>
                <a:cxnSpLocks/>
                <a:stCxn id="42" idx="4"/>
                <a:endCxn id="29" idx="0"/>
              </p:cNvCxnSpPr>
              <p:nvPr/>
            </p:nvCxnSpPr>
            <p:spPr>
              <a:xfrm flipH="1">
                <a:off x="7581290" y="1783604"/>
                <a:ext cx="14113" cy="138236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963EF9E-A861-403F-8F0D-866D8A1BD200}"/>
                </a:ext>
              </a:extLst>
            </p:cNvPr>
            <p:cNvSpPr txBox="1"/>
            <p:nvPr/>
          </p:nvSpPr>
          <p:spPr>
            <a:xfrm>
              <a:off x="5444119" y="2785202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A</a:t>
              </a:r>
              <a:endParaRPr lang="ja-JP" altLang="en-US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C952AB2-7F39-4995-BD62-60D1A50701A0}"/>
                </a:ext>
              </a:extLst>
            </p:cNvPr>
            <p:cNvSpPr txBox="1"/>
            <p:nvPr/>
          </p:nvSpPr>
          <p:spPr>
            <a:xfrm>
              <a:off x="5646101" y="2175757"/>
              <a:ext cx="371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B</a:t>
              </a:r>
              <a:endParaRPr lang="ja-JP" altLang="en-US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B54E435-6F67-4ED3-8C43-B3A14D66399C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7089506" y="3279027"/>
              <a:ext cx="787798" cy="32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9BDB162-A33C-48ED-BDE7-05DA6B814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0467" y="3289632"/>
              <a:ext cx="806689" cy="314267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D38DB75-AC5C-4928-8F24-2E67B17A215E}"/>
                </a:ext>
              </a:extLst>
            </p:cNvPr>
            <p:cNvSpPr txBox="1"/>
            <p:nvPr/>
          </p:nvSpPr>
          <p:spPr>
            <a:xfrm>
              <a:off x="7162358" y="5075333"/>
              <a:ext cx="222241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/>
                <a:t>交差点ノードが存在しない場合のルート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B60ECEE-BE16-44EB-8A14-FE407038738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096" y="5344283"/>
              <a:ext cx="471635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AC1EF41B-F194-415A-80A6-57674DE94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2358" y="2377835"/>
              <a:ext cx="1656000" cy="1656000"/>
            </a:xfrm>
            <a:prstGeom prst="arc">
              <a:avLst>
                <a:gd name="adj1" fmla="val 16423288"/>
                <a:gd name="adj2" fmla="val 329736"/>
              </a:avLst>
            </a:prstGeom>
            <a:ln w="2222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2A05E55-245C-4527-AAB8-3CD607BD7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63" y="1394775"/>
              <a:ext cx="13007" cy="2969634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0C73EB55-77F6-453C-9171-AF87A7ACE5B4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5197684" y="3264099"/>
              <a:ext cx="1541300" cy="886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531CC0E6-F4A3-4010-8EC1-213FD5EE7A53}"/>
                </a:ext>
              </a:extLst>
            </p:cNvPr>
            <p:cNvSpPr/>
            <p:nvPr/>
          </p:nvSpPr>
          <p:spPr>
            <a:xfrm>
              <a:off x="4146741" y="3490288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18F2E43-A9F2-4CDD-B622-11634B5F6D88}"/>
                </a:ext>
              </a:extLst>
            </p:cNvPr>
            <p:cNvSpPr/>
            <p:nvPr/>
          </p:nvSpPr>
          <p:spPr>
            <a:xfrm>
              <a:off x="3448655" y="314703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10FC3AD-F07B-4B4D-A0B2-333ECBA82E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 flipV="1">
              <a:off x="3695445" y="3273729"/>
              <a:ext cx="1224358" cy="2057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BA3E49A8-DE81-48D6-923D-6481A017E2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6848" y="3263232"/>
              <a:ext cx="1376261" cy="10497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A7375405-632E-4695-B99B-81DEF0B752ED}"/>
                </a:ext>
              </a:extLst>
            </p:cNvPr>
            <p:cNvCxnSpPr>
              <a:cxnSpLocks/>
              <a:stCxn id="29" idx="2"/>
              <a:endCxn id="52" idx="0"/>
            </p:cNvCxnSpPr>
            <p:nvPr/>
          </p:nvCxnSpPr>
          <p:spPr>
            <a:xfrm flipH="1" flipV="1">
              <a:off x="5622602" y="2785202"/>
              <a:ext cx="2264690" cy="4877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1B52F9A1-1735-4CAD-91E6-7B9C3A525925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6152553" y="2136859"/>
              <a:ext cx="1771644" cy="10465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10C03304-D3AF-4313-B4BB-2CC12E3DE81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307755" y="2506089"/>
              <a:ext cx="1046514" cy="1046515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18908B36-1553-4FDF-9211-045668C7EB6E}"/>
                </a:ext>
              </a:extLst>
            </p:cNvPr>
            <p:cNvSpPr>
              <a:spLocks noChangeAspect="1"/>
            </p:cNvSpPr>
            <p:nvPr/>
          </p:nvSpPr>
          <p:spPr>
            <a:xfrm rot="16878626">
              <a:off x="7023274" y="2065823"/>
              <a:ext cx="1234013" cy="1234014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BDA06F7A-0EF1-46C9-BC3A-062E9E01A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494" y="2230802"/>
              <a:ext cx="101007" cy="1259486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00EE177-4A4B-45A1-B868-2390BED91C70}"/>
                </a:ext>
              </a:extLst>
            </p:cNvPr>
            <p:cNvSpPr txBox="1"/>
            <p:nvPr/>
          </p:nvSpPr>
          <p:spPr>
            <a:xfrm>
              <a:off x="6395580" y="1893699"/>
              <a:ext cx="131994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minangleB</a:t>
              </a:r>
              <a:endParaRPr lang="ja-JP" altLang="en-US" sz="1600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53A2053-A46A-41D3-A204-B14C906FF261}"/>
                </a:ext>
              </a:extLst>
            </p:cNvPr>
            <p:cNvSpPr txBox="1"/>
            <p:nvPr/>
          </p:nvSpPr>
          <p:spPr>
            <a:xfrm>
              <a:off x="6147734" y="2705886"/>
              <a:ext cx="12359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minangleA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749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9F5BAA7-3D8D-414B-B868-9CF23AE12F5E}"/>
              </a:ext>
            </a:extLst>
          </p:cNvPr>
          <p:cNvGrpSpPr/>
          <p:nvPr/>
        </p:nvGrpSpPr>
        <p:grpSpPr>
          <a:xfrm>
            <a:off x="2855985" y="1052989"/>
            <a:ext cx="6060593" cy="3523592"/>
            <a:chOff x="3125298" y="1065516"/>
            <a:chExt cx="6060593" cy="3523592"/>
          </a:xfrm>
        </p:grpSpPr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7F8377D8-1DE7-4B88-83CD-B4F368833CE8}"/>
                </a:ext>
              </a:extLst>
            </p:cNvPr>
            <p:cNvGrpSpPr/>
            <p:nvPr/>
          </p:nvGrpSpPr>
          <p:grpSpPr>
            <a:xfrm>
              <a:off x="3125298" y="1065516"/>
              <a:ext cx="5924052" cy="2977687"/>
              <a:chOff x="3406166" y="1293207"/>
              <a:chExt cx="5924052" cy="2977687"/>
            </a:xfrm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4A07145B-0580-46B9-8348-697833C1A3A2}"/>
                  </a:ext>
                </a:extLst>
              </p:cNvPr>
              <p:cNvGrpSpPr/>
              <p:nvPr/>
            </p:nvGrpSpPr>
            <p:grpSpPr>
              <a:xfrm>
                <a:off x="3406166" y="1293207"/>
                <a:ext cx="5924052" cy="2977687"/>
                <a:chOff x="2974164" y="1312912"/>
                <a:chExt cx="5924052" cy="2977687"/>
              </a:xfrm>
            </p:grpSpPr>
            <p:grpSp>
              <p:nvGrpSpPr>
                <p:cNvPr id="69" name="グループ化 68">
                  <a:extLst>
                    <a:ext uri="{FF2B5EF4-FFF2-40B4-BE49-F238E27FC236}">
                      <a16:creationId xmlns:a16="http://schemas.microsoft.com/office/drawing/2014/main" id="{5A962592-7AAA-41A9-B4A4-DFF74CA3D685}"/>
                    </a:ext>
                  </a:extLst>
                </p:cNvPr>
                <p:cNvGrpSpPr/>
                <p:nvPr/>
              </p:nvGrpSpPr>
              <p:grpSpPr>
                <a:xfrm>
                  <a:off x="2974164" y="1312912"/>
                  <a:ext cx="5924052" cy="2977687"/>
                  <a:chOff x="5313346" y="1881460"/>
                  <a:chExt cx="5924052" cy="2977687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F42B811C-C7E3-4C72-AB14-D08D07794514}"/>
                      </a:ext>
                    </a:extLst>
                  </p:cNvPr>
                  <p:cNvGrpSpPr/>
                  <p:nvPr/>
                </p:nvGrpSpPr>
                <p:grpSpPr>
                  <a:xfrm>
                    <a:off x="5313346" y="1881460"/>
                    <a:ext cx="5924052" cy="2977687"/>
                    <a:chOff x="4838718" y="1086415"/>
                    <a:chExt cx="5924052" cy="2977687"/>
                  </a:xfrm>
                </p:grpSpPr>
                <p:grpSp>
                  <p:nvGrpSpPr>
                    <p:cNvPr id="10" name="グループ化 9">
                      <a:extLst>
                        <a:ext uri="{FF2B5EF4-FFF2-40B4-BE49-F238E27FC236}">
                          <a16:creationId xmlns:a16="http://schemas.microsoft.com/office/drawing/2014/main" id="{C8EB3B43-F0A3-48FB-B925-90A905FE3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8718" y="1086415"/>
                      <a:ext cx="5924052" cy="2977687"/>
                      <a:chOff x="5054719" y="2182475"/>
                      <a:chExt cx="5924052" cy="2977687"/>
                    </a:xfrm>
                  </p:grpSpPr>
                  <p:grpSp>
                    <p:nvGrpSpPr>
                      <p:cNvPr id="19" name="グループ化 18">
                        <a:extLst>
                          <a:ext uri="{FF2B5EF4-FFF2-40B4-BE49-F238E27FC236}">
                            <a16:creationId xmlns:a16="http://schemas.microsoft.com/office/drawing/2014/main" id="{70AFC87E-0DAA-462A-B509-2D6AF1CEA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4719" y="2182475"/>
                        <a:ext cx="5924052" cy="2977687"/>
                        <a:chOff x="5234658" y="1248829"/>
                        <a:chExt cx="5924052" cy="2977687"/>
                      </a:xfrm>
                    </p:grpSpPr>
                    <p:grpSp>
                      <p:nvGrpSpPr>
                        <p:cNvPr id="38" name="グループ化 37">
                          <a:extLst>
                            <a:ext uri="{FF2B5EF4-FFF2-40B4-BE49-F238E27FC236}">
                              <a16:creationId xmlns:a16="http://schemas.microsoft.com/office/drawing/2014/main" id="{1677BD8E-CDD3-4A34-858F-6F616F292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34658" y="1248829"/>
                          <a:ext cx="5924052" cy="2977687"/>
                          <a:chOff x="797262" y="2490034"/>
                          <a:chExt cx="5820323" cy="2925549"/>
                        </a:xfrm>
                      </p:grpSpPr>
                      <p:grpSp>
                        <p:nvGrpSpPr>
                          <p:cNvPr id="40" name="グループ化 39">
                            <a:extLst>
                              <a:ext uri="{FF2B5EF4-FFF2-40B4-BE49-F238E27FC236}">
                                <a16:creationId xmlns:a16="http://schemas.microsoft.com/office/drawing/2014/main" id="{7512580B-2DC5-4A1B-8E8C-D6E6102C15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97262" y="2490034"/>
                            <a:ext cx="5820323" cy="2925549"/>
                            <a:chOff x="-303936" y="1861770"/>
                            <a:chExt cx="5820323" cy="2925549"/>
                          </a:xfrm>
                        </p:grpSpPr>
                        <p:sp>
                          <p:nvSpPr>
                            <p:cNvPr id="43" name="正方形/長方形 42">
                              <a:extLst>
                                <a:ext uri="{FF2B5EF4-FFF2-40B4-BE49-F238E27FC236}">
                                  <a16:creationId xmlns:a16="http://schemas.microsoft.com/office/drawing/2014/main" id="{5F0D9B77-ED3E-4249-A2F2-78091D9BD4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97721" y="2348995"/>
                              <a:ext cx="3518666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4" name="正方形/長方形 43">
                              <a:extLst>
                                <a:ext uri="{FF2B5EF4-FFF2-40B4-BE49-F238E27FC236}">
                                  <a16:creationId xmlns:a16="http://schemas.microsoft.com/office/drawing/2014/main" id="{26874E60-3158-4F67-90D7-54B6592DA8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03936" y="2306895"/>
                              <a:ext cx="1475974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5" name="正方形/長方形 44">
                              <a:extLst>
                                <a:ext uri="{FF2B5EF4-FFF2-40B4-BE49-F238E27FC236}">
                                  <a16:creationId xmlns:a16="http://schemas.microsoft.com/office/drawing/2014/main" id="{EBF328D3-B78E-4D14-B315-AB343125F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97721" y="4349992"/>
                              <a:ext cx="3518666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6" name="正方形/長方形 45">
                              <a:extLst>
                                <a:ext uri="{FF2B5EF4-FFF2-40B4-BE49-F238E27FC236}">
                                  <a16:creationId xmlns:a16="http://schemas.microsoft.com/office/drawing/2014/main" id="{C7026AF4-39C8-42F7-93D3-453ADAA8B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03936" y="4355317"/>
                              <a:ext cx="1475916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cxnSp>
                          <p:nvCxnSpPr>
                            <p:cNvPr id="47" name="直線コネクタ 46">
                              <a:extLst>
                                <a:ext uri="{FF2B5EF4-FFF2-40B4-BE49-F238E27FC236}">
                                  <a16:creationId xmlns:a16="http://schemas.microsoft.com/office/drawing/2014/main" id="{617E1BFB-9FFD-4FCF-98AE-EC991CE213E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303936" y="3972647"/>
                              <a:ext cx="5820323" cy="24910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コネクタ 47">
                              <a:extLst>
                                <a:ext uri="{FF2B5EF4-FFF2-40B4-BE49-F238E27FC236}">
                                  <a16:creationId xmlns:a16="http://schemas.microsoft.com/office/drawing/2014/main" id="{188DDD03-F109-4721-929B-9B72F820FB7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303936" y="2018605"/>
                              <a:ext cx="5820323" cy="10750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コネクタ 48">
                              <a:extLst>
                                <a:ext uri="{FF2B5EF4-FFF2-40B4-BE49-F238E27FC236}">
                                  <a16:creationId xmlns:a16="http://schemas.microsoft.com/office/drawing/2014/main" id="{34B314CC-2372-46D5-B168-5C200A04F4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572101" y="1861770"/>
                              <a:ext cx="12779" cy="2917637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1" name="テキスト ボックス 40">
                            <a:extLst>
                              <a:ext uri="{FF2B5EF4-FFF2-40B4-BE49-F238E27FC236}">
                                <a16:creationId xmlns:a16="http://schemas.microsoft.com/office/drawing/2014/main" id="{A3D83291-3F67-462F-A305-ADF8C66F6A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8842" y="2680124"/>
                            <a:ext cx="3434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D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42" name="楕円 41">
                            <a:extLst>
                              <a:ext uri="{FF2B5EF4-FFF2-40B4-BE49-F238E27FC236}">
                                <a16:creationId xmlns:a16="http://schemas.microsoft.com/office/drawing/2014/main" id="{CFBCD74C-4AB7-41B9-9285-92244137DF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13790" y="2704898"/>
                            <a:ext cx="247588" cy="247588"/>
                          </a:xfrm>
                          <a:prstGeom prst="ellipse">
                            <a:avLst/>
                          </a:prstGeom>
                          <a:solidFill>
                            <a:schemeClr val="accent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05718532-029A-413B-BE42-8E9C071AE0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5186" y="3303076"/>
                          <a:ext cx="82166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LSN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29" name="楕円 28">
                          <a:extLst>
                            <a:ext uri="{FF2B5EF4-FFF2-40B4-BE49-F238E27FC236}">
                              <a16:creationId xmlns:a16="http://schemas.microsoft.com/office/drawing/2014/main" id="{444D7F58-0207-421B-9B04-2CD1F8070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15784" y="3101887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0" name="楕円 29">
                          <a:extLst>
                            <a:ext uri="{FF2B5EF4-FFF2-40B4-BE49-F238E27FC236}">
                              <a16:creationId xmlns:a16="http://schemas.microsoft.com/office/drawing/2014/main" id="{17BB85AB-9864-4768-83BB-9A939800A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05219" y="1782037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1" name="楕円 30">
                          <a:extLst>
                            <a:ext uri="{FF2B5EF4-FFF2-40B4-BE49-F238E27FC236}">
                              <a16:creationId xmlns:a16="http://schemas.microsoft.com/office/drawing/2014/main" id="{A2DF4862-F38B-49F8-8ED6-6CDC358E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6580" y="205617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accent4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" name="楕円 31">
                          <a:extLst>
                            <a:ext uri="{FF2B5EF4-FFF2-40B4-BE49-F238E27FC236}">
                              <a16:creationId xmlns:a16="http://schemas.microsoft.com/office/drawing/2014/main" id="{E676CFE2-4EE3-4B27-A85B-F4E2DBEF7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44658" y="309733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" name="楕円 32">
                          <a:extLst>
                            <a:ext uri="{FF2B5EF4-FFF2-40B4-BE49-F238E27FC236}">
                              <a16:creationId xmlns:a16="http://schemas.microsoft.com/office/drawing/2014/main" id="{5680F94F-6337-4777-9BEB-8E2161040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07080" y="3091692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cxnSp>
                      <p:nvCxnSpPr>
                        <p:cNvPr id="36" name="直線矢印コネクタ 35">
                          <a:extLst>
                            <a:ext uri="{FF2B5EF4-FFF2-40B4-BE49-F238E27FC236}">
                              <a16:creationId xmlns:a16="http://schemas.microsoft.com/office/drawing/2014/main" id="{2C9FB09B-B969-48E7-86BA-F3EB80BBCA80}"/>
                            </a:ext>
                          </a:extLst>
                        </p:cNvPr>
                        <p:cNvCxnSpPr>
                          <a:cxnSpLocks/>
                          <a:stCxn id="32" idx="2"/>
                          <a:endCxn id="29" idx="6"/>
                        </p:cNvCxnSpPr>
                        <p:nvPr/>
                      </p:nvCxnSpPr>
                      <p:spPr>
                        <a:xfrm flipH="1">
                          <a:off x="9967784" y="3224031"/>
                          <a:ext cx="776874" cy="455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楕円 19">
                        <a:extLst>
                          <a:ext uri="{FF2B5EF4-FFF2-40B4-BE49-F238E27FC236}">
                            <a16:creationId xmlns:a16="http://schemas.microsoft.com/office/drawing/2014/main" id="{8D14D877-B966-4408-86A1-3E9C87626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0542" y="3461670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1" name="楕円 20">
                        <a:extLst>
                          <a:ext uri="{FF2B5EF4-FFF2-40B4-BE49-F238E27FC236}">
                            <a16:creationId xmlns:a16="http://schemas.microsoft.com/office/drawing/2014/main" id="{E4B0FACB-BF2F-4AD1-B97D-3AC7D742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3451" y="4367268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03788" y="3046117"/>
                          <a:ext cx="4050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03788" y="3046117"/>
                          <a:ext cx="405016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r="-757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13C3EE59-EEB8-4550-9E1D-AD9397B76B8E}"/>
                      </a:ext>
                    </a:extLst>
                  </p:cNvPr>
                  <p:cNvSpPr/>
                  <p:nvPr/>
                </p:nvSpPr>
                <p:spPr>
                  <a:xfrm>
                    <a:off x="9349135" y="4100253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6" name="楕円 65">
                    <a:extLst>
                      <a:ext uri="{FF2B5EF4-FFF2-40B4-BE49-F238E27FC236}">
                        <a16:creationId xmlns:a16="http://schemas.microsoft.com/office/drawing/2014/main" id="{63B9B5B2-D9D5-4FED-8D9E-50E44DBC356E}"/>
                      </a:ext>
                    </a:extLst>
                  </p:cNvPr>
                  <p:cNvSpPr/>
                  <p:nvPr/>
                </p:nvSpPr>
                <p:spPr>
                  <a:xfrm>
                    <a:off x="8376058" y="4055310"/>
                    <a:ext cx="246790" cy="25339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7" name="楕円 66">
                    <a:extLst>
                      <a:ext uri="{FF2B5EF4-FFF2-40B4-BE49-F238E27FC236}">
                        <a16:creationId xmlns:a16="http://schemas.microsoft.com/office/drawing/2014/main" id="{5E55C038-07A5-450D-B05C-1399AC38C28C}"/>
                      </a:ext>
                    </a:extLst>
                  </p:cNvPr>
                  <p:cNvSpPr/>
                  <p:nvPr/>
                </p:nvSpPr>
                <p:spPr>
                  <a:xfrm>
                    <a:off x="6858074" y="3734518"/>
                    <a:ext cx="246790" cy="25339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5AB040F3-7259-46EE-AA25-8CE5E11883C0}"/>
                    </a:ext>
                  </a:extLst>
                </p:cNvPr>
                <p:cNvCxnSpPr>
                  <a:cxnSpLocks/>
                  <a:stCxn id="42" idx="4"/>
                  <a:endCxn id="29" idx="0"/>
                </p:cNvCxnSpPr>
                <p:nvPr/>
              </p:nvCxnSpPr>
              <p:spPr>
                <a:xfrm flipH="1">
                  <a:off x="7581290" y="1783604"/>
                  <a:ext cx="14113" cy="1382366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963EF9E-A861-403F-8F0D-866D8A1BD200}"/>
                  </a:ext>
                </a:extLst>
              </p:cNvPr>
              <p:cNvSpPr txBox="1"/>
              <p:nvPr/>
            </p:nvSpPr>
            <p:spPr>
              <a:xfrm>
                <a:off x="4687358" y="2610779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A</a:t>
                </a:r>
                <a:endParaRPr lang="ja-JP" altLang="en-US" dirty="0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952AB2-7F39-4995-BD62-60D1A50701A0}"/>
                  </a:ext>
                </a:extLst>
              </p:cNvPr>
              <p:cNvSpPr txBox="1"/>
              <p:nvPr/>
            </p:nvSpPr>
            <p:spPr>
              <a:xfrm>
                <a:off x="5182081" y="2123962"/>
                <a:ext cx="371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B</a:t>
                </a:r>
                <a:endParaRPr lang="ja-JP" altLang="en-US" dirty="0"/>
              </a:p>
            </p:txBody>
          </p: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EB54E435-6F67-4ED3-8C43-B3A14D66399C}"/>
                  </a:ext>
                </a:extLst>
              </p:cNvPr>
              <p:cNvCxnSpPr>
                <a:cxnSpLocks/>
                <a:endCxn id="33" idx="6"/>
              </p:cNvCxnSpPr>
              <p:nvPr/>
            </p:nvCxnSpPr>
            <p:spPr>
              <a:xfrm flipH="1" flipV="1">
                <a:off x="7230588" y="3262766"/>
                <a:ext cx="646716" cy="162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円弧 71">
                <a:extLst>
                  <a:ext uri="{FF2B5EF4-FFF2-40B4-BE49-F238E27FC236}">
                    <a16:creationId xmlns:a16="http://schemas.microsoft.com/office/drawing/2014/main" id="{AC1EF41B-F194-415A-80A6-57674DE94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62358" y="2377835"/>
                <a:ext cx="1656000" cy="1656000"/>
              </a:xfrm>
              <a:prstGeom prst="arc">
                <a:avLst>
                  <a:gd name="adj1" fmla="val 16423288"/>
                  <a:gd name="adj2" fmla="val 329736"/>
                </a:avLst>
              </a:prstGeom>
              <a:ln w="22225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531CC0E6-F4A3-4010-8EC1-213FD5EE7A53}"/>
                  </a:ext>
                </a:extLst>
              </p:cNvPr>
              <p:cNvSpPr/>
              <p:nvPr/>
            </p:nvSpPr>
            <p:spPr>
              <a:xfrm>
                <a:off x="4146741" y="3490288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518F2E43-A9F2-4CDD-B622-11634B5F6D88}"/>
                  </a:ext>
                </a:extLst>
              </p:cNvPr>
              <p:cNvSpPr/>
              <p:nvPr/>
            </p:nvSpPr>
            <p:spPr>
              <a:xfrm>
                <a:off x="3448655" y="3147033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21" name="直線矢印コネクタ 120">
                <a:extLst>
                  <a:ext uri="{FF2B5EF4-FFF2-40B4-BE49-F238E27FC236}">
                    <a16:creationId xmlns:a16="http://schemas.microsoft.com/office/drawing/2014/main" id="{A7375405-632E-4695-B99B-81DEF0B752ED}"/>
                  </a:ext>
                </a:extLst>
              </p:cNvPr>
              <p:cNvCxnSpPr>
                <a:cxnSpLocks/>
                <a:stCxn id="29" idx="2"/>
                <a:endCxn id="20" idx="6"/>
              </p:cNvCxnSpPr>
              <p:nvPr/>
            </p:nvCxnSpPr>
            <p:spPr>
              <a:xfrm flipH="1" flipV="1">
                <a:off x="5213989" y="2698402"/>
                <a:ext cx="2673303" cy="574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1B52F9A1-1735-4CAD-91E6-7B9C3A525925}"/>
                  </a:ext>
                </a:extLst>
              </p:cNvPr>
              <p:cNvCxnSpPr>
                <a:cxnSpLocks/>
                <a:stCxn id="29" idx="1"/>
                <a:endCxn id="31" idx="6"/>
              </p:cNvCxnSpPr>
              <p:nvPr/>
            </p:nvCxnSpPr>
            <p:spPr>
              <a:xfrm flipH="1" flipV="1">
                <a:off x="5690088" y="2226554"/>
                <a:ext cx="2234109" cy="9568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円弧 123">
                <a:extLst>
                  <a:ext uri="{FF2B5EF4-FFF2-40B4-BE49-F238E27FC236}">
                    <a16:creationId xmlns:a16="http://schemas.microsoft.com/office/drawing/2014/main" id="{10C03304-D3AF-4313-B4BB-2CC12E3DE81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307755" y="2506089"/>
                <a:ext cx="1046514" cy="1046515"/>
              </a:xfrm>
              <a:prstGeom prst="arc">
                <a:avLst>
                  <a:gd name="adj1" fmla="val 15640031"/>
                  <a:gd name="adj2" fmla="val 1302384"/>
                </a:avLst>
              </a:prstGeom>
              <a:ln w="15875">
                <a:solidFill>
                  <a:schemeClr val="tx1"/>
                </a:solidFill>
                <a:headEnd type="arrow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円弧 124">
                <a:extLst>
                  <a:ext uri="{FF2B5EF4-FFF2-40B4-BE49-F238E27FC236}">
                    <a16:creationId xmlns:a16="http://schemas.microsoft.com/office/drawing/2014/main" id="{18908B36-1553-4FDF-9211-045668C7EB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878626">
                <a:off x="7015568" y="2072140"/>
                <a:ext cx="1305518" cy="1305519"/>
              </a:xfrm>
              <a:prstGeom prst="arc">
                <a:avLst>
                  <a:gd name="adj1" fmla="val 15640031"/>
                  <a:gd name="adj2" fmla="val 1302384"/>
                </a:avLst>
              </a:prstGeom>
              <a:ln w="15875">
                <a:solidFill>
                  <a:schemeClr val="tx1"/>
                </a:solidFill>
                <a:headEnd type="arrow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500EE177-4A4B-45A1-B868-2390BED91C70}"/>
                  </a:ext>
                </a:extLst>
              </p:cNvPr>
              <p:cNvSpPr txBox="1"/>
              <p:nvPr/>
            </p:nvSpPr>
            <p:spPr>
              <a:xfrm>
                <a:off x="6395580" y="1893699"/>
                <a:ext cx="1178366" cy="344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 err="1">
                    <a:solidFill>
                      <a:schemeClr val="accent4"/>
                    </a:solidFill>
                  </a:rPr>
                  <a:t>minanleB</a:t>
                </a:r>
                <a:endParaRPr lang="ja-JP" altLang="en-US" sz="1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853A2053-A46A-41D3-A204-B14C906FF261}"/>
                  </a:ext>
                </a:extLst>
              </p:cNvPr>
              <p:cNvSpPr txBox="1"/>
              <p:nvPr/>
            </p:nvSpPr>
            <p:spPr>
              <a:xfrm>
                <a:off x="6264698" y="2715266"/>
                <a:ext cx="1178366" cy="344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 err="1">
                    <a:solidFill>
                      <a:schemeClr val="accent4"/>
                    </a:solidFill>
                  </a:rPr>
                  <a:t>minanleA</a:t>
                </a:r>
                <a:endParaRPr lang="ja-JP" altLang="en-US" sz="16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2492441-8D9F-4078-A6F4-C5E7B08511A5}"/>
                </a:ext>
              </a:extLst>
            </p:cNvPr>
            <p:cNvSpPr/>
            <p:nvPr/>
          </p:nvSpPr>
          <p:spPr>
            <a:xfrm rot="5400000">
              <a:off x="5355110" y="2063370"/>
              <a:ext cx="824657" cy="224477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A01D689C-32D1-4ABE-9405-F6A919258D47}"/>
                    </a:ext>
                  </a:extLst>
                </p:cNvPr>
                <p:cNvSpPr txBox="1"/>
                <p:nvPr/>
              </p:nvSpPr>
              <p:spPr>
                <a:xfrm>
                  <a:off x="6403787" y="3262619"/>
                  <a:ext cx="3936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A01D689C-32D1-4ABE-9405-F6A919258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787" y="3262619"/>
                  <a:ext cx="3936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A9579EF-5DFE-4462-B135-722B3C9AF99B}"/>
                    </a:ext>
                  </a:extLst>
                </p:cNvPr>
                <p:cNvSpPr txBox="1"/>
                <p:nvPr/>
              </p:nvSpPr>
              <p:spPr>
                <a:xfrm>
                  <a:off x="5616732" y="3287358"/>
                  <a:ext cx="5809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A9579EF-5DFE-4462-B135-722B3C9AF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732" y="3287358"/>
                  <a:ext cx="58095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DA12B765-3C3E-4D86-A491-10B4CB5AC8F9}"/>
                    </a:ext>
                  </a:extLst>
                </p:cNvPr>
                <p:cNvSpPr txBox="1"/>
                <p:nvPr/>
              </p:nvSpPr>
              <p:spPr>
                <a:xfrm>
                  <a:off x="4490672" y="3084037"/>
                  <a:ext cx="5809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DA12B765-3C3E-4D86-A491-10B4CB5AC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672" y="3084037"/>
                  <a:ext cx="58095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F641ACA1-8F40-47EC-A849-CC16DC886CAC}"/>
                </a:ext>
              </a:extLst>
            </p:cNvPr>
            <p:cNvGrpSpPr/>
            <p:nvPr/>
          </p:nvGrpSpPr>
          <p:grpSpPr>
            <a:xfrm>
              <a:off x="6492950" y="4281331"/>
              <a:ext cx="2692941" cy="307777"/>
              <a:chOff x="7825516" y="4946268"/>
              <a:chExt cx="2824695" cy="307777"/>
            </a:xfrm>
          </p:grpSpPr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50762915-EF80-4ADD-BACB-B4960E1DD7F3}"/>
                  </a:ext>
                </a:extLst>
              </p:cNvPr>
              <p:cNvSpPr/>
              <p:nvPr/>
            </p:nvSpPr>
            <p:spPr>
              <a:xfrm rot="5400000">
                <a:off x="8015404" y="4781108"/>
                <a:ext cx="222507" cy="602283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9A402B6F-B610-4608-9992-B884BD28EB22}"/>
                  </a:ext>
                </a:extLst>
              </p:cNvPr>
              <p:cNvSpPr txBox="1"/>
              <p:nvPr/>
            </p:nvSpPr>
            <p:spPr>
              <a:xfrm>
                <a:off x="8427798" y="4946268"/>
                <a:ext cx="22224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式</a:t>
                </a:r>
                <a:r>
                  <a:rPr lang="en-US" altLang="ja-JP" sz="1400" b="1" dirty="0"/>
                  <a:t>4.7 </a:t>
                </a:r>
                <a:r>
                  <a:rPr lang="ja-JP" altLang="en-US" sz="1400" b="1" dirty="0"/>
                  <a:t>が適応される範囲</a:t>
                </a:r>
                <a:endParaRPr lang="ja-JP" altLang="en-US" sz="1400" dirty="0"/>
              </a:p>
            </p:txBody>
          </p:sp>
        </p:grp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839528E-B489-42F6-9E8E-BE6730CAC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7693" y="3061921"/>
              <a:ext cx="964074" cy="231882"/>
            </a:xfrm>
            <a:prstGeom prst="line">
              <a:avLst/>
            </a:prstGeom>
            <a:ln w="2222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4EA37310-F607-466B-8522-FCBBD88E70B3}"/>
                    </a:ext>
                  </a:extLst>
                </p:cNvPr>
                <p:cNvSpPr txBox="1"/>
                <p:nvPr/>
              </p:nvSpPr>
              <p:spPr>
                <a:xfrm rot="20678602">
                  <a:off x="5669157" y="2820451"/>
                  <a:ext cx="97637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𝒎𝒏𝒅𝒊𝒔</m:t>
                            </m:r>
                          </m:e>
                          <m:sub>
                            <m:r>
                              <a:rPr lang="en-US" altLang="ja-JP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4EA37310-F607-466B-8522-FCBBD88E7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8602">
                  <a:off x="5669157" y="2820451"/>
                  <a:ext cx="976371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56117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9428751-7460-4EFE-80FD-D019F2B7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355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E344A40-EC42-43EC-AE41-D7893D40EAF4}"/>
              </a:ext>
            </a:extLst>
          </p:cNvPr>
          <p:cNvGrpSpPr/>
          <p:nvPr/>
        </p:nvGrpSpPr>
        <p:grpSpPr>
          <a:xfrm>
            <a:off x="911976" y="2216577"/>
            <a:ext cx="9886397" cy="2840603"/>
            <a:chOff x="911976" y="2216577"/>
            <a:chExt cx="9886397" cy="2840603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D010E193-01B5-4F2E-8E1B-DB04438A0DB3}"/>
                </a:ext>
              </a:extLst>
            </p:cNvPr>
            <p:cNvGrpSpPr/>
            <p:nvPr/>
          </p:nvGrpSpPr>
          <p:grpSpPr>
            <a:xfrm>
              <a:off x="911976" y="2216577"/>
              <a:ext cx="9886397" cy="2444708"/>
              <a:chOff x="911976" y="2216577"/>
              <a:chExt cx="9886397" cy="244470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6A519FD-7B23-454B-938D-CFDF1539D7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11976" y="2318131"/>
                <a:ext cx="2360219" cy="2241600"/>
                <a:chOff x="782638" y="1330810"/>
                <a:chExt cx="5436000" cy="5162800"/>
              </a:xfrm>
            </p:grpSpPr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72ECF5E6-1620-489E-9DBE-CB946239766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2638" y="1330810"/>
                  <a:ext cx="5436000" cy="5112000"/>
                  <a:chOff x="1456166" y="2014924"/>
                  <a:chExt cx="4364160" cy="4104020"/>
                </a:xfrm>
              </p:grpSpPr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E8B4F29E-F2FA-4BA8-B438-EDBE54AB219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456166" y="2014924"/>
                    <a:ext cx="4364160" cy="410402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ABA2D8E-8AA3-4952-AEB7-4705DD7971F6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234899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EE285BDD-FDE5-4558-8637-43C91AA0B2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3" name="正方形/長方形 22">
                      <a:extLst>
                        <a:ext uri="{FF2B5EF4-FFF2-40B4-BE49-F238E27FC236}">
                          <a16:creationId xmlns:a16="http://schemas.microsoft.com/office/drawing/2014/main" id="{26DAA50F-65EA-4D75-85C3-F8DF198874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" name="正方形/長方形 23">
                      <a:extLst>
                        <a:ext uri="{FF2B5EF4-FFF2-40B4-BE49-F238E27FC236}">
                          <a16:creationId xmlns:a16="http://schemas.microsoft.com/office/drawing/2014/main" id="{2B65D781-FCF4-4B71-893F-F027CBFE9C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" name="正方形/長方形 24">
                      <a:extLst>
                        <a:ext uri="{FF2B5EF4-FFF2-40B4-BE49-F238E27FC236}">
                          <a16:creationId xmlns:a16="http://schemas.microsoft.com/office/drawing/2014/main" id="{04ADFA8A-5927-4AB6-B9A2-DD7A6E63E5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" name="正方形/長方形 25">
                      <a:extLst>
                        <a:ext uri="{FF2B5EF4-FFF2-40B4-BE49-F238E27FC236}">
                          <a16:creationId xmlns:a16="http://schemas.microsoft.com/office/drawing/2014/main" id="{6BD492DD-3CD0-4831-BBFB-964F2874DE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24E3B9F9-4A71-4DE5-8A02-EF09261C0B93}"/>
                      </a:ext>
                    </a:extLst>
                  </p:cNvPr>
                  <p:cNvGrpSpPr/>
                  <p:nvPr/>
                </p:nvGrpSpPr>
                <p:grpSpPr>
                  <a:xfrm>
                    <a:off x="1765295" y="310499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31D55191-9F83-4FB1-B182-5935F5E936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正方形/長方形 28">
                      <a:extLst>
                        <a:ext uri="{FF2B5EF4-FFF2-40B4-BE49-F238E27FC236}">
                          <a16:creationId xmlns:a16="http://schemas.microsoft.com/office/drawing/2014/main" id="{FB099E2C-BD69-4F12-963F-239133C2C38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0" name="正方形/長方形 29">
                      <a:extLst>
                        <a:ext uri="{FF2B5EF4-FFF2-40B4-BE49-F238E27FC236}">
                          <a16:creationId xmlns:a16="http://schemas.microsoft.com/office/drawing/2014/main" id="{FDF99A12-815B-49BB-A715-0EDD69AAB4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687094B4-A3AE-4D4C-84EF-AAC5B2A165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E3ED19BE-92F1-4DA6-9D9C-87A87C4E15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3" name="グループ化 32">
                    <a:extLst>
                      <a:ext uri="{FF2B5EF4-FFF2-40B4-BE49-F238E27FC236}">
                        <a16:creationId xmlns:a16="http://schemas.microsoft.com/office/drawing/2014/main" id="{6D48FF4C-10FE-4B05-977E-C8D3736FEF24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3861003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1376AFF8-85E6-44C3-820A-C0A1594CB7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26A0EF22-FA13-4873-B462-410722A7D3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56121996-D373-4659-9524-51A2248BDD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正方形/長方形 36">
                      <a:extLst>
                        <a:ext uri="{FF2B5EF4-FFF2-40B4-BE49-F238E27FC236}">
                          <a16:creationId xmlns:a16="http://schemas.microsoft.com/office/drawing/2014/main" id="{7EDA6A29-66A5-4871-B7D8-C24F5B97C7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8" name="正方形/長方形 37">
                      <a:extLst>
                        <a:ext uri="{FF2B5EF4-FFF2-40B4-BE49-F238E27FC236}">
                          <a16:creationId xmlns:a16="http://schemas.microsoft.com/office/drawing/2014/main" id="{5C9E00B1-9A2C-4841-8BA5-378E838A0A3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9" name="グループ化 38">
                    <a:extLst>
                      <a:ext uri="{FF2B5EF4-FFF2-40B4-BE49-F238E27FC236}">
                        <a16:creationId xmlns:a16="http://schemas.microsoft.com/office/drawing/2014/main" id="{5D521202-B352-4258-B252-B9A195F4E687}"/>
                      </a:ext>
                    </a:extLst>
                  </p:cNvPr>
                  <p:cNvGrpSpPr/>
                  <p:nvPr/>
                </p:nvGrpSpPr>
                <p:grpSpPr>
                  <a:xfrm>
                    <a:off x="1778737" y="461700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0" name="正方形/長方形 39">
                      <a:extLst>
                        <a:ext uri="{FF2B5EF4-FFF2-40B4-BE49-F238E27FC236}">
                          <a16:creationId xmlns:a16="http://schemas.microsoft.com/office/drawing/2014/main" id="{E081171A-947F-4E4D-B718-D937E9C0EE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1" name="正方形/長方形 40">
                      <a:extLst>
                        <a:ext uri="{FF2B5EF4-FFF2-40B4-BE49-F238E27FC236}">
                          <a16:creationId xmlns:a16="http://schemas.microsoft.com/office/drawing/2014/main" id="{73ED541E-9E0E-4193-81C0-C67EBED1D2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F7DC7B7F-5BF7-4281-BE54-23E798258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29A3B584-271D-48AF-B8F2-843803581A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4" name="正方形/長方形 43">
                      <a:extLst>
                        <a:ext uri="{FF2B5EF4-FFF2-40B4-BE49-F238E27FC236}">
                          <a16:creationId xmlns:a16="http://schemas.microsoft.com/office/drawing/2014/main" id="{D9B65C87-AD1F-44FC-9A04-7F59F30BF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45" name="グループ化 44">
                    <a:extLst>
                      <a:ext uri="{FF2B5EF4-FFF2-40B4-BE49-F238E27FC236}">
                        <a16:creationId xmlns:a16="http://schemas.microsoft.com/office/drawing/2014/main" id="{C0D8641B-78D0-461E-9E6F-73C446B88F7C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537300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6" name="正方形/長方形 45">
                      <a:extLst>
                        <a:ext uri="{FF2B5EF4-FFF2-40B4-BE49-F238E27FC236}">
                          <a16:creationId xmlns:a16="http://schemas.microsoft.com/office/drawing/2014/main" id="{C88A3590-C3B3-4E54-BBB3-E52813B78C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7" name="正方形/長方形 46">
                      <a:extLst>
                        <a:ext uri="{FF2B5EF4-FFF2-40B4-BE49-F238E27FC236}">
                          <a16:creationId xmlns:a16="http://schemas.microsoft.com/office/drawing/2014/main" id="{62CC87F3-99B3-4B03-8C82-3C6DD894C0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8" name="正方形/長方形 47">
                      <a:extLst>
                        <a:ext uri="{FF2B5EF4-FFF2-40B4-BE49-F238E27FC236}">
                          <a16:creationId xmlns:a16="http://schemas.microsoft.com/office/drawing/2014/main" id="{A477ECE8-9D53-47E0-8B13-9A6922C719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9" name="正方形/長方形 48">
                      <a:extLst>
                        <a:ext uri="{FF2B5EF4-FFF2-40B4-BE49-F238E27FC236}">
                          <a16:creationId xmlns:a16="http://schemas.microsoft.com/office/drawing/2014/main" id="{96C497BF-4BBD-443E-B3ED-915BAE1745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0" name="正方形/長方形 49">
                      <a:extLst>
                        <a:ext uri="{FF2B5EF4-FFF2-40B4-BE49-F238E27FC236}">
                          <a16:creationId xmlns:a16="http://schemas.microsoft.com/office/drawing/2014/main" id="{C78E6463-987C-4867-A239-2ADFEC5CAA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7BDF2924-0351-41CB-B71C-7216495C2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6000" y="1548000"/>
                  <a:ext cx="5112000" cy="20696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838784D-02AB-4F1F-A87D-A7B069C9C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98" y="2510358"/>
                  <a:ext cx="4669960" cy="10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5D6B60D1-2449-4C37-85AE-6A113380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346268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2ABBDCB8-3E70-4FCA-B482-2267D7C1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8166" y="441500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04B05BBF-C7AE-40B0-8275-DD4D22D1F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5346047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EF7DAB31-C6AF-4C9F-93A6-2C489B768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000" y="6277094"/>
                  <a:ext cx="5076000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F30953EC-2DBA-4528-B54E-817CFCC75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12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61E0660B-BFAC-49CE-AB73-58324F107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981" y="13308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21EC623E-95ED-40F4-B017-8A15A17E4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2599" y="1344665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98682564-397B-4FBB-AFC7-9D15A8651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2454" y="1358519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C352FE68-ED90-4099-A42D-AFA679EBA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1545" y="13816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CDA06EB8-42E3-441E-8B9F-E4EEA5E70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8000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E433CB6D-519A-4EEA-858E-D391E5C2D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4715" y="2216577"/>
                <a:ext cx="3603048" cy="2444708"/>
              </a:xfrm>
              <a:prstGeom prst="rect">
                <a:avLst/>
              </a:prstGeom>
            </p:spPr>
          </p:pic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9B47C82-84D8-4D88-9CE5-DD60B077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5325" y="2239798"/>
                <a:ext cx="3603048" cy="2420322"/>
              </a:xfrm>
              <a:prstGeom prst="rect">
                <a:avLst/>
              </a:prstGeom>
            </p:spPr>
          </p:pic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158888" y="4780180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599863" y="4780181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472011" y="4780179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339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377881-7E1C-46C3-9740-F043411015FC}"/>
              </a:ext>
            </a:extLst>
          </p:cNvPr>
          <p:cNvGrpSpPr/>
          <p:nvPr/>
        </p:nvGrpSpPr>
        <p:grpSpPr>
          <a:xfrm>
            <a:off x="4583993" y="573157"/>
            <a:ext cx="2360219" cy="2739048"/>
            <a:chOff x="1152801" y="2110252"/>
            <a:chExt cx="2360219" cy="2739048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6A519FD-7B23-454B-938D-CFDF1539D7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2801" y="2110252"/>
              <a:ext cx="2360219" cy="2241600"/>
              <a:chOff x="782638" y="1330810"/>
              <a:chExt cx="5436000" cy="516280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72ECF5E6-1620-489E-9DBE-CB946239766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82638" y="1330810"/>
                <a:ext cx="5436000" cy="5112000"/>
                <a:chOff x="1456166" y="2014924"/>
                <a:chExt cx="4364160" cy="4104020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8B4F29E-F2FA-4BA8-B438-EDBE54AB21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56166" y="2014924"/>
                  <a:ext cx="4364160" cy="410402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AABA2D8E-8AA3-4952-AEB7-4705DD7971F6}"/>
                    </a:ext>
                  </a:extLst>
                </p:cNvPr>
                <p:cNvGrpSpPr/>
                <p:nvPr/>
              </p:nvGrpSpPr>
              <p:grpSpPr>
                <a:xfrm>
                  <a:off x="1775980" y="234899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EE285BDD-FDE5-4558-8637-43C91AA0B2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6DAA50F-65EA-4D75-85C3-F8DF198874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2B65D781-FCF4-4B71-893F-F027CBFE9C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04ADFA8A-5927-4AB6-B9A2-DD7A6E63E5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6BD492DD-3CD0-4831-BBFB-964F2874DE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24E3B9F9-4A71-4DE5-8A02-EF09261C0B93}"/>
                    </a:ext>
                  </a:extLst>
                </p:cNvPr>
                <p:cNvGrpSpPr/>
                <p:nvPr/>
              </p:nvGrpSpPr>
              <p:grpSpPr>
                <a:xfrm>
                  <a:off x="1765295" y="310499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31D55191-9F83-4FB1-B182-5935F5E936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FB099E2C-BD69-4F12-963F-239133C2C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0" name="正方形/長方形 29">
                    <a:extLst>
                      <a:ext uri="{FF2B5EF4-FFF2-40B4-BE49-F238E27FC236}">
                        <a16:creationId xmlns:a16="http://schemas.microsoft.com/office/drawing/2014/main" id="{FDF99A12-815B-49BB-A715-0EDD69AAB4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" name="正方形/長方形 30">
                    <a:extLst>
                      <a:ext uri="{FF2B5EF4-FFF2-40B4-BE49-F238E27FC236}">
                        <a16:creationId xmlns:a16="http://schemas.microsoft.com/office/drawing/2014/main" id="{687094B4-A3AE-4D4C-84EF-AAC5B2A165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E3ED19BE-92F1-4DA6-9D9C-87A87C4E15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6D48FF4C-10FE-4B05-977E-C8D3736FEF24}"/>
                    </a:ext>
                  </a:extLst>
                </p:cNvPr>
                <p:cNvGrpSpPr/>
                <p:nvPr/>
              </p:nvGrpSpPr>
              <p:grpSpPr>
                <a:xfrm>
                  <a:off x="1775980" y="3861003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1376AFF8-85E6-44C3-820A-C0A1594CB7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26A0EF22-FA13-4873-B462-410722A7D3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" name="正方形/長方形 35">
                    <a:extLst>
                      <a:ext uri="{FF2B5EF4-FFF2-40B4-BE49-F238E27FC236}">
                        <a16:creationId xmlns:a16="http://schemas.microsoft.com/office/drawing/2014/main" id="{56121996-D373-4659-9524-51A2248BDD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7" name="正方形/長方形 36">
                    <a:extLst>
                      <a:ext uri="{FF2B5EF4-FFF2-40B4-BE49-F238E27FC236}">
                        <a16:creationId xmlns:a16="http://schemas.microsoft.com/office/drawing/2014/main" id="{7EDA6A29-66A5-4871-B7D8-C24F5B97C7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5C9E00B1-9A2C-4841-8BA5-378E838A0A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5D521202-B352-4258-B252-B9A195F4E687}"/>
                    </a:ext>
                  </a:extLst>
                </p:cNvPr>
                <p:cNvGrpSpPr/>
                <p:nvPr/>
              </p:nvGrpSpPr>
              <p:grpSpPr>
                <a:xfrm>
                  <a:off x="1778737" y="461700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0" name="正方形/長方形 39">
                    <a:extLst>
                      <a:ext uri="{FF2B5EF4-FFF2-40B4-BE49-F238E27FC236}">
                        <a16:creationId xmlns:a16="http://schemas.microsoft.com/office/drawing/2014/main" id="{E081171A-947F-4E4D-B718-D937E9C0EE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1" name="正方形/長方形 40">
                    <a:extLst>
                      <a:ext uri="{FF2B5EF4-FFF2-40B4-BE49-F238E27FC236}">
                        <a16:creationId xmlns:a16="http://schemas.microsoft.com/office/drawing/2014/main" id="{73ED541E-9E0E-4193-81C0-C67EBED1D2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2" name="正方形/長方形 41">
                    <a:extLst>
                      <a:ext uri="{FF2B5EF4-FFF2-40B4-BE49-F238E27FC236}">
                        <a16:creationId xmlns:a16="http://schemas.microsoft.com/office/drawing/2014/main" id="{F7DC7B7F-5BF7-4281-BE54-23E798258A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3" name="正方形/長方形 42">
                    <a:extLst>
                      <a:ext uri="{FF2B5EF4-FFF2-40B4-BE49-F238E27FC236}">
                        <a16:creationId xmlns:a16="http://schemas.microsoft.com/office/drawing/2014/main" id="{29A3B584-271D-48AF-B8F2-843803581A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D9B65C87-AD1F-44FC-9A04-7F59F30BF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45" name="グループ化 44">
                  <a:extLst>
                    <a:ext uri="{FF2B5EF4-FFF2-40B4-BE49-F238E27FC236}">
                      <a16:creationId xmlns:a16="http://schemas.microsoft.com/office/drawing/2014/main" id="{C0D8641B-78D0-461E-9E6F-73C446B88F7C}"/>
                    </a:ext>
                  </a:extLst>
                </p:cNvPr>
                <p:cNvGrpSpPr/>
                <p:nvPr/>
              </p:nvGrpSpPr>
              <p:grpSpPr>
                <a:xfrm>
                  <a:off x="1775980" y="537300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6" name="正方形/長方形 45">
                    <a:extLst>
                      <a:ext uri="{FF2B5EF4-FFF2-40B4-BE49-F238E27FC236}">
                        <a16:creationId xmlns:a16="http://schemas.microsoft.com/office/drawing/2014/main" id="{C88A3590-C3B3-4E54-BBB3-E52813B78C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62CC87F3-99B3-4B03-8C82-3C6DD894C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A477ECE8-9D53-47E0-8B13-9A6922C719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9" name="正方形/長方形 48">
                    <a:extLst>
                      <a:ext uri="{FF2B5EF4-FFF2-40B4-BE49-F238E27FC236}">
                        <a16:creationId xmlns:a16="http://schemas.microsoft.com/office/drawing/2014/main" id="{96C497BF-4BBD-443E-B3ED-915BAE174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C78E6463-987C-4867-A239-2ADFEC5CAA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7BDF2924-0351-41CB-B71C-7216495C2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000" y="1548000"/>
                <a:ext cx="5112000" cy="20696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7838784D-02AB-4F1F-A87D-A7B069C9C0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0998" y="2510358"/>
                <a:ext cx="4669960" cy="1063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5D6B60D1-2449-4C37-85AE-6A113380E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346268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2ABBDCB8-3E70-4FCA-B482-2267D7C18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166" y="441500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04B05BBF-C7AE-40B0-8275-DD4D22D1F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5346047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EF7DAB31-C6AF-4C9F-93A6-2C489B768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000" y="6277094"/>
                <a:ext cx="5076000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F30953EC-2DBA-4528-B54E-817CFCC75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912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61E0660B-BFAC-49CE-AB73-58324F107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981" y="13308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21EC623E-95ED-40F4-B017-8A15A17E4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599" y="1344665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8682564-397B-4FBB-AFC7-9D15A8651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2454" y="1358519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C352FE68-ED90-4099-A42D-AFA679EB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545" y="13816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DA06EB8-42E3-441E-8B9F-E4EEA5E70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399713" y="4572301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4C405C-56BF-441D-A217-3331A7661C38}"/>
              </a:ext>
            </a:extLst>
          </p:cNvPr>
          <p:cNvGrpSpPr/>
          <p:nvPr/>
        </p:nvGrpSpPr>
        <p:grpSpPr>
          <a:xfrm>
            <a:off x="2125516" y="3444240"/>
            <a:ext cx="3603048" cy="2840603"/>
            <a:chOff x="3735540" y="2008698"/>
            <a:chExt cx="3603048" cy="2840603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E433CB6D-519A-4EEA-858E-D391E5C2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5540" y="2008698"/>
              <a:ext cx="3603048" cy="2444708"/>
            </a:xfrm>
            <a:prstGeom prst="rect">
              <a:avLst/>
            </a:prstGeom>
          </p:spPr>
        </p:pic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840688" y="4572302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60FF2B2-2D84-4B06-B6C1-D443ED7679F6}"/>
              </a:ext>
            </a:extLst>
          </p:cNvPr>
          <p:cNvGrpSpPr/>
          <p:nvPr/>
        </p:nvGrpSpPr>
        <p:grpSpPr>
          <a:xfrm>
            <a:off x="6066429" y="3467463"/>
            <a:ext cx="3603048" cy="2817380"/>
            <a:chOff x="7436150" y="2031919"/>
            <a:chExt cx="3603048" cy="2817380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B9B47C82-84D8-4D88-9CE5-DD60B0771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150" y="2031919"/>
              <a:ext cx="3603048" cy="2420322"/>
            </a:xfrm>
            <a:prstGeom prst="rect">
              <a:avLst/>
            </a:prstGeom>
          </p:spPr>
        </p:pic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712836" y="4572300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F59504A2-9048-48C8-8339-3DB683A90213}"/>
              </a:ext>
            </a:extLst>
          </p:cNvPr>
          <p:cNvGrpSpPr>
            <a:grpSpLocks noChangeAspect="1"/>
          </p:cNvGrpSpPr>
          <p:nvPr/>
        </p:nvGrpSpPr>
        <p:grpSpPr>
          <a:xfrm>
            <a:off x="8834829" y="471613"/>
            <a:ext cx="2360219" cy="2241600"/>
            <a:chOff x="782638" y="1330810"/>
            <a:chExt cx="5436000" cy="5162800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AF08209A-ABA8-49C5-85AD-335E56CD24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782638" y="1330810"/>
              <a:ext cx="5436000" cy="5112000"/>
              <a:chOff x="1456166" y="2014924"/>
              <a:chExt cx="4364160" cy="4104020"/>
            </a:xfrm>
          </p:grpSpPr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06099C18-2405-415A-9B94-523B622BCB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6166" y="2014924"/>
                <a:ext cx="4364160" cy="41040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92A1048-D323-4664-8CC8-7FCC4CD919DD}"/>
                  </a:ext>
                </a:extLst>
              </p:cNvPr>
              <p:cNvGrpSpPr/>
              <p:nvPr/>
            </p:nvGrpSpPr>
            <p:grpSpPr>
              <a:xfrm>
                <a:off x="1775980" y="2348995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F3C5C772-7AD9-47D5-AB2A-8ACAE718C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EF11E8B8-E6CF-421A-ADE0-A2F6FEF78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4CF9510B-46DD-4B79-8944-58BF76A8B0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4FB4308-81C1-4021-A8E0-2323D392C2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73318C32-A247-4745-A544-726ABC4708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04E75B1F-5789-4502-A78C-0EFEA1FCB698}"/>
                  </a:ext>
                </a:extLst>
              </p:cNvPr>
              <p:cNvGrpSpPr/>
              <p:nvPr/>
            </p:nvGrpSpPr>
            <p:grpSpPr>
              <a:xfrm>
                <a:off x="1765295" y="3104999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99399B29-8ED1-4965-B152-50315C028A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CA878E8A-106B-40F1-B965-1B8516C490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6406C994-68FD-4AF5-9E98-2165A03BE5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0ABF7F0B-EAF4-480C-92E6-D1A6E5482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4027CCF1-2729-4F74-AAF2-B930B99D4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3E3A1B05-57F0-4AF5-A14D-6B96A4FE0181}"/>
                  </a:ext>
                </a:extLst>
              </p:cNvPr>
              <p:cNvGrpSpPr/>
              <p:nvPr/>
            </p:nvGrpSpPr>
            <p:grpSpPr>
              <a:xfrm>
                <a:off x="1775980" y="3861003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64C8F9DA-687E-40B4-94F7-D47CAFC86D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7C7FF8A4-D905-4523-B9CB-3A78A3692D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DF2CD3E2-0F0D-4C52-94EC-13C3C7EC89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B314F3F5-7CC6-49EA-8B4E-34F1841CD3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91E89747-80F3-43E8-82C7-3B18A618B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A60472A1-A5F0-49FF-A3B1-A49D197BDB9E}"/>
                  </a:ext>
                </a:extLst>
              </p:cNvPr>
              <p:cNvGrpSpPr/>
              <p:nvPr/>
            </p:nvGrpSpPr>
            <p:grpSpPr>
              <a:xfrm>
                <a:off x="1778737" y="4617005"/>
                <a:ext cx="3759848" cy="498464"/>
                <a:chOff x="1775980" y="2348995"/>
                <a:chExt cx="3759848" cy="498464"/>
              </a:xfrm>
            </p:grpSpPr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CF372A6A-CBCA-4C85-B7D5-F59BC0E254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B63B67E6-4DAA-4D6F-83AE-E984619023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8" name="正方形/長方形 97">
                  <a:extLst>
                    <a:ext uri="{FF2B5EF4-FFF2-40B4-BE49-F238E27FC236}">
                      <a16:creationId xmlns:a16="http://schemas.microsoft.com/office/drawing/2014/main" id="{018AD3B1-5F00-4AD7-A7FB-550080032D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4EF316D-B032-4D29-9AF5-FB15AB7EB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A586FF6C-6C6D-49FB-B750-EEAD1911E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17D62153-5ABB-4902-9E71-CB6EB1A57E8A}"/>
                  </a:ext>
                </a:extLst>
              </p:cNvPr>
              <p:cNvGrpSpPr/>
              <p:nvPr/>
            </p:nvGrpSpPr>
            <p:grpSpPr>
              <a:xfrm>
                <a:off x="1775980" y="5373009"/>
                <a:ext cx="3759848" cy="498464"/>
                <a:chOff x="1775980" y="2348995"/>
                <a:chExt cx="3759848" cy="498464"/>
              </a:xfrm>
            </p:grpSpPr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7CC966F6-EFD1-419A-A4EC-59DC494C18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1023BBF3-9001-466E-AE7A-DA216FB4E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5851A5EC-4E53-4340-9CBB-710355DF5D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66F8677-1AF1-4E0A-9432-6DB4F3DB96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C2860EE2-72B6-42DB-96AB-15D63291A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1D8CB7A-BE8B-4E70-B51A-4D33918D0379}"/>
                </a:ext>
              </a:extLst>
            </p:cNvPr>
            <p:cNvCxnSpPr>
              <a:cxnSpLocks/>
            </p:cNvCxnSpPr>
            <p:nvPr/>
          </p:nvCxnSpPr>
          <p:spPr>
            <a:xfrm>
              <a:off x="936000" y="1548000"/>
              <a:ext cx="5112000" cy="20696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14AF4DC1-8915-462E-B487-C24D44432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0998" y="2510358"/>
              <a:ext cx="4669960" cy="1063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C24FCC9-105D-496F-89CF-0982A08EEC01}"/>
                </a:ext>
              </a:extLst>
            </p:cNvPr>
            <p:cNvCxnSpPr>
              <a:cxnSpLocks/>
            </p:cNvCxnSpPr>
            <p:nvPr/>
          </p:nvCxnSpPr>
          <p:spPr>
            <a:xfrm>
              <a:off x="1166014" y="3462680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1C48D79-4426-4D2A-8B7C-D32EA48C79A2}"/>
                </a:ext>
              </a:extLst>
            </p:cNvPr>
            <p:cNvCxnSpPr>
              <a:cxnSpLocks/>
            </p:cNvCxnSpPr>
            <p:nvPr/>
          </p:nvCxnSpPr>
          <p:spPr>
            <a:xfrm>
              <a:off x="1158166" y="4415000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D992C690-4004-4B74-A441-A1541F867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6014" y="5346047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899674D-10CD-4757-9027-B995F4408235}"/>
                </a:ext>
              </a:extLst>
            </p:cNvPr>
            <p:cNvCxnSpPr>
              <a:cxnSpLocks/>
            </p:cNvCxnSpPr>
            <p:nvPr/>
          </p:nvCxnSpPr>
          <p:spPr>
            <a:xfrm>
              <a:off x="972000" y="6277094"/>
              <a:ext cx="5076000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ABBD5B19-5BE6-48F5-9EFB-73DF0BA09421}"/>
                </a:ext>
              </a:extLst>
            </p:cNvPr>
            <p:cNvCxnSpPr>
              <a:cxnSpLocks/>
            </p:cNvCxnSpPr>
            <p:nvPr/>
          </p:nvCxnSpPr>
          <p:spPr>
            <a:xfrm>
              <a:off x="965912" y="1546095"/>
              <a:ext cx="0" cy="4730999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84036920-1189-413E-94CA-DFC6B226CBC3}"/>
                </a:ext>
              </a:extLst>
            </p:cNvPr>
            <p:cNvCxnSpPr>
              <a:cxnSpLocks/>
            </p:cNvCxnSpPr>
            <p:nvPr/>
          </p:nvCxnSpPr>
          <p:spPr>
            <a:xfrm>
              <a:off x="1991981" y="1330810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A9E66C7-AA1A-4CFE-B54E-BF55372EA1C9}"/>
                </a:ext>
              </a:extLst>
            </p:cNvPr>
            <p:cNvCxnSpPr>
              <a:cxnSpLocks/>
            </p:cNvCxnSpPr>
            <p:nvPr/>
          </p:nvCxnSpPr>
          <p:spPr>
            <a:xfrm>
              <a:off x="3012599" y="1344665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B577ED9D-333B-41CB-9862-3F24659367F4}"/>
                </a:ext>
              </a:extLst>
            </p:cNvPr>
            <p:cNvCxnSpPr>
              <a:cxnSpLocks/>
            </p:cNvCxnSpPr>
            <p:nvPr/>
          </p:nvCxnSpPr>
          <p:spPr>
            <a:xfrm>
              <a:off x="4042454" y="1358519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C39F6B68-A306-4C07-906B-D9C26DF024E1}"/>
                </a:ext>
              </a:extLst>
            </p:cNvPr>
            <p:cNvCxnSpPr>
              <a:cxnSpLocks/>
            </p:cNvCxnSpPr>
            <p:nvPr/>
          </p:nvCxnSpPr>
          <p:spPr>
            <a:xfrm>
              <a:off x="5081545" y="1381610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39A174C6-545B-4E66-9B43-040B19AD951B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1546095"/>
              <a:ext cx="0" cy="4730999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671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713ADD9C-B5A4-473F-A9AB-81081020B3FB}"/>
              </a:ext>
            </a:extLst>
          </p:cNvPr>
          <p:cNvGrpSpPr/>
          <p:nvPr/>
        </p:nvGrpSpPr>
        <p:grpSpPr>
          <a:xfrm>
            <a:off x="695975" y="762862"/>
            <a:ext cx="11357409" cy="6012705"/>
            <a:chOff x="695975" y="762862"/>
            <a:chExt cx="11357409" cy="601270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AF6B71C-3B24-44CA-90FA-B1929CACEEA4}"/>
                </a:ext>
              </a:extLst>
            </p:cNvPr>
            <p:cNvGrpSpPr/>
            <p:nvPr/>
          </p:nvGrpSpPr>
          <p:grpSpPr>
            <a:xfrm>
              <a:off x="695975" y="762862"/>
              <a:ext cx="9485846" cy="4713817"/>
              <a:chOff x="695975" y="998990"/>
              <a:chExt cx="9485846" cy="47138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86A585D8-A02E-47DC-AC77-1E5F87DDD6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95975" y="2996998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86A585D8-A02E-47DC-AC77-1E5F87DDD6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75" y="2996998"/>
                    <a:ext cx="540000" cy="54000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47DCACC4-8E3F-4FFD-A03C-B79E1CAE9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24" y="3212999"/>
                <a:ext cx="1287623" cy="0"/>
              </a:xfrm>
              <a:prstGeom prst="straightConnector1">
                <a:avLst/>
              </a:prstGeom>
              <a:ln w="254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4D45E1CC-171A-442C-B38A-F393505F81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153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D1EE3458-4DB7-45D5-9DAE-EC7FDE6BD0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2996998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37AD3DB4-44A2-47BE-A996-C74A351879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462863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2C228D9E-C447-48B7-A8D3-2B7436F49C7D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1235975" y="3266998"/>
                <a:ext cx="1404009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8185A16D-42BA-46DC-8804-CAF6FB3102C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641821" y="3212999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8185A16D-42BA-46DC-8804-CAF6FB3102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821" y="3212999"/>
                    <a:ext cx="540000" cy="540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72F60A4-4A95-4242-96B6-9FACD78338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60004" y="180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53B6B4D5-824C-428E-B5FD-F888808AB6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20014" y="170099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30A0A6B-E55B-4D1B-97DD-7F9271659B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08007" y="489863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76F9469-A148-496D-B87E-F2FB973154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76453" y="321299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DE86C60-EEBA-4317-B8B7-B48916C00DAE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1264402" y="3266998"/>
                <a:ext cx="1454663" cy="144071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25A02F03-A4C4-41C9-9974-6936B0949236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1264402" y="1999909"/>
                <a:ext cx="1454663" cy="126709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14918B3-B0CE-4E5D-98CA-40F2CBE07D6E}"/>
                  </a:ext>
                </a:extLst>
              </p:cNvPr>
              <p:cNvCxnSpPr>
                <a:cxnSpLocks/>
                <a:stCxn id="10" idx="7"/>
                <a:endCxn id="22" idx="2"/>
              </p:cNvCxnSpPr>
              <p:nvPr/>
            </p:nvCxnSpPr>
            <p:spPr>
              <a:xfrm flipV="1">
                <a:off x="3100903" y="2633454"/>
                <a:ext cx="1787004" cy="44262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1114338B-272C-46FC-88F9-08490932A2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32117" y="99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1E988AB9-BC75-46BC-A710-E852CFE239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7907" y="2363454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1F7DE3E3-128F-408F-BBB8-3BEEB675AD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9089" y="386100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1715B4BF-9D9E-4085-830D-CF8CBF81CA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08826" y="517280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5E0C5581-C364-485F-A43A-DD7D25807A96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3221080" y="3266998"/>
                <a:ext cx="2278009" cy="8640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641D4A4-277F-44C4-ABAF-BB30285C3ECE}"/>
                  </a:ext>
                </a:extLst>
              </p:cNvPr>
              <p:cNvCxnSpPr>
                <a:cxnSpLocks/>
                <a:stCxn id="10" idx="5"/>
                <a:endCxn id="24" idx="1"/>
              </p:cNvCxnSpPr>
              <p:nvPr/>
            </p:nvCxnSpPr>
            <p:spPr>
              <a:xfrm>
                <a:off x="3100903" y="3457917"/>
                <a:ext cx="1787004" cy="17939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17F3940D-243C-4D7E-B625-12334E61633C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flipV="1">
                <a:off x="5348826" y="1525779"/>
                <a:ext cx="372494" cy="91675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75E6894-BB82-46D4-ACFA-CC5D7FE9DD22}"/>
                  </a:ext>
                </a:extLst>
              </p:cNvPr>
              <p:cNvCxnSpPr>
                <a:cxnSpLocks/>
                <a:stCxn id="22" idx="6"/>
                <a:endCxn id="14" idx="2"/>
              </p:cNvCxnSpPr>
              <p:nvPr/>
            </p:nvCxnSpPr>
            <p:spPr>
              <a:xfrm flipV="1">
                <a:off x="5427907" y="2078990"/>
                <a:ext cx="1532097" cy="55446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2B61AE62-3CCC-4DBB-8438-C309B57DB92D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6072117" y="1313084"/>
                <a:ext cx="966968" cy="57498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3D83128-27B1-4567-80D9-F6345A103C90}"/>
                  </a:ext>
                </a:extLst>
              </p:cNvPr>
              <p:cNvCxnSpPr>
                <a:cxnSpLocks/>
                <a:stCxn id="11" idx="6"/>
                <a:endCxn id="24" idx="2"/>
              </p:cNvCxnSpPr>
              <p:nvPr/>
            </p:nvCxnSpPr>
            <p:spPr>
              <a:xfrm>
                <a:off x="3179984" y="4898630"/>
                <a:ext cx="1628842" cy="54417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68D64A13-8EC2-46C0-983F-A4C7FFF59EDC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2909984" y="2078990"/>
                <a:ext cx="0" cy="91800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65B70C0-7804-49A7-B189-BEE2360351CC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2909984" y="3545301"/>
                <a:ext cx="0" cy="108332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83CFCBC6-1B93-4EA1-A076-4F97D7ACF222}"/>
                  </a:ext>
                </a:extLst>
              </p:cNvPr>
              <p:cNvCxnSpPr>
                <a:cxnSpLocks/>
                <a:stCxn id="9" idx="6"/>
                <a:endCxn id="22" idx="1"/>
              </p:cNvCxnSpPr>
              <p:nvPr/>
            </p:nvCxnSpPr>
            <p:spPr>
              <a:xfrm>
                <a:off x="3179984" y="1808990"/>
                <a:ext cx="1787004" cy="63354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3C2A713B-16EA-46A7-A836-81C650A81670}"/>
                  </a:ext>
                </a:extLst>
              </p:cNvPr>
              <p:cNvCxnSpPr>
                <a:cxnSpLocks/>
                <a:stCxn id="9" idx="6"/>
                <a:endCxn id="21" idx="2"/>
              </p:cNvCxnSpPr>
              <p:nvPr/>
            </p:nvCxnSpPr>
            <p:spPr>
              <a:xfrm flipV="1">
                <a:off x="3179984" y="1268990"/>
                <a:ext cx="2352133" cy="54000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55E20D6F-D768-46AE-B0C1-9A2C34E36388}"/>
                  </a:ext>
                </a:extLst>
              </p:cNvPr>
              <p:cNvCxnSpPr>
                <a:cxnSpLocks/>
                <a:stCxn id="22" idx="5"/>
                <a:endCxn id="23" idx="0"/>
              </p:cNvCxnSpPr>
              <p:nvPr/>
            </p:nvCxnSpPr>
            <p:spPr>
              <a:xfrm>
                <a:off x="5348826" y="2824373"/>
                <a:ext cx="420263" cy="103662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7E0460E-7CDC-403D-92CD-96ED5CF141C0}"/>
                  </a:ext>
                </a:extLst>
              </p:cNvPr>
              <p:cNvCxnSpPr>
                <a:cxnSpLocks/>
                <a:stCxn id="23" idx="4"/>
                <a:endCxn id="24" idx="7"/>
              </p:cNvCxnSpPr>
              <p:nvPr/>
            </p:nvCxnSpPr>
            <p:spPr>
              <a:xfrm flipH="1">
                <a:off x="5269745" y="4401002"/>
                <a:ext cx="499344" cy="85088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2B2C890-2866-4C89-9644-A3D3376D9E72}"/>
                  </a:ext>
                </a:extLst>
              </p:cNvPr>
              <p:cNvCxnSpPr>
                <a:cxnSpLocks/>
                <a:stCxn id="16" idx="2"/>
                <a:endCxn id="24" idx="6"/>
              </p:cNvCxnSpPr>
              <p:nvPr/>
            </p:nvCxnSpPr>
            <p:spPr>
              <a:xfrm flipH="1">
                <a:off x="5348826" y="5168630"/>
                <a:ext cx="2259181" cy="27417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7F67796-5B67-4C7E-B777-47F4BDB29BBD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7878007" y="3731808"/>
                <a:ext cx="346856" cy="116682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423266D5-EBF3-474D-8DED-493AB46AD06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6072117" y="4271808"/>
                <a:ext cx="1614971" cy="70590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36613D75-9F28-4E10-81CC-6BF837B564A3}"/>
                  </a:ext>
                </a:extLst>
              </p:cNvPr>
              <p:cNvCxnSpPr>
                <a:cxnSpLocks/>
                <a:stCxn id="23" idx="6"/>
                <a:endCxn id="17" idx="2"/>
              </p:cNvCxnSpPr>
              <p:nvPr/>
            </p:nvCxnSpPr>
            <p:spPr>
              <a:xfrm flipV="1">
                <a:off x="6039089" y="3482999"/>
                <a:ext cx="1937364" cy="64800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08E8B6A6-6C46-491B-A380-118FB49F2F4E}"/>
                  </a:ext>
                </a:extLst>
              </p:cNvPr>
              <p:cNvCxnSpPr>
                <a:cxnSpLocks/>
                <a:stCxn id="23" idx="7"/>
                <a:endCxn id="14" idx="3"/>
              </p:cNvCxnSpPr>
              <p:nvPr/>
            </p:nvCxnSpPr>
            <p:spPr>
              <a:xfrm flipV="1">
                <a:off x="5960008" y="2269909"/>
                <a:ext cx="1079077" cy="16701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FDF4EE2-EAF4-401B-92CC-25ED6CF1969C}"/>
                  </a:ext>
                </a:extLst>
              </p:cNvPr>
              <p:cNvCxnSpPr>
                <a:cxnSpLocks/>
                <a:stCxn id="17" idx="1"/>
                <a:endCxn id="14" idx="5"/>
              </p:cNvCxnSpPr>
              <p:nvPr/>
            </p:nvCxnSpPr>
            <p:spPr>
              <a:xfrm flipH="1" flipV="1">
                <a:off x="7420923" y="2269909"/>
                <a:ext cx="634611" cy="10221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E7BF5B0E-5871-4396-89F8-05CB06CF763B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7500004" y="1970992"/>
                <a:ext cx="1620010" cy="10799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BC309734-D7AA-419F-9500-CA116D99722E}"/>
                  </a:ext>
                </a:extLst>
              </p:cNvPr>
              <p:cNvCxnSpPr>
                <a:cxnSpLocks/>
                <a:stCxn id="15" idx="3"/>
                <a:endCxn id="17" idx="7"/>
              </p:cNvCxnSpPr>
              <p:nvPr/>
            </p:nvCxnSpPr>
            <p:spPr>
              <a:xfrm flipH="1">
                <a:off x="8437372" y="2161911"/>
                <a:ext cx="761723" cy="113016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BDC6D05-754D-4C57-BBE1-A98EEA0DC787}"/>
                  </a:ext>
                </a:extLst>
              </p:cNvPr>
              <p:cNvCxnSpPr>
                <a:cxnSpLocks/>
                <a:stCxn id="13" idx="2"/>
                <a:endCxn id="17" idx="6"/>
              </p:cNvCxnSpPr>
              <p:nvPr/>
            </p:nvCxnSpPr>
            <p:spPr>
              <a:xfrm flipH="1">
                <a:off x="8516453" y="3482999"/>
                <a:ext cx="112536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322BDA4F-8BC1-4C8F-8625-8DAA7603AD1C}"/>
                  </a:ext>
                </a:extLst>
              </p:cNvPr>
              <p:cNvCxnSpPr>
                <a:cxnSpLocks/>
                <a:stCxn id="13" idx="3"/>
                <a:endCxn id="16" idx="6"/>
              </p:cNvCxnSpPr>
              <p:nvPr/>
            </p:nvCxnSpPr>
            <p:spPr>
              <a:xfrm flipH="1">
                <a:off x="8148007" y="3673918"/>
                <a:ext cx="1572895" cy="14947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31C62C16-AA8D-4FB0-A124-1CF20147103B}"/>
                  </a:ext>
                </a:extLst>
              </p:cNvPr>
              <p:cNvCxnSpPr>
                <a:cxnSpLocks/>
                <a:stCxn id="15" idx="5"/>
                <a:endCxn id="13" idx="0"/>
              </p:cNvCxnSpPr>
              <p:nvPr/>
            </p:nvCxnSpPr>
            <p:spPr>
              <a:xfrm>
                <a:off x="9580933" y="2161911"/>
                <a:ext cx="330888" cy="105108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7FD584F-A060-4C65-9986-2B696EA401F9}"/>
                </a:ext>
              </a:extLst>
            </p:cNvPr>
            <p:cNvCxnSpPr>
              <a:cxnSpLocks/>
            </p:cNvCxnSpPr>
            <p:nvPr/>
          </p:nvCxnSpPr>
          <p:spPr>
            <a:xfrm>
              <a:off x="3221080" y="2967525"/>
              <a:ext cx="2206827" cy="81544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F5EA932-46B4-4739-8004-B02DDFACB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2806" y="3177309"/>
              <a:ext cx="1899703" cy="633546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5CE44EB7-8050-4A27-A47C-1DA440DE7D84}"/>
                </a:ext>
              </a:extLst>
            </p:cNvPr>
            <p:cNvCxnSpPr>
              <a:cxnSpLocks/>
            </p:cNvCxnSpPr>
            <p:nvPr/>
          </p:nvCxnSpPr>
          <p:spPr>
            <a:xfrm>
              <a:off x="8515226" y="3187559"/>
              <a:ext cx="1136774" cy="8223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076BE50-CCE4-4666-88F8-8FEBF6CD9CF6}"/>
                </a:ext>
              </a:extLst>
            </p:cNvPr>
            <p:cNvSpPr txBox="1"/>
            <p:nvPr/>
          </p:nvSpPr>
          <p:spPr>
            <a:xfrm>
              <a:off x="9750572" y="4947215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Opportunistic Route</a:t>
              </a:r>
              <a:endParaRPr lang="ja-JP" altLang="en-US" sz="1400" dirty="0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252788D-66F7-41C6-A6B1-5E16C6547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0595" y="5101104"/>
              <a:ext cx="528011" cy="1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95979C4-8AFA-4B08-95CC-921708E387B9}"/>
                </a:ext>
              </a:extLst>
            </p:cNvPr>
            <p:cNvSpPr/>
            <p:nvPr/>
          </p:nvSpPr>
          <p:spPr>
            <a:xfrm>
              <a:off x="9290272" y="5329730"/>
              <a:ext cx="343869" cy="32694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8CF9033-1043-442E-98DF-5A439EBDA8EE}"/>
                </a:ext>
              </a:extLst>
            </p:cNvPr>
            <p:cNvSpPr txBox="1"/>
            <p:nvPr/>
          </p:nvSpPr>
          <p:spPr>
            <a:xfrm>
              <a:off x="9750572" y="5364901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Opportunistic Relay</a:t>
              </a:r>
              <a:endParaRPr lang="ja-JP" altLang="en-US" sz="1400" dirty="0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F4CACA8-3A8F-49D8-8EDD-88E50386B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813" y="5913079"/>
              <a:ext cx="48278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AFB27E1-04B1-4FDC-8969-E31B329D1310}"/>
                </a:ext>
              </a:extLst>
            </p:cNvPr>
            <p:cNvSpPr txBox="1"/>
            <p:nvPr/>
          </p:nvSpPr>
          <p:spPr>
            <a:xfrm>
              <a:off x="9758606" y="5777048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Wireless Link</a:t>
              </a:r>
              <a:endParaRPr lang="ja-JP" altLang="en-US" sz="1400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B7BEB39-2128-4156-908A-44ECC1729EC0}"/>
                </a:ext>
              </a:extLst>
            </p:cNvPr>
            <p:cNvSpPr txBox="1"/>
            <p:nvPr/>
          </p:nvSpPr>
          <p:spPr>
            <a:xfrm>
              <a:off x="9758606" y="4567959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 err="1"/>
                <a:t>Gegraphic</a:t>
              </a:r>
              <a:r>
                <a:rPr lang="en-US" altLang="ja-JP" sz="1400" b="1" dirty="0"/>
                <a:t> Route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18AE43E2-8F83-4C88-9AAD-0D73B0F73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9" y="4721848"/>
              <a:ext cx="528011" cy="183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67C5BA6-F305-4EF1-82DD-BD6957354521}"/>
                </a:ext>
              </a:extLst>
            </p:cNvPr>
            <p:cNvSpPr txBox="1"/>
            <p:nvPr/>
          </p:nvSpPr>
          <p:spPr>
            <a:xfrm>
              <a:off x="9758606" y="6106838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Source Node</a:t>
              </a:r>
              <a:endParaRPr lang="ja-JP" altLang="en-US" sz="14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908AB57A-A3E0-4D2D-B690-A5FFF6AD0216}"/>
                </a:ext>
              </a:extLst>
            </p:cNvPr>
            <p:cNvSpPr txBox="1"/>
            <p:nvPr/>
          </p:nvSpPr>
          <p:spPr>
            <a:xfrm>
              <a:off x="9766640" y="6459679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 Node</a:t>
              </a:r>
              <a:endParaRPr lang="ja-JP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7BFABBA3-A483-44B9-9BA4-EF6308397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0634" y="6068364"/>
                  <a:ext cx="324000" cy="324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7BFABBA3-A483-44B9-9BA4-EF6308397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0634" y="6068364"/>
                  <a:ext cx="324000" cy="324000"/>
                </a:xfrm>
                <a:prstGeom prst="ellipse">
                  <a:avLst/>
                </a:prstGeom>
                <a:blipFill>
                  <a:blip r:embed="rId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BDA84648-20DA-4CD6-82E6-F3777A76B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2647" y="6451567"/>
                  <a:ext cx="324000" cy="324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BDA84648-20DA-4CD6-82E6-F3777A76BC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2647" y="6451567"/>
                  <a:ext cx="324000" cy="324000"/>
                </a:xfrm>
                <a:prstGeom prst="ellipse">
                  <a:avLst/>
                </a:prstGeom>
                <a:blipFill>
                  <a:blip r:embed="rId5"/>
                  <a:stretch>
                    <a:fillRect l="-109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65911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29D5B49-6085-44EA-97AB-4B7686A2DC46}"/>
              </a:ext>
            </a:extLst>
          </p:cNvPr>
          <p:cNvGrpSpPr>
            <a:grpSpLocks noChangeAspect="1"/>
          </p:cNvGrpSpPr>
          <p:nvPr/>
        </p:nvGrpSpPr>
        <p:grpSpPr>
          <a:xfrm>
            <a:off x="2915223" y="72477"/>
            <a:ext cx="6650706" cy="6624000"/>
            <a:chOff x="6017442" y="1268990"/>
            <a:chExt cx="5028256" cy="5008059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9FF70FF3-4664-4FB0-AEB9-25CEFD8F8C47}"/>
                </a:ext>
              </a:extLst>
            </p:cNvPr>
            <p:cNvGrpSpPr/>
            <p:nvPr/>
          </p:nvGrpSpPr>
          <p:grpSpPr>
            <a:xfrm>
              <a:off x="6017442" y="1268990"/>
              <a:ext cx="5028256" cy="5008059"/>
              <a:chOff x="6017442" y="1268990"/>
              <a:chExt cx="5028256" cy="5008059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3969FA5-3D0C-4732-9006-213C122D29F4}"/>
                  </a:ext>
                </a:extLst>
              </p:cNvPr>
              <p:cNvSpPr txBox="1"/>
              <p:nvPr/>
            </p:nvSpPr>
            <p:spPr>
              <a:xfrm>
                <a:off x="6975381" y="5938495"/>
                <a:ext cx="3447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(b)Minimum angle method</a:t>
                </a:r>
                <a:endParaRPr lang="ja-JP" altLang="en-US" sz="1600" dirty="0"/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91F2B23A-CEA7-475D-BD7F-F466022A27FB}"/>
                  </a:ext>
                </a:extLst>
              </p:cNvPr>
              <p:cNvGrpSpPr/>
              <p:nvPr/>
            </p:nvGrpSpPr>
            <p:grpSpPr>
              <a:xfrm>
                <a:off x="6017442" y="1268990"/>
                <a:ext cx="5028256" cy="4630513"/>
                <a:chOff x="6697455" y="1823635"/>
                <a:chExt cx="5028256" cy="4630513"/>
              </a:xfrm>
            </p:grpSpPr>
            <p:grpSp>
              <p:nvGrpSpPr>
                <p:cNvPr id="132" name="グループ化 131">
                  <a:extLst>
                    <a:ext uri="{FF2B5EF4-FFF2-40B4-BE49-F238E27FC236}">
                      <a16:creationId xmlns:a16="http://schemas.microsoft.com/office/drawing/2014/main" id="{BF0FD23D-20B4-43F6-B2D8-69371842600D}"/>
                    </a:ext>
                  </a:extLst>
                </p:cNvPr>
                <p:cNvGrpSpPr/>
                <p:nvPr/>
              </p:nvGrpSpPr>
              <p:grpSpPr>
                <a:xfrm>
                  <a:off x="6697455" y="1823635"/>
                  <a:ext cx="5028256" cy="3541222"/>
                  <a:chOff x="693420" y="1205345"/>
                  <a:chExt cx="5028256" cy="3541222"/>
                </a:xfrm>
              </p:grpSpPr>
              <p:sp>
                <p:nvSpPr>
                  <p:cNvPr id="171" name="正方形/長方形 170">
                    <a:extLst>
                      <a:ext uri="{FF2B5EF4-FFF2-40B4-BE49-F238E27FC236}">
                        <a16:creationId xmlns:a16="http://schemas.microsoft.com/office/drawing/2014/main" id="{97EDD29F-ABDD-48E3-A228-F775EFA73E0B}"/>
                      </a:ext>
                    </a:extLst>
                  </p:cNvPr>
                  <p:cNvSpPr/>
                  <p:nvPr/>
                </p:nvSpPr>
                <p:spPr>
                  <a:xfrm>
                    <a:off x="2207982" y="2348995"/>
                    <a:ext cx="3485985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2" name="正方形/長方形 171">
                    <a:extLst>
                      <a:ext uri="{FF2B5EF4-FFF2-40B4-BE49-F238E27FC236}">
                        <a16:creationId xmlns:a16="http://schemas.microsoft.com/office/drawing/2014/main" id="{02E44C2D-C244-476A-BD2A-EE721617A747}"/>
                      </a:ext>
                    </a:extLst>
                  </p:cNvPr>
                  <p:cNvSpPr/>
                  <p:nvPr/>
                </p:nvSpPr>
                <p:spPr>
                  <a:xfrm>
                    <a:off x="695975" y="2348995"/>
                    <a:ext cx="64800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3" name="正方形/長方形 172">
                    <a:extLst>
                      <a:ext uri="{FF2B5EF4-FFF2-40B4-BE49-F238E27FC236}">
                        <a16:creationId xmlns:a16="http://schemas.microsoft.com/office/drawing/2014/main" id="{C36B50F6-6D03-4FB4-9E78-5919BD1DBB51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4" name="正方形/長方形 173">
                    <a:extLst>
                      <a:ext uri="{FF2B5EF4-FFF2-40B4-BE49-F238E27FC236}">
                        <a16:creationId xmlns:a16="http://schemas.microsoft.com/office/drawing/2014/main" id="{EF46EBD7-1971-41A6-97B1-1D12B62CDEE9}"/>
                      </a:ext>
                    </a:extLst>
                  </p:cNvPr>
                  <p:cNvSpPr/>
                  <p:nvPr/>
                </p:nvSpPr>
                <p:spPr>
                  <a:xfrm>
                    <a:off x="2207981" y="1211768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5" name="正方形/長方形 174">
                    <a:extLst>
                      <a:ext uri="{FF2B5EF4-FFF2-40B4-BE49-F238E27FC236}">
                        <a16:creationId xmlns:a16="http://schemas.microsoft.com/office/drawing/2014/main" id="{87510E80-D10B-4D2A-A8F9-E0DCFF451219}"/>
                      </a:ext>
                    </a:extLst>
                  </p:cNvPr>
                  <p:cNvSpPr/>
                  <p:nvPr/>
                </p:nvSpPr>
                <p:spPr>
                  <a:xfrm>
                    <a:off x="695974" y="1211768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6" name="正方形/長方形 175">
                    <a:extLst>
                      <a:ext uri="{FF2B5EF4-FFF2-40B4-BE49-F238E27FC236}">
                        <a16:creationId xmlns:a16="http://schemas.microsoft.com/office/drawing/2014/main" id="{71627FB3-A443-46BA-94AC-828320F607B7}"/>
                      </a:ext>
                    </a:extLst>
                  </p:cNvPr>
                  <p:cNvSpPr/>
                  <p:nvPr/>
                </p:nvSpPr>
                <p:spPr>
                  <a:xfrm>
                    <a:off x="693420" y="4293004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177" name="直線コネクタ 176">
                    <a:extLst>
                      <a:ext uri="{FF2B5EF4-FFF2-40B4-BE49-F238E27FC236}">
                        <a16:creationId xmlns:a16="http://schemas.microsoft.com/office/drawing/2014/main" id="{AACF9C1B-B431-4F70-AAED-5D4FC8711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420" y="3972996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コネクタ 177">
                    <a:extLst>
                      <a:ext uri="{FF2B5EF4-FFF2-40B4-BE49-F238E27FC236}">
                        <a16:creationId xmlns:a16="http://schemas.microsoft.com/office/drawing/2014/main" id="{2ED130C9-C49F-471C-A68D-02DFCA919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130" y="1997338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コネクタ 178">
                    <a:extLst>
                      <a:ext uri="{FF2B5EF4-FFF2-40B4-BE49-F238E27FC236}">
                        <a16:creationId xmlns:a16="http://schemas.microsoft.com/office/drawing/2014/main" id="{50109ADC-E5AC-47D0-BC85-6D31B447F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205345"/>
                    <a:ext cx="8312" cy="3541222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楕円 132">
                  <a:extLst>
                    <a:ext uri="{FF2B5EF4-FFF2-40B4-BE49-F238E27FC236}">
                      <a16:creationId xmlns:a16="http://schemas.microsoft.com/office/drawing/2014/main" id="{7FB93E46-6484-44E0-8C45-AB3C8A0A0018}"/>
                    </a:ext>
                  </a:extLst>
                </p:cNvPr>
                <p:cNvSpPr/>
                <p:nvPr/>
              </p:nvSpPr>
              <p:spPr>
                <a:xfrm>
                  <a:off x="7855427" y="3630897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フローチャート: 和接合 133">
                  <a:extLst>
                    <a:ext uri="{FF2B5EF4-FFF2-40B4-BE49-F238E27FC236}">
                      <a16:creationId xmlns:a16="http://schemas.microsoft.com/office/drawing/2014/main" id="{4D25D1DD-AC1B-47C5-BBB8-AFF2A9352499}"/>
                    </a:ext>
                  </a:extLst>
                </p:cNvPr>
                <p:cNvSpPr/>
                <p:nvPr/>
              </p:nvSpPr>
              <p:spPr>
                <a:xfrm>
                  <a:off x="10848022" y="4271278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214D58A6-AA1A-4387-948A-9BEB3F8017E4}"/>
                    </a:ext>
                  </a:extLst>
                </p:cNvPr>
                <p:cNvGrpSpPr/>
                <p:nvPr/>
              </p:nvGrpSpPr>
              <p:grpSpPr>
                <a:xfrm>
                  <a:off x="9685769" y="266079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3CFADA12-EC48-4275-BDC7-C24AAE856F54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楕円 169">
                    <a:extLst>
                      <a:ext uri="{FF2B5EF4-FFF2-40B4-BE49-F238E27FC236}">
                        <a16:creationId xmlns:a16="http://schemas.microsoft.com/office/drawing/2014/main" id="{48DA318D-62D5-48A9-B132-825C6F90EC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2814" y="555114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990BA583-582D-484A-B261-C60305C05638}"/>
                    </a:ext>
                  </a:extLst>
                </p:cNvPr>
                <p:cNvSpPr/>
                <p:nvPr/>
              </p:nvSpPr>
              <p:spPr>
                <a:xfrm>
                  <a:off x="7840424" y="2795963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7" name="グループ化 136">
                  <a:extLst>
                    <a:ext uri="{FF2B5EF4-FFF2-40B4-BE49-F238E27FC236}">
                      <a16:creationId xmlns:a16="http://schemas.microsoft.com/office/drawing/2014/main" id="{0D09285A-457A-4F70-9D2B-A5A89A6A8B44}"/>
                    </a:ext>
                  </a:extLst>
                </p:cNvPr>
                <p:cNvGrpSpPr/>
                <p:nvPr/>
              </p:nvGrpSpPr>
              <p:grpSpPr>
                <a:xfrm>
                  <a:off x="9712539" y="427127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058E5EC1-CAFF-4E12-9400-FC8471406733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13D596C7-1B6D-4BF7-ACAC-0907666A02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C9D9062B-2AE6-4645-B322-FBD0D2B11E61}"/>
                    </a:ext>
                  </a:extLst>
                </p:cNvPr>
                <p:cNvSpPr txBox="1"/>
                <p:nvPr/>
              </p:nvSpPr>
              <p:spPr>
                <a:xfrm>
                  <a:off x="9898982" y="2600415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1ECAC98D-CAF7-435A-8B3A-CF093377884A}"/>
                    </a:ext>
                  </a:extLst>
                </p:cNvPr>
                <p:cNvSpPr txBox="1"/>
                <p:nvPr/>
              </p:nvSpPr>
              <p:spPr>
                <a:xfrm>
                  <a:off x="9841587" y="447335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S</a:t>
                  </a:r>
                  <a:endParaRPr lang="ja-JP" altLang="en-US" dirty="0"/>
                </a:p>
              </p:txBody>
            </p:sp>
            <p:cxnSp>
              <p:nvCxnSpPr>
                <p:cNvPr id="140" name="直線矢印コネクタ 139">
                  <a:extLst>
                    <a:ext uri="{FF2B5EF4-FFF2-40B4-BE49-F238E27FC236}">
                      <a16:creationId xmlns:a16="http://schemas.microsoft.com/office/drawing/2014/main" id="{63793186-CED9-4728-8677-002AE141041E}"/>
                    </a:ext>
                  </a:extLst>
                </p:cNvPr>
                <p:cNvCxnSpPr>
                  <a:cxnSpLocks/>
                  <a:stCxn id="134" idx="2"/>
                </p:cNvCxnSpPr>
                <p:nvPr/>
              </p:nvCxnSpPr>
              <p:spPr>
                <a:xfrm flipH="1">
                  <a:off x="9975273" y="4394186"/>
                  <a:ext cx="872749" cy="232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グループ化 140">
                  <a:extLst>
                    <a:ext uri="{FF2B5EF4-FFF2-40B4-BE49-F238E27FC236}">
                      <a16:creationId xmlns:a16="http://schemas.microsoft.com/office/drawing/2014/main" id="{731A6A21-47C2-4164-BD45-3CD8222348E2}"/>
                    </a:ext>
                  </a:extLst>
                </p:cNvPr>
                <p:cNvGrpSpPr/>
                <p:nvPr/>
              </p:nvGrpSpPr>
              <p:grpSpPr>
                <a:xfrm>
                  <a:off x="6900221" y="559804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5" name="楕円 164">
                    <a:extLst>
                      <a:ext uri="{FF2B5EF4-FFF2-40B4-BE49-F238E27FC236}">
                        <a16:creationId xmlns:a16="http://schemas.microsoft.com/office/drawing/2014/main" id="{9DDD88AF-D408-4F28-BE1E-44FEE4DEB21F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017E615F-8B88-4F96-94D1-8649B4A67B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3CED95FC-65CB-43A3-AFCA-FF1EAAD90F88}"/>
                    </a:ext>
                  </a:extLst>
                </p:cNvPr>
                <p:cNvSpPr txBox="1"/>
                <p:nvPr/>
              </p:nvSpPr>
              <p:spPr>
                <a:xfrm>
                  <a:off x="7151970" y="5578509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Local source node</a:t>
                  </a:r>
                  <a:endParaRPr lang="ja-JP" altLang="en-US" sz="1400" dirty="0"/>
                </a:p>
              </p:txBody>
            </p:sp>
            <p:grpSp>
              <p:nvGrpSpPr>
                <p:cNvPr id="143" name="グループ化 142">
                  <a:extLst>
                    <a:ext uri="{FF2B5EF4-FFF2-40B4-BE49-F238E27FC236}">
                      <a16:creationId xmlns:a16="http://schemas.microsoft.com/office/drawing/2014/main" id="{AF08605F-6380-4C39-BC88-DF771EC5E271}"/>
                    </a:ext>
                  </a:extLst>
                </p:cNvPr>
                <p:cNvGrpSpPr/>
                <p:nvPr/>
              </p:nvGrpSpPr>
              <p:grpSpPr>
                <a:xfrm>
                  <a:off x="9136921" y="558562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3" name="楕円 162">
                    <a:extLst>
                      <a:ext uri="{FF2B5EF4-FFF2-40B4-BE49-F238E27FC236}">
                        <a16:creationId xmlns:a16="http://schemas.microsoft.com/office/drawing/2014/main" id="{B3C1C88C-AA54-4B98-972C-E3C8F2D8A27B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FBBA3A34-8F67-4E80-8614-275A0C312D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8235" y="555087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EB77C290-CD81-4B04-AFD9-250C7ADEA082}"/>
                    </a:ext>
                  </a:extLst>
                </p:cNvPr>
                <p:cNvSpPr txBox="1"/>
                <p:nvPr/>
              </p:nvSpPr>
              <p:spPr>
                <a:xfrm>
                  <a:off x="9366113" y="5593568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Destination</a:t>
                  </a:r>
                  <a:endParaRPr lang="ja-JP" altLang="en-US" sz="1400" dirty="0"/>
                </a:p>
              </p:txBody>
            </p:sp>
            <p:sp>
              <p:nvSpPr>
                <p:cNvPr id="145" name="フローチャート: 和接合 144">
                  <a:extLst>
                    <a:ext uri="{FF2B5EF4-FFF2-40B4-BE49-F238E27FC236}">
                      <a16:creationId xmlns:a16="http://schemas.microsoft.com/office/drawing/2014/main" id="{2820A898-AA58-44E0-BCD3-EB5B59628F5E}"/>
                    </a:ext>
                  </a:extLst>
                </p:cNvPr>
                <p:cNvSpPr/>
                <p:nvPr/>
              </p:nvSpPr>
              <p:spPr>
                <a:xfrm>
                  <a:off x="6909501" y="6014747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90D38757-0AF4-4F15-AEAF-7CC8B5171996}"/>
                    </a:ext>
                  </a:extLst>
                </p:cNvPr>
                <p:cNvSpPr txBox="1"/>
                <p:nvPr/>
              </p:nvSpPr>
              <p:spPr>
                <a:xfrm>
                  <a:off x="7142690" y="5930928"/>
                  <a:ext cx="196804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Previous local source node</a:t>
                  </a:r>
                  <a:endParaRPr lang="ja-JP" altLang="en-US" sz="1400" dirty="0"/>
                </a:p>
              </p:txBody>
            </p:sp>
            <p:sp>
              <p:nvSpPr>
                <p:cNvPr id="147" name="楕円 146">
                  <a:extLst>
                    <a:ext uri="{FF2B5EF4-FFF2-40B4-BE49-F238E27FC236}">
                      <a16:creationId xmlns:a16="http://schemas.microsoft.com/office/drawing/2014/main" id="{EED774A7-71AF-4A17-A330-49596B8680E1}"/>
                    </a:ext>
                  </a:extLst>
                </p:cNvPr>
                <p:cNvSpPr/>
                <p:nvPr/>
              </p:nvSpPr>
              <p:spPr>
                <a:xfrm>
                  <a:off x="9123644" y="6011607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7994A798-6907-4C3D-B713-3A79E732F483}"/>
                    </a:ext>
                  </a:extLst>
                </p:cNvPr>
                <p:cNvSpPr txBox="1"/>
                <p:nvPr/>
              </p:nvSpPr>
              <p:spPr>
                <a:xfrm>
                  <a:off x="9427625" y="5997728"/>
                  <a:ext cx="20684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Relay candidate node</a:t>
                  </a:r>
                  <a:endParaRPr lang="ja-JP" altLang="en-US" sz="1400" dirty="0"/>
                </a:p>
              </p:txBody>
            </p: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3F209E30-D3C9-476E-8811-176C31CF21F9}"/>
                    </a:ext>
                  </a:extLst>
                </p:cNvPr>
                <p:cNvCxnSpPr>
                  <a:cxnSpLocks/>
                  <a:stCxn id="167" idx="1"/>
                  <a:endCxn id="167" idx="2"/>
                </p:cNvCxnSpPr>
                <p:nvPr/>
              </p:nvCxnSpPr>
              <p:spPr>
                <a:xfrm flipH="1">
                  <a:off x="9712539" y="4307738"/>
                  <a:ext cx="35509" cy="880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矢印コネクタ 149">
                  <a:extLst>
                    <a:ext uri="{FF2B5EF4-FFF2-40B4-BE49-F238E27FC236}">
                      <a16:creationId xmlns:a16="http://schemas.microsoft.com/office/drawing/2014/main" id="{D4BBDB47-D38B-4A62-BA6C-01438B0657B7}"/>
                    </a:ext>
                  </a:extLst>
                </p:cNvPr>
                <p:cNvCxnSpPr>
                  <a:cxnSpLocks/>
                  <a:endCxn id="133" idx="6"/>
                </p:cNvCxnSpPr>
                <p:nvPr/>
              </p:nvCxnSpPr>
              <p:spPr>
                <a:xfrm flipH="1" flipV="1">
                  <a:off x="8097896" y="3755375"/>
                  <a:ext cx="1614646" cy="5808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矢印コネクタ 150">
                  <a:extLst>
                    <a:ext uri="{FF2B5EF4-FFF2-40B4-BE49-F238E27FC236}">
                      <a16:creationId xmlns:a16="http://schemas.microsoft.com/office/drawing/2014/main" id="{0759792A-351C-4825-9CB9-75AD4511131E}"/>
                    </a:ext>
                  </a:extLst>
                </p:cNvPr>
                <p:cNvCxnSpPr>
                  <a:cxnSpLocks/>
                  <a:stCxn id="167" idx="1"/>
                  <a:endCxn id="136" idx="5"/>
                </p:cNvCxnSpPr>
                <p:nvPr/>
              </p:nvCxnSpPr>
              <p:spPr>
                <a:xfrm flipH="1" flipV="1">
                  <a:off x="8047384" y="3008459"/>
                  <a:ext cx="1700664" cy="12992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矢印コネクタ 151">
                  <a:extLst>
                    <a:ext uri="{FF2B5EF4-FFF2-40B4-BE49-F238E27FC236}">
                      <a16:creationId xmlns:a16="http://schemas.microsoft.com/office/drawing/2014/main" id="{3E243155-7673-4F34-BC3F-FADAFCB5492C}"/>
                    </a:ext>
                  </a:extLst>
                </p:cNvPr>
                <p:cNvCxnSpPr>
                  <a:cxnSpLocks/>
                  <a:stCxn id="167" idx="0"/>
                  <a:endCxn id="170" idx="4"/>
                </p:cNvCxnSpPr>
                <p:nvPr/>
              </p:nvCxnSpPr>
              <p:spPr>
                <a:xfrm flipH="1" flipV="1">
                  <a:off x="9809776" y="2895541"/>
                  <a:ext cx="23998" cy="13757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5806D3DC-1A09-4165-9DD1-D4ABEF07ED16}"/>
                    </a:ext>
                  </a:extLst>
                </p:cNvPr>
                <p:cNvSpPr txBox="1"/>
                <p:nvPr/>
              </p:nvSpPr>
              <p:spPr>
                <a:xfrm>
                  <a:off x="7818507" y="3907263"/>
                  <a:ext cx="575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1</a:t>
                  </a:r>
                  <a:endParaRPr lang="ja-JP" altLang="en-US" dirty="0"/>
                </a:p>
              </p:txBody>
            </p: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2D14DBA4-01B0-44E9-AC43-900811EA28B3}"/>
                    </a:ext>
                  </a:extLst>
                </p:cNvPr>
                <p:cNvSpPr txBox="1"/>
                <p:nvPr/>
              </p:nvSpPr>
              <p:spPr>
                <a:xfrm>
                  <a:off x="7774904" y="3061014"/>
                  <a:ext cx="7451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2</a:t>
                  </a:r>
                  <a:endParaRPr lang="ja-JP" altLang="en-US" dirty="0"/>
                </a:p>
              </p:txBody>
            </p:sp>
            <p:sp>
              <p:nvSpPr>
                <p:cNvPr id="155" name="円弧 154">
                  <a:extLst>
                    <a:ext uri="{FF2B5EF4-FFF2-40B4-BE49-F238E27FC236}">
                      <a16:creationId xmlns:a16="http://schemas.microsoft.com/office/drawing/2014/main" id="{1815639C-8277-4FC6-86A8-C18F91CDBAD5}"/>
                    </a:ext>
                  </a:extLst>
                </p:cNvPr>
                <p:cNvSpPr/>
                <p:nvPr/>
              </p:nvSpPr>
              <p:spPr>
                <a:xfrm rot="159060">
                  <a:off x="9267074" y="3726186"/>
                  <a:ext cx="1152000" cy="1152000"/>
                </a:xfrm>
                <a:prstGeom prst="arc">
                  <a:avLst>
                    <a:gd name="adj1" fmla="val 12478960"/>
                    <a:gd name="adj2" fmla="val 329736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円弧 155">
                  <a:extLst>
                    <a:ext uri="{FF2B5EF4-FFF2-40B4-BE49-F238E27FC236}">
                      <a16:creationId xmlns:a16="http://schemas.microsoft.com/office/drawing/2014/main" id="{9E253CE4-F451-4DE8-8844-8B949927C56D}"/>
                    </a:ext>
                  </a:extLst>
                </p:cNvPr>
                <p:cNvSpPr/>
                <p:nvPr/>
              </p:nvSpPr>
              <p:spPr>
                <a:xfrm rot="21153773">
                  <a:off x="9390197" y="3919600"/>
                  <a:ext cx="828000" cy="828000"/>
                </a:xfrm>
                <a:prstGeom prst="arc">
                  <a:avLst>
                    <a:gd name="adj1" fmla="val 12029395"/>
                    <a:gd name="adj2" fmla="val 788989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円弧 156">
                  <a:extLst>
                    <a:ext uri="{FF2B5EF4-FFF2-40B4-BE49-F238E27FC236}">
                      <a16:creationId xmlns:a16="http://schemas.microsoft.com/office/drawing/2014/main" id="{0057759E-2786-4EAE-AFD4-4FFF01CDA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57628" y="3200043"/>
                  <a:ext cx="2160000" cy="2160000"/>
                </a:xfrm>
                <a:prstGeom prst="arc">
                  <a:avLst>
                    <a:gd name="adj1" fmla="val 16423288"/>
                    <a:gd name="adj2" fmla="val 329736"/>
                  </a:avLst>
                </a:prstGeom>
                <a:ln w="22225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テキスト ボックス 157">
                  <a:extLst>
                    <a:ext uri="{FF2B5EF4-FFF2-40B4-BE49-F238E27FC236}">
                      <a16:creationId xmlns:a16="http://schemas.microsoft.com/office/drawing/2014/main" id="{7E60D965-E1C5-4180-A480-BC3FC31507DB}"/>
                    </a:ext>
                  </a:extLst>
                </p:cNvPr>
                <p:cNvSpPr txBox="1"/>
                <p:nvPr/>
              </p:nvSpPr>
              <p:spPr>
                <a:xfrm>
                  <a:off x="9807351" y="2913389"/>
                  <a:ext cx="96697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 err="1"/>
                    <a:t>sdangle</a:t>
                  </a:r>
                  <a:endParaRPr lang="ja-JP" altLang="en-US" sz="1600" dirty="0"/>
                </a:p>
              </p:txBody>
            </p:sp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2202311B-2FE5-49B4-954B-A2B46F09B26C}"/>
                    </a:ext>
                  </a:extLst>
                </p:cNvPr>
                <p:cNvSpPr txBox="1"/>
                <p:nvPr/>
              </p:nvSpPr>
              <p:spPr>
                <a:xfrm>
                  <a:off x="8398789" y="4190431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snangle1</a:t>
                  </a:r>
                  <a:endParaRPr lang="ja-JP" altLang="en-US" sz="1600" dirty="0"/>
                </a:p>
              </p:txBody>
            </p:sp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9B3C7721-4A91-4703-85A2-3CDB6F8E90F2}"/>
                    </a:ext>
                  </a:extLst>
                </p:cNvPr>
                <p:cNvSpPr txBox="1"/>
                <p:nvPr/>
              </p:nvSpPr>
              <p:spPr>
                <a:xfrm>
                  <a:off x="9824478" y="3518623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snangle2</a:t>
                  </a:r>
                  <a:endParaRPr lang="ja-JP" altLang="en-US" sz="1600" dirty="0"/>
                </a:p>
              </p:txBody>
            </p:sp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A45A407C-ADDA-454F-841C-047DAB14A70D}"/>
                    </a:ext>
                  </a:extLst>
                </p:cNvPr>
                <p:cNvSpPr txBox="1"/>
                <p:nvPr/>
              </p:nvSpPr>
              <p:spPr>
                <a:xfrm>
                  <a:off x="8493604" y="2924364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minanle2</a:t>
                  </a:r>
                  <a:endParaRPr lang="ja-JP" altLang="en-US" sz="1600" dirty="0"/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7F6B3646-8BD5-424B-A94D-5F44DC680D1D}"/>
                    </a:ext>
                  </a:extLst>
                </p:cNvPr>
                <p:cNvSpPr txBox="1"/>
                <p:nvPr/>
              </p:nvSpPr>
              <p:spPr>
                <a:xfrm>
                  <a:off x="7947683" y="3451110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minanle1</a:t>
                  </a:r>
                  <a:endParaRPr lang="ja-JP" altLang="en-US" sz="1600" dirty="0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F030867E-275D-4E26-BC4F-3C2A78D1719E}"/>
                </a:ext>
              </a:extLst>
            </p:cNvPr>
            <p:cNvSpPr>
              <a:spLocks noChangeAspect="1"/>
            </p:cNvSpPr>
            <p:nvPr/>
          </p:nvSpPr>
          <p:spPr>
            <a:xfrm rot="16746118">
              <a:off x="7963621" y="2654555"/>
              <a:ext cx="1656000" cy="1656000"/>
            </a:xfrm>
            <a:prstGeom prst="arc">
              <a:avLst>
                <a:gd name="adj1" fmla="val 17645053"/>
                <a:gd name="adj2" fmla="val 88262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84D316E7-6D25-4F58-8449-650E000B1DE2}"/>
                </a:ext>
              </a:extLst>
            </p:cNvPr>
            <p:cNvSpPr>
              <a:spLocks noChangeAspect="1"/>
            </p:cNvSpPr>
            <p:nvPr/>
          </p:nvSpPr>
          <p:spPr>
            <a:xfrm rot="17434932">
              <a:off x="8104688" y="2927931"/>
              <a:ext cx="1224000" cy="1224000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5142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613850"/>
                  </p:ext>
                </p:extLst>
              </p:nvPr>
            </p:nvGraphicFramePr>
            <p:xfrm>
              <a:off x="4551369" y="165860"/>
              <a:ext cx="3456016" cy="668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83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b="1" i="1" dirty="0" smtClean="0"/>
                                  <m:t>...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𝑺𝒆𝒏𝒅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502811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𝑺𝒆𝒏𝒅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6992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𝑷𝑳𝒔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343513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𝑷𝑳𝒔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255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613850"/>
                  </p:ext>
                </p:extLst>
              </p:nvPr>
            </p:nvGraphicFramePr>
            <p:xfrm>
              <a:off x="4551369" y="165860"/>
              <a:ext cx="3456016" cy="6684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667" r="-352" b="-17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01667" r="-352" b="-16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201667" r="-352" b="-1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282813" r="-352" b="-1335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408333" r="-352" b="-1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508333" r="-352" b="-1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608333" r="-352" b="-1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708333" r="-352" b="-10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808333" r="-352" b="-9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5028115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838462" r="-352" b="-7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6992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016667" r="-352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046875" r="-352" b="-5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223333" r="-352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343513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1240625" r="-352" b="-37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76" t="-357500" r="-352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2558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32A36C4B-41C3-41C6-8B0A-7E6F25363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6381"/>
                  </p:ext>
                </p:extLst>
              </p:nvPr>
            </p:nvGraphicFramePr>
            <p:xfrm>
              <a:off x="8581115" y="188985"/>
              <a:ext cx="3456016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0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00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0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4">
                <a:extLst>
                  <a:ext uri="{FF2B5EF4-FFF2-40B4-BE49-F238E27FC236}">
                    <a16:creationId xmlns:a16="http://schemas.microsoft.com/office/drawing/2014/main" id="{32A36C4B-41C3-41C6-8B0A-7E6F25363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6381"/>
                  </p:ext>
                </p:extLst>
              </p:nvPr>
            </p:nvGraphicFramePr>
            <p:xfrm>
              <a:off x="8581115" y="188985"/>
              <a:ext cx="3456016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176" t="-3333" r="-3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176" t="-101639" r="-3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176" t="-205000" r="-3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9C9B671-2EC5-4A81-981C-4B5A98A7E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338107"/>
                  </p:ext>
                </p:extLst>
              </p:nvPr>
            </p:nvGraphicFramePr>
            <p:xfrm>
              <a:off x="479974" y="188985"/>
              <a:ext cx="3456016" cy="49629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837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b="1" i="1" dirty="0" smtClean="0"/>
                                  <m:t>...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640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8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9C9B671-2EC5-4A81-981C-4B5A98A7E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338107"/>
                  </p:ext>
                </p:extLst>
              </p:nvPr>
            </p:nvGraphicFramePr>
            <p:xfrm>
              <a:off x="479974" y="188985"/>
              <a:ext cx="3456016" cy="49629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56016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3333" r="-352" b="-12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103333" r="-352" b="-11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203333" r="-352" b="-106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284375" r="-352" b="-8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410000" r="-352" b="-8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501639" r="-352" b="-7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611667" r="-352" b="-6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711667" r="-352" b="-5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76" t="-147576" r="-352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98582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423812C-3610-4E2E-86F4-F4025CF1A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816946"/>
              </p:ext>
            </p:extLst>
          </p:nvPr>
        </p:nvGraphicFramePr>
        <p:xfrm>
          <a:off x="47972" y="188985"/>
          <a:ext cx="5448299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40B9B17-E4BE-419B-9149-31C63C062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485276"/>
              </p:ext>
            </p:extLst>
          </p:nvPr>
        </p:nvGraphicFramePr>
        <p:xfrm>
          <a:off x="5879999" y="404986"/>
          <a:ext cx="54578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5789064-745F-46BA-A34F-9B7419200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15725"/>
              </p:ext>
            </p:extLst>
          </p:nvPr>
        </p:nvGraphicFramePr>
        <p:xfrm>
          <a:off x="220785" y="3390900"/>
          <a:ext cx="546735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9C7B7DA-B297-4435-B33A-E911BF68C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349830"/>
              </p:ext>
            </p:extLst>
          </p:nvPr>
        </p:nvGraphicFramePr>
        <p:xfrm>
          <a:off x="6071863" y="3212999"/>
          <a:ext cx="5438775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26392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36EF90D-89F7-4164-8019-032361564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911686"/>
              </p:ext>
            </p:extLst>
          </p:nvPr>
        </p:nvGraphicFramePr>
        <p:xfrm>
          <a:off x="2167959" y="340178"/>
          <a:ext cx="7856082" cy="6177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9928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9C12EEF-B912-45DF-93D2-10697D32EDA1}"/>
              </a:ext>
            </a:extLst>
          </p:cNvPr>
          <p:cNvGraphicFramePr>
            <a:graphicFrameLocks/>
          </p:cNvGraphicFramePr>
          <p:nvPr/>
        </p:nvGraphicFramePr>
        <p:xfrm>
          <a:off x="2206399" y="321809"/>
          <a:ext cx="7779202" cy="621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658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CF9D8E1-BD60-498E-923D-A22A5EBD049B}"/>
              </a:ext>
            </a:extLst>
          </p:cNvPr>
          <p:cNvGraphicFramePr>
            <a:graphicFrameLocks/>
          </p:cNvGraphicFramePr>
          <p:nvPr/>
        </p:nvGraphicFramePr>
        <p:xfrm>
          <a:off x="2202600" y="315000"/>
          <a:ext cx="7786800" cy="6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44728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7199A2E-10D1-43C2-A710-B7E48B574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744564"/>
              </p:ext>
            </p:extLst>
          </p:nvPr>
        </p:nvGraphicFramePr>
        <p:xfrm>
          <a:off x="2855985" y="648059"/>
          <a:ext cx="6580909" cy="5561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0419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5E5EE47-F151-47A7-A084-B5C0184D4E51}"/>
              </a:ext>
            </a:extLst>
          </p:cNvPr>
          <p:cNvGraphicFramePr>
            <a:graphicFrameLocks/>
          </p:cNvGraphicFramePr>
          <p:nvPr/>
        </p:nvGraphicFramePr>
        <p:xfrm>
          <a:off x="2749992" y="641638"/>
          <a:ext cx="6692016" cy="5574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2060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52F9194-3A21-4058-A422-69B3A8D0A6EE}"/>
              </a:ext>
            </a:extLst>
          </p:cNvPr>
          <p:cNvGraphicFramePr>
            <a:graphicFrameLocks/>
          </p:cNvGraphicFramePr>
          <p:nvPr/>
        </p:nvGraphicFramePr>
        <p:xfrm>
          <a:off x="2797318" y="604405"/>
          <a:ext cx="6597363" cy="564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531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01F1695-EACE-4395-9F32-C034962D38A7}"/>
              </a:ext>
            </a:extLst>
          </p:cNvPr>
          <p:cNvGraphicFramePr>
            <a:graphicFrameLocks/>
          </p:cNvGraphicFramePr>
          <p:nvPr/>
        </p:nvGraphicFramePr>
        <p:xfrm>
          <a:off x="2790607" y="629995"/>
          <a:ext cx="6610786" cy="5598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85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E5FF2F7-FC59-4785-B9DF-29D7F4DB17CC}"/>
              </a:ext>
            </a:extLst>
          </p:cNvPr>
          <p:cNvGrpSpPr/>
          <p:nvPr/>
        </p:nvGrpSpPr>
        <p:grpSpPr>
          <a:xfrm>
            <a:off x="3285279" y="194814"/>
            <a:ext cx="6130947" cy="6942188"/>
            <a:chOff x="3285279" y="194814"/>
            <a:chExt cx="6130947" cy="6942188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A07734F4-539C-490A-BDF0-CCDE787C3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5279" y="194814"/>
              <a:ext cx="5694119" cy="327600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41AE0B69-A478-4873-8934-5F4E2EB9A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5279" y="3861002"/>
              <a:ext cx="6130947" cy="32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0133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4016312-C3CE-45E9-8AB1-1B706FF68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629216"/>
              </p:ext>
            </p:extLst>
          </p:nvPr>
        </p:nvGraphicFramePr>
        <p:xfrm>
          <a:off x="2781949" y="627716"/>
          <a:ext cx="6628102" cy="560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5777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8D8260A7-53F0-4CF5-8422-3DDC8401A4AC}"/>
              </a:ext>
            </a:extLst>
          </p:cNvPr>
          <p:cNvGraphicFramePr>
            <a:graphicFrameLocks/>
          </p:cNvGraphicFramePr>
          <p:nvPr/>
        </p:nvGraphicFramePr>
        <p:xfrm>
          <a:off x="2721336" y="714484"/>
          <a:ext cx="6749328" cy="5429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37843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0873AEC-80FF-4762-875B-B79AF93A1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665361"/>
              </p:ext>
            </p:extLst>
          </p:nvPr>
        </p:nvGraphicFramePr>
        <p:xfrm>
          <a:off x="479974" y="537764"/>
          <a:ext cx="4585675" cy="289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CFD8304-F416-4733-9A94-465DD55AB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996021"/>
              </p:ext>
            </p:extLst>
          </p:nvPr>
        </p:nvGraphicFramePr>
        <p:xfrm>
          <a:off x="5879999" y="537764"/>
          <a:ext cx="4537819" cy="2965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E9FE4B3C-6531-4344-9B9E-A8E2611B4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787282"/>
              </p:ext>
            </p:extLst>
          </p:nvPr>
        </p:nvGraphicFramePr>
        <p:xfrm>
          <a:off x="568904" y="3502890"/>
          <a:ext cx="4586199" cy="2926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977C2C25-5F2F-473A-8102-B9A612967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967378"/>
              </p:ext>
            </p:extLst>
          </p:nvPr>
        </p:nvGraphicFramePr>
        <p:xfrm>
          <a:off x="5879999" y="3589394"/>
          <a:ext cx="4536021" cy="2972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1579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37c94c6-50ba-47a9-b891-d85b98793526"/>
    <ds:schemaRef ds:uri="9321d8ad-f16a-4522-a16d-f40c3d089b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41277</TotalTime>
  <Words>1148</Words>
  <Application>Microsoft Office PowerPoint</Application>
  <PresentationFormat>ワイド画面</PresentationFormat>
  <Paragraphs>623</Paragraphs>
  <Slides>82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82</vt:i4>
      </vt:variant>
    </vt:vector>
  </HeadingPairs>
  <TitlesOfParts>
    <vt:vector size="88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241</cp:revision>
  <dcterms:created xsi:type="dcterms:W3CDTF">2020-09-03T13:58:06Z</dcterms:created>
  <dcterms:modified xsi:type="dcterms:W3CDTF">2022-02-03T23:14:33Z</dcterms:modified>
</cp:coreProperties>
</file>