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8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9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0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1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1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6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7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8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9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20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21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22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2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305" r:id="rId7"/>
    <p:sldId id="306" r:id="rId8"/>
    <p:sldId id="307" r:id="rId9"/>
    <p:sldId id="325" r:id="rId10"/>
    <p:sldId id="308" r:id="rId11"/>
    <p:sldId id="309" r:id="rId12"/>
    <p:sldId id="257" r:id="rId13"/>
    <p:sldId id="259" r:id="rId14"/>
    <p:sldId id="270" r:id="rId15"/>
    <p:sldId id="260" r:id="rId16"/>
    <p:sldId id="271" r:id="rId17"/>
    <p:sldId id="272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3" r:id="rId28"/>
    <p:sldId id="274" r:id="rId29"/>
    <p:sldId id="275" r:id="rId30"/>
    <p:sldId id="276" r:id="rId31"/>
    <p:sldId id="277" r:id="rId32"/>
    <p:sldId id="280" r:id="rId33"/>
    <p:sldId id="279" r:id="rId34"/>
    <p:sldId id="278" r:id="rId35"/>
    <p:sldId id="284" r:id="rId36"/>
    <p:sldId id="282" r:id="rId37"/>
    <p:sldId id="285" r:id="rId38"/>
    <p:sldId id="286" r:id="rId39"/>
    <p:sldId id="287" r:id="rId40"/>
    <p:sldId id="294" r:id="rId41"/>
    <p:sldId id="288" r:id="rId42"/>
    <p:sldId id="281" r:id="rId43"/>
    <p:sldId id="317" r:id="rId44"/>
    <p:sldId id="289" r:id="rId45"/>
    <p:sldId id="290" r:id="rId46"/>
    <p:sldId id="291" r:id="rId47"/>
    <p:sldId id="295" r:id="rId48"/>
    <p:sldId id="292" r:id="rId49"/>
    <p:sldId id="296" r:id="rId50"/>
    <p:sldId id="297" r:id="rId51"/>
    <p:sldId id="298" r:id="rId52"/>
    <p:sldId id="302" r:id="rId53"/>
    <p:sldId id="304" r:id="rId54"/>
    <p:sldId id="321" r:id="rId55"/>
    <p:sldId id="323" r:id="rId56"/>
    <p:sldId id="324" r:id="rId57"/>
    <p:sldId id="322" r:id="rId58"/>
    <p:sldId id="310" r:id="rId59"/>
    <p:sldId id="337" r:id="rId60"/>
    <p:sldId id="311" r:id="rId61"/>
    <p:sldId id="312" r:id="rId62"/>
    <p:sldId id="313" r:id="rId63"/>
    <p:sldId id="318" r:id="rId64"/>
    <p:sldId id="319" r:id="rId65"/>
    <p:sldId id="320" r:id="rId66"/>
    <p:sldId id="326" r:id="rId67"/>
    <p:sldId id="314" r:id="rId68"/>
    <p:sldId id="315" r:id="rId69"/>
    <p:sldId id="299" r:id="rId70"/>
    <p:sldId id="303" r:id="rId71"/>
    <p:sldId id="300" r:id="rId72"/>
    <p:sldId id="301" r:id="rId73"/>
    <p:sldId id="31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8A900-D908-450E-B00E-5581C827D4E3}" v="217" dt="2021-11-20T14:42:2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>
        <p:scale>
          <a:sx n="75" d="100"/>
          <a:sy n="75" d="100"/>
        </p:scale>
        <p:origin x="1212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microsoft.com/office/2015/10/relationships/revisionInfo" Target="revisionInfo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4968A900-D908-450E-B00E-5581C827D4E3}"/>
    <pc:docChg chg="undo custSel addSld modSld">
      <pc:chgData name="TAKAHASHI Syuuto" userId="8e78f6a0-1b1f-4fae-850b-fec16be1eaab" providerId="ADAL" clId="{4968A900-D908-450E-B00E-5581C827D4E3}" dt="2021-11-20T14:42:27.858" v="2335" actId="164"/>
      <pc:docMkLst>
        <pc:docMk/>
      </pc:docMkLst>
      <pc:sldChg chg="addSp delSp modSp">
        <pc:chgData name="TAKAHASHI Syuuto" userId="8e78f6a0-1b1f-4fae-850b-fec16be1eaab" providerId="ADAL" clId="{4968A900-D908-450E-B00E-5581C827D4E3}" dt="2021-10-19T13:17:21.367" v="806"/>
        <pc:sldMkLst>
          <pc:docMk/>
          <pc:sldMk cId="2487339429" sldId="292"/>
        </pc:sldMkLst>
        <pc:spChg chg="add del mod">
          <ac:chgData name="TAKAHASHI Syuuto" userId="8e78f6a0-1b1f-4fae-850b-fec16be1eaab" providerId="ADAL" clId="{4968A900-D908-450E-B00E-5581C827D4E3}" dt="2021-10-19T13:17:21.367" v="806"/>
          <ac:spMkLst>
            <pc:docMk/>
            <pc:sldMk cId="2487339429" sldId="292"/>
            <ac:spMk id="33" creationId="{C5AE64F4-D548-418A-81B8-0502EABC523B}"/>
          </ac:spMkLst>
        </pc:spChg>
      </pc:sldChg>
      <pc:sldChg chg="addSp delSp modSp add mod">
        <pc:chgData name="TAKAHASHI Syuuto" userId="8e78f6a0-1b1f-4fae-850b-fec16be1eaab" providerId="ADAL" clId="{4968A900-D908-450E-B00E-5581C827D4E3}" dt="2021-10-13T10:04:49.344" v="40" actId="1076"/>
        <pc:sldMkLst>
          <pc:docMk/>
          <pc:sldMk cId="3901672840" sldId="297"/>
        </pc:sldMkLst>
        <pc:spChg chg="mod">
          <ac:chgData name="TAKAHASHI Syuuto" userId="8e78f6a0-1b1f-4fae-850b-fec16be1eaab" providerId="ADAL" clId="{4968A900-D908-450E-B00E-5581C827D4E3}" dt="2021-10-13T10:03:34.651" v="33" actId="1076"/>
          <ac:spMkLst>
            <pc:docMk/>
            <pc:sldMk cId="3901672840" sldId="297"/>
            <ac:spMk id="10" creationId="{6E9A8904-AE4D-42F1-85B4-61BFF555D0E3}"/>
          </ac:spMkLst>
        </pc:spChg>
        <pc:spChg chg="mod">
          <ac:chgData name="TAKAHASHI Syuuto" userId="8e78f6a0-1b1f-4fae-850b-fec16be1eaab" providerId="ADAL" clId="{4968A900-D908-450E-B00E-5581C827D4E3}" dt="2021-10-13T10:03:38.936" v="34" actId="1076"/>
          <ac:spMkLst>
            <pc:docMk/>
            <pc:sldMk cId="3901672840" sldId="297"/>
            <ac:spMk id="11" creationId="{CECA9CBE-4DB3-4590-B3BF-7F4F4A175738}"/>
          </ac:spMkLst>
        </pc:spChg>
        <pc:spChg chg="mod">
          <ac:chgData name="TAKAHASHI Syuuto" userId="8e78f6a0-1b1f-4fae-850b-fec16be1eaab" providerId="ADAL" clId="{4968A900-D908-450E-B00E-5581C827D4E3}" dt="2021-10-13T10:03:29.012" v="32" actId="1076"/>
          <ac:spMkLst>
            <pc:docMk/>
            <pc:sldMk cId="3901672840" sldId="297"/>
            <ac:spMk id="57" creationId="{B0E0EC57-AF0C-4654-8401-FC18D83B9F4D}"/>
          </ac:spMkLst>
        </pc:spChg>
        <pc:spChg chg="mod">
          <ac:chgData name="TAKAHASHI Syuuto" userId="8e78f6a0-1b1f-4fae-850b-fec16be1eaab" providerId="ADAL" clId="{4968A900-D908-450E-B00E-5581C827D4E3}" dt="2021-10-13T10:04:33.227" v="35" actId="1076"/>
          <ac:spMkLst>
            <pc:docMk/>
            <pc:sldMk cId="3901672840" sldId="297"/>
            <ac:spMk id="63" creationId="{2BA54FA9-48D6-4D17-A6D8-92A931ADEF9F}"/>
          </ac:spMkLst>
        </pc:spChg>
        <pc:spChg chg="mod">
          <ac:chgData name="TAKAHASHI Syuuto" userId="8e78f6a0-1b1f-4fae-850b-fec16be1eaab" providerId="ADAL" clId="{4968A900-D908-450E-B00E-5581C827D4E3}" dt="2021-10-13T10:02:40.353" v="24" actId="1076"/>
          <ac:spMkLst>
            <pc:docMk/>
            <pc:sldMk cId="3901672840" sldId="297"/>
            <ac:spMk id="98" creationId="{636CE037-886A-4325-9820-3533B93C8BB4}"/>
          </ac:spMkLst>
        </pc:spChg>
        <pc:grpChg chg="add del mod">
          <ac:chgData name="TAKAHASHI Syuuto" userId="8e78f6a0-1b1f-4fae-850b-fec16be1eaab" providerId="ADAL" clId="{4968A900-D908-450E-B00E-5581C827D4E3}" dt="2021-10-13T10:03:02.487" v="26" actId="1076"/>
          <ac:grpSpMkLst>
            <pc:docMk/>
            <pc:sldMk cId="3901672840" sldId="297"/>
            <ac:grpSpMk id="4" creationId="{819B5F6F-F45C-4922-A9D2-5C41784D7B33}"/>
          </ac:grpSpMkLst>
        </pc:grpChg>
        <pc:picChg chg="add del mod">
          <ac:chgData name="TAKAHASHI Syuuto" userId="8e78f6a0-1b1f-4fae-850b-fec16be1eaab" providerId="ADAL" clId="{4968A900-D908-450E-B00E-5581C827D4E3}" dt="2021-10-13T10:02:09.065" v="20"/>
          <ac:picMkLst>
            <pc:docMk/>
            <pc:sldMk cId="3901672840" sldId="297"/>
            <ac:picMk id="2" creationId="{EF49F28B-BB83-4414-98A6-5CAD8B8B7FCB}"/>
          </ac:picMkLst>
        </pc:picChg>
        <pc:picChg chg="mod ord">
          <ac:chgData name="TAKAHASHI Syuuto" userId="8e78f6a0-1b1f-4fae-850b-fec16be1eaab" providerId="ADAL" clId="{4968A900-D908-450E-B00E-5581C827D4E3}" dt="2021-10-13T10:04:49.344" v="40" actId="1076"/>
          <ac:picMkLst>
            <pc:docMk/>
            <pc:sldMk cId="3901672840" sldId="297"/>
            <ac:picMk id="28" creationId="{FBF1B9A9-51A7-4213-A3B4-412702AD30C5}"/>
          </ac:picMkLst>
        </pc:picChg>
        <pc:picChg chg="add del">
          <ac:chgData name="TAKAHASHI Syuuto" userId="8e78f6a0-1b1f-4fae-850b-fec16be1eaab" providerId="ADAL" clId="{4968A900-D908-450E-B00E-5581C827D4E3}" dt="2021-10-13T10:02:09.530" v="21" actId="478"/>
          <ac:picMkLst>
            <pc:docMk/>
            <pc:sldMk cId="3901672840" sldId="297"/>
            <ac:picMk id="45" creationId="{D91BB329-ABB0-410D-991A-9A6169AAED8B}"/>
          </ac:picMkLst>
        </pc:picChg>
        <pc:picChg chg="mod">
          <ac:chgData name="TAKAHASHI Syuuto" userId="8e78f6a0-1b1f-4fae-850b-fec16be1eaab" providerId="ADAL" clId="{4968A900-D908-450E-B00E-5581C827D4E3}" dt="2021-10-13T10:03:09.276" v="27" actId="1076"/>
          <ac:picMkLst>
            <pc:docMk/>
            <pc:sldMk cId="3901672840" sldId="297"/>
            <ac:picMk id="46" creationId="{F17440D3-2CB4-47C1-AAFF-DF367128E692}"/>
          </ac:picMkLst>
        </pc:picChg>
        <pc:cxnChg chg="mod">
          <ac:chgData name="TAKAHASHI Syuuto" userId="8e78f6a0-1b1f-4fae-850b-fec16be1eaab" providerId="ADAL" clId="{4968A900-D908-450E-B00E-5581C827D4E3}" dt="2021-10-13T10:03:17.577" v="29" actId="14100"/>
          <ac:cxnSpMkLst>
            <pc:docMk/>
            <pc:sldMk cId="3901672840" sldId="297"/>
            <ac:cxnSpMk id="34" creationId="{25A6ACAA-C378-4D59-A9E5-1476BA450BB4}"/>
          </ac:cxnSpMkLst>
        </pc:cxnChg>
        <pc:cxnChg chg="mod">
          <ac:chgData name="TAKAHASHI Syuuto" userId="8e78f6a0-1b1f-4fae-850b-fec16be1eaab" providerId="ADAL" clId="{4968A900-D908-450E-B00E-5581C827D4E3}" dt="2021-10-13T10:03:14.525" v="28" actId="14100"/>
          <ac:cxnSpMkLst>
            <pc:docMk/>
            <pc:sldMk cId="3901672840" sldId="297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60" creationId="{66078758-F2DF-4F9B-8967-951284662881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4968A900-D908-450E-B00E-5581C827D4E3}" dt="2021-10-13T10:02:48.885" v="25" actId="14100"/>
          <ac:cxnSpMkLst>
            <pc:docMk/>
            <pc:sldMk cId="3901672840" sldId="297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15:08:24.113" v="2247" actId="1076"/>
        <pc:sldMkLst>
          <pc:docMk/>
          <pc:sldMk cId="1770328262" sldId="298"/>
        </pc:sldMkLst>
        <pc:spChg chg="add del mod">
          <ac:chgData name="TAKAHASHI Syuuto" userId="8e78f6a0-1b1f-4fae-850b-fec16be1eaab" providerId="ADAL" clId="{4968A900-D908-450E-B00E-5581C827D4E3}" dt="2021-10-19T10:16:20.811" v="87" actId="478"/>
          <ac:spMkLst>
            <pc:docMk/>
            <pc:sldMk cId="1770328262" sldId="298"/>
            <ac:spMk id="2" creationId="{24B7C122-8A1E-4495-A8E0-4F671EC8C249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3" creationId="{5F411377-D124-4A9B-9EC8-F5E42C43A6D7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4" creationId="{B18AAF8B-6DE2-455F-A1E7-DDCA93CBF263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5" creationId="{8055FC47-11EE-4E3E-8066-9F36914D99F2}"/>
          </ac:spMkLst>
        </pc:spChg>
        <pc:spChg chg="add del mod">
          <ac:chgData name="TAKAHASHI Syuuto" userId="8e78f6a0-1b1f-4fae-850b-fec16be1eaab" providerId="ADAL" clId="{4968A900-D908-450E-B00E-5581C827D4E3}" dt="2021-11-02T08:07:15.923" v="1893" actId="478"/>
          <ac:spMkLst>
            <pc:docMk/>
            <pc:sldMk cId="1770328262" sldId="298"/>
            <ac:spMk id="6" creationId="{8D8446DD-4A76-4ECA-A2F2-EE0D9C90A03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6" creationId="{EB3E9530-4D7E-4AB6-80CD-1D9CA6A270F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" creationId="{63C2D9B0-D10B-4919-B162-05E1E273E21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7" creationId="{8AB777AD-13C7-4001-B1AD-3628F21AFBB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" creationId="{C37EBB59-DEB8-4F45-B8AE-738546899D8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" creationId="{A01329BA-73B0-4912-9D60-5C67216603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" creationId="{B32E9A70-1239-4B1C-8780-7A4D2B83E6B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" creationId="{68F03FB3-9019-4EA1-8EF8-93A5410EDDD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0" creationId="{15DFEE01-77FB-4561-B182-430132A6366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1" creationId="{B74BD75A-B710-4C9B-A502-CF1A138B09F9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6" creationId="{2906AACC-BFE6-4082-B04B-F786471B37D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7" creationId="{B9C67128-1987-4797-90B9-B07B7D74EF96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8" creationId="{6A79912B-EEA4-420B-B256-96F41E7DD96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9" creationId="{19112D2D-D98D-453F-BE6E-9FBFB75C61E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0" creationId="{2EE56F07-B78F-4E6C-AE85-3F48677ABB4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1" creationId="{A3ABFCB5-915C-40A3-8F3F-CAD111D4C618}"/>
          </ac:spMkLst>
        </pc:spChg>
        <pc:spChg chg="add del mod">
          <ac:chgData name="TAKAHASHI Syuuto" userId="8e78f6a0-1b1f-4fae-850b-fec16be1eaab" providerId="ADAL" clId="{4968A900-D908-450E-B00E-5581C827D4E3}" dt="2021-10-19T10:16:29.693" v="91"/>
          <ac:spMkLst>
            <pc:docMk/>
            <pc:sldMk cId="1770328262" sldId="298"/>
            <ac:spMk id="35" creationId="{6B7B3506-92C3-44DD-A248-C215078966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7" creationId="{99464B35-AE72-401E-AA35-32AB4E2CEA7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8" creationId="{56F82B78-37E7-4C15-BCD4-DD79D3DDDE5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9" creationId="{1FF4F6CE-2F6B-40E5-B499-08170269812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0" creationId="{FFEDA3BD-532D-4113-9BEA-E8F261C96892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1" creationId="{0A72A272-1CCE-4303-A31E-3B14CAFE14A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2" creationId="{96716EC3-29B0-4625-A86C-79913B2BE72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6" creationId="{88F9CBA3-0435-4010-AD1E-5D0C750207B7}"/>
          </ac:spMkLst>
        </pc:spChg>
        <pc:spChg chg="add del mod">
          <ac:chgData name="TAKAHASHI Syuuto" userId="8e78f6a0-1b1f-4fae-850b-fec16be1eaab" providerId="ADAL" clId="{4968A900-D908-450E-B00E-5581C827D4E3}" dt="2021-10-19T10:19:04.652" v="107" actId="478"/>
          <ac:spMkLst>
            <pc:docMk/>
            <pc:sldMk cId="1770328262" sldId="298"/>
            <ac:spMk id="47" creationId="{3E1D59BA-5C18-41DF-9C68-CA8A8BA0B58F}"/>
          </ac:spMkLst>
        </pc:spChg>
        <pc:spChg chg="add del mod">
          <ac:chgData name="TAKAHASHI Syuuto" userId="8e78f6a0-1b1f-4fae-850b-fec16be1eaab" providerId="ADAL" clId="{4968A900-D908-450E-B00E-5581C827D4E3}" dt="2021-10-19T10:19:03.572" v="106" actId="478"/>
          <ac:spMkLst>
            <pc:docMk/>
            <pc:sldMk cId="1770328262" sldId="298"/>
            <ac:spMk id="48" creationId="{F8767508-6554-4004-9A5E-1A45517EDE5C}"/>
          </ac:spMkLst>
        </pc:spChg>
        <pc:spChg chg="add del mod">
          <ac:chgData name="TAKAHASHI Syuuto" userId="8e78f6a0-1b1f-4fae-850b-fec16be1eaab" providerId="ADAL" clId="{4968A900-D908-450E-B00E-5581C827D4E3}" dt="2021-10-19T12:31:01.073" v="133" actId="478"/>
          <ac:spMkLst>
            <pc:docMk/>
            <pc:sldMk cId="1770328262" sldId="298"/>
            <ac:spMk id="49" creationId="{91F6598D-5F19-47C3-942D-529100E365E4}"/>
          </ac:spMkLst>
        </pc:spChg>
        <pc:spChg chg="add del mod ord">
          <ac:chgData name="TAKAHASHI Syuuto" userId="8e78f6a0-1b1f-4fae-850b-fec16be1eaab" providerId="ADAL" clId="{4968A900-D908-450E-B00E-5581C827D4E3}" dt="2021-10-19T12:38:03.329" v="233" actId="478"/>
          <ac:spMkLst>
            <pc:docMk/>
            <pc:sldMk cId="1770328262" sldId="298"/>
            <ac:spMk id="50" creationId="{648AFDD7-0105-44AC-B687-235213AFA14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1" creationId="{17D7D968-0160-4301-A091-1D778EA8159E}"/>
          </ac:spMkLst>
        </pc:spChg>
        <pc:spChg chg="add del">
          <ac:chgData name="TAKAHASHI Syuuto" userId="8e78f6a0-1b1f-4fae-850b-fec16be1eaab" providerId="ADAL" clId="{4968A900-D908-450E-B00E-5581C827D4E3}" dt="2021-10-19T10:21:19.703" v="122" actId="478"/>
          <ac:spMkLst>
            <pc:docMk/>
            <pc:sldMk cId="1770328262" sldId="298"/>
            <ac:spMk id="52" creationId="{01DDBB68-9251-4FE2-A0A4-5D7FBC0FF19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3" creationId="{05FB676F-BCA4-4207-8974-AD2B05F25F58}"/>
          </ac:spMkLst>
        </pc:spChg>
        <pc:spChg chg="add del mod">
          <ac:chgData name="TAKAHASHI Syuuto" userId="8e78f6a0-1b1f-4fae-850b-fec16be1eaab" providerId="ADAL" clId="{4968A900-D908-450E-B00E-5581C827D4E3}" dt="2021-10-19T12:38:11.918" v="236" actId="478"/>
          <ac:spMkLst>
            <pc:docMk/>
            <pc:sldMk cId="1770328262" sldId="298"/>
            <ac:spMk id="54" creationId="{F3797B75-92C0-4A6E-ADCB-79776765D40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5" creationId="{0140D608-B7C3-448E-82B8-2101729A5A7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6" creationId="{F991DE86-6B21-4525-A63E-8A057D74B12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9" creationId="{5E8A575B-452A-48E2-9754-FE4CD7E401A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0" creationId="{D3C5EB0E-54FB-439D-993E-6FD9663218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1" creationId="{1B9DC732-AA7C-40AA-9BB4-688E6CE0922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3" creationId="{2C3FE457-07A4-441A-A77C-DA03BD2D3830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4" creationId="{F5E83FD2-DF5A-4F26-9BBA-C6C72867B0F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5" creationId="{245E529B-D8CF-4A12-A480-D7282042391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7" creationId="{D7412069-C371-453D-AC29-82C4CC91EA9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3" creationId="{9DC4AA35-404A-4D9A-B199-5060F6B628CA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4" creationId="{887BD944-F62C-44AB-9DFE-1D031254409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6" creationId="{B4AD134E-1023-4B3D-89B2-BF2250556E5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8" creationId="{E2C05C55-12DA-47DC-8F90-8E47A662A574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9" creationId="{0E89004F-CEED-4060-B59E-8ED16509A2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0" creationId="{61DE792E-BD29-4DCF-B23E-2089CC9A57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1" creationId="{0BE88D8E-AAEF-4AE5-9093-AA964B8AE6CC}"/>
          </ac:spMkLst>
        </pc:spChg>
        <pc:spChg chg="add del mod">
          <ac:chgData name="TAKAHASHI Syuuto" userId="8e78f6a0-1b1f-4fae-850b-fec16be1eaab" providerId="ADAL" clId="{4968A900-D908-450E-B00E-5581C827D4E3}" dt="2021-10-19T12:50:03.878" v="378" actId="478"/>
          <ac:spMkLst>
            <pc:docMk/>
            <pc:sldMk cId="1770328262" sldId="298"/>
            <ac:spMk id="82" creationId="{C0F73C82-FE3C-4D54-87C3-81B5FFB4DFF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3" creationId="{7E8B37A7-9CE7-4F00-AC89-06CDC4D4EE0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4" creationId="{5C402B10-9464-47A9-8507-64777C0ED87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5" creationId="{36505CC8-6EB8-47A7-A9F8-ECFE1785A1E8}"/>
          </ac:spMkLst>
        </pc:spChg>
        <pc:spChg chg="add del mod">
          <ac:chgData name="TAKAHASHI Syuuto" userId="8e78f6a0-1b1f-4fae-850b-fec16be1eaab" providerId="ADAL" clId="{4968A900-D908-450E-B00E-5581C827D4E3}" dt="2021-10-19T12:53:53.425" v="480"/>
          <ac:spMkLst>
            <pc:docMk/>
            <pc:sldMk cId="1770328262" sldId="298"/>
            <ac:spMk id="97" creationId="{2D9AD7C2-23F1-4661-B015-8199D9A9A754}"/>
          </ac:spMkLst>
        </pc:spChg>
        <pc:spChg chg="add del mod">
          <ac:chgData name="TAKAHASHI Syuuto" userId="8e78f6a0-1b1f-4fae-850b-fec16be1eaab" providerId="ADAL" clId="{4968A900-D908-450E-B00E-5581C827D4E3}" dt="2021-10-19T12:54:21.236" v="482"/>
          <ac:spMkLst>
            <pc:docMk/>
            <pc:sldMk cId="1770328262" sldId="298"/>
            <ac:spMk id="98" creationId="{D989A956-A12B-42C5-8928-48D14F82E68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99" creationId="{E987E915-B771-4824-88B9-49711A50460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1" creationId="{F8C309EA-91FC-46B2-B9C1-97EA2F047942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2" creationId="{3E68A4FE-948A-4CBB-9082-255C22B74B5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3" creationId="{6D07E50C-2A66-4B6D-A557-5917DFA86C6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4" creationId="{918FBAA5-33C9-40DF-811E-B4B16A9D0E2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6" creationId="{60D7B792-84BB-4C5F-8F28-25F20E06AF3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7" creationId="{E422E78F-5697-48E4-9EEA-833E6B9F6A2D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8" creationId="{0BA1FA8F-CC13-4679-A437-01B4A4F20CDB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0" creationId="{D13DCA89-C4ED-46A7-AABC-63C3DA25FFC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1" creationId="{7F7238C6-7E14-4D5C-A3E6-65396B004F1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2" creationId="{8271A806-B788-43EC-925D-A155A0EE17AC}"/>
          </ac:spMkLst>
        </pc:spChg>
        <pc:spChg chg="add del mod">
          <ac:chgData name="TAKAHASHI Syuuto" userId="8e78f6a0-1b1f-4fae-850b-fec16be1eaab" providerId="ADAL" clId="{4968A900-D908-450E-B00E-5581C827D4E3}" dt="2021-10-19T13:11:11.653" v="764" actId="478"/>
          <ac:spMkLst>
            <pc:docMk/>
            <pc:sldMk cId="1770328262" sldId="298"/>
            <ac:spMk id="112" creationId="{E2334EF9-B9C4-4B24-BE2D-A922DE05396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3" creationId="{7BF643EC-F1CD-4D3C-96CE-6A57633502AE}"/>
          </ac:spMkLst>
        </pc:spChg>
        <pc:spChg chg="add del mod">
          <ac:chgData name="TAKAHASHI Syuuto" userId="8e78f6a0-1b1f-4fae-850b-fec16be1eaab" providerId="ADAL" clId="{4968A900-D908-450E-B00E-5581C827D4E3}" dt="2021-10-19T13:13:09.089" v="768"/>
          <ac:spMkLst>
            <pc:docMk/>
            <pc:sldMk cId="1770328262" sldId="298"/>
            <ac:spMk id="117" creationId="{FAD9A397-35B3-498F-B261-DFD76BB78B1A}"/>
          </ac:spMkLst>
        </pc:spChg>
        <pc:spChg chg="add del mod">
          <ac:chgData name="TAKAHASHI Syuuto" userId="8e78f6a0-1b1f-4fae-850b-fec16be1eaab" providerId="ADAL" clId="{4968A900-D908-450E-B00E-5581C827D4E3}" dt="2021-10-19T13:13:40.466" v="772"/>
          <ac:spMkLst>
            <pc:docMk/>
            <pc:sldMk cId="1770328262" sldId="298"/>
            <ac:spMk id="118" creationId="{CCB9B392-ACBD-4FFC-A867-6EDD3BED417C}"/>
          </ac:spMkLst>
        </pc:spChg>
        <pc:spChg chg="add mod or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0" creationId="{5E207DAD-88F8-459B-9DE8-4326FE1508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1" creationId="{803264AA-4534-47C5-B273-22976589E70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3" creationId="{DE9A13B5-F063-4959-A246-70AC1A64FE0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4" creationId="{1B98461F-58F8-4E2D-B1BD-4E203BCBCD4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5" creationId="{452923CA-5689-49E3-88A6-7DAD32D407F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6" creationId="{16265893-1CC7-43C3-97EB-AAB8A195066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7" creationId="{53A9F89C-9E04-4D12-834F-547B2F89DD8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8" creationId="{AE6FD2B9-09B4-4224-97FF-2BD0C8E4D22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0" creationId="{10A02B65-169A-4247-925B-3B495097A60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1" creationId="{E71DDA61-0B35-46C4-9B53-8903A22440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2" creationId="{1AA7B7DD-5A41-495E-B51A-F14AC439F14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3" creationId="{D6C14FD9-E8BF-4563-A886-5AF827A3DE96}"/>
          </ac:spMkLst>
        </pc:spChg>
        <pc:spChg chg="add del mod">
          <ac:chgData name="TAKAHASHI Syuuto" userId="8e78f6a0-1b1f-4fae-850b-fec16be1eaab" providerId="ADAL" clId="{4968A900-D908-450E-B00E-5581C827D4E3}" dt="2021-10-19T13:21:02.425" v="912" actId="478"/>
          <ac:spMkLst>
            <pc:docMk/>
            <pc:sldMk cId="1770328262" sldId="298"/>
            <ac:spMk id="134" creationId="{4F5C1390-EB84-44CF-8942-AA2400EC006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4" creationId="{D182AD87-AA56-4FFE-A31B-FF48AE7A9963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6" creationId="{2FE4BE27-63B4-4F15-8772-27572BE5843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7" creationId="{490A6486-8B51-4226-8E46-200F4FF372C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8" creationId="{021276D6-C306-4B8C-B528-44C5A6AB77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0" creationId="{50F0B072-F7D6-421A-B31E-4509446F2B3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1" creationId="{691C18C3-86BB-4217-96B4-DA3B661B92D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2" creationId="{8BB5FAD3-C559-4282-8336-E8F5D59857E7}"/>
          </ac:spMkLst>
        </pc:spChg>
        <pc:spChg chg="add mod">
          <ac:chgData name="TAKAHASHI Syuuto" userId="8e78f6a0-1b1f-4fae-850b-fec16be1eaab" providerId="ADAL" clId="{4968A900-D908-450E-B00E-5581C827D4E3}" dt="2021-10-19T13:20:52.730" v="909" actId="571"/>
          <ac:spMkLst>
            <pc:docMk/>
            <pc:sldMk cId="1770328262" sldId="298"/>
            <ac:spMk id="143" creationId="{A33CC6D1-1C55-48FB-8D8E-A70CE31C394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4" creationId="{BE900A94-1CC4-4C1C-A1A9-CBA96C7513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6" creationId="{28B9123F-943F-46B8-BE81-876A8959251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7" creationId="{F1A110CE-087E-4B4B-B304-C0D537EC30D1}"/>
          </ac:spMkLst>
        </pc:spChg>
        <pc:spChg chg="add del mod">
          <ac:chgData name="TAKAHASHI Syuuto" userId="8e78f6a0-1b1f-4fae-850b-fec16be1eaab" providerId="ADAL" clId="{4968A900-D908-450E-B00E-5581C827D4E3}" dt="2021-10-19T13:28:55.627" v="942" actId="478"/>
          <ac:spMkLst>
            <pc:docMk/>
            <pc:sldMk cId="1770328262" sldId="298"/>
            <ac:spMk id="148" creationId="{208ACB63-2745-43C3-8539-D1E6B97C28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9" creationId="{56A690B0-E928-4AA3-9A2F-ACBF4296F2B6}"/>
          </ac:spMkLst>
        </pc:spChg>
        <pc:spChg chg="add del">
          <ac:chgData name="TAKAHASHI Syuuto" userId="8e78f6a0-1b1f-4fae-850b-fec16be1eaab" providerId="ADAL" clId="{4968A900-D908-450E-B00E-5581C827D4E3}" dt="2021-10-19T13:29:12.963" v="946" actId="22"/>
          <ac:spMkLst>
            <pc:docMk/>
            <pc:sldMk cId="1770328262" sldId="298"/>
            <ac:spMk id="151" creationId="{775B1E22-8D74-4028-86B4-929079F34D7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2" creationId="{76ABB998-3C7F-47E0-A593-5B0CF0A4ED9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4" creationId="{3D85C049-0489-4CFA-B64A-ECDAB31CC9A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1" creationId="{B423EB52-47AC-4607-A7F7-C062EF44686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2" creationId="{C585E5BE-B223-4A88-A755-7FEBB16766B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9" creationId="{84AFFEF3-E769-449C-A178-C0F2B2A3DD70}"/>
          </ac:spMkLst>
        </pc:spChg>
        <pc:spChg chg="add del mod">
          <ac:chgData name="TAKAHASHI Syuuto" userId="8e78f6a0-1b1f-4fae-850b-fec16be1eaab" providerId="ADAL" clId="{4968A900-D908-450E-B00E-5581C827D4E3}" dt="2021-10-19T13:42:06.476" v="1132" actId="478"/>
          <ac:spMkLst>
            <pc:docMk/>
            <pc:sldMk cId="1770328262" sldId="298"/>
            <ac:spMk id="181" creationId="{79DAB888-EEA3-4E94-BDC8-5309EA5521E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3" creationId="{9E406C6C-2222-4104-AA08-9CFB6D18128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8" creationId="{7516FB54-621C-413F-BFF7-EE3E669B3F9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9" creationId="{E3C88325-4C95-4714-9156-6AE00B062EE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0" creationId="{50F4C2BC-DF4A-485E-AAC8-320C7630962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1" creationId="{149BC08A-0617-4287-8F65-EB2C02C2D15D}"/>
          </ac:spMkLst>
        </pc:spChg>
        <pc:grpChg chg="add del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" creationId="{B64B028F-1746-4437-AC41-1F46E75B0408}"/>
          </ac:grpSpMkLst>
        </pc:grpChg>
        <pc:grpChg chg="del">
          <ac:chgData name="TAKAHASHI Syuuto" userId="8e78f6a0-1b1f-4fae-850b-fec16be1eaab" providerId="ADAL" clId="{4968A900-D908-450E-B00E-5581C827D4E3}" dt="2021-10-13T10:07:55.968" v="42" actId="478"/>
          <ac:grpSpMkLst>
            <pc:docMk/>
            <pc:sldMk cId="1770328262" sldId="298"/>
            <ac:grpSpMk id="4" creationId="{819B5F6F-F45C-4922-A9D2-5C41784D7B33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" creationId="{81229EDC-4D17-45E7-BAF8-941EFF13DD9F}"/>
          </ac:grpSpMkLst>
        </pc:grpChg>
        <pc:grpChg chg="add del mod">
          <ac:chgData name="TAKAHASHI Syuuto" userId="8e78f6a0-1b1f-4fae-850b-fec16be1eaab" providerId="ADAL" clId="{4968A900-D908-450E-B00E-5581C827D4E3}" dt="2021-10-19T10:16:23.703" v="88" actId="478"/>
          <ac:grpSpMkLst>
            <pc:docMk/>
            <pc:sldMk cId="1770328262" sldId="298"/>
            <ac:grpSpMk id="14" creationId="{5AD0095B-D6EE-422E-A287-5AA63B4424D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5" creationId="{56112B6A-087D-4621-944C-000EF8CB80CE}"/>
          </ac:grpSpMkLst>
        </pc:grpChg>
        <pc:grpChg chg="add del mod">
          <ac:chgData name="TAKAHASHI Syuuto" userId="8e78f6a0-1b1f-4fae-850b-fec16be1eaab" providerId="ADAL" clId="{4968A900-D908-450E-B00E-5581C827D4E3}" dt="2021-10-19T10:16:02.047" v="84" actId="478"/>
          <ac:grpSpMkLst>
            <pc:docMk/>
            <pc:sldMk cId="1770328262" sldId="298"/>
            <ac:grpSpMk id="25" creationId="{111AAFBC-183D-44A6-B544-056C6432466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6" creationId="{606652A4-5D4A-4641-996E-1F29052B436D}"/>
          </ac:grpSpMkLst>
        </pc:grpChg>
        <pc:grpChg chg="del">
          <ac:chgData name="TAKAHASHI Syuuto" userId="8e78f6a0-1b1f-4fae-850b-fec16be1eaab" providerId="ADAL" clId="{4968A900-D908-450E-B00E-5581C827D4E3}" dt="2021-11-02T07:16:56.095" v="1627" actId="478"/>
          <ac:grpSpMkLst>
            <pc:docMk/>
            <pc:sldMk cId="1770328262" sldId="298"/>
            <ac:grpSpMk id="50" creationId="{97935135-CEEC-F84C-A962-5DC57BC5AFC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7" creationId="{B6B4F4CB-C00A-447C-B1BC-47B36524CA8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8" creationId="{03065A66-D7B0-4C1A-ACB7-15C003A73F8D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62" creationId="{49D7E07B-EA27-4A65-B98A-21806D440EBA}"/>
          </ac:grpSpMkLst>
        </pc:grpChg>
        <pc:grpChg chg="add del mod">
          <ac:chgData name="TAKAHASHI Syuuto" userId="8e78f6a0-1b1f-4fae-850b-fec16be1eaab" providerId="ADAL" clId="{4968A900-D908-450E-B00E-5581C827D4E3}" dt="2021-11-02T15:08:24.113" v="2247" actId="1076"/>
          <ac:grpSpMkLst>
            <pc:docMk/>
            <pc:sldMk cId="1770328262" sldId="298"/>
            <ac:grpSpMk id="70" creationId="{2CB96784-6AC3-4B48-93A4-FD8D8394FA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2" creationId="{0AA10B10-D56B-498E-8874-54CCA2F14FC1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7" creationId="{1B15A466-632D-4E9D-97BF-DC6A70EE919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09" creationId="{905C173C-6FFD-4FE2-B3E1-C2E636946EB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2" creationId="{55EB4771-B5E0-4A49-BB7F-39A6257DCC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9" creationId="{81895876-7D9F-43E1-AD5D-574F3D1EB6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5" creationId="{F3F3E9F2-4081-423B-88B6-C7C1554D1A5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9" creationId="{561F17BA-F822-421D-AABF-EF5B32975B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45" creationId="{62F0C251-7EB5-412B-ABDE-29B4DE9A28D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4" creationId="{FD7E7505-D9D2-4764-99C3-6CC6815336B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5" creationId="{51D5597D-78DF-46BE-A3AC-FB9BF035352E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92" creationId="{DA0FF4E6-12B8-4BF9-8204-5F7143DED932}"/>
          </ac:grpSpMkLst>
        </pc:grpChg>
        <pc:picChg chg="del">
          <ac:chgData name="TAKAHASHI Syuuto" userId="8e78f6a0-1b1f-4fae-850b-fec16be1eaab" providerId="ADAL" clId="{4968A900-D908-450E-B00E-5581C827D4E3}" dt="2021-10-13T10:07:57.883" v="43" actId="478"/>
          <ac:picMkLst>
            <pc:docMk/>
            <pc:sldMk cId="1770328262" sldId="298"/>
            <ac:picMk id="45" creationId="{D91BB329-ABB0-410D-991A-9A6169AAED8B}"/>
          </ac:picMkLst>
        </pc:pic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8" creationId="{CE75647B-2167-4E79-AAE0-0E1DA634C81F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0" creationId="{ADD08005-0541-481D-979A-783551F99B88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1" creationId="{2D9FD272-A718-4800-9C0B-22D858609F5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2" creationId="{FD18E511-F6BD-44FA-B48B-5612FFEC802E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3" creationId="{AA4ACA93-F44C-4859-98C0-C7F771463D71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2" creationId="{E75DCCAF-9513-4796-9607-8C86272F0516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3" creationId="{D98EE726-2F10-4B80-8380-08977D0F4C24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4" creationId="{DFDF186A-00B8-4A18-B3E3-27AD8D4650CD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3" creationId="{D1642489-29C1-413E-B22D-08514A813FC5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4" creationId="{927AD7F8-9ED2-4F9F-A194-384A4C94139F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5" creationId="{0EB02780-EDF4-4C26-A26E-EB7DD559DC4F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69" creationId="{E078F42A-8A6D-4E55-85E2-9B61C7497A3C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87" creationId="{2823B34C-61A8-4E76-B1AD-A36273327A62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7" creationId="{60918056-F870-4D4D-BD61-7B002B2C564F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8" creationId="{9CADDBAA-B128-490F-840D-DD612E88C504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1" creationId="{9D1B7E26-D6F5-4077-A2F6-D91C468685F8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4" creationId="{A8DBA57D-7D75-4AAA-81A1-B469BB293383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99" creationId="{F0641ED6-529B-4165-A937-BD4555566244}"/>
          </ac:cxnSpMkLst>
        </pc:cxnChg>
        <pc:cxnChg chg="add mod topLvl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43" creationId="{740AB097-FEC5-4E69-BDD3-454069D76CA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5" creationId="{A5C1FA4C-4C80-4D58-948E-D0651C52CD9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8" creationId="{98DEEEBD-C7C2-4621-A644-D0DE91129BA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63" creationId="{A00CCA00-1FCC-4618-B7C8-B84F26367157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76" creationId="{E9342141-9EBF-4E3F-A124-BA4BFDED0FB8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0-19T14:34:56.680" v="1597" actId="164"/>
        <pc:sldMkLst>
          <pc:docMk/>
          <pc:sldMk cId="692033980" sldId="299"/>
        </pc:sldMkLst>
        <pc:spChg chg="add del mod topLvl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9" creationId="{EE285BDD-FDE5-4558-8637-43C91AA0B255}"/>
          </ac:spMkLst>
        </pc:spChg>
        <pc:spChg chg="add del mod ord topLvl">
          <ac:chgData name="TAKAHASHI Syuuto" userId="8e78f6a0-1b1f-4fae-850b-fec16be1eaab" providerId="ADAL" clId="{4968A900-D908-450E-B00E-5581C827D4E3}" dt="2021-10-19T14:28:50.657" v="1485" actId="1076"/>
          <ac:spMkLst>
            <pc:docMk/>
            <pc:sldMk cId="692033980" sldId="299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1" creationId="{248DA6FE-438C-492C-B461-F8329C0E0B09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2" creationId="{1902B793-C004-4670-A92E-903E77E44FD2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3" creationId="{26DAA50F-65EA-4D75-85C3-F8DF19887497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4" creationId="{2B65D781-FCF4-4B71-893F-F027CBFE9C1B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5" creationId="{04ADFA8A-5927-4AB6-B9A2-DD7A6E63E588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50" creationId="{C78E6463-987C-4867-A239-2ADFEC5CAA1E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6" creationId="{F33904E6-333A-4B0D-81B8-D1135588E752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7" creationId="{5060664F-0355-43F5-BA30-7A9DB0EC36BD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8" creationId="{65C764F0-BA7C-4FC0-B2C7-7C4A530AC517}"/>
          </ac:spMkLst>
        </pc:spChg>
        <pc:grpChg chg="add del mod">
          <ac:chgData name="TAKAHASHI Syuuto" userId="8e78f6a0-1b1f-4fae-850b-fec16be1eaab" providerId="ADAL" clId="{4968A900-D908-450E-B00E-5581C827D4E3}" dt="2021-10-19T14:22:24.617" v="1335" actId="165"/>
          <ac:grpSpMkLst>
            <pc:docMk/>
            <pc:sldMk cId="692033980" sldId="299"/>
            <ac:grpSpMk id="3" creationId="{6E077B0C-E55A-411F-9454-D116140E00F9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5" creationId="{AABA2D8E-8AA3-4952-AEB7-4705DD7971F6}"/>
          </ac:grpSpMkLst>
        </pc:grpChg>
        <pc:grpChg chg="add mod">
          <ac:chgData name="TAKAHASHI Syuuto" userId="8e78f6a0-1b1f-4fae-850b-fec16be1eaab" providerId="ADAL" clId="{4968A900-D908-450E-B00E-5581C827D4E3}" dt="2021-10-19T14:33:08.297" v="1532" actId="164"/>
          <ac:grpSpMkLst>
            <pc:docMk/>
            <pc:sldMk cId="692033980" sldId="299"/>
            <ac:grpSpMk id="6" creationId="{72ECF5E6-1620-489E-9DBE-CB946239766B}"/>
          </ac:grpSpMkLst>
        </pc:grpChg>
        <pc:grpChg chg="del">
          <ac:chgData name="TAKAHASHI Syuuto" userId="8e78f6a0-1b1f-4fae-850b-fec16be1eaab" providerId="ADAL" clId="{4968A900-D908-450E-B00E-5581C827D4E3}" dt="2021-10-19T14:10:11.171" v="1246" actId="478"/>
          <ac:grpSpMkLst>
            <pc:docMk/>
            <pc:sldMk cId="692033980" sldId="299"/>
            <ac:grpSpMk id="17" creationId="{A376B32C-D65F-418E-A6A3-11A8103DDF63}"/>
          </ac:grpSpMkLst>
        </pc:grpChg>
        <pc:grpChg chg="add del mod">
          <ac:chgData name="TAKAHASHI Syuuto" userId="8e78f6a0-1b1f-4fae-850b-fec16be1eaab" providerId="ADAL" clId="{4968A900-D908-450E-B00E-5581C827D4E3}" dt="2021-10-19T14:13:50.902" v="1325" actId="478"/>
          <ac:grpSpMkLst>
            <pc:docMk/>
            <pc:sldMk cId="692033980" sldId="299"/>
            <ac:grpSpMk id="20" creationId="{FDAE5218-0286-4A39-B526-DB7EA52880CC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27" creationId="{24E3B9F9-4A71-4DE5-8A02-EF09261C0B93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3" creationId="{6D48FF4C-10FE-4B05-977E-C8D3736FEF24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9" creationId="{5D521202-B352-4258-B252-B9A195F4E687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45" creationId="{C0D8641B-78D0-461E-9E6F-73C446B88F7C}"/>
          </ac:grpSpMkLst>
        </pc:grpChg>
        <pc:grpChg chg="add mod">
          <ac:chgData name="TAKAHASHI Syuuto" userId="8e78f6a0-1b1f-4fae-850b-fec16be1eaab" providerId="ADAL" clId="{4968A900-D908-450E-B00E-5581C827D4E3}" dt="2021-10-19T14:34:18.090" v="1594" actId="164"/>
          <ac:grpSpMkLst>
            <pc:docMk/>
            <pc:sldMk cId="692033980" sldId="299"/>
            <ac:grpSpMk id="71" creationId="{96A519FD-7B23-454B-938D-CFDF1539D75D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5" creationId="{D010E193-01B5-4F2E-8E1B-DB04438A0DB3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9" creationId="{7E344A40-EC42-43EC-AE41-D7893D40EAF4}"/>
          </ac:grpSpMkLst>
        </pc:grpChg>
        <pc:graphicFrameChg chg="add mod">
          <ac:chgData name="TAKAHASHI Syuuto" userId="8e78f6a0-1b1f-4fae-850b-fec16be1eaab" providerId="ADAL" clId="{4968A900-D908-450E-B00E-5581C827D4E3}" dt="2021-10-19T14:34:01.863" v="1591"/>
          <ac:graphicFrameMkLst>
            <pc:docMk/>
            <pc:sldMk cId="692033980" sldId="299"/>
            <ac:graphicFrameMk id="73" creationId="{F7FABE82-BCE8-4C83-8D0F-5CDCAD590861}"/>
          </ac:graphicFrameMkLst>
        </pc:graphicFrameChg>
        <pc:picChg chg="add del mod">
          <ac:chgData name="TAKAHASHI Syuuto" userId="8e78f6a0-1b1f-4fae-850b-fec16be1eaab" providerId="ADAL" clId="{4968A900-D908-450E-B00E-5581C827D4E3}" dt="2021-10-19T14:33:33.048" v="1584" actId="478"/>
          <ac:picMkLst>
            <pc:docMk/>
            <pc:sldMk cId="692033980" sldId="299"/>
            <ac:picMk id="18" creationId="{1BAD2616-9775-4CF4-9911-B4AB3146C153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2" creationId="{E433CB6D-519A-4EEA-858E-D391E5C2DD8F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4" creationId="{B9B47C82-84D8-4D88-9CE5-DD60B077159F}"/>
          </ac:picMkLst>
        </pc:picChg>
        <pc:cxnChg chg="add del mod">
          <ac:chgData name="TAKAHASHI Syuuto" userId="8e78f6a0-1b1f-4fae-850b-fec16be1eaab" providerId="ADAL" clId="{4968A900-D908-450E-B00E-5581C827D4E3}" dt="2021-10-19T14:12:37.671" v="1303" actId="478"/>
          <ac:cxnSpMkLst>
            <pc:docMk/>
            <pc:sldMk cId="692033980" sldId="299"/>
            <ac:cxnSpMk id="10" creationId="{2126AF39-ECC3-4349-94A9-A04E565EC34C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1" creationId="{7BDF2924-0351-41CB-B71C-7216495C255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2" creationId="{7838784D-02AB-4F1F-A87D-A7B069C9C0C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3" creationId="{5D6B60D1-2449-4C37-85AE-6A113380E32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4" creationId="{2ABBDCB8-3E70-4FCA-B482-2267D7C18D2F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5" creationId="{04B05BBF-C7AE-40B0-8275-DD4D22D1F68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6" creationId="{EF7DAB31-C6AF-4C9F-93A6-2C489B7682B7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1" creationId="{F30953EC-2DBA-4528-B54E-817CFCC75F6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3" creationId="{61E0660B-BFAC-49CE-AB73-58324F107AE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5" creationId="{21EC623E-95ED-40F4-B017-8A15A17E477A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6" creationId="{98682564-397B-4FBB-AFC7-9D15A865167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7" creationId="{C352FE68-ED90-4099-A42D-AFA679EBA47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8" creationId="{CDA06EB8-42E3-441E-8B9F-E4EEA5E70166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07:21:05.997" v="1787" actId="14100"/>
        <pc:sldMkLst>
          <pc:docMk/>
          <pc:sldMk cId="3268514221" sldId="300"/>
        </pc:sldMkLst>
        <pc:spChg chg="del mod">
          <ac:chgData name="TAKAHASHI Syuuto" userId="8e78f6a0-1b1f-4fae-850b-fec16be1eaab" providerId="ADAL" clId="{4968A900-D908-450E-B00E-5581C827D4E3}" dt="2021-11-02T07:18:14.949" v="1640" actId="478"/>
          <ac:spMkLst>
            <pc:docMk/>
            <pc:sldMk cId="3268514221" sldId="300"/>
            <ac:spMk id="59" creationId="{9309D819-0AF5-49C6-AFB3-654338A5EB14}"/>
          </ac:spMkLst>
        </pc:spChg>
        <pc:spChg chg="del mod topLvl">
          <ac:chgData name="TAKAHASHI Syuuto" userId="8e78f6a0-1b1f-4fae-850b-fec16be1eaab" providerId="ADAL" clId="{4968A900-D908-450E-B00E-5581C827D4E3}" dt="2021-11-02T07:18:59.557" v="1660" actId="478"/>
          <ac:spMkLst>
            <pc:docMk/>
            <pc:sldMk cId="3268514221" sldId="300"/>
            <ac:spMk id="60" creationId="{E2EDC873-292E-472D-8D66-55A8CDDB30B0}"/>
          </ac:spMkLst>
        </pc:spChg>
        <pc:spChg chg="del mod">
          <ac:chgData name="TAKAHASHI Syuuto" userId="8e78f6a0-1b1f-4fae-850b-fec16be1eaab" providerId="ADAL" clId="{4968A900-D908-450E-B00E-5581C827D4E3}" dt="2021-11-02T07:18:55.551" v="1658" actId="478"/>
          <ac:spMkLst>
            <pc:docMk/>
            <pc:sldMk cId="3268514221" sldId="300"/>
            <ac:spMk id="62" creationId="{68FD8A30-8160-46AF-9333-21CDD0291F7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69" creationId="{F030867E-275D-4E26-BC4F-3C2A78D1719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0" creationId="{84D316E7-6D25-4F58-8449-650E000B1DE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3" creationId="{B3969FA5-3D0C-4732-9006-213C122D29F4}"/>
          </ac:spMkLst>
        </pc:spChg>
        <pc:spChg chg="del mod">
          <ac:chgData name="TAKAHASHI Syuuto" userId="8e78f6a0-1b1f-4fae-850b-fec16be1eaab" providerId="ADAL" clId="{4968A900-D908-450E-B00E-5581C827D4E3}" dt="2021-11-02T07:18:23.150" v="1643" actId="478"/>
          <ac:spMkLst>
            <pc:docMk/>
            <pc:sldMk cId="3268514221" sldId="300"/>
            <ac:spMk id="83" creationId="{40465BA0-9A25-404E-BB86-E4A86C988866}"/>
          </ac:spMkLst>
        </pc:spChg>
        <pc:spChg chg="del mod">
          <ac:chgData name="TAKAHASHI Syuuto" userId="8e78f6a0-1b1f-4fae-850b-fec16be1eaab" providerId="ADAL" clId="{4968A900-D908-450E-B00E-5581C827D4E3}" dt="2021-11-02T07:18:38.160" v="1649" actId="478"/>
          <ac:spMkLst>
            <pc:docMk/>
            <pc:sldMk cId="3268514221" sldId="300"/>
            <ac:spMk id="84" creationId="{862CE03B-806A-4507-92F0-DCCEA20D969A}"/>
          </ac:spMkLst>
        </pc:spChg>
        <pc:spChg chg="del mod">
          <ac:chgData name="TAKAHASHI Syuuto" userId="8e78f6a0-1b1f-4fae-850b-fec16be1eaab" providerId="ADAL" clId="{4968A900-D908-450E-B00E-5581C827D4E3}" dt="2021-11-02T07:19:15.093" v="1667" actId="478"/>
          <ac:spMkLst>
            <pc:docMk/>
            <pc:sldMk cId="3268514221" sldId="300"/>
            <ac:spMk id="85" creationId="{4BECDA11-5019-4E54-AADA-84343FB4EF87}"/>
          </ac:spMkLst>
        </pc:spChg>
        <pc:spChg chg="del mod">
          <ac:chgData name="TAKAHASHI Syuuto" userId="8e78f6a0-1b1f-4fae-850b-fec16be1eaab" providerId="ADAL" clId="{4968A900-D908-450E-B00E-5581C827D4E3}" dt="2021-11-02T07:18:57.255" v="1659" actId="478"/>
          <ac:spMkLst>
            <pc:docMk/>
            <pc:sldMk cId="3268514221" sldId="300"/>
            <ac:spMk id="86" creationId="{2319A44A-C56D-4C11-ABA5-807165DA1B97}"/>
          </ac:spMkLst>
        </pc:spChg>
        <pc:spChg chg="del mod">
          <ac:chgData name="TAKAHASHI Syuuto" userId="8e78f6a0-1b1f-4fae-850b-fec16be1eaab" providerId="ADAL" clId="{4968A900-D908-450E-B00E-5581C827D4E3}" dt="2021-11-02T07:18:42.943" v="1651" actId="478"/>
          <ac:spMkLst>
            <pc:docMk/>
            <pc:sldMk cId="3268514221" sldId="300"/>
            <ac:spMk id="89" creationId="{D6216BFE-BF65-4EF8-8E62-F797A81DD872}"/>
          </ac:spMkLst>
        </pc:spChg>
        <pc:spChg chg="del mod">
          <ac:chgData name="TAKAHASHI Syuuto" userId="8e78f6a0-1b1f-4fae-850b-fec16be1eaab" providerId="ADAL" clId="{4968A900-D908-450E-B00E-5581C827D4E3}" dt="2021-11-02T07:18:40.893" v="1650" actId="478"/>
          <ac:spMkLst>
            <pc:docMk/>
            <pc:sldMk cId="3268514221" sldId="300"/>
            <ac:spMk id="90" creationId="{6ACD9F34-99F6-4517-9F3E-DD17AD0EF691}"/>
          </ac:spMkLst>
        </pc:spChg>
        <pc:spChg chg="del mod">
          <ac:chgData name="TAKAHASHI Syuuto" userId="8e78f6a0-1b1f-4fae-850b-fec16be1eaab" providerId="ADAL" clId="{4968A900-D908-450E-B00E-5581C827D4E3}" dt="2021-11-02T07:19:35.671" v="1676" actId="478"/>
          <ac:spMkLst>
            <pc:docMk/>
            <pc:sldMk cId="3268514221" sldId="300"/>
            <ac:spMk id="93" creationId="{419AAFAB-D134-47B7-9982-4FDA43CCF0C0}"/>
          </ac:spMkLst>
        </pc:spChg>
        <pc:spChg chg="del mod">
          <ac:chgData name="TAKAHASHI Syuuto" userId="8e78f6a0-1b1f-4fae-850b-fec16be1eaab" providerId="ADAL" clId="{4968A900-D908-450E-B00E-5581C827D4E3}" dt="2021-11-02T07:18:29.417" v="1646" actId="478"/>
          <ac:spMkLst>
            <pc:docMk/>
            <pc:sldMk cId="3268514221" sldId="300"/>
            <ac:spMk id="94" creationId="{6B5C7ED1-DEB6-4ABE-98ED-D0964F1D557E}"/>
          </ac:spMkLst>
        </pc:spChg>
        <pc:spChg chg="del mod">
          <ac:chgData name="TAKAHASHI Syuuto" userId="8e78f6a0-1b1f-4fae-850b-fec16be1eaab" providerId="ADAL" clId="{4968A900-D908-450E-B00E-5581C827D4E3}" dt="2021-11-02T07:18:27.112" v="1645" actId="478"/>
          <ac:spMkLst>
            <pc:docMk/>
            <pc:sldMk cId="3268514221" sldId="300"/>
            <ac:spMk id="96" creationId="{3556CD94-19A2-43EE-9A41-452EFDF5E157}"/>
          </ac:spMkLst>
        </pc:spChg>
        <pc:spChg chg="del mod">
          <ac:chgData name="TAKAHASHI Syuuto" userId="8e78f6a0-1b1f-4fae-850b-fec16be1eaab" providerId="ADAL" clId="{4968A900-D908-450E-B00E-5581C827D4E3}" dt="2021-11-02T07:19:41.680" v="1679" actId="478"/>
          <ac:spMkLst>
            <pc:docMk/>
            <pc:sldMk cId="3268514221" sldId="300"/>
            <ac:spMk id="98" creationId="{DD7A907E-94E6-4CB2-A83D-91C66FD202E7}"/>
          </ac:spMkLst>
        </pc:spChg>
        <pc:spChg chg="del mod">
          <ac:chgData name="TAKAHASHI Syuuto" userId="8e78f6a0-1b1f-4fae-850b-fec16be1eaab" providerId="ADAL" clId="{4968A900-D908-450E-B00E-5581C827D4E3}" dt="2021-11-02T07:18:07.312" v="1638" actId="478"/>
          <ac:spMkLst>
            <pc:docMk/>
            <pc:sldMk cId="3268514221" sldId="300"/>
            <ac:spMk id="100" creationId="{D76F6919-DD56-47B7-9B01-CC12881D329D}"/>
          </ac:spMkLst>
        </pc:spChg>
        <pc:spChg chg="del mod">
          <ac:chgData name="TAKAHASHI Syuuto" userId="8e78f6a0-1b1f-4fae-850b-fec16be1eaab" providerId="ADAL" clId="{4968A900-D908-450E-B00E-5581C827D4E3}" dt="2021-11-02T07:19:33.814" v="1675" actId="478"/>
          <ac:spMkLst>
            <pc:docMk/>
            <pc:sldMk cId="3268514221" sldId="300"/>
            <ac:spMk id="101" creationId="{CF9762D4-C55F-4EA2-B075-CFC3209C9C1E}"/>
          </ac:spMkLst>
        </pc:spChg>
        <pc:spChg chg="del mod">
          <ac:chgData name="TAKAHASHI Syuuto" userId="8e78f6a0-1b1f-4fae-850b-fec16be1eaab" providerId="ADAL" clId="{4968A900-D908-450E-B00E-5581C827D4E3}" dt="2021-11-02T07:18:16.997" v="1641" actId="478"/>
          <ac:spMkLst>
            <pc:docMk/>
            <pc:sldMk cId="3268514221" sldId="300"/>
            <ac:spMk id="102" creationId="{029C0208-1343-4915-A1D2-D431992DD879}"/>
          </ac:spMkLst>
        </pc:spChg>
        <pc:spChg chg="del mod">
          <ac:chgData name="TAKAHASHI Syuuto" userId="8e78f6a0-1b1f-4fae-850b-fec16be1eaab" providerId="ADAL" clId="{4968A900-D908-450E-B00E-5581C827D4E3}" dt="2021-11-02T07:18:21.104" v="1642" actId="478"/>
          <ac:spMkLst>
            <pc:docMk/>
            <pc:sldMk cId="3268514221" sldId="300"/>
            <ac:spMk id="103" creationId="{CD8E450C-4A76-418E-A03E-5B02A75D3AEF}"/>
          </ac:spMkLst>
        </pc:spChg>
        <pc:spChg chg="del mod">
          <ac:chgData name="TAKAHASHI Syuuto" userId="8e78f6a0-1b1f-4fae-850b-fec16be1eaab" providerId="ADAL" clId="{4968A900-D908-450E-B00E-5581C827D4E3}" dt="2021-11-02T07:18:34.233" v="1648" actId="478"/>
          <ac:spMkLst>
            <pc:docMk/>
            <pc:sldMk cId="3268514221" sldId="300"/>
            <ac:spMk id="104" creationId="{C73E74F7-D41B-4C31-9083-B40B905D3538}"/>
          </ac:spMkLst>
        </pc:spChg>
        <pc:spChg chg="del mod">
          <ac:chgData name="TAKAHASHI Syuuto" userId="8e78f6a0-1b1f-4fae-850b-fec16be1eaab" providerId="ADAL" clId="{4968A900-D908-450E-B00E-5581C827D4E3}" dt="2021-11-02T07:18:50.794" v="1655" actId="478"/>
          <ac:spMkLst>
            <pc:docMk/>
            <pc:sldMk cId="3268514221" sldId="300"/>
            <ac:spMk id="106" creationId="{98909F52-9946-4656-9A90-C5BF77767600}"/>
          </ac:spMkLst>
        </pc:spChg>
        <pc:spChg chg="del mod">
          <ac:chgData name="TAKAHASHI Syuuto" userId="8e78f6a0-1b1f-4fae-850b-fec16be1eaab" providerId="ADAL" clId="{4968A900-D908-450E-B00E-5581C827D4E3}" dt="2021-11-02T07:19:09.018" v="1665" actId="478"/>
          <ac:spMkLst>
            <pc:docMk/>
            <pc:sldMk cId="3268514221" sldId="300"/>
            <ac:spMk id="109" creationId="{AC30C3BA-CE35-48E2-90B7-754BE84218B7}"/>
          </ac:spMkLst>
        </pc:spChg>
        <pc:spChg chg="del mod">
          <ac:chgData name="TAKAHASHI Syuuto" userId="8e78f6a0-1b1f-4fae-850b-fec16be1eaab" providerId="ADAL" clId="{4968A900-D908-450E-B00E-5581C827D4E3}" dt="2021-11-02T07:19:07.016" v="1664" actId="478"/>
          <ac:spMkLst>
            <pc:docMk/>
            <pc:sldMk cId="3268514221" sldId="300"/>
            <ac:spMk id="110" creationId="{09B9FB62-0879-4456-BC83-29220A4D68C3}"/>
          </ac:spMkLst>
        </pc:spChg>
        <pc:spChg chg="del mod">
          <ac:chgData name="TAKAHASHI Syuuto" userId="8e78f6a0-1b1f-4fae-850b-fec16be1eaab" providerId="ADAL" clId="{4968A900-D908-450E-B00E-5581C827D4E3}" dt="2021-11-02T07:18:52.413" v="1656" actId="478"/>
          <ac:spMkLst>
            <pc:docMk/>
            <pc:sldMk cId="3268514221" sldId="300"/>
            <ac:spMk id="111" creationId="{5812E4FC-7C29-4E0F-891A-298B48426C21}"/>
          </ac:spMkLst>
        </pc:spChg>
        <pc:spChg chg="del mod">
          <ac:chgData name="TAKAHASHI Syuuto" userId="8e78f6a0-1b1f-4fae-850b-fec16be1eaab" providerId="ADAL" clId="{4968A900-D908-450E-B00E-5581C827D4E3}" dt="2021-11-02T07:18:53.752" v="1657" actId="478"/>
          <ac:spMkLst>
            <pc:docMk/>
            <pc:sldMk cId="3268514221" sldId="300"/>
            <ac:spMk id="112" creationId="{5E9BA4BC-311E-4EAC-B61C-2510980803DD}"/>
          </ac:spMkLst>
        </pc:spChg>
        <pc:spChg chg="del mod">
          <ac:chgData name="TAKAHASHI Syuuto" userId="8e78f6a0-1b1f-4fae-850b-fec16be1eaab" providerId="ADAL" clId="{4968A900-D908-450E-B00E-5581C827D4E3}" dt="2021-11-02T07:19:03.820" v="1662" actId="478"/>
          <ac:spMkLst>
            <pc:docMk/>
            <pc:sldMk cId="3268514221" sldId="300"/>
            <ac:spMk id="113" creationId="{9340E467-4F85-402A-9A19-46052CA72065}"/>
          </ac:spMkLst>
        </pc:spChg>
        <pc:spChg chg="del mod">
          <ac:chgData name="TAKAHASHI Syuuto" userId="8e78f6a0-1b1f-4fae-850b-fec16be1eaab" providerId="ADAL" clId="{4968A900-D908-450E-B00E-5581C827D4E3}" dt="2021-11-02T07:19:00.944" v="1661" actId="478"/>
          <ac:spMkLst>
            <pc:docMk/>
            <pc:sldMk cId="3268514221" sldId="300"/>
            <ac:spMk id="114" creationId="{F8A5825F-B9D0-4939-8432-F94AF5C3DA05}"/>
          </ac:spMkLst>
        </pc:spChg>
        <pc:spChg chg="del mod">
          <ac:chgData name="TAKAHASHI Syuuto" userId="8e78f6a0-1b1f-4fae-850b-fec16be1eaab" providerId="ADAL" clId="{4968A900-D908-450E-B00E-5581C827D4E3}" dt="2021-11-02T07:19:21.281" v="1669" actId="478"/>
          <ac:spMkLst>
            <pc:docMk/>
            <pc:sldMk cId="3268514221" sldId="300"/>
            <ac:spMk id="115" creationId="{6D4F9D7F-F400-40D3-BD41-F90B95C2346E}"/>
          </ac:spMkLst>
        </pc:spChg>
        <pc:spChg chg="del mod">
          <ac:chgData name="TAKAHASHI Syuuto" userId="8e78f6a0-1b1f-4fae-850b-fec16be1eaab" providerId="ADAL" clId="{4968A900-D908-450E-B00E-5581C827D4E3}" dt="2021-11-02T07:19:13.173" v="1666" actId="478"/>
          <ac:spMkLst>
            <pc:docMk/>
            <pc:sldMk cId="3268514221" sldId="300"/>
            <ac:spMk id="116" creationId="{229FC5D3-AC66-4E0A-8ADB-013278F89988}"/>
          </ac:spMkLst>
        </pc:spChg>
        <pc:spChg chg="del mod">
          <ac:chgData name="TAKAHASHI Syuuto" userId="8e78f6a0-1b1f-4fae-850b-fec16be1eaab" providerId="ADAL" clId="{4968A900-D908-450E-B00E-5581C827D4E3}" dt="2021-11-02T07:19:24.973" v="1671" actId="478"/>
          <ac:spMkLst>
            <pc:docMk/>
            <pc:sldMk cId="3268514221" sldId="300"/>
            <ac:spMk id="117" creationId="{28661DFF-7DB3-48B7-9AFD-A478F7A83A3B}"/>
          </ac:spMkLst>
        </pc:spChg>
        <pc:spChg chg="del mod">
          <ac:chgData name="TAKAHASHI Syuuto" userId="8e78f6a0-1b1f-4fae-850b-fec16be1eaab" providerId="ADAL" clId="{4968A900-D908-450E-B00E-5581C827D4E3}" dt="2021-11-02T07:19:23.218" v="1670" actId="478"/>
          <ac:spMkLst>
            <pc:docMk/>
            <pc:sldMk cId="3268514221" sldId="300"/>
            <ac:spMk id="118" creationId="{15EA2CEE-41F4-4CD4-816D-508F45D7C72F}"/>
          </ac:spMkLst>
        </pc:spChg>
        <pc:spChg chg="del mod">
          <ac:chgData name="TAKAHASHI Syuuto" userId="8e78f6a0-1b1f-4fae-850b-fec16be1eaab" providerId="ADAL" clId="{4968A900-D908-450E-B00E-5581C827D4E3}" dt="2021-11-02T07:18:02.984" v="1636" actId="478"/>
          <ac:spMkLst>
            <pc:docMk/>
            <pc:sldMk cId="3268514221" sldId="300"/>
            <ac:spMk id="119" creationId="{F0C26F47-4335-4C85-99E5-EFF3DBE17BCF}"/>
          </ac:spMkLst>
        </pc:spChg>
        <pc:spChg chg="del mod">
          <ac:chgData name="TAKAHASHI Syuuto" userId="8e78f6a0-1b1f-4fae-850b-fec16be1eaab" providerId="ADAL" clId="{4968A900-D908-450E-B00E-5581C827D4E3}" dt="2021-11-02T07:18:05.106" v="1637" actId="478"/>
          <ac:spMkLst>
            <pc:docMk/>
            <pc:sldMk cId="3268514221" sldId="300"/>
            <ac:spMk id="120" creationId="{4A7BD250-7A6B-4758-8121-DE8CDABA4DB0}"/>
          </ac:spMkLst>
        </pc:spChg>
        <pc:spChg chg="del mod">
          <ac:chgData name="TAKAHASHI Syuuto" userId="8e78f6a0-1b1f-4fae-850b-fec16be1eaab" providerId="ADAL" clId="{4968A900-D908-450E-B00E-5581C827D4E3}" dt="2021-11-02T07:19:44.795" v="1681" actId="478"/>
          <ac:spMkLst>
            <pc:docMk/>
            <pc:sldMk cId="3268514221" sldId="300"/>
            <ac:spMk id="121" creationId="{E077800D-9E85-4F6E-8F72-50DBB991F046}"/>
          </ac:spMkLst>
        </pc:spChg>
        <pc:spChg chg="del mod">
          <ac:chgData name="TAKAHASHI Syuuto" userId="8e78f6a0-1b1f-4fae-850b-fec16be1eaab" providerId="ADAL" clId="{4968A900-D908-450E-B00E-5581C827D4E3}" dt="2021-11-02T07:19:43.344" v="1680" actId="478"/>
          <ac:spMkLst>
            <pc:docMk/>
            <pc:sldMk cId="3268514221" sldId="300"/>
            <ac:spMk id="122" creationId="{CEF496DB-1444-4EB6-8872-BDAE826B7704}"/>
          </ac:spMkLst>
        </pc:spChg>
        <pc:spChg chg="del mod">
          <ac:chgData name="TAKAHASHI Syuuto" userId="8e78f6a0-1b1f-4fae-850b-fec16be1eaab" providerId="ADAL" clId="{4968A900-D908-450E-B00E-5581C827D4E3}" dt="2021-11-02T07:17:59.042" v="1633" actId="478"/>
          <ac:spMkLst>
            <pc:docMk/>
            <pc:sldMk cId="3268514221" sldId="300"/>
            <ac:spMk id="123" creationId="{DB1E36B4-7B53-4360-9716-95CE3D5B2159}"/>
          </ac:spMkLst>
        </pc:spChg>
        <pc:spChg chg="del mod">
          <ac:chgData name="TAKAHASHI Syuuto" userId="8e78f6a0-1b1f-4fae-850b-fec16be1eaab" providerId="ADAL" clId="{4968A900-D908-450E-B00E-5581C827D4E3}" dt="2021-11-02T07:18:45.056" v="1652" actId="478"/>
          <ac:spMkLst>
            <pc:docMk/>
            <pc:sldMk cId="3268514221" sldId="300"/>
            <ac:spMk id="124" creationId="{7193269C-CD12-4B99-A231-F178C3D04E21}"/>
          </ac:spMkLst>
        </pc:spChg>
        <pc:spChg chg="del mod">
          <ac:chgData name="TAKAHASHI Syuuto" userId="8e78f6a0-1b1f-4fae-850b-fec16be1eaab" providerId="ADAL" clId="{4968A900-D908-450E-B00E-5581C827D4E3}" dt="2021-11-02T07:19:19.573" v="1668" actId="478"/>
          <ac:spMkLst>
            <pc:docMk/>
            <pc:sldMk cId="3268514221" sldId="300"/>
            <ac:spMk id="125" creationId="{46AA912F-2FCB-4067-92C2-2F7704A0F553}"/>
          </ac:spMkLst>
        </pc:spChg>
        <pc:spChg chg="del mod">
          <ac:chgData name="TAKAHASHI Syuuto" userId="8e78f6a0-1b1f-4fae-850b-fec16be1eaab" providerId="ADAL" clId="{4968A900-D908-450E-B00E-5581C827D4E3}" dt="2021-11-02T07:19:30.877" v="1674" actId="478"/>
          <ac:spMkLst>
            <pc:docMk/>
            <pc:sldMk cId="3268514221" sldId="300"/>
            <ac:spMk id="126" creationId="{D637FDF9-65BC-46A8-B6B6-1BA771F6707E}"/>
          </ac:spMkLst>
        </pc:spChg>
        <pc:spChg chg="del mod">
          <ac:chgData name="TAKAHASHI Syuuto" userId="8e78f6a0-1b1f-4fae-850b-fec16be1eaab" providerId="ADAL" clId="{4968A900-D908-450E-B00E-5581C827D4E3}" dt="2021-11-02T07:18:47.216" v="1653" actId="478"/>
          <ac:spMkLst>
            <pc:docMk/>
            <pc:sldMk cId="3268514221" sldId="300"/>
            <ac:spMk id="127" creationId="{65F139E2-229F-420B-8307-FCBB92384A9D}"/>
          </ac:spMkLst>
        </pc:spChg>
        <pc:spChg chg="del mod">
          <ac:chgData name="TAKAHASHI Syuuto" userId="8e78f6a0-1b1f-4fae-850b-fec16be1eaab" providerId="ADAL" clId="{4968A900-D908-450E-B00E-5581C827D4E3}" dt="2021-11-02T07:18:48.959" v="1654" actId="478"/>
          <ac:spMkLst>
            <pc:docMk/>
            <pc:sldMk cId="3268514221" sldId="300"/>
            <ac:spMk id="128" creationId="{65682079-346F-4EF5-9642-0BB685C7A17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3" creationId="{7FB93E46-6484-44E0-8C45-AB3C8A0A001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4" creationId="{4D25D1DD-AC1B-47C5-BBB8-AFF2A935249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6" creationId="{990BA583-582D-484A-B261-C60305C0563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8" creationId="{C9D9062B-2AE6-4645-B322-FBD0D2B11E6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9" creationId="{1ECAC98D-CAF7-435A-8B3A-CF093377884A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2" creationId="{3CED95FC-65CB-43A3-AFCA-FF1EAAD90F8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4" creationId="{EB77C290-CD81-4B04-AFD9-250C7ADEA08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5" creationId="{2820A898-AA58-44E0-BCD3-EB5B59628F5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6" creationId="{90D38757-0AF4-4F15-AEAF-7CC8B517199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7" creationId="{EED774A7-71AF-4A17-A330-49596B8680E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8" creationId="{7994A798-6907-4C3D-B713-3A79E732F48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3" creationId="{5806D3DC-1A09-4165-9DD1-D4ABEF07ED1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4" creationId="{2D14DBA4-01B0-44E9-AC43-900811EA28B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5" creationId="{1815639C-8277-4FC6-86A8-C18F91CDBAD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6" creationId="{9E253CE4-F451-4DE8-8844-8B949927C56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7" creationId="{0057759E-2786-4EAE-AFD4-4FFF01CDA1F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8" creationId="{7E60D965-E1C5-4180-A480-BC3FC31507D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9" creationId="{2202311B-2FE5-49B4-954B-A2B46F09B26C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0" creationId="{9B3C7721-4A91-4703-85A2-3CDB6F8E90F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1" creationId="{A45A407C-ADDA-454F-841C-047DAB14A70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2" creationId="{7F6B3646-8BD5-424B-A94D-5F44DC680D1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3" creationId="{B3C1C88C-AA54-4B98-972C-E3C8F2D8A27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4" creationId="{FBBA3A34-8F67-4E80-8614-275A0C312D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5" creationId="{9DDD88AF-D408-4F28-BE1E-44FEE4DEB21F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6" creationId="{017E615F-8B88-4F96-94D1-8649B4A67BC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7" creationId="{058E5EC1-CAFF-4E12-9400-FC847140673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8" creationId="{13D596C7-1B6D-4BF7-ACAC-0907666A027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9" creationId="{3CFADA12-EC48-4275-BDC7-C24AAE856F5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0" creationId="{48DA318D-62D5-48A9-B132-825C6F90EC5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1" creationId="{97EDD29F-ABDD-48E3-A228-F775EFA73E0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2" creationId="{02E44C2D-C244-476A-BD2A-EE721617A747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3" creationId="{C36B50F6-6D03-4FB4-9E78-5919BD1DBB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4" creationId="{EF46EBD7-1971-41A6-97B1-1D12B62CDEE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5" creationId="{87510E80-D10B-4D2A-A8F9-E0DCFF45121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6" creationId="{71627FB3-A443-46BA-94AC-828320F607B7}"/>
          </ac:spMkLst>
        </pc:spChg>
        <pc:grpChg chg="add del mod">
          <ac:chgData name="TAKAHASHI Syuuto" userId="8e78f6a0-1b1f-4fae-850b-fec16be1eaab" providerId="ADAL" clId="{4968A900-D908-450E-B00E-5581C827D4E3}" dt="2021-11-02T07:18:59.557" v="1660" actId="478"/>
          <ac:grpSpMkLst>
            <pc:docMk/>
            <pc:sldMk cId="3268514221" sldId="300"/>
            <ac:grpSpMk id="57" creationId="{46A30FE7-3BEE-4EC5-A6AE-4E5B568BFAAA}"/>
          </ac:grpSpMkLst>
        </pc:grpChg>
        <pc:grpChg chg="mod topLvl">
          <ac:chgData name="TAKAHASHI Syuuto" userId="8e78f6a0-1b1f-4fae-850b-fec16be1eaab" providerId="ADAL" clId="{4968A900-D908-450E-B00E-5581C827D4E3}" dt="2021-11-02T07:21:05.997" v="1787" actId="14100"/>
          <ac:grpSpMkLst>
            <pc:docMk/>
            <pc:sldMk cId="3268514221" sldId="300"/>
            <ac:grpSpMk id="58" creationId="{E29D5B49-6085-44EA-97AB-4B7686A2DC46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64" creationId="{9FF70FF3-4664-4FB0-AEB9-25CEFD8F8C47}"/>
          </ac:grpSpMkLst>
        </pc:grpChg>
        <pc:grpChg chg="del">
          <ac:chgData name="TAKAHASHI Syuuto" userId="8e78f6a0-1b1f-4fae-850b-fec16be1eaab" providerId="ADAL" clId="{4968A900-D908-450E-B00E-5581C827D4E3}" dt="2021-11-02T07:17:06.077" v="1629" actId="478"/>
          <ac:grpSpMkLst>
            <pc:docMk/>
            <pc:sldMk cId="3268514221" sldId="300"/>
            <ac:grpSpMk id="79" creationId="{7E344A40-EC42-43EC-AE41-D7893D40EAF4}"/>
          </ac:grpSpMkLst>
        </pc:grpChg>
        <pc:grpChg chg="del mod">
          <ac:chgData name="TAKAHASHI Syuuto" userId="8e78f6a0-1b1f-4fae-850b-fec16be1eaab" providerId="ADAL" clId="{4968A900-D908-450E-B00E-5581C827D4E3}" dt="2021-11-02T07:19:44.795" v="1681" actId="478"/>
          <ac:grpSpMkLst>
            <pc:docMk/>
            <pc:sldMk cId="3268514221" sldId="300"/>
            <ac:grpSpMk id="80" creationId="{DBDCF1B7-AEBB-498B-9018-DDAA39BC866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81" creationId="{91F2B23A-CEA7-475D-BD7F-F466022A27FB}"/>
          </ac:grpSpMkLst>
        </pc:grpChg>
        <pc:grpChg chg="del mod">
          <ac:chgData name="TAKAHASHI Syuuto" userId="8e78f6a0-1b1f-4fae-850b-fec16be1eaab" providerId="ADAL" clId="{4968A900-D908-450E-B00E-5581C827D4E3}" dt="2021-11-02T07:19:41.680" v="1679" actId="478"/>
          <ac:grpSpMkLst>
            <pc:docMk/>
            <pc:sldMk cId="3268514221" sldId="300"/>
            <ac:grpSpMk id="82" creationId="{13C2AC71-728F-4AA2-AAE8-4886202433E5}"/>
          </ac:grpSpMkLst>
        </pc:grpChg>
        <pc:grpChg chg="del mod">
          <ac:chgData name="TAKAHASHI Syuuto" userId="8e78f6a0-1b1f-4fae-850b-fec16be1eaab" providerId="ADAL" clId="{4968A900-D908-450E-B00E-5581C827D4E3}" dt="2021-11-02T07:19:29.562" v="1673" actId="478"/>
          <ac:grpSpMkLst>
            <pc:docMk/>
            <pc:sldMk cId="3268514221" sldId="300"/>
            <ac:grpSpMk id="95" creationId="{86AA7BF3-FE8E-4729-A42B-6AC5ABA3D1E9}"/>
          </ac:grpSpMkLst>
        </pc:grpChg>
        <pc:grpChg chg="del mod">
          <ac:chgData name="TAKAHASHI Syuuto" userId="8e78f6a0-1b1f-4fae-850b-fec16be1eaab" providerId="ADAL" clId="{4968A900-D908-450E-B00E-5581C827D4E3}" dt="2021-11-02T07:19:43.344" v="1680" actId="478"/>
          <ac:grpSpMkLst>
            <pc:docMk/>
            <pc:sldMk cId="3268514221" sldId="300"/>
            <ac:grpSpMk id="97" creationId="{2B9E966F-E8BC-4298-9573-2250D4AFF803}"/>
          </ac:grpSpMkLst>
        </pc:grpChg>
        <pc:grpChg chg="del mod">
          <ac:chgData name="TAKAHASHI Syuuto" userId="8e78f6a0-1b1f-4fae-850b-fec16be1eaab" providerId="ADAL" clId="{4968A900-D908-450E-B00E-5581C827D4E3}" dt="2021-11-02T07:18:02.984" v="1636" actId="478"/>
          <ac:grpSpMkLst>
            <pc:docMk/>
            <pc:sldMk cId="3268514221" sldId="300"/>
            <ac:grpSpMk id="99" creationId="{B39ACCFD-764E-4A08-AD3B-C6B91A1F2C83}"/>
          </ac:grpSpMkLst>
        </pc:grpChg>
        <pc:grpChg chg="del mod">
          <ac:chgData name="TAKAHASHI Syuuto" userId="8e78f6a0-1b1f-4fae-850b-fec16be1eaab" providerId="ADAL" clId="{4968A900-D908-450E-B00E-5581C827D4E3}" dt="2021-11-02T07:19:23.218" v="1670" actId="478"/>
          <ac:grpSpMkLst>
            <pc:docMk/>
            <pc:sldMk cId="3268514221" sldId="300"/>
            <ac:grpSpMk id="105" creationId="{3E651E28-C9C8-49B2-9F2D-3FF042C55197}"/>
          </ac:grpSpMkLst>
        </pc:grpChg>
        <pc:grpChg chg="del mod">
          <ac:chgData name="TAKAHASHI Syuuto" userId="8e78f6a0-1b1f-4fae-850b-fec16be1eaab" providerId="ADAL" clId="{4968A900-D908-450E-B00E-5581C827D4E3}" dt="2021-11-02T07:19:13.173" v="1666" actId="478"/>
          <ac:grpSpMkLst>
            <pc:docMk/>
            <pc:sldMk cId="3268514221" sldId="300"/>
            <ac:grpSpMk id="107" creationId="{745EEDD9-4FE6-46F5-AD9C-9026717EA5C1}"/>
          </ac:grpSpMkLst>
        </pc:grpChg>
        <pc:grpChg chg="del mod">
          <ac:chgData name="TAKAHASHI Syuuto" userId="8e78f6a0-1b1f-4fae-850b-fec16be1eaab" providerId="ADAL" clId="{4968A900-D908-450E-B00E-5581C827D4E3}" dt="2021-11-02T07:19:00.944" v="1661" actId="478"/>
          <ac:grpSpMkLst>
            <pc:docMk/>
            <pc:sldMk cId="3268514221" sldId="300"/>
            <ac:grpSpMk id="108" creationId="{AEE9DFBF-EB99-4EC3-848B-8326B4548B9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2" creationId="{BF0FD23D-20B4-43F6-B2D8-69371842600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5" creationId="{214D58A6-AA1A-4387-948A-9BEB3F8017E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7" creationId="{0D09285A-457A-4F70-9D2B-A5A89A6A8B4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1" creationId="{731A6A21-47C2-4164-BD45-3CD8222348E2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3" creationId="{AF08605F-6380-4C39-BC88-DF771EC5E271}"/>
          </ac:grpSpMkLst>
        </pc:grpChg>
        <pc:cxnChg chg="del mod">
          <ac:chgData name="TAKAHASHI Syuuto" userId="8e78f6a0-1b1f-4fae-850b-fec16be1eaab" providerId="ADAL" clId="{4968A900-D908-450E-B00E-5581C827D4E3}" dt="2021-11-02T07:19:40.316" v="1678" actId="478"/>
          <ac:cxnSpMkLst>
            <pc:docMk/>
            <pc:sldMk cId="3268514221" sldId="300"/>
            <ac:cxnSpMk id="87" creationId="{CEB3098D-EDA1-4EA9-A2A2-A79503FFCAEB}"/>
          </ac:cxnSpMkLst>
        </pc:cxnChg>
        <pc:cxnChg chg="del mod">
          <ac:chgData name="TAKAHASHI Syuuto" userId="8e78f6a0-1b1f-4fae-850b-fec16be1eaab" providerId="ADAL" clId="{4968A900-D908-450E-B00E-5581C827D4E3}" dt="2021-11-02T07:19:38.358" v="1677" actId="478"/>
          <ac:cxnSpMkLst>
            <pc:docMk/>
            <pc:sldMk cId="3268514221" sldId="300"/>
            <ac:cxnSpMk id="88" creationId="{32365F8A-7DC1-47B4-B131-E15FCE557822}"/>
          </ac:cxnSpMkLst>
        </pc:cxnChg>
        <pc:cxnChg chg="del mod">
          <ac:chgData name="TAKAHASHI Syuuto" userId="8e78f6a0-1b1f-4fae-850b-fec16be1eaab" providerId="ADAL" clId="{4968A900-D908-450E-B00E-5581C827D4E3}" dt="2021-11-02T07:18:09.124" v="1639" actId="478"/>
          <ac:cxnSpMkLst>
            <pc:docMk/>
            <pc:sldMk cId="3268514221" sldId="300"/>
            <ac:cxnSpMk id="91" creationId="{6A006CC8-D279-4ADC-8B1D-48365361ABD3}"/>
          </ac:cxnSpMkLst>
        </pc:cxnChg>
        <pc:cxnChg chg="del mod">
          <ac:chgData name="TAKAHASHI Syuuto" userId="8e78f6a0-1b1f-4fae-850b-fec16be1eaab" providerId="ADAL" clId="{4968A900-D908-450E-B00E-5581C827D4E3}" dt="2021-11-02T07:18:31.386" v="1647" actId="478"/>
          <ac:cxnSpMkLst>
            <pc:docMk/>
            <pc:sldMk cId="3268514221" sldId="300"/>
            <ac:cxnSpMk id="92" creationId="{95A380FE-8AC1-42C4-8AA3-166A175C2B12}"/>
          </ac:cxnSpMkLst>
        </pc:cxnChg>
        <pc:cxnChg chg="del mod">
          <ac:chgData name="TAKAHASHI Syuuto" userId="8e78f6a0-1b1f-4fae-850b-fec16be1eaab" providerId="ADAL" clId="{4968A900-D908-450E-B00E-5581C827D4E3}" dt="2021-11-02T07:18:25.300" v="1644" actId="478"/>
          <ac:cxnSpMkLst>
            <pc:docMk/>
            <pc:sldMk cId="3268514221" sldId="300"/>
            <ac:cxnSpMk id="129" creationId="{C2B3FC47-FF0F-46A2-9CBD-FCA9DE3C2F55}"/>
          </ac:cxnSpMkLst>
        </pc:cxnChg>
        <pc:cxnChg chg="del mod">
          <ac:chgData name="TAKAHASHI Syuuto" userId="8e78f6a0-1b1f-4fae-850b-fec16be1eaab" providerId="ADAL" clId="{4968A900-D908-450E-B00E-5581C827D4E3}" dt="2021-11-02T07:19:29.562" v="1673" actId="478"/>
          <ac:cxnSpMkLst>
            <pc:docMk/>
            <pc:sldMk cId="3268514221" sldId="300"/>
            <ac:cxnSpMk id="130" creationId="{7C9B0E0E-411E-4E02-9FCF-932606239356}"/>
          </ac:cxnSpMkLst>
        </pc:cxnChg>
        <pc:cxnChg chg="del mod">
          <ac:chgData name="TAKAHASHI Syuuto" userId="8e78f6a0-1b1f-4fae-850b-fec16be1eaab" providerId="ADAL" clId="{4968A900-D908-450E-B00E-5581C827D4E3}" dt="2021-11-02T07:19:27.536" v="1672" actId="478"/>
          <ac:cxnSpMkLst>
            <pc:docMk/>
            <pc:sldMk cId="3268514221" sldId="300"/>
            <ac:cxnSpMk id="131" creationId="{B25096BA-EFC4-4F89-95E9-5F5162004B0F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0" creationId="{63793186-CED9-4728-8677-002AE14104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9" creationId="{3F209E30-D3C9-476E-8811-176C31CF21F9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0" creationId="{D4BBDB47-D38B-4A62-BA6C-01438B0657B7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1" creationId="{0759792A-351C-4825-9CB9-75AD451113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2" creationId="{3E243155-7673-4F34-BC3F-FADAFCB5492C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7" creationId="{AACF9C1B-B431-4F70-AAED-5D4FC871148E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8" creationId="{2ED130C9-C49F-471C-A68D-02DFCA919DA2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9" creationId="{50109ADC-E5AC-47D0-BC85-6D31B447F3F1}"/>
          </ac:cxnSpMkLst>
        </pc:cxnChg>
      </pc:sldChg>
      <pc:sldChg chg="addSp delSp modSp new mod">
        <pc:chgData name="TAKAHASHI Syuuto" userId="8e78f6a0-1b1f-4fae-850b-fec16be1eaab" providerId="ADAL" clId="{4968A900-D908-450E-B00E-5581C827D4E3}" dt="2021-11-02T09:26:01.616" v="2246" actId="1076"/>
        <pc:sldMkLst>
          <pc:docMk/>
          <pc:sldMk cId="3669858282" sldId="301"/>
        </pc:sldMkLst>
        <pc:spChg chg="del">
          <ac:chgData name="TAKAHASHI Syuuto" userId="8e78f6a0-1b1f-4fae-850b-fec16be1eaab" providerId="ADAL" clId="{4968A900-D908-450E-B00E-5581C827D4E3}" dt="2021-11-02T08:24:07.893" v="1929" actId="478"/>
          <ac:spMkLst>
            <pc:docMk/>
            <pc:sldMk cId="3669858282" sldId="301"/>
            <ac:spMk id="2" creationId="{6581CA9F-A396-4B0C-8FAD-4C65F58B9815}"/>
          </ac:spMkLst>
        </pc:spChg>
        <pc:spChg chg="del">
          <ac:chgData name="TAKAHASHI Syuuto" userId="8e78f6a0-1b1f-4fae-850b-fec16be1eaab" providerId="ADAL" clId="{4968A900-D908-450E-B00E-5581C827D4E3}" dt="2021-11-02T08:24:09.249" v="1930" actId="478"/>
          <ac:spMkLst>
            <pc:docMk/>
            <pc:sldMk cId="3669858282" sldId="301"/>
            <ac:spMk id="3" creationId="{128AC7B1-77DF-4CE3-BC3C-DC83FC501A0E}"/>
          </ac:spMkLst>
        </pc:spChg>
        <pc:graphicFrameChg chg="add mod modGraphic">
          <ac:chgData name="TAKAHASHI Syuuto" userId="8e78f6a0-1b1f-4fae-850b-fec16be1eaab" providerId="ADAL" clId="{4968A900-D908-450E-B00E-5581C827D4E3}" dt="2021-11-02T09:26:01.616" v="2246" actId="1076"/>
          <ac:graphicFrameMkLst>
            <pc:docMk/>
            <pc:sldMk cId="3669858282" sldId="301"/>
            <ac:graphicFrameMk id="4" creationId="{B9BAEEA5-0392-46B7-B25D-336C36DEC86D}"/>
          </ac:graphicFrameMkLst>
        </pc:graphicFrameChg>
        <pc:graphicFrameChg chg="add del mod">
          <ac:chgData name="TAKAHASHI Syuuto" userId="8e78f6a0-1b1f-4fae-850b-fec16be1eaab" providerId="ADAL" clId="{4968A900-D908-450E-B00E-5581C827D4E3}" dt="2021-11-02T09:25:57.521" v="2245" actId="478"/>
          <ac:graphicFrameMkLst>
            <pc:docMk/>
            <pc:sldMk cId="3669858282" sldId="301"/>
            <ac:graphicFrameMk id="5" creationId="{E6456E24-BB52-4A2F-924E-66D5BE99BB72}"/>
          </ac:graphicFrameMkLst>
        </pc:graphicFrameChg>
      </pc:sldChg>
      <pc:sldChg chg="delSp modSp add mod">
        <pc:chgData name="TAKAHASHI Syuuto" userId="8e78f6a0-1b1f-4fae-850b-fec16be1eaab" providerId="ADAL" clId="{4968A900-D908-450E-B00E-5581C827D4E3}" dt="2021-11-08T05:33:33.061" v="2257" actId="478"/>
        <pc:sldMkLst>
          <pc:docMk/>
          <pc:sldMk cId="1246002000" sldId="302"/>
        </pc:sldMkLst>
        <pc:spChg chg="del">
          <ac:chgData name="TAKAHASHI Syuuto" userId="8e78f6a0-1b1f-4fae-850b-fec16be1eaab" providerId="ADAL" clId="{4968A900-D908-450E-B00E-5581C827D4E3}" dt="2021-11-03T15:50:58.551" v="2251" actId="478"/>
          <ac:spMkLst>
            <pc:docMk/>
            <pc:sldMk cId="1246002000" sldId="302"/>
            <ac:spMk id="19" creationId="{68F03FB3-9019-4EA1-8EF8-93A5410EDDDD}"/>
          </ac:spMkLst>
        </pc:spChg>
        <pc:spChg chg="del">
          <ac:chgData name="TAKAHASHI Syuuto" userId="8e78f6a0-1b1f-4fae-850b-fec16be1eaab" providerId="ADAL" clId="{4968A900-D908-450E-B00E-5581C827D4E3}" dt="2021-11-03T15:51:00.160" v="2252" actId="478"/>
          <ac:spMkLst>
            <pc:docMk/>
            <pc:sldMk cId="1246002000" sldId="302"/>
            <ac:spMk id="20" creationId="{15DFEE01-77FB-4561-B182-430132A63668}"/>
          </ac:spMkLst>
        </pc:spChg>
        <pc:spChg chg="del">
          <ac:chgData name="TAKAHASHI Syuuto" userId="8e78f6a0-1b1f-4fae-850b-fec16be1eaab" providerId="ADAL" clId="{4968A900-D908-450E-B00E-5581C827D4E3}" dt="2021-11-03T15:50:55.739" v="2250" actId="478"/>
          <ac:spMkLst>
            <pc:docMk/>
            <pc:sldMk cId="1246002000" sldId="302"/>
            <ac:spMk id="40" creationId="{FFEDA3BD-532D-4113-9BEA-E8F261C96892}"/>
          </ac:spMkLst>
        </pc:spChg>
        <pc:spChg chg="del">
          <ac:chgData name="TAKAHASHI Syuuto" userId="8e78f6a0-1b1f-4fae-850b-fec16be1eaab" providerId="ADAL" clId="{4968A900-D908-450E-B00E-5581C827D4E3}" dt="2021-11-03T15:50:52.690" v="2249" actId="478"/>
          <ac:spMkLst>
            <pc:docMk/>
            <pc:sldMk cId="1246002000" sldId="302"/>
            <ac:spMk id="41" creationId="{0A72A272-1CCE-4303-A31E-3B14CAFE14A8}"/>
          </ac:spMkLst>
        </pc:spChg>
        <pc:spChg chg="del">
          <ac:chgData name="TAKAHASHI Syuuto" userId="8e78f6a0-1b1f-4fae-850b-fec16be1eaab" providerId="ADAL" clId="{4968A900-D908-450E-B00E-5581C827D4E3}" dt="2021-11-08T05:33:33.061" v="2257" actId="478"/>
          <ac:spMkLst>
            <pc:docMk/>
            <pc:sldMk cId="1246002000" sldId="302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3T15:53:21.999" v="2256" actId="20577"/>
          <ac:spMkLst>
            <pc:docMk/>
            <pc:sldMk cId="1246002000" sldId="302"/>
            <ac:spMk id="183" creationId="{9E406C6C-2222-4104-AA08-9CFB6D181283}"/>
          </ac:spMkLst>
        </pc:spChg>
        <pc:cxnChg chg="mod">
          <ac:chgData name="TAKAHASHI Syuuto" userId="8e78f6a0-1b1f-4fae-850b-fec16be1eaab" providerId="ADAL" clId="{4968A900-D908-450E-B00E-5581C827D4E3}" dt="2021-11-03T15:51:06.418" v="2253" actId="14100"/>
          <ac:cxnSpMkLst>
            <pc:docMk/>
            <pc:sldMk cId="1246002000" sldId="302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1-03T15:51:11.594" v="2254" actId="14100"/>
          <ac:cxnSpMkLst>
            <pc:docMk/>
            <pc:sldMk cId="1246002000" sldId="302"/>
            <ac:cxnSpMk id="45" creationId="{0EB02780-EDF4-4C26-A26E-EB7DD559DC4F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20T14:42:27.858" v="2335" actId="164"/>
        <pc:sldMkLst>
          <pc:docMk/>
          <pc:sldMk cId="3576713520" sldId="303"/>
        </pc:sldMkLst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9" creationId="{EE285BDD-FDE5-4558-8637-43C91AA0B25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3" creationId="{26DAA50F-65EA-4D75-85C3-F8DF19887497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4" creationId="{2B65D781-FCF4-4B71-893F-F027CBFE9C1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5" creationId="{04ADFA8A-5927-4AB6-B9A2-DD7A6E63E58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50" creationId="{C78E6463-987C-4867-A239-2ADFEC5CAA1E}"/>
          </ac:spMkLst>
        </pc:spChg>
        <pc:spChg chg="mod topLvl">
          <ac:chgData name="TAKAHASHI Syuuto" userId="8e78f6a0-1b1f-4fae-850b-fec16be1eaab" providerId="ADAL" clId="{4968A900-D908-450E-B00E-5581C827D4E3}" dt="2021-11-20T14:41:29.864" v="2328" actId="164"/>
          <ac:spMkLst>
            <pc:docMk/>
            <pc:sldMk cId="3576713520" sldId="303"/>
            <ac:spMk id="76" creationId="{F33904E6-333A-4B0D-81B8-D1135588E752}"/>
          </ac:spMkLst>
        </pc:spChg>
        <pc:spChg chg="mod topLvl">
          <ac:chgData name="TAKAHASHI Syuuto" userId="8e78f6a0-1b1f-4fae-850b-fec16be1eaab" providerId="ADAL" clId="{4968A900-D908-450E-B00E-5581C827D4E3}" dt="2021-11-20T14:41:41.662" v="2329" actId="164"/>
          <ac:spMkLst>
            <pc:docMk/>
            <pc:sldMk cId="3576713520" sldId="303"/>
            <ac:spMk id="77" creationId="{5060664F-0355-43F5-BA30-7A9DB0EC36BD}"/>
          </ac:spMkLst>
        </pc:spChg>
        <pc:spChg chg="mod topLvl">
          <ac:chgData name="TAKAHASHI Syuuto" userId="8e78f6a0-1b1f-4fae-850b-fec16be1eaab" providerId="ADAL" clId="{4968A900-D908-450E-B00E-5581C827D4E3}" dt="2021-11-20T14:41:59.096" v="2330" actId="164"/>
          <ac:spMkLst>
            <pc:docMk/>
            <pc:sldMk cId="3576713520" sldId="303"/>
            <ac:spMk id="78" creationId="{65C764F0-BA7C-4FC0-B2C7-7C4A530AC517}"/>
          </ac:spMkLst>
        </pc:s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2" creationId="{76377881-7E1C-46C3-9740-F043411015FC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3" creationId="{E84C405C-56BF-441D-A217-3331A7661C38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4" creationId="{360FF2B2-2D84-4B06-B6C1-D443ED7679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5" creationId="{AABA2D8E-8AA3-4952-AEB7-4705DD7971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6" creationId="{72ECF5E6-1620-489E-9DBE-CB946239766B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7" creationId="{785BB973-1AD6-403C-998C-7476713B2BF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27" creationId="{24E3B9F9-4A71-4DE5-8A02-EF09261C0B9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3" creationId="{6D48FF4C-10FE-4B05-977E-C8D3736FEF24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9" creationId="{5D521202-B352-4258-B252-B9A195F4E687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45" creationId="{C0D8641B-78D0-461E-9E6F-73C446B88F7C}"/>
          </ac:grpSpMkLst>
        </pc:grpChg>
        <pc:grpChg chg="mod topLvl">
          <ac:chgData name="TAKAHASHI Syuuto" userId="8e78f6a0-1b1f-4fae-850b-fec16be1eaab" providerId="ADAL" clId="{4968A900-D908-450E-B00E-5581C827D4E3}" dt="2021-11-20T14:41:29.864" v="2328" actId="164"/>
          <ac:grpSpMkLst>
            <pc:docMk/>
            <pc:sldMk cId="3576713520" sldId="303"/>
            <ac:grpSpMk id="71" creationId="{96A519FD-7B23-454B-938D-CFDF1539D75D}"/>
          </ac:grpSpMkLst>
        </pc:grpChg>
        <pc:grpChg chg="del mod topLvl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75" creationId="{D010E193-01B5-4F2E-8E1B-DB04438A0DB3}"/>
          </ac:grpSpMkLst>
        </pc:grpChg>
        <pc:grpChg chg="del mod">
          <ac:chgData name="TAKAHASHI Syuuto" userId="8e78f6a0-1b1f-4fae-850b-fec16be1eaab" providerId="ADAL" clId="{4968A900-D908-450E-B00E-5581C827D4E3}" dt="2021-11-20T14:41:14.119" v="2326" actId="165"/>
          <ac:grpSpMkLst>
            <pc:docMk/>
            <pc:sldMk cId="3576713520" sldId="303"/>
            <ac:grpSpMk id="79" creationId="{7E344A40-EC42-43EC-AE41-D7893D40EAF4}"/>
          </ac:grpSpMkLst>
        </pc:grpChg>
        <pc:picChg chg="mod topLvl">
          <ac:chgData name="TAKAHASHI Syuuto" userId="8e78f6a0-1b1f-4fae-850b-fec16be1eaab" providerId="ADAL" clId="{4968A900-D908-450E-B00E-5581C827D4E3}" dt="2021-11-20T14:41:41.662" v="2329" actId="164"/>
          <ac:picMkLst>
            <pc:docMk/>
            <pc:sldMk cId="3576713520" sldId="303"/>
            <ac:picMk id="72" creationId="{E433CB6D-519A-4EEA-858E-D391E5C2DD8F}"/>
          </ac:picMkLst>
        </pc:picChg>
        <pc:picChg chg="mod topLvl">
          <ac:chgData name="TAKAHASHI Syuuto" userId="8e78f6a0-1b1f-4fae-850b-fec16be1eaab" providerId="ADAL" clId="{4968A900-D908-450E-B00E-5581C827D4E3}" dt="2021-11-20T14:41:59.096" v="2330" actId="164"/>
          <ac:picMkLst>
            <pc:docMk/>
            <pc:sldMk cId="3576713520" sldId="303"/>
            <ac:picMk id="74" creationId="{B9B47C82-84D8-4D88-9CE5-DD60B077159F}"/>
          </ac:picMkLst>
        </pc:pic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1" creationId="{7BDF2924-0351-41CB-B71C-7216495C255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2" creationId="{7838784D-02AB-4F1F-A87D-A7B069C9C0C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3" creationId="{5D6B60D1-2449-4C37-85AE-6A113380E32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4" creationId="{2ABBDCB8-3E70-4FCA-B482-2267D7C18D2F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5" creationId="{04B05BBF-C7AE-40B0-8275-DD4D22D1F68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6" creationId="{EF7DAB31-C6AF-4C9F-93A6-2C489B7682B7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1" creationId="{F30953EC-2DBA-4528-B54E-817CFCC75F6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3" creationId="{61E0660B-BFAC-49CE-AB73-58324F107AE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5" creationId="{21EC623E-95ED-40F4-B017-8A15A17E477A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6" creationId="{98682564-397B-4FBB-AFC7-9D15A865167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7" creationId="{C352FE68-ED90-4099-A42D-AFA679EBA47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8" creationId="{CDA06EB8-42E3-441E-8B9F-E4EEA5E70166}"/>
          </ac:cxnSpMkLst>
        </pc:cxnChg>
      </pc:sldChg>
      <pc:sldChg chg="modSp add mod">
        <pc:chgData name="TAKAHASHI Syuuto" userId="8e78f6a0-1b1f-4fae-850b-fec16be1eaab" providerId="ADAL" clId="{4968A900-D908-450E-B00E-5581C827D4E3}" dt="2021-11-20T14:39:58.490" v="2324" actId="14100"/>
        <pc:sldMkLst>
          <pc:docMk/>
          <pc:sldMk cId="2393283949" sldId="304"/>
        </pc:sldMkLst>
        <pc:grpChg chg="mod">
          <ac:chgData name="TAKAHASHI Syuuto" userId="8e78f6a0-1b1f-4fae-850b-fec16be1eaab" providerId="ADAL" clId="{4968A900-D908-450E-B00E-5581C827D4E3}" dt="2021-11-20T14:39:58.490" v="2324" actId="14100"/>
          <ac:grpSpMkLst>
            <pc:docMk/>
            <pc:sldMk cId="2393283949" sldId="304"/>
            <ac:grpSpMk id="70" creationId="{2CB96784-6AC3-4B48-93A4-FD8D8394FA46}"/>
          </ac:grpSpMkLst>
        </pc:grpChg>
      </pc:sldChg>
    </pc:docChg>
  </pc:docChgLst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高橋 柊人(is0361er)" userId="8e78f6a0-1b1f-4fae-850b-fec16be1eaab" providerId="ADAL" clId="{FD5E14E5-F111-BF45-9946-96B6542DDB9E}"/>
    <pc:docChg chg="custSel modSld">
      <pc:chgData name="高橋 柊人(is0361er)" userId="8e78f6a0-1b1f-4fae-850b-fec16be1eaab" providerId="ADAL" clId="{FD5E14E5-F111-BF45-9946-96B6542DDB9E}" dt="2021-10-26T02:58:02.847" v="33"/>
      <pc:docMkLst>
        <pc:docMk/>
      </pc:docMkLst>
      <pc:sldChg chg="addSp delSp modSp">
        <pc:chgData name="高橋 柊人(is0361er)" userId="8e78f6a0-1b1f-4fae-850b-fec16be1eaab" providerId="ADAL" clId="{FD5E14E5-F111-BF45-9946-96B6542DDB9E}" dt="2021-10-26T02:58:02.847" v="33"/>
        <pc:sldMkLst>
          <pc:docMk/>
          <pc:sldMk cId="1770328262" sldId="298"/>
        </pc:sldMkLst>
        <pc:grpChg chg="mod">
          <ac:chgData name="高橋 柊人(is0361er)" userId="8e78f6a0-1b1f-4fae-850b-fec16be1eaab" providerId="ADAL" clId="{FD5E14E5-F111-BF45-9946-96B6542DDB9E}" dt="2021-10-26T02:56:30.004" v="0" actId="1076"/>
          <ac:grpSpMkLst>
            <pc:docMk/>
            <pc:sldMk cId="1770328262" sldId="298"/>
            <ac:grpSpMk id="3" creationId="{B64B028F-1746-4437-AC41-1F46E75B0408}"/>
          </ac:grpSpMkLst>
        </pc:grpChg>
        <pc:grpChg chg="add del">
          <ac:chgData name="高橋 柊人(is0361er)" userId="8e78f6a0-1b1f-4fae-850b-fec16be1eaab" providerId="ADAL" clId="{FD5E14E5-F111-BF45-9946-96B6542DDB9E}" dt="2021-10-26T02:57:39.714" v="9"/>
          <ac:grpSpMkLst>
            <pc:docMk/>
            <pc:sldMk cId="1770328262" sldId="298"/>
            <ac:grpSpMk id="6" creationId="{82527F18-8F5F-7043-9071-AC2F65162486}"/>
          </ac:grpSpMkLst>
        </pc:grpChg>
        <pc:grpChg chg="add del">
          <ac:chgData name="高橋 柊人(is0361er)" userId="8e78f6a0-1b1f-4fae-850b-fec16be1eaab" providerId="ADAL" clId="{FD5E14E5-F111-BF45-9946-96B6542DDB9E}" dt="2021-10-26T02:57:39.735" v="12"/>
          <ac:grpSpMkLst>
            <pc:docMk/>
            <pc:sldMk cId="1770328262" sldId="298"/>
            <ac:grpSpMk id="10" creationId="{E7FFC5A0-0368-ED45-B819-E6142EA61FAC}"/>
          </ac:grpSpMkLst>
        </pc:grpChg>
        <pc:grpChg chg="add">
          <ac:chgData name="高橋 柊人(is0361er)" userId="8e78f6a0-1b1f-4fae-850b-fec16be1eaab" providerId="ADAL" clId="{FD5E14E5-F111-BF45-9946-96B6542DDB9E}" dt="2021-10-26T02:58:02.847" v="33"/>
          <ac:grpSpMkLst>
            <pc:docMk/>
            <pc:sldMk cId="1770328262" sldId="298"/>
            <ac:grpSpMk id="50" creationId="{97935135-CEEC-F84C-A962-5DC57BC5AFC8}"/>
          </ac:grpSpMkLst>
        </pc:grpChg>
        <pc:inkChg chg="add del">
          <ac:chgData name="高橋 柊人(is0361er)" userId="8e78f6a0-1b1f-4fae-850b-fec16be1eaab" providerId="ADAL" clId="{FD5E14E5-F111-BF45-9946-96B6542DDB9E}" dt="2021-10-26T02:57:53.147" v="14"/>
          <ac:inkMkLst>
            <pc:docMk/>
            <pc:sldMk cId="1770328262" sldId="298"/>
            <ac:inkMk id="2" creationId="{E4B3AF45-2D01-5B42-9074-CC9507B8E879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14" v="9"/>
          <ac:inkMkLst>
            <pc:docMk/>
            <pc:sldMk cId="1770328262" sldId="298"/>
            <ac:inkMk id="4" creationId="{3C7DF64C-9796-CE47-896F-32EC72D96D0E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21" v="10"/>
          <ac:inkMkLst>
            <pc:docMk/>
            <pc:sldMk cId="1770328262" sldId="298"/>
            <ac:inkMk id="5" creationId="{92E85FFD-A001-9A41-8FC0-2FF7D2EFC06C}"/>
          </ac:inkMkLst>
        </pc:inkChg>
        <pc:inkChg chg="add del">
          <ac:chgData name="高橋 柊人(is0361er)" userId="8e78f6a0-1b1f-4fae-850b-fec16be1eaab" providerId="ADAL" clId="{FD5E14E5-F111-BF45-9946-96B6542DDB9E}" dt="2021-10-26T02:57:39.727" v="11"/>
          <ac:inkMkLst>
            <pc:docMk/>
            <pc:sldMk cId="1770328262" sldId="298"/>
            <ac:inkMk id="7" creationId="{6E10414E-35F4-D540-8642-2A1C2FDCF5D5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7" v="13"/>
          <ac:inkMkLst>
            <pc:docMk/>
            <pc:sldMk cId="1770328262" sldId="298"/>
            <ac:inkMk id="8" creationId="{5056EBAA-2586-3247-91B0-D7CEC3E5643A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5" v="12"/>
          <ac:inkMkLst>
            <pc:docMk/>
            <pc:sldMk cId="1770328262" sldId="298"/>
            <ac:inkMk id="9" creationId="{9AC9B781-092A-EC42-877E-6BFBB6A5794E}"/>
          </ac:inkMkLst>
        </pc:inkChg>
        <pc:inkChg chg="add">
          <ac:chgData name="高橋 柊人(is0361er)" userId="8e78f6a0-1b1f-4fae-850b-fec16be1eaab" providerId="ADAL" clId="{FD5E14E5-F111-BF45-9946-96B6542DDB9E}" dt="2021-10-26T02:57:56.298" v="15"/>
          <ac:inkMkLst>
            <pc:docMk/>
            <pc:sldMk cId="1770328262" sldId="298"/>
            <ac:inkMk id="11" creationId="{EF130F99-3F9F-3B4D-A3E8-FCAB5A642D1D}"/>
          </ac:inkMkLst>
        </pc:inkChg>
        <pc:inkChg chg="add">
          <ac:chgData name="高橋 柊人(is0361er)" userId="8e78f6a0-1b1f-4fae-850b-fec16be1eaab" providerId="ADAL" clId="{FD5E14E5-F111-BF45-9946-96B6542DDB9E}" dt="2021-10-26T02:57:57.204" v="16"/>
          <ac:inkMkLst>
            <pc:docMk/>
            <pc:sldMk cId="1770328262" sldId="298"/>
            <ac:inkMk id="12" creationId="{5C419767-F431-EE49-83DB-4CE3F45D4387}"/>
          </ac:inkMkLst>
        </pc:inkChg>
        <pc:inkChg chg="add">
          <ac:chgData name="高橋 柊人(is0361er)" userId="8e78f6a0-1b1f-4fae-850b-fec16be1eaab" providerId="ADAL" clId="{FD5E14E5-F111-BF45-9946-96B6542DDB9E}" dt="2021-10-26T02:57:57.760" v="17"/>
          <ac:inkMkLst>
            <pc:docMk/>
            <pc:sldMk cId="1770328262" sldId="298"/>
            <ac:inkMk id="13" creationId="{2CEEAE68-378D-AC45-89DB-974DEABD4C0E}"/>
          </ac:inkMkLst>
        </pc:inkChg>
        <pc:inkChg chg="add">
          <ac:chgData name="高橋 柊人(is0361er)" userId="8e78f6a0-1b1f-4fae-850b-fec16be1eaab" providerId="ADAL" clId="{FD5E14E5-F111-BF45-9946-96B6542DDB9E}" dt="2021-10-26T02:57:57.922" v="18"/>
          <ac:inkMkLst>
            <pc:docMk/>
            <pc:sldMk cId="1770328262" sldId="298"/>
            <ac:inkMk id="14" creationId="{92E290EA-0F4F-0947-B38F-FC0D10E10488}"/>
          </ac:inkMkLst>
        </pc:inkChg>
        <pc:inkChg chg="add">
          <ac:chgData name="高橋 柊人(is0361er)" userId="8e78f6a0-1b1f-4fae-850b-fec16be1eaab" providerId="ADAL" clId="{FD5E14E5-F111-BF45-9946-96B6542DDB9E}" dt="2021-10-26T02:57:58.758" v="19"/>
          <ac:inkMkLst>
            <pc:docMk/>
            <pc:sldMk cId="1770328262" sldId="298"/>
            <ac:inkMk id="25" creationId="{8D2D06A9-6B4F-FA44-B20A-57EAC9EAD1EB}"/>
          </ac:inkMkLst>
        </pc:inkChg>
        <pc:inkChg chg="add">
          <ac:chgData name="高橋 柊人(is0361er)" userId="8e78f6a0-1b1f-4fae-850b-fec16be1eaab" providerId="ADAL" clId="{FD5E14E5-F111-BF45-9946-96B6542DDB9E}" dt="2021-10-26T02:57:59.123" v="20"/>
          <ac:inkMkLst>
            <pc:docMk/>
            <pc:sldMk cId="1770328262" sldId="298"/>
            <ac:inkMk id="26" creationId="{E74E87D8-FEFC-8D48-8C58-B31617FE7C89}"/>
          </ac:inkMkLst>
        </pc:inkChg>
        <pc:inkChg chg="add">
          <ac:chgData name="高橋 柊人(is0361er)" userId="8e78f6a0-1b1f-4fae-850b-fec16be1eaab" providerId="ADAL" clId="{FD5E14E5-F111-BF45-9946-96B6542DDB9E}" dt="2021-10-26T02:57:59.997" v="21"/>
          <ac:inkMkLst>
            <pc:docMk/>
            <pc:sldMk cId="1770328262" sldId="298"/>
            <ac:inkMk id="27" creationId="{6A66B12B-81C6-3344-8D94-F5478FC14475}"/>
          </ac:inkMkLst>
        </pc:inkChg>
        <pc:inkChg chg="add">
          <ac:chgData name="高橋 柊人(is0361er)" userId="8e78f6a0-1b1f-4fae-850b-fec16be1eaab" providerId="ADAL" clId="{FD5E14E5-F111-BF45-9946-96B6542DDB9E}" dt="2021-10-26T02:58:00.146" v="22"/>
          <ac:inkMkLst>
            <pc:docMk/>
            <pc:sldMk cId="1770328262" sldId="298"/>
            <ac:inkMk id="28" creationId="{47FFB6F3-2356-C945-B4E8-D45810A36B89}"/>
          </ac:inkMkLst>
        </pc:inkChg>
        <pc:inkChg chg="add">
          <ac:chgData name="高橋 柊人(is0361er)" userId="8e78f6a0-1b1f-4fae-850b-fec16be1eaab" providerId="ADAL" clId="{FD5E14E5-F111-BF45-9946-96B6542DDB9E}" dt="2021-10-26T02:58:00.286" v="23"/>
          <ac:inkMkLst>
            <pc:docMk/>
            <pc:sldMk cId="1770328262" sldId="298"/>
            <ac:inkMk id="29" creationId="{87ED9479-0FE0-F445-BE6D-E661566823A0}"/>
          </ac:inkMkLst>
        </pc:inkChg>
        <pc:inkChg chg="add">
          <ac:chgData name="高橋 柊人(is0361er)" userId="8e78f6a0-1b1f-4fae-850b-fec16be1eaab" providerId="ADAL" clId="{FD5E14E5-F111-BF45-9946-96B6542DDB9E}" dt="2021-10-26T02:58:00.450" v="24"/>
          <ac:inkMkLst>
            <pc:docMk/>
            <pc:sldMk cId="1770328262" sldId="298"/>
            <ac:inkMk id="30" creationId="{995984BD-D39D-9E4C-8010-4069E68888CB}"/>
          </ac:inkMkLst>
        </pc:inkChg>
        <pc:inkChg chg="add">
          <ac:chgData name="高橋 柊人(is0361er)" userId="8e78f6a0-1b1f-4fae-850b-fec16be1eaab" providerId="ADAL" clId="{FD5E14E5-F111-BF45-9946-96B6542DDB9E}" dt="2021-10-26T02:58:00.573" v="25"/>
          <ac:inkMkLst>
            <pc:docMk/>
            <pc:sldMk cId="1770328262" sldId="298"/>
            <ac:inkMk id="31" creationId="{C0537DD7-375B-724D-BA35-3209FAC2439F}"/>
          </ac:inkMkLst>
        </pc:inkChg>
        <pc:inkChg chg="add">
          <ac:chgData name="高橋 柊人(is0361er)" userId="8e78f6a0-1b1f-4fae-850b-fec16be1eaab" providerId="ADAL" clId="{FD5E14E5-F111-BF45-9946-96B6542DDB9E}" dt="2021-10-26T02:58:00.721" v="26"/>
          <ac:inkMkLst>
            <pc:docMk/>
            <pc:sldMk cId="1770328262" sldId="298"/>
            <ac:inkMk id="32" creationId="{0FBD35B2-7E5A-8B42-8613-5307849C6E28}"/>
          </ac:inkMkLst>
        </pc:inkChg>
        <pc:inkChg chg="add">
          <ac:chgData name="高橋 柊人(is0361er)" userId="8e78f6a0-1b1f-4fae-850b-fec16be1eaab" providerId="ADAL" clId="{FD5E14E5-F111-BF45-9946-96B6542DDB9E}" dt="2021-10-26T02:58:00.874" v="27"/>
          <ac:inkMkLst>
            <pc:docMk/>
            <pc:sldMk cId="1770328262" sldId="298"/>
            <ac:inkMk id="33" creationId="{C687E54D-D79A-724F-AA72-54F8FD33063E}"/>
          </ac:inkMkLst>
        </pc:inkChg>
        <pc:inkChg chg="add">
          <ac:chgData name="高橋 柊人(is0361er)" userId="8e78f6a0-1b1f-4fae-850b-fec16be1eaab" providerId="ADAL" clId="{FD5E14E5-F111-BF45-9946-96B6542DDB9E}" dt="2021-10-26T02:58:00.990" v="28"/>
          <ac:inkMkLst>
            <pc:docMk/>
            <pc:sldMk cId="1770328262" sldId="298"/>
            <ac:inkMk id="34" creationId="{20BA1B6D-77F1-ED40-B562-C6A762554985}"/>
          </ac:inkMkLst>
        </pc:inkChg>
        <pc:inkChg chg="add">
          <ac:chgData name="高橋 柊人(is0361er)" userId="8e78f6a0-1b1f-4fae-850b-fec16be1eaab" providerId="ADAL" clId="{FD5E14E5-F111-BF45-9946-96B6542DDB9E}" dt="2021-10-26T02:58:01.115" v="29"/>
          <ac:inkMkLst>
            <pc:docMk/>
            <pc:sldMk cId="1770328262" sldId="298"/>
            <ac:inkMk id="35" creationId="{36E6B32F-6AFB-464E-9BD8-7C110270B677}"/>
          </ac:inkMkLst>
        </pc:inkChg>
        <pc:inkChg chg="add">
          <ac:chgData name="高橋 柊人(is0361er)" userId="8e78f6a0-1b1f-4fae-850b-fec16be1eaab" providerId="ADAL" clId="{FD5E14E5-F111-BF45-9946-96B6542DDB9E}" dt="2021-10-26T02:58:01.386" v="30"/>
          <ac:inkMkLst>
            <pc:docMk/>
            <pc:sldMk cId="1770328262" sldId="298"/>
            <ac:inkMk id="47" creationId="{D0C6D083-9C42-584F-B891-61DB94126B63}"/>
          </ac:inkMkLst>
        </pc:inkChg>
        <pc:inkChg chg="add">
          <ac:chgData name="高橋 柊人(is0361er)" userId="8e78f6a0-1b1f-4fae-850b-fec16be1eaab" providerId="ADAL" clId="{FD5E14E5-F111-BF45-9946-96B6542DDB9E}" dt="2021-10-26T02:58:01.525" v="31"/>
          <ac:inkMkLst>
            <pc:docMk/>
            <pc:sldMk cId="1770328262" sldId="298"/>
            <ac:inkMk id="48" creationId="{993CD49B-C1CD-C74A-B651-03B01726A71C}"/>
          </ac:inkMkLst>
        </pc:inkChg>
        <pc:inkChg chg="add">
          <ac:chgData name="高橋 柊人(is0361er)" userId="8e78f6a0-1b1f-4fae-850b-fec16be1eaab" providerId="ADAL" clId="{FD5E14E5-F111-BF45-9946-96B6542DDB9E}" dt="2021-10-26T02:58:01.781" v="32"/>
          <ac:inkMkLst>
            <pc:docMk/>
            <pc:sldMk cId="1770328262" sldId="298"/>
            <ac:inkMk id="49" creationId="{35D734CD-D64E-824A-A232-7C6D8D1A916F}"/>
          </ac:inkMkLst>
        </pc:inkChg>
      </pc:sldChg>
    </pc:docChg>
  </pc:docChgLst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Microsoft_Excel_Worksheet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Microsoft_Excel_Worksheet1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Microsoft_Excel_Worksheet2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Microsoft_Excel_Worksheet3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Microsoft_Excel_Worksheet4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Microsoft_Excel_Worksheet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Microsoft_Excel_Worksheet6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Microsoft_Excel_Worksheet7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Microsoft_Excel_Worksheet8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package" Target="../embeddings/Microsoft_Excel_Worksheet9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Microsoft_Excel_Worksheet10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package" Target="../embeddings/Microsoft_Excel_Worksheet1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shadowing'!$C$5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shadowing'!$D$5:$F$5</c:f>
              <c:numCache>
                <c:formatCode>General</c:formatCode>
                <c:ptCount val="3"/>
                <c:pt idx="0">
                  <c:v>31.2</c:v>
                </c:pt>
                <c:pt idx="1">
                  <c:v>55.45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E-4C6E-A006-2EABF649725D}"/>
            </c:ext>
          </c:extLst>
        </c:ser>
        <c:ser>
          <c:idx val="1"/>
          <c:order val="1"/>
          <c:tx>
            <c:strRef>
              <c:f>'LSGO vs shadowing'!$C$6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shadowing'!$D$6:$F$6</c:f>
              <c:numCache>
                <c:formatCode>General</c:formatCode>
                <c:ptCount val="3"/>
                <c:pt idx="0">
                  <c:v>92.1</c:v>
                </c:pt>
                <c:pt idx="1">
                  <c:v>95.4</c:v>
                </c:pt>
                <c:pt idx="2">
                  <c:v>96.4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E-4C6E-A006-2EABF6497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パケット到達率</a:t>
                </a:r>
                <a:r>
                  <a:rPr lang="en-US" altLang="ja-JP" sz="1200" b="1"/>
                  <a:t>(%)</a:t>
                </a:r>
                <a:endParaRPr lang="ja-JP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shadowing'!$H$5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shadowing'!$I$5:$K$5</c:f>
              <c:numCache>
                <c:formatCode>General</c:formatCode>
                <c:ptCount val="3"/>
                <c:pt idx="0">
                  <c:v>2.55763923495286E-2</c:v>
                </c:pt>
                <c:pt idx="1">
                  <c:v>2.8776392349528598E-2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F-40C6-8C40-49600ED2C864}"/>
            </c:ext>
          </c:extLst>
        </c:ser>
        <c:ser>
          <c:idx val="1"/>
          <c:order val="1"/>
          <c:tx>
            <c:strRef>
              <c:f>'LSGO vs shadowing'!$H$6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shadowing'!$I$6:$K$6</c:f>
              <c:numCache>
                <c:formatCode>General</c:formatCode>
                <c:ptCount val="3"/>
                <c:pt idx="0">
                  <c:v>2.0576392349528599E-2</c:v>
                </c:pt>
                <c:pt idx="1">
                  <c:v>2.4576392349528599E-2</c:v>
                </c:pt>
                <c:pt idx="2">
                  <c:v>2.6576392349528601E-2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F-40C6-8C40-49600ED2C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エンドツーエンド遅延</a:t>
                </a:r>
                <a:r>
                  <a:rPr lang="en-US" altLang="ja-JP" b="1"/>
                  <a:t>(</a:t>
                </a:r>
                <a:r>
                  <a:rPr lang="ja-JP" altLang="en-US" b="1"/>
                  <a:t>秒</a:t>
                </a:r>
                <a:r>
                  <a:rPr lang="en-US" altLang="ja-JP" b="1"/>
                  <a:t>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shadowing'!$M$5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shadowing'!$N$5:$P$5</c:f>
              <c:numCache>
                <c:formatCode>General</c:formatCode>
                <c:ptCount val="3"/>
                <c:pt idx="0">
                  <c:v>32.820264281685603</c:v>
                </c:pt>
                <c:pt idx="1">
                  <c:v>24.820264281685599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0-4624-B4D1-8B21819B8F84}"/>
            </c:ext>
          </c:extLst>
        </c:ser>
        <c:ser>
          <c:idx val="1"/>
          <c:order val="1"/>
          <c:tx>
            <c:strRef>
              <c:f>'LSGO vs shadowing'!$M$6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shadowing'!$N$6:$P$6</c:f>
              <c:numCache>
                <c:formatCode>General</c:formatCode>
                <c:ptCount val="3"/>
                <c:pt idx="0">
                  <c:v>9.0202642816856002</c:v>
                </c:pt>
                <c:pt idx="1">
                  <c:v>9.1202642816855999</c:v>
                </c:pt>
                <c:pt idx="2">
                  <c:v>9.2202642816855995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0-4624-B4D1-8B21819B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4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RCS!$C$4</c:f>
              <c:strCache>
                <c:ptCount val="1"/>
                <c:pt idx="0">
                  <c:v>PDR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RCS!$C$5:$C$11</c:f>
              <c:numCache>
                <c:formatCode>General</c:formatCode>
                <c:ptCount val="7"/>
                <c:pt idx="0">
                  <c:v>4.4897958999999998</c:v>
                </c:pt>
                <c:pt idx="1">
                  <c:v>0.40816326530612196</c:v>
                </c:pt>
                <c:pt idx="2">
                  <c:v>17.755102040816301</c:v>
                </c:pt>
                <c:pt idx="3">
                  <c:v>50.408163299999998</c:v>
                </c:pt>
                <c:pt idx="4">
                  <c:v>72.244897959183589</c:v>
                </c:pt>
                <c:pt idx="5">
                  <c:v>78.121827411167502</c:v>
                </c:pt>
                <c:pt idx="6">
                  <c:v>78.121827411167502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EA7-BED5-1A90F13A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パケット到達率</a:t>
                </a:r>
                <a:r>
                  <a:rPr lang="en-US" altLang="ja-JP"/>
                  <a:t>(%)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RCS!$D$5:$D$11</c:f>
              <c:numCache>
                <c:formatCode>General</c:formatCode>
                <c:ptCount val="7"/>
                <c:pt idx="0">
                  <c:v>5.5114689999999997E-3</c:v>
                </c:pt>
                <c:pt idx="1">
                  <c:v>8.8700000000000001E-5</c:v>
                </c:pt>
                <c:pt idx="2">
                  <c:v>1.3957239601554899E-2</c:v>
                </c:pt>
                <c:pt idx="3">
                  <c:v>2.3756968999999999E-2</c:v>
                </c:pt>
                <c:pt idx="4">
                  <c:v>2.90812900145772E-2</c:v>
                </c:pt>
                <c:pt idx="5">
                  <c:v>2.95763923495286E-2</c:v>
                </c:pt>
                <c:pt idx="6">
                  <c:v>2.95763923495286E-2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0-4B52-9F44-3CA20264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エンドツーエンド遅延</a:t>
                </a:r>
                <a:r>
                  <a:rPr lang="en-US" altLang="ja-JP"/>
                  <a:t>(</a:t>
                </a:r>
                <a:r>
                  <a:rPr lang="ja-JP" altLang="en-US"/>
                  <a:t>秒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RCS!$E$5:$E$11</c:f>
              <c:numCache>
                <c:formatCode>General</c:formatCode>
                <c:ptCount val="7"/>
                <c:pt idx="0">
                  <c:v>24.05102041</c:v>
                </c:pt>
                <c:pt idx="1">
                  <c:v>12.387755102040799</c:v>
                </c:pt>
                <c:pt idx="2">
                  <c:v>32.1517006802721</c:v>
                </c:pt>
                <c:pt idx="3">
                  <c:v>20.851287660000001</c:v>
                </c:pt>
                <c:pt idx="4">
                  <c:v>19.525696469063799</c:v>
                </c:pt>
                <c:pt idx="5">
                  <c:v>19.220264281685601</c:v>
                </c:pt>
                <c:pt idx="6">
                  <c:v>20.220264281685601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E-450D-A6FE-F35AC6E23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 baseline="0"/>
                  <a:t>数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RCS!$F$5:$F$11</c:f>
              <c:numCache>
                <c:formatCode>General</c:formatCode>
                <c:ptCount val="7"/>
                <c:pt idx="0">
                  <c:v>3.8646258499999999</c:v>
                </c:pt>
                <c:pt idx="1">
                  <c:v>0.28571428571428498</c:v>
                </c:pt>
                <c:pt idx="2">
                  <c:v>8.9908210037261593</c:v>
                </c:pt>
                <c:pt idx="3">
                  <c:v>10.83842999</c:v>
                </c:pt>
                <c:pt idx="4">
                  <c:v>10.9167149691114</c:v>
                </c:pt>
                <c:pt idx="5">
                  <c:v>10.9513871188952</c:v>
                </c:pt>
                <c:pt idx="6">
                  <c:v>10.9513871188952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9-4115-8876-514FB8D2F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ホップ数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8789760595676"/>
          <c:y val="2.9729721715759203E-2"/>
          <c:w val="0.8752282626377883"/>
          <c:h val="0.80820633238173001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[1]Sheet1!$D$26:$F$26</c:f>
              <c:numCache>
                <c:formatCode>General</c:formatCode>
                <c:ptCount val="3"/>
                <c:pt idx="0">
                  <c:v>30.909090909090796</c:v>
                </c:pt>
                <c:pt idx="1">
                  <c:v>55.757575757575694</c:v>
                </c:pt>
                <c:pt idx="2">
                  <c:v>81.717171717171695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A-45D0-9341-2AA5FFB78338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[1]Sheet1!$D$27:$F$27</c:f>
              <c:numCache>
                <c:formatCode>General</c:formatCode>
                <c:ptCount val="3"/>
                <c:pt idx="0">
                  <c:v>30</c:v>
                </c:pt>
                <c:pt idx="1">
                  <c:v>54.416243654822303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A-45D0-9341-2AA5FFB78338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[1]Sheet1!$D$28:$F$28</c:f>
              <c:numCache>
                <c:formatCode>General</c:formatCode>
                <c:ptCount val="3"/>
                <c:pt idx="0">
                  <c:v>24.949494949494898</c:v>
                </c:pt>
                <c:pt idx="1">
                  <c:v>46.010101010101003</c:v>
                </c:pt>
                <c:pt idx="2">
                  <c:v>71.363636363636289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FA-45D0-9341-2AA5FFB78338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[1]Sheet1!$D$29:$F$29</c:f>
              <c:numCache>
                <c:formatCode>General</c:formatCode>
                <c:ptCount val="3"/>
                <c:pt idx="0">
                  <c:v>23.350253807106501</c:v>
                </c:pt>
                <c:pt idx="1">
                  <c:v>43.451776649746201</c:v>
                </c:pt>
                <c:pt idx="2">
                  <c:v>67.664974619289296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FA-45D0-9341-2AA5FFB78338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[1]Sheet1!$D$30:$F$30</c:f>
              <c:numCache>
                <c:formatCode>General</c:formatCode>
                <c:ptCount val="3"/>
                <c:pt idx="0">
                  <c:v>24.292929292929301</c:v>
                </c:pt>
                <c:pt idx="1">
                  <c:v>45.151515151515099</c:v>
                </c:pt>
                <c:pt idx="2">
                  <c:v>71.868686868686808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FA-45D0-9341-2AA5FFB78338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[1]Sheet1!$D$31:$F$31</c:f>
              <c:numCache>
                <c:formatCode>General</c:formatCode>
                <c:ptCount val="3"/>
                <c:pt idx="0">
                  <c:v>22.639593908629401</c:v>
                </c:pt>
                <c:pt idx="1">
                  <c:v>41.624365482233401</c:v>
                </c:pt>
                <c:pt idx="2">
                  <c:v>66.192893401015198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FA-45D0-9341-2AA5FFB78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8144634946529324"/>
              <c:y val="0.8841435343312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8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パケット到達率</a:t>
                </a:r>
                <a:r>
                  <a:rPr lang="en-US" altLang="ja-JP" sz="1800" b="1"/>
                  <a:t>(%)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1.1366225556199643E-2"/>
              <c:y val="0.30310956733667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047715333837"/>
          <c:y val="2.5639250066831785E-2"/>
          <c:w val="0.85878224026425054"/>
          <c:h val="0.79600909556462396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2-436E-9FFF-DFAE90B38BBB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2-436E-9FFF-DFAE90B38BBB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62-436E-9FFF-DFAE90B38BBB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62-436E-9FFF-DFAE90B38BBB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62-436E-9FFF-DFAE90B38BBB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62-436E-9FFF-DFAE90B38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1" baseline="0"/>
                  <a:t> </a:t>
                </a:r>
                <a:r>
                  <a:rPr lang="ja-JP" altLang="en-US" sz="1800" b="1" baseline="0"/>
                  <a:t>ノード数</a:t>
                </a:r>
                <a:endParaRPr lang="ja-JP" alt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エンドツーエンド遅延</a:t>
                </a:r>
                <a:r>
                  <a:rPr lang="en-US" altLang="ja-JP" sz="1800" b="1"/>
                  <a:t>(</a:t>
                </a:r>
                <a:r>
                  <a:rPr lang="ja-JP" altLang="en-US" sz="1800" b="1"/>
                  <a:t>秒</a:t>
                </a:r>
                <a:r>
                  <a:rPr lang="en-US" altLang="ja-JP" sz="1800" b="1"/>
                  <a:t>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9.7666198465741587E-3"/>
              <c:y val="0.28527430019872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35528631465235"/>
          <c:y val="2.9729721715759203E-2"/>
          <c:w val="0.87675189622462879"/>
          <c:h val="0.80118002248609455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1-4A36-A7F3-12B9A1548F60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1-4A36-A7F3-12B9A1548F60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B1-4A36-A7F3-12B9A1548F60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B1-4A36-A7F3-12B9A1548F60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B1-4A36-A7F3-12B9A1548F60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B1-4A36-A7F3-12B9A1548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オーバーヘッド</a:t>
                </a:r>
              </a:p>
            </c:rich>
          </c:tx>
          <c:layout>
            <c:manualLayout>
              <c:xMode val="edge"/>
              <c:yMode val="edge"/>
              <c:x val="3.2554624596363752E-3"/>
              <c:y val="0.35415531526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LSGO'!$D$23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LSGO'!$E$23:$G$23</c:f>
              <c:numCache>
                <c:formatCode>General</c:formatCode>
                <c:ptCount val="3"/>
                <c:pt idx="0">
                  <c:v>23.061224489795901</c:v>
                </c:pt>
                <c:pt idx="1">
                  <c:v>44.6938775510203</c:v>
                </c:pt>
                <c:pt idx="2">
                  <c:v>70.204081632653001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F-44C7-B168-CBC5D03BF62F}"/>
            </c:ext>
          </c:extLst>
        </c:ser>
        <c:ser>
          <c:idx val="1"/>
          <c:order val="1"/>
          <c:tx>
            <c:strRef>
              <c:f>'SIGO vs LSGO'!$D$24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LSGO'!$E$24:$G$24</c:f>
              <c:numCache>
                <c:formatCode>General</c:formatCode>
                <c:ptCount val="3"/>
                <c:pt idx="0">
                  <c:v>22.040816326530599</c:v>
                </c:pt>
                <c:pt idx="1">
                  <c:v>42.244897959183604</c:v>
                </c:pt>
                <c:pt idx="2">
                  <c:v>66.020408163265301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F-44C7-B168-CBC5D03BF62F}"/>
            </c:ext>
          </c:extLst>
        </c:ser>
        <c:ser>
          <c:idx val="2"/>
          <c:order val="2"/>
          <c:tx>
            <c:strRef>
              <c:f>'SIGO vs LSGO'!$D$25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LSGO'!$E$25:$G$25</c:f>
              <c:numCache>
                <c:formatCode>General</c:formatCode>
                <c:ptCount val="3"/>
                <c:pt idx="0">
                  <c:v>26.122448979591802</c:v>
                </c:pt>
                <c:pt idx="1">
                  <c:v>46.724489795918302</c:v>
                </c:pt>
                <c:pt idx="2">
                  <c:v>72.040816326530603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5F-44C7-B168-CBC5D03BF62F}"/>
            </c:ext>
          </c:extLst>
        </c:ser>
        <c:ser>
          <c:idx val="3"/>
          <c:order val="3"/>
          <c:tx>
            <c:strRef>
              <c:f>'SIGO vs LSGO'!$D$26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LSGO'!$E$26:$G$26</c:f>
              <c:numCache>
                <c:formatCode>General</c:formatCode>
                <c:ptCount val="3"/>
                <c:pt idx="0">
                  <c:v>23.561224489795901</c:v>
                </c:pt>
                <c:pt idx="1">
                  <c:v>45.1938775510203</c:v>
                </c:pt>
                <c:pt idx="2">
                  <c:v>70.704081632653001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5F-44C7-B168-CBC5D03BF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7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パケット到達率</a:t>
                </a:r>
                <a:r>
                  <a:rPr lang="en-US" altLang="ja-JP" sz="1400" b="1"/>
                  <a:t>(%)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LSGO'!$I$23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LSGO'!$J$23:$L$23</c:f>
              <c:numCache>
                <c:formatCode>General</c:formatCode>
                <c:ptCount val="3"/>
                <c:pt idx="0">
                  <c:v>2.32220479591836E-2</c:v>
                </c:pt>
                <c:pt idx="1">
                  <c:v>2.74629698979591E-2</c:v>
                </c:pt>
                <c:pt idx="2">
                  <c:v>3.05873493966634E-2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1B-47D2-93D7-7D2F7BDB85CE}"/>
            </c:ext>
          </c:extLst>
        </c:ser>
        <c:ser>
          <c:idx val="1"/>
          <c:order val="1"/>
          <c:tx>
            <c:strRef>
              <c:f>'SIGO vs LSGO'!$I$24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LSGO'!$J$24:$L$24</c:f>
              <c:numCache>
                <c:formatCode>General</c:formatCode>
                <c:ptCount val="3"/>
                <c:pt idx="0">
                  <c:v>2.44591275510204E-2</c:v>
                </c:pt>
                <c:pt idx="1">
                  <c:v>2.82109479834791E-2</c:v>
                </c:pt>
                <c:pt idx="2">
                  <c:v>2.9765066719306701E-2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B-47D2-93D7-7D2F7BDB85CE}"/>
            </c:ext>
          </c:extLst>
        </c:ser>
        <c:ser>
          <c:idx val="2"/>
          <c:order val="2"/>
          <c:tx>
            <c:strRef>
              <c:f>'SIGO vs LSGO'!$I$25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LSGO'!$J$25:$L$25</c:f>
              <c:numCache>
                <c:formatCode>General</c:formatCode>
                <c:ptCount val="3"/>
                <c:pt idx="0">
                  <c:v>2.38729775510204E-2</c:v>
                </c:pt>
                <c:pt idx="1">
                  <c:v>2.7204020274538301E-2</c:v>
                </c:pt>
                <c:pt idx="2">
                  <c:v>3.0310294744088102E-2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1B-47D2-93D7-7D2F7BDB85CE}"/>
            </c:ext>
          </c:extLst>
        </c:ser>
        <c:ser>
          <c:idx val="3"/>
          <c:order val="3"/>
          <c:tx>
            <c:strRef>
              <c:f>'SIGO vs LSGO'!$I$26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LSGO'!$J$26:$L$26</c:f>
              <c:numCache>
                <c:formatCode>General</c:formatCode>
                <c:ptCount val="3"/>
                <c:pt idx="0">
                  <c:v>2.2466896938775498E-2</c:v>
                </c:pt>
                <c:pt idx="1">
                  <c:v>2.7089339455782301E-2</c:v>
                </c:pt>
                <c:pt idx="2">
                  <c:v>2.9700153186750899E-2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B-47D2-93D7-7D2F7BDB8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2000000000000008E-2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エンドツーエンド遅延</a:t>
                </a:r>
                <a:r>
                  <a:rPr lang="en-US" altLang="ja-JP" sz="1400" b="1"/>
                  <a:t>(</a:t>
                </a:r>
                <a:r>
                  <a:rPr lang="ja-JP" altLang="en-US" sz="1400" b="1"/>
                  <a:t>秒</a:t>
                </a:r>
                <a:r>
                  <a:rPr lang="en-US" altLang="ja-JP" sz="1400" b="1"/>
                  <a:t>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997078283499"/>
          <c:y val="0.93477535055911509"/>
          <c:w val="0.64600584343300194"/>
          <c:h val="5.169208551017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LSGO'!$N$23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LSGO'!$O$23:$Q$23</c:f>
              <c:numCache>
                <c:formatCode>General</c:formatCode>
                <c:ptCount val="3"/>
                <c:pt idx="0">
                  <c:v>44.026360544217603</c:v>
                </c:pt>
                <c:pt idx="1">
                  <c:v>28.620651117589802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6-42F0-9C90-74D887DD93B1}"/>
            </c:ext>
          </c:extLst>
        </c:ser>
        <c:ser>
          <c:idx val="1"/>
          <c:order val="1"/>
          <c:tx>
            <c:strRef>
              <c:f>'SIGO vs LSGO'!$N$24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LSGO'!$O$24:$Q$24</c:f>
              <c:numCache>
                <c:formatCode>General</c:formatCode>
                <c:ptCount val="3"/>
                <c:pt idx="0">
                  <c:v>42.320578231292501</c:v>
                </c:pt>
                <c:pt idx="1">
                  <c:v>30.810155490767698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66-42F0-9C90-74D887DD93B1}"/>
            </c:ext>
          </c:extLst>
        </c:ser>
        <c:ser>
          <c:idx val="2"/>
          <c:order val="2"/>
          <c:tx>
            <c:strRef>
              <c:f>'SIGO vs LSGO'!$N$25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LSGO'!$O$25:$Q$25</c:f>
              <c:numCache>
                <c:formatCode>General</c:formatCode>
                <c:ptCount val="3"/>
                <c:pt idx="0">
                  <c:v>48.236564625850299</c:v>
                </c:pt>
                <c:pt idx="1">
                  <c:v>32.933272594752097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66-42F0-9C90-74D887DD93B1}"/>
            </c:ext>
          </c:extLst>
        </c:ser>
        <c:ser>
          <c:idx val="3"/>
          <c:order val="3"/>
          <c:tx>
            <c:strRef>
              <c:f>'SIGO vs LSGO'!$N$26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ysClr val="window" lastClr="FFFFFF">
                  <a:lumMod val="50000"/>
                </a:sysClr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LSGO'!$O$26:$Q$26</c:f>
              <c:numCache>
                <c:formatCode>General</c:formatCode>
                <c:ptCount val="3"/>
                <c:pt idx="0">
                  <c:v>49.6100340136054</c:v>
                </c:pt>
                <c:pt idx="1">
                  <c:v>35.157482993197199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66-42F0-9C90-74D887DD9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5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オーバーヘッド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LSGO'!$D$31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LSGO'!$E$31:$G$31</c:f>
              <c:numCache>
                <c:formatCode>General</c:formatCode>
                <c:ptCount val="3"/>
                <c:pt idx="0">
                  <c:v>80.102040816326507</c:v>
                </c:pt>
                <c:pt idx="1">
                  <c:v>71.632653061224502</c:v>
                </c:pt>
                <c:pt idx="2">
                  <c:v>70.204081632653001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97-44AE-99C9-9384FAAEDE28}"/>
            </c:ext>
          </c:extLst>
        </c:ser>
        <c:ser>
          <c:idx val="1"/>
          <c:order val="1"/>
          <c:tx>
            <c:strRef>
              <c:f>'SIGO vs LSGO'!$D$32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LSGO'!$E$32:$G$32</c:f>
              <c:numCache>
                <c:formatCode>General</c:formatCode>
                <c:ptCount val="3"/>
                <c:pt idx="0">
                  <c:v>79.285714285714207</c:v>
                </c:pt>
                <c:pt idx="1">
                  <c:v>67.959183673469298</c:v>
                </c:pt>
                <c:pt idx="2">
                  <c:v>66.020408163265301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97-44AE-99C9-9384FAAEDE28}"/>
            </c:ext>
          </c:extLst>
        </c:ser>
        <c:ser>
          <c:idx val="2"/>
          <c:order val="2"/>
          <c:tx>
            <c:strRef>
              <c:f>'SIGO vs LSGO'!$D$33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LSGO'!$E$33:$G$33</c:f>
              <c:numCache>
                <c:formatCode>General</c:formatCode>
                <c:ptCount val="3"/>
                <c:pt idx="0">
                  <c:v>83.061224489795904</c:v>
                </c:pt>
                <c:pt idx="1">
                  <c:v>73.265306122448905</c:v>
                </c:pt>
                <c:pt idx="2">
                  <c:v>72.040816326530603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97-44AE-99C9-9384FAAEDE28}"/>
            </c:ext>
          </c:extLst>
        </c:ser>
        <c:ser>
          <c:idx val="3"/>
          <c:order val="3"/>
          <c:tx>
            <c:strRef>
              <c:f>'SIGO vs LSGO'!$D$34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LSGO'!$E$34:$G$34</c:f>
              <c:numCache>
                <c:formatCode>General</c:formatCode>
                <c:ptCount val="3"/>
                <c:pt idx="0">
                  <c:v>80.602040816326507</c:v>
                </c:pt>
                <c:pt idx="1">
                  <c:v>72.132653061224502</c:v>
                </c:pt>
                <c:pt idx="2">
                  <c:v>70.704081632653001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97-44AE-99C9-9384FAAED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パケット到達率</a:t>
                </a:r>
                <a:r>
                  <a:rPr lang="en-US" altLang="ja-JP" sz="1400" b="1"/>
                  <a:t>(%)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LSGO'!$I$31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LSGO'!$J$31:$L$31</c:f>
              <c:numCache>
                <c:formatCode>General</c:formatCode>
                <c:ptCount val="3"/>
                <c:pt idx="0">
                  <c:v>2.9947072938937402E-2</c:v>
                </c:pt>
                <c:pt idx="1">
                  <c:v>3.0287349396663402E-2</c:v>
                </c:pt>
                <c:pt idx="2">
                  <c:v>3.05873493966634E-2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5-4DF7-AE62-0CC0DB1A32B8}"/>
            </c:ext>
          </c:extLst>
        </c:ser>
        <c:ser>
          <c:idx val="1"/>
          <c:order val="1"/>
          <c:tx>
            <c:strRef>
              <c:f>'SIGO vs LSGO'!$I$32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LSGO'!$J$32:$L$32</c:f>
              <c:numCache>
                <c:formatCode>General</c:formatCode>
                <c:ptCount val="3"/>
                <c:pt idx="0">
                  <c:v>2.9456869646906299E-2</c:v>
                </c:pt>
                <c:pt idx="1">
                  <c:v>2.9604526360544201E-2</c:v>
                </c:pt>
                <c:pt idx="2">
                  <c:v>2.9765066719306701E-2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5-4DF7-AE62-0CC0DB1A32B8}"/>
            </c:ext>
          </c:extLst>
        </c:ser>
        <c:ser>
          <c:idx val="2"/>
          <c:order val="2"/>
          <c:tx>
            <c:strRef>
              <c:f>'SIGO vs LSGO'!$I$33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LSGO'!$J$33:$L$33</c:f>
              <c:numCache>
                <c:formatCode>General</c:formatCode>
                <c:ptCount val="3"/>
                <c:pt idx="0">
                  <c:v>3.0136873028020698E-2</c:v>
                </c:pt>
                <c:pt idx="1">
                  <c:v>3.0068909855847099E-2</c:v>
                </c:pt>
                <c:pt idx="2">
                  <c:v>3.0310294744088102E-2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75-4DF7-AE62-0CC0DB1A32B8}"/>
            </c:ext>
          </c:extLst>
        </c:ser>
        <c:ser>
          <c:idx val="3"/>
          <c:order val="3"/>
          <c:tx>
            <c:strRef>
              <c:f>'SIGO vs LSGO'!$I$34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LSGO'!$J$34:$L$34</c:f>
              <c:numCache>
                <c:formatCode>General</c:formatCode>
                <c:ptCount val="3"/>
                <c:pt idx="0">
                  <c:v>2.9521977680596001E-2</c:v>
                </c:pt>
                <c:pt idx="1">
                  <c:v>2.9621490678652398E-2</c:v>
                </c:pt>
                <c:pt idx="2">
                  <c:v>2.9700153186750899E-2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75-4DF7-AE62-0CC0DB1A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2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 dirty="0"/>
                  <a:t>エンドツーエンド遅延</a:t>
                </a:r>
                <a:r>
                  <a:rPr lang="en-US" altLang="ja-JP" sz="1400" b="1" dirty="0"/>
                  <a:t>(</a:t>
                </a:r>
                <a:r>
                  <a:rPr lang="ja-JP" altLang="en-US" sz="1400" b="1" dirty="0"/>
                  <a:t>秒</a:t>
                </a:r>
                <a:r>
                  <a:rPr lang="en-US" altLang="ja-JP" sz="1400" b="1" dirty="0"/>
                  <a:t>)</a:t>
                </a:r>
                <a:endParaRPr lang="ja-JP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LSGO'!$N$31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LSGO'!$O$31:$Q$31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A6-4774-9C7D-F55B62C6E042}"/>
            </c:ext>
          </c:extLst>
        </c:ser>
        <c:ser>
          <c:idx val="1"/>
          <c:order val="1"/>
          <c:tx>
            <c:strRef>
              <c:f>'SIGO vs LSGO'!$N$32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LSGO'!$O$32:$Q$32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A6-4774-9C7D-F55B62C6E042}"/>
            </c:ext>
          </c:extLst>
        </c:ser>
        <c:ser>
          <c:idx val="2"/>
          <c:order val="2"/>
          <c:tx>
            <c:strRef>
              <c:f>'SIGO vs LSGO'!$N$33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LSGO'!$O$33:$Q$33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6-4774-9C7D-F55B62C6E042}"/>
            </c:ext>
          </c:extLst>
        </c:ser>
        <c:ser>
          <c:idx val="3"/>
          <c:order val="3"/>
          <c:tx>
            <c:strRef>
              <c:f>'SIGO vs LSGO'!$N$34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LSGO'!$O$34:$Q$34</c:f>
              <c:numCache>
                <c:formatCode>General</c:formatCode>
                <c:ptCount val="3"/>
                <c:pt idx="0">
                  <c:v>21.463852445740098</c:v>
                </c:pt>
                <c:pt idx="1">
                  <c:v>24.2013119533527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6-4774-9C7D-F55B62C6E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86614173228346"/>
          <c:y val="5.4236293379994166E-2"/>
          <c:w val="0.82057830271216103"/>
          <c:h val="0.6388928988043161"/>
        </c:manualLayout>
      </c:layout>
      <c:lineChart>
        <c:grouping val="standard"/>
        <c:varyColors val="0"/>
        <c:ser>
          <c:idx val="0"/>
          <c:order val="0"/>
          <c:tx>
            <c:strRef>
              <c:f>geocast!$R$8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geocast!$S$7:$U$7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geocast!$S$8:$U$8</c:f>
              <c:numCache>
                <c:formatCode>General</c:formatCode>
                <c:ptCount val="3"/>
                <c:pt idx="0">
                  <c:v>36.624251999999998</c:v>
                </c:pt>
                <c:pt idx="1">
                  <c:v>48.380099999999999</c:v>
                </c:pt>
                <c:pt idx="2">
                  <c:v>80.723355999999995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B4-4EF7-8222-F6C3D467B086}"/>
            </c:ext>
          </c:extLst>
        </c:ser>
        <c:ser>
          <c:idx val="1"/>
          <c:order val="1"/>
          <c:tx>
            <c:strRef>
              <c:f>geocast!$R$9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geocast!$S$7:$U$7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geocast!$S$9:$U$9</c:f>
              <c:numCache>
                <c:formatCode>General</c:formatCode>
                <c:ptCount val="3"/>
                <c:pt idx="0">
                  <c:v>32.567938000000005</c:v>
                </c:pt>
                <c:pt idx="1">
                  <c:v>41.784388</c:v>
                </c:pt>
                <c:pt idx="2">
                  <c:v>70.224489999999989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B4-4EF7-8222-F6C3D467B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 baseline="0"/>
                  <a:t>ノード数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パケット到達率</a:t>
                </a:r>
                <a:r>
                  <a:rPr lang="en-US" altLang="ja-JP" b="1"/>
                  <a:t>(%)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03280839895012"/>
          <c:y val="5.4236293379994166E-2"/>
          <c:w val="0.81241163604549427"/>
          <c:h val="0.65741141732283459"/>
        </c:manualLayout>
      </c:layout>
      <c:lineChart>
        <c:grouping val="standard"/>
        <c:varyColors val="0"/>
        <c:ser>
          <c:idx val="0"/>
          <c:order val="0"/>
          <c:tx>
            <c:strRef>
              <c:f>geocast!$W$8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geocast!$X$7:$Z$7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geocast!$X$8:$Z$8</c:f>
              <c:numCache>
                <c:formatCode>General</c:formatCode>
                <c:ptCount val="3"/>
                <c:pt idx="0">
                  <c:v>3.3515318000000001</c:v>
                </c:pt>
                <c:pt idx="1">
                  <c:v>2.5387668699999999</c:v>
                </c:pt>
                <c:pt idx="2">
                  <c:v>2.3705187900000002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B1-4FF0-9167-E1286A7AACAA}"/>
            </c:ext>
          </c:extLst>
        </c:ser>
        <c:ser>
          <c:idx val="1"/>
          <c:order val="1"/>
          <c:tx>
            <c:strRef>
              <c:f>geocast!$W$9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geocast!$X$7:$Z$7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geocast!$X$9:$Z$9</c:f>
              <c:numCache>
                <c:formatCode>General</c:formatCode>
                <c:ptCount val="3"/>
                <c:pt idx="0">
                  <c:v>3.1936192399999999</c:v>
                </c:pt>
                <c:pt idx="1">
                  <c:v>2.5147221399999999</c:v>
                </c:pt>
                <c:pt idx="2">
                  <c:v>2.3621986599999998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B1-4FF0-9167-E1286A7AA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743497375328084"/>
              <c:y val="0.771431904345290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86614173228346"/>
          <c:y val="5.4236293379994166E-2"/>
          <c:w val="0.82057830271216103"/>
          <c:h val="0.64352252843394564"/>
        </c:manualLayout>
      </c:layout>
      <c:lineChart>
        <c:grouping val="standard"/>
        <c:varyColors val="0"/>
        <c:ser>
          <c:idx val="0"/>
          <c:order val="0"/>
          <c:tx>
            <c:strRef>
              <c:f>geocast!$R$17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geocast!$S$16:$U$16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geocast!$S$17:$U$17</c:f>
              <c:numCache>
                <c:formatCode>General</c:formatCode>
                <c:ptCount val="3"/>
                <c:pt idx="0">
                  <c:v>70.224489999999989</c:v>
                </c:pt>
                <c:pt idx="1">
                  <c:v>53.989891</c:v>
                </c:pt>
                <c:pt idx="2">
                  <c:v>55.641017999999995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1-4518-853D-FEB586979849}"/>
            </c:ext>
          </c:extLst>
        </c:ser>
        <c:ser>
          <c:idx val="1"/>
          <c:order val="1"/>
          <c:tx>
            <c:strRef>
              <c:f>geocast!$R$18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geocast!$S$16:$U$16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geocast!$S$18:$U$18</c:f>
              <c:numCache>
                <c:formatCode>General</c:formatCode>
                <c:ptCount val="3"/>
                <c:pt idx="0">
                  <c:v>80.723355999999995</c:v>
                </c:pt>
                <c:pt idx="1">
                  <c:v>62.494996</c:v>
                </c:pt>
                <c:pt idx="2">
                  <c:v>62.936486000000002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51-4518-853D-FEB586979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パケット到達率</a:t>
                </a:r>
                <a:r>
                  <a:rPr lang="en-US" altLang="ja-JP" b="1"/>
                  <a:t>(%)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138813081351403"/>
          <c:y val="4.8199699231751589E-2"/>
          <c:w val="0.8349014260739599"/>
          <c:h val="0.67333139768178529"/>
        </c:manualLayout>
      </c:layout>
      <c:lineChart>
        <c:grouping val="standard"/>
        <c:varyColors val="0"/>
        <c:ser>
          <c:idx val="0"/>
          <c:order val="0"/>
          <c:tx>
            <c:strRef>
              <c:f>geocast!$W$17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geocast!$X$16:$Z$16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geocast!$X$17:$Z$17</c:f>
              <c:numCache>
                <c:formatCode>General</c:formatCode>
                <c:ptCount val="3"/>
                <c:pt idx="0">
                  <c:v>3.3515318000000001</c:v>
                </c:pt>
                <c:pt idx="1">
                  <c:v>2.37890165</c:v>
                </c:pt>
                <c:pt idx="2">
                  <c:v>2.3564375800000001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57-40C1-B70A-FB81C494DAA8}"/>
            </c:ext>
          </c:extLst>
        </c:ser>
        <c:ser>
          <c:idx val="1"/>
          <c:order val="1"/>
          <c:tx>
            <c:strRef>
              <c:f>geocast!$W$18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geocast!$X$16:$Z$16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geocast!$X$18:$Z$18</c:f>
              <c:numCache>
                <c:formatCode>General</c:formatCode>
                <c:ptCount val="3"/>
                <c:pt idx="0">
                  <c:v>3.1936192399999999</c:v>
                </c:pt>
                <c:pt idx="1">
                  <c:v>2.3845667100000001</c:v>
                </c:pt>
                <c:pt idx="2">
                  <c:v>2.3842253599999998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7-40C1-B70A-FB81C494D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5"/>
          <c:min val="2.2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3677891736047466"/>
          <c:y val="0.84996134134127621"/>
          <c:w val="0.35967062176138342"/>
          <c:h val="0.14741089978398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3" Type="http://schemas.openxmlformats.org/officeDocument/2006/relationships/image" Target="../media/image49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10" Type="http://schemas.openxmlformats.org/officeDocument/2006/relationships/image" Target="../media/image56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0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7433D7D-3238-42C7-BC27-92138368BD6B}"/>
              </a:ext>
            </a:extLst>
          </p:cNvPr>
          <p:cNvGrpSpPr/>
          <p:nvPr/>
        </p:nvGrpSpPr>
        <p:grpSpPr>
          <a:xfrm>
            <a:off x="7386461" y="1316279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80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30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804612" y="939750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6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277080" y="359448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6F222C-02A6-49E4-B733-21CB7C862EDE}"/>
              </a:ext>
            </a:extLst>
          </p:cNvPr>
          <p:cNvGrpSpPr/>
          <p:nvPr/>
        </p:nvGrpSpPr>
        <p:grpSpPr>
          <a:xfrm>
            <a:off x="6780685" y="359448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79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29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06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0818F4D-3B2E-4A44-9462-D71A980DE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31397"/>
              </p:ext>
            </p:extLst>
          </p:nvPr>
        </p:nvGraphicFramePr>
        <p:xfrm>
          <a:off x="47972" y="404986"/>
          <a:ext cx="5429251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1447CE3-5457-4D10-A8E1-0063DB6EB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16240"/>
              </p:ext>
            </p:extLst>
          </p:nvPr>
        </p:nvGraphicFramePr>
        <p:xfrm>
          <a:off x="6096000" y="404986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F7DB3B0-7A25-4C52-9764-9E5AD1A3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1518"/>
              </p:ext>
            </p:extLst>
          </p:nvPr>
        </p:nvGraphicFramePr>
        <p:xfrm>
          <a:off x="3287987" y="3299679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4896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233240"/>
            <a:chOff x="911976" y="386"/>
            <a:chExt cx="10454632" cy="6233240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233240"/>
              <a:chOff x="1127977" y="0"/>
              <a:chExt cx="10454632" cy="6233240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345580" y="5844912"/>
                <a:ext cx="1345434" cy="338554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accent6"/>
                    </a:solidFill>
                  </a:rPr>
                  <a:t>中心座標</a:t>
                </a: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340823" y="3258729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43433" y="4704900"/>
                  <a:ext cx="125451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sz="1600" b="1" dirty="0">
                      <a:solidFill>
                        <a:schemeClr val="accent5"/>
                      </a:solidFill>
                    </a:rPr>
                    <a:t>送信ノード</a:t>
                  </a: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5"/>
                </p:cNvCxnSpPr>
                <p:nvPr/>
              </p:nvCxnSpPr>
              <p:spPr>
                <a:xfrm flipH="1" flipV="1">
                  <a:off x="8914231" y="5256003"/>
                  <a:ext cx="536068" cy="581466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1497" y="2559708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  <p:pic>
        <p:nvPicPr>
          <p:cNvPr id="47" name="図 4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31AC1DF-CD66-45EB-99C6-17B4A281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45">
            <a:off x="5105556" y="2165527"/>
            <a:ext cx="307853" cy="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E5ADD939-D009-46D1-A88F-528CDC39B700}"/>
              </a:ext>
            </a:extLst>
          </p:cNvPr>
          <p:cNvGrpSpPr/>
          <p:nvPr/>
        </p:nvGrpSpPr>
        <p:grpSpPr>
          <a:xfrm>
            <a:off x="534726" y="188985"/>
            <a:ext cx="10795141" cy="6093426"/>
            <a:chOff x="695975" y="232535"/>
            <a:chExt cx="10795141" cy="6093426"/>
          </a:xfrm>
        </p:grpSpPr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6033AD74-4BA2-464F-B20B-9A2D4DC13876}"/>
                </a:ext>
              </a:extLst>
            </p:cNvPr>
            <p:cNvGrpSpPr/>
            <p:nvPr/>
          </p:nvGrpSpPr>
          <p:grpSpPr>
            <a:xfrm>
              <a:off x="695975" y="620987"/>
              <a:ext cx="9485846" cy="4869930"/>
              <a:chOff x="695975" y="47110"/>
              <a:chExt cx="9485846" cy="4869930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F88A7E17-EB50-4D85-A1D3-DFECC6D6E2E6}"/>
                  </a:ext>
                </a:extLst>
              </p:cNvPr>
              <p:cNvSpPr/>
              <p:nvPr/>
            </p:nvSpPr>
            <p:spPr>
              <a:xfrm>
                <a:off x="2373076" y="47110"/>
                <a:ext cx="1140478" cy="486993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28D3F714-56ED-4CA1-A48E-6B2F964A8E8A}"/>
                  </a:ext>
                </a:extLst>
              </p:cNvPr>
              <p:cNvGrpSpPr/>
              <p:nvPr/>
            </p:nvGrpSpPr>
            <p:grpSpPr>
              <a:xfrm>
                <a:off x="695975" y="188985"/>
                <a:ext cx="9485846" cy="4713817"/>
                <a:chOff x="695975" y="998990"/>
                <a:chExt cx="9485846" cy="47138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9D07B60C-5DE5-45A5-9C47-0DD6D67E9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924" y="3212999"/>
                  <a:ext cx="1287623" cy="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AF7F2457-F756-42E8-A384-B4643DF9FA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153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2688A0BC-331E-45F4-9B08-B11F160140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299699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5BFDD789-FE3F-426B-86DD-D5AA8F89C0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462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3255F95-5C26-417A-9E39-3674A50E6358}"/>
                    </a:ext>
                  </a:extLst>
                </p:cNvPr>
                <p:cNvCxnSpPr>
                  <a:cxnSpLocks/>
                  <a:stCxn id="33" idx="6"/>
                  <a:endCxn id="41" idx="2"/>
                </p:cNvCxnSpPr>
                <p:nvPr/>
              </p:nvCxnSpPr>
              <p:spPr>
                <a:xfrm>
                  <a:off x="1235975" y="3266998"/>
                  <a:ext cx="1404009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E51185F0-5EFE-41EF-B14B-A9ADEECB0C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180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6B5763B-9BAF-4EF7-B53B-2DA92167CE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20014" y="170099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F6A8F803-D2DD-4F3E-BF70-5D1174F4EE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489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1D08A47C-818C-4BF7-A8BE-FBC4200D2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6453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39EDBA81-6B0F-44CB-BE72-D0E860A89715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1264402" y="3266998"/>
                  <a:ext cx="1454663" cy="144071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0128A2D9-5A01-4B95-B504-1A527B629338}"/>
                    </a:ext>
                  </a:extLst>
                </p:cNvPr>
                <p:cNvCxnSpPr>
                  <a:cxnSpLocks/>
                  <a:endCxn id="40" idx="3"/>
                </p:cNvCxnSpPr>
                <p:nvPr/>
              </p:nvCxnSpPr>
              <p:spPr>
                <a:xfrm flipV="1">
                  <a:off x="1264402" y="1999909"/>
                  <a:ext cx="1454663" cy="126709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B641FE2D-5F54-42C4-8346-F8E8DB4863B8}"/>
                    </a:ext>
                  </a:extLst>
                </p:cNvPr>
                <p:cNvCxnSpPr>
                  <a:cxnSpLocks/>
                  <a:stCxn id="41" idx="7"/>
                  <a:endCxn id="69" idx="2"/>
                </p:cNvCxnSpPr>
                <p:nvPr/>
              </p:nvCxnSpPr>
              <p:spPr>
                <a:xfrm flipV="1">
                  <a:off x="3100903" y="2633454"/>
                  <a:ext cx="1787004" cy="44262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00E72935-9F1D-4670-9211-FA1075A5E7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32117" y="99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0050B1DB-D4B1-4E11-B93E-62AAAB29FB7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7907" y="236345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38C58B0E-6EC3-43ED-9CCF-ED04C44000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499089" y="386100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0A614B5B-8417-4F31-83AD-E16C7E05A9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8826" y="5172807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9BC30A4B-03C9-4ED8-91D4-9926D39D2571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>
                  <a:off x="3221080" y="3266998"/>
                  <a:ext cx="2278009" cy="86400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C4DB156D-311A-4A88-BC49-180FB6710D2D}"/>
                    </a:ext>
                  </a:extLst>
                </p:cNvPr>
                <p:cNvCxnSpPr>
                  <a:cxnSpLocks/>
                  <a:stCxn id="41" idx="5"/>
                  <a:endCxn id="71" idx="1"/>
                </p:cNvCxnSpPr>
                <p:nvPr/>
              </p:nvCxnSpPr>
              <p:spPr>
                <a:xfrm>
                  <a:off x="3100903" y="3457917"/>
                  <a:ext cx="1787004" cy="17939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2D983F28-A5F7-4DE9-8AB2-D4E7EE009DAF}"/>
                    </a:ext>
                  </a:extLst>
                </p:cNvPr>
                <p:cNvCxnSpPr>
                  <a:cxnSpLocks/>
                  <a:stCxn id="69" idx="7"/>
                </p:cNvCxnSpPr>
                <p:nvPr/>
              </p:nvCxnSpPr>
              <p:spPr>
                <a:xfrm flipV="1">
                  <a:off x="5348826" y="1525779"/>
                  <a:ext cx="372494" cy="91675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CE151595-DBAB-4D37-AF72-576C08DBE7D4}"/>
                    </a:ext>
                  </a:extLst>
                </p:cNvPr>
                <p:cNvCxnSpPr>
                  <a:cxnSpLocks/>
                  <a:stCxn id="69" idx="6"/>
                  <a:endCxn id="48" idx="2"/>
                </p:cNvCxnSpPr>
                <p:nvPr/>
              </p:nvCxnSpPr>
              <p:spPr>
                <a:xfrm flipV="1">
                  <a:off x="5427907" y="2078990"/>
                  <a:ext cx="1532097" cy="55446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BCAC46CD-86AE-4FF3-BE91-910DA43BF243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6072117" y="1313084"/>
                  <a:ext cx="966968" cy="57498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011FB48-E3CE-45CA-AD33-B6C9BDB40EDA}"/>
                    </a:ext>
                  </a:extLst>
                </p:cNvPr>
                <p:cNvCxnSpPr>
                  <a:cxnSpLocks/>
                  <a:stCxn id="42" idx="6"/>
                  <a:endCxn id="71" idx="2"/>
                </p:cNvCxnSpPr>
                <p:nvPr/>
              </p:nvCxnSpPr>
              <p:spPr>
                <a:xfrm>
                  <a:off x="3179984" y="4898630"/>
                  <a:ext cx="1628842" cy="54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2A825FB4-299E-4382-968B-D27A6FF5D646}"/>
                    </a:ext>
                  </a:extLst>
                </p:cNvPr>
                <p:cNvCxnSpPr>
                  <a:cxnSpLocks/>
                  <a:stCxn id="40" idx="4"/>
                  <a:endCxn id="41" idx="0"/>
                </p:cNvCxnSpPr>
                <p:nvPr/>
              </p:nvCxnSpPr>
              <p:spPr>
                <a:xfrm>
                  <a:off x="2909984" y="2078990"/>
                  <a:ext cx="0" cy="91800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6EDEDEF9-CB83-425B-9227-E527E1CC9B6B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2909984" y="3545301"/>
                  <a:ext cx="0" cy="10833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D1042FB2-5286-4DEC-A211-2BCC74645873}"/>
                    </a:ext>
                  </a:extLst>
                </p:cNvPr>
                <p:cNvCxnSpPr>
                  <a:cxnSpLocks/>
                  <a:stCxn id="40" idx="6"/>
                  <a:endCxn id="69" idx="1"/>
                </p:cNvCxnSpPr>
                <p:nvPr/>
              </p:nvCxnSpPr>
              <p:spPr>
                <a:xfrm>
                  <a:off x="3179984" y="1808990"/>
                  <a:ext cx="1787004" cy="63354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9B8E4D62-A0B9-43C2-AFFB-0C333844FDFB}"/>
                    </a:ext>
                  </a:extLst>
                </p:cNvPr>
                <p:cNvCxnSpPr>
                  <a:cxnSpLocks/>
                  <a:stCxn id="40" idx="6"/>
                  <a:endCxn id="68" idx="2"/>
                </p:cNvCxnSpPr>
                <p:nvPr/>
              </p:nvCxnSpPr>
              <p:spPr>
                <a:xfrm flipV="1">
                  <a:off x="3179984" y="1268990"/>
                  <a:ext cx="2352133" cy="5400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CEE92A1C-05F1-44F3-BA20-01BC063F3A67}"/>
                    </a:ext>
                  </a:extLst>
                </p:cNvPr>
                <p:cNvCxnSpPr>
                  <a:cxnSpLocks/>
                  <a:stCxn id="69" idx="5"/>
                  <a:endCxn id="70" idx="0"/>
                </p:cNvCxnSpPr>
                <p:nvPr/>
              </p:nvCxnSpPr>
              <p:spPr>
                <a:xfrm>
                  <a:off x="5348826" y="2824373"/>
                  <a:ext cx="420263" cy="10366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6550D1B0-8741-4F84-8483-B465DE86C4DC}"/>
                    </a:ext>
                  </a:extLst>
                </p:cNvPr>
                <p:cNvCxnSpPr>
                  <a:cxnSpLocks/>
                  <a:stCxn id="70" idx="4"/>
                  <a:endCxn id="71" idx="7"/>
                </p:cNvCxnSpPr>
                <p:nvPr/>
              </p:nvCxnSpPr>
              <p:spPr>
                <a:xfrm flipH="1">
                  <a:off x="5269745" y="4401002"/>
                  <a:ext cx="499344" cy="85088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14297014-643A-400E-B137-2F5A29241628}"/>
                    </a:ext>
                  </a:extLst>
                </p:cNvPr>
                <p:cNvCxnSpPr>
                  <a:cxnSpLocks/>
                  <a:stCxn id="54" idx="2"/>
                  <a:endCxn id="71" idx="6"/>
                </p:cNvCxnSpPr>
                <p:nvPr/>
              </p:nvCxnSpPr>
              <p:spPr>
                <a:xfrm flipH="1">
                  <a:off x="5348826" y="5168630"/>
                  <a:ext cx="2259181" cy="27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C6BAA6D3-21E3-4DF4-800F-0060C3499394}"/>
                    </a:ext>
                  </a:extLst>
                </p:cNvPr>
                <p:cNvCxnSpPr>
                  <a:cxnSpLocks/>
                  <a:endCxn id="54" idx="0"/>
                </p:cNvCxnSpPr>
                <p:nvPr/>
              </p:nvCxnSpPr>
              <p:spPr>
                <a:xfrm flipH="1">
                  <a:off x="7878007" y="3731808"/>
                  <a:ext cx="346856" cy="116682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9BF22F04-74C1-4F8B-86F9-19BE537A9589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6072117" y="4271808"/>
                  <a:ext cx="1614971" cy="7059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1D687152-6264-4538-8683-1FE6250DE45E}"/>
                    </a:ext>
                  </a:extLst>
                </p:cNvPr>
                <p:cNvCxnSpPr>
                  <a:cxnSpLocks/>
                  <a:stCxn id="70" idx="6"/>
                  <a:endCxn id="57" idx="2"/>
                </p:cNvCxnSpPr>
                <p:nvPr/>
              </p:nvCxnSpPr>
              <p:spPr>
                <a:xfrm flipV="1">
                  <a:off x="6039089" y="3482999"/>
                  <a:ext cx="1937364" cy="6480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39CB1817-EA78-40FC-A9C3-DB55356FE282}"/>
                    </a:ext>
                  </a:extLst>
                </p:cNvPr>
                <p:cNvCxnSpPr>
                  <a:cxnSpLocks/>
                  <a:stCxn id="70" idx="7"/>
                  <a:endCxn id="48" idx="3"/>
                </p:cNvCxnSpPr>
                <p:nvPr/>
              </p:nvCxnSpPr>
              <p:spPr>
                <a:xfrm flipV="1">
                  <a:off x="5960008" y="2269909"/>
                  <a:ext cx="1079077" cy="167017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31F39331-395F-4DBD-8157-291A0A693411}"/>
                    </a:ext>
                  </a:extLst>
                </p:cNvPr>
                <p:cNvCxnSpPr>
                  <a:cxnSpLocks/>
                  <a:stCxn id="57" idx="1"/>
                  <a:endCxn id="48" idx="5"/>
                </p:cNvCxnSpPr>
                <p:nvPr/>
              </p:nvCxnSpPr>
              <p:spPr>
                <a:xfrm flipH="1" flipV="1">
                  <a:off x="7420923" y="2269909"/>
                  <a:ext cx="634611" cy="10221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2964EA18-94CF-436F-8941-4412440BAD47}"/>
                    </a:ext>
                  </a:extLst>
                </p:cNvPr>
                <p:cNvCxnSpPr>
                  <a:cxnSpLocks/>
                  <a:stCxn id="49" idx="2"/>
                  <a:endCxn id="48" idx="6"/>
                </p:cNvCxnSpPr>
                <p:nvPr/>
              </p:nvCxnSpPr>
              <p:spPr>
                <a:xfrm flipH="1">
                  <a:off x="7500004" y="1970992"/>
                  <a:ext cx="1620010" cy="10799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E38741F0-0B7F-4EF2-9EAA-C16BD7CABBBC}"/>
                    </a:ext>
                  </a:extLst>
                </p:cNvPr>
                <p:cNvCxnSpPr>
                  <a:cxnSpLocks/>
                  <a:stCxn id="49" idx="3"/>
                  <a:endCxn id="57" idx="7"/>
                </p:cNvCxnSpPr>
                <p:nvPr/>
              </p:nvCxnSpPr>
              <p:spPr>
                <a:xfrm flipH="1">
                  <a:off x="8437372" y="2161911"/>
                  <a:ext cx="761723" cy="113016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48FAB8D0-A6B3-43F8-8761-1A2FA4B421C6}"/>
                    </a:ext>
                  </a:extLst>
                </p:cNvPr>
                <p:cNvCxnSpPr>
                  <a:cxnSpLocks/>
                  <a:stCxn id="45" idx="2"/>
                  <a:endCxn id="57" idx="6"/>
                </p:cNvCxnSpPr>
                <p:nvPr/>
              </p:nvCxnSpPr>
              <p:spPr>
                <a:xfrm flipH="1">
                  <a:off x="8516453" y="3482999"/>
                  <a:ext cx="112536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BAC18DF1-2E78-4EE7-BBE3-BA443C49D9CD}"/>
                    </a:ext>
                  </a:extLst>
                </p:cNvPr>
                <p:cNvCxnSpPr>
                  <a:cxnSpLocks/>
                  <a:stCxn id="45" idx="3"/>
                  <a:endCxn id="54" idx="6"/>
                </p:cNvCxnSpPr>
                <p:nvPr/>
              </p:nvCxnSpPr>
              <p:spPr>
                <a:xfrm flipH="1">
                  <a:off x="8148007" y="3673918"/>
                  <a:ext cx="1572895" cy="14947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4E63628-1AF3-45EA-8088-AEB9BECF5F47}"/>
                    </a:ext>
                  </a:extLst>
                </p:cNvPr>
                <p:cNvCxnSpPr>
                  <a:cxnSpLocks/>
                  <a:stCxn id="49" idx="5"/>
                  <a:endCxn id="45" idx="0"/>
                </p:cNvCxnSpPr>
                <p:nvPr/>
              </p:nvCxnSpPr>
              <p:spPr>
                <a:xfrm>
                  <a:off x="9580933" y="2161911"/>
                  <a:ext cx="330888" cy="105108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7D3F21A-CFFF-4E7E-A5EB-F57ADE971D54}"/>
                </a:ext>
              </a:extLst>
            </p:cNvPr>
            <p:cNvSpPr txBox="1"/>
            <p:nvPr/>
          </p:nvSpPr>
          <p:spPr>
            <a:xfrm>
              <a:off x="2582547" y="232535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RCS1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3BAB6412-D12F-449F-9746-B4A0CA133A0A}"/>
                </a:ext>
              </a:extLst>
            </p:cNvPr>
            <p:cNvSpPr/>
            <p:nvPr/>
          </p:nvSpPr>
          <p:spPr>
            <a:xfrm>
              <a:off x="4503685" y="1559651"/>
              <a:ext cx="1622905" cy="4446644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5B002905-06F5-4796-B5F8-C756DBB273B5}"/>
                </a:ext>
              </a:extLst>
            </p:cNvPr>
            <p:cNvSpPr txBox="1"/>
            <p:nvPr/>
          </p:nvSpPr>
          <p:spPr>
            <a:xfrm>
              <a:off x="5356574" y="5956629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RCS2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B56E6862-5B3F-41B0-B379-F5166FE9AD4B}"/>
                </a:ext>
              </a:extLst>
            </p:cNvPr>
            <p:cNvSpPr/>
            <p:nvPr/>
          </p:nvSpPr>
          <p:spPr>
            <a:xfrm rot="878216">
              <a:off x="7607695" y="2629827"/>
              <a:ext cx="986255" cy="2880115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C604070-265C-4703-8CC2-14FD586403FE}"/>
                </a:ext>
              </a:extLst>
            </p:cNvPr>
            <p:cNvSpPr txBox="1"/>
            <p:nvPr/>
          </p:nvSpPr>
          <p:spPr>
            <a:xfrm>
              <a:off x="7941423" y="5266697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RCS3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0560A881-760A-46D3-BB35-D3360E55DEB7}"/>
                </a:ext>
              </a:extLst>
            </p:cNvPr>
            <p:cNvSpPr/>
            <p:nvPr/>
          </p:nvSpPr>
          <p:spPr>
            <a:xfrm rot="20678992">
              <a:off x="9140946" y="860858"/>
              <a:ext cx="1069196" cy="3261442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901CEF4-BB45-468A-B459-D8C6C7A4FD1B}"/>
                </a:ext>
              </a:extLst>
            </p:cNvPr>
            <p:cNvSpPr txBox="1"/>
            <p:nvPr/>
          </p:nvSpPr>
          <p:spPr>
            <a:xfrm>
              <a:off x="9872933" y="4035680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RCS4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DEC6D8A3-BC6D-4A3E-BCA9-87D02985A0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8" y="3067548"/>
              <a:ext cx="1354287" cy="13210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F3B5CF5C-9E32-4F07-B82E-62B5244FE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056" y="1734864"/>
              <a:ext cx="1308718" cy="115905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F92CCFC8-D8A3-4221-91B3-9BE58D997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427" y="2336800"/>
              <a:ext cx="1762191" cy="45511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CA4562F-F0A1-49F1-AB61-D65C9AA734B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64" y="2992582"/>
              <a:ext cx="2235200" cy="80356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D2F8C3A8-B15A-4303-97BF-257463566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33082" y="3198314"/>
              <a:ext cx="1762191" cy="174314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07E6FBA-F5E8-4139-925F-9E4211C9B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482" y="3182676"/>
              <a:ext cx="1864941" cy="62733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E1AFB4EA-2BA0-46D1-BB70-49E851FB0215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80" y="3971485"/>
              <a:ext cx="1579953" cy="68684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矢印コネクタ 211">
              <a:extLst>
                <a:ext uri="{FF2B5EF4-FFF2-40B4-BE49-F238E27FC236}">
                  <a16:creationId xmlns:a16="http://schemas.microsoft.com/office/drawing/2014/main" id="{533E699A-BD95-4A1C-9E91-1BF7F7EF2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779" y="1920849"/>
              <a:ext cx="723177" cy="105732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98B52858-9169-402D-91FC-FED04F06883E}"/>
                </a:ext>
              </a:extLst>
            </p:cNvPr>
            <p:cNvCxnSpPr>
              <a:cxnSpLocks/>
            </p:cNvCxnSpPr>
            <p:nvPr/>
          </p:nvCxnSpPr>
          <p:spPr>
            <a:xfrm>
              <a:off x="8532179" y="3152191"/>
              <a:ext cx="1109642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DA9D4659-403A-49C3-B397-FF5F80B21FE4}"/>
                </a:ext>
              </a:extLst>
            </p:cNvPr>
            <p:cNvSpPr/>
            <p:nvPr/>
          </p:nvSpPr>
          <p:spPr>
            <a:xfrm>
              <a:off x="2569496" y="2626495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266193EF-357C-4A23-8008-907B6A14D657}"/>
                </a:ext>
              </a:extLst>
            </p:cNvPr>
            <p:cNvSpPr/>
            <p:nvPr/>
          </p:nvSpPr>
          <p:spPr>
            <a:xfrm>
              <a:off x="5419383" y="3471976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02A4E16-5E9D-46E9-9598-7CCB3BCA284F}"/>
                </a:ext>
              </a:extLst>
            </p:cNvPr>
            <p:cNvSpPr/>
            <p:nvPr/>
          </p:nvSpPr>
          <p:spPr>
            <a:xfrm>
              <a:off x="7900777" y="2811449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32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F7238C6-7E14-4D5C-A3E6-65396B004F1A}"/>
              </a:ext>
            </a:extLst>
          </p:cNvPr>
          <p:cNvSpPr txBox="1"/>
          <p:nvPr/>
        </p:nvSpPr>
        <p:spPr>
          <a:xfrm>
            <a:off x="6940933" y="5334815"/>
            <a:ext cx="350944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(b)Minimum angle method</a:t>
            </a:r>
            <a:endParaRPr lang="ja-JP" altLang="en-US" sz="1600" dirty="0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905C173C-6FFD-4FE2-B3E1-C2E636946EBF}"/>
              </a:ext>
            </a:extLst>
          </p:cNvPr>
          <p:cNvGrpSpPr/>
          <p:nvPr/>
        </p:nvGrpSpPr>
        <p:grpSpPr>
          <a:xfrm>
            <a:off x="5869927" y="1230495"/>
            <a:ext cx="5117869" cy="3683088"/>
            <a:chOff x="6697455" y="2471638"/>
            <a:chExt cx="5028256" cy="361859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06652A4-5D4A-4641-996E-1F29052B436D}"/>
                </a:ext>
              </a:extLst>
            </p:cNvPr>
            <p:cNvGrpSpPr/>
            <p:nvPr/>
          </p:nvGrpSpPr>
          <p:grpSpPr>
            <a:xfrm>
              <a:off x="6697455" y="2471638"/>
              <a:ext cx="5028256" cy="2893219"/>
              <a:chOff x="693420" y="1853348"/>
              <a:chExt cx="5028256" cy="2893219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9464B35-AE72-401E-AA35-32AB4E2CEA75}"/>
                  </a:ext>
                </a:extLst>
              </p:cNvPr>
              <p:cNvSpPr/>
              <p:nvPr/>
            </p:nvSpPr>
            <p:spPr>
              <a:xfrm>
                <a:off x="2207982" y="2348995"/>
                <a:ext cx="3485985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6F82B78-37E7-4C15-BCD4-DD79D3DDDE56}"/>
                  </a:ext>
                </a:extLst>
              </p:cNvPr>
              <p:cNvSpPr/>
              <p:nvPr/>
            </p:nvSpPr>
            <p:spPr>
              <a:xfrm>
                <a:off x="695975" y="2348995"/>
                <a:ext cx="64800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FF4F6CE-2F6B-40E5-B499-08170269812E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3485985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6716EC3-29B0-4625-A86C-79913B2BE721}"/>
                  </a:ext>
                </a:extLst>
              </p:cNvPr>
              <p:cNvSpPr/>
              <p:nvPr/>
            </p:nvSpPr>
            <p:spPr>
              <a:xfrm>
                <a:off x="693420" y="4293004"/>
                <a:ext cx="648003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1642489-29C1-413E-B22D-08514A813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" y="3972996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27AD7F8-9ED2-4F9F-A194-384A4C941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130" y="1997338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EB02780-EDF4-4C26-A26E-EB7DD559D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53348"/>
                <a:ext cx="8312" cy="289321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8F9CBA3-0435-4010-AD1E-5D0C750207B7}"/>
                </a:ext>
              </a:extLst>
            </p:cNvPr>
            <p:cNvSpPr/>
            <p:nvPr/>
          </p:nvSpPr>
          <p:spPr>
            <a:xfrm>
              <a:off x="7855427" y="3630897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ローチャート: 和接合 50">
              <a:extLst>
                <a:ext uri="{FF2B5EF4-FFF2-40B4-BE49-F238E27FC236}">
                  <a16:creationId xmlns:a16="http://schemas.microsoft.com/office/drawing/2014/main" id="{17D7D968-0160-4301-A091-1D778EA8159E}"/>
                </a:ext>
              </a:extLst>
            </p:cNvPr>
            <p:cNvSpPr/>
            <p:nvPr/>
          </p:nvSpPr>
          <p:spPr>
            <a:xfrm>
              <a:off x="10848022" y="4271278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B6B4F4CB-C00A-447C-B1BC-47B36524CA8A}"/>
                </a:ext>
              </a:extLst>
            </p:cNvPr>
            <p:cNvGrpSpPr/>
            <p:nvPr/>
          </p:nvGrpSpPr>
          <p:grpSpPr>
            <a:xfrm>
              <a:off x="9685769" y="2660799"/>
              <a:ext cx="242469" cy="248955"/>
              <a:chOff x="4583993" y="5532402"/>
              <a:chExt cx="242469" cy="248955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0140D608-B7C3-448E-82B8-2101729A5A75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991DE86-6B21-4525-A63E-8A057D74B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2814" y="555114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B9DC732-AA7C-40AA-9BB4-688E6CE0922B}"/>
                </a:ext>
              </a:extLst>
            </p:cNvPr>
            <p:cNvSpPr/>
            <p:nvPr/>
          </p:nvSpPr>
          <p:spPr>
            <a:xfrm>
              <a:off x="7840424" y="2795963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9D7E07B-EA27-4A65-B98A-21806D440EBA}"/>
                </a:ext>
              </a:extLst>
            </p:cNvPr>
            <p:cNvGrpSpPr/>
            <p:nvPr/>
          </p:nvGrpSpPr>
          <p:grpSpPr>
            <a:xfrm>
              <a:off x="9712539" y="4271279"/>
              <a:ext cx="242469" cy="248955"/>
              <a:chOff x="4583993" y="5532402"/>
              <a:chExt cx="242469" cy="248955"/>
            </a:xfrm>
          </p:grpSpPr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2C3FE457-07A4-441A-A77C-DA03BD2D3830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5E83FD2-DF5A-4F26-9BBA-C6C72867B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761" y="5588091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7412069-C371-453D-AC29-82C4CC91EA9A}"/>
                </a:ext>
              </a:extLst>
            </p:cNvPr>
            <p:cNvSpPr txBox="1"/>
            <p:nvPr/>
          </p:nvSpPr>
          <p:spPr>
            <a:xfrm>
              <a:off x="9898982" y="2600415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E078F42A-8A6D-4E55-85E2-9B61C7497A3C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9975273" y="4394186"/>
              <a:ext cx="872749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AA10B10-D56B-498E-8874-54CCA2F14FC1}"/>
                </a:ext>
              </a:extLst>
            </p:cNvPr>
            <p:cNvGrpSpPr/>
            <p:nvPr/>
          </p:nvGrpSpPr>
          <p:grpSpPr>
            <a:xfrm>
              <a:off x="6898131" y="5451814"/>
              <a:ext cx="242469" cy="248955"/>
              <a:chOff x="4581903" y="5386167"/>
              <a:chExt cx="242469" cy="248955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9DC4AA35-404A-4D9A-B199-5060F6B628CA}"/>
                  </a:ext>
                </a:extLst>
              </p:cNvPr>
              <p:cNvSpPr/>
              <p:nvPr/>
            </p:nvSpPr>
            <p:spPr>
              <a:xfrm>
                <a:off x="4581903" y="5386167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887BD944-F62C-44AB-9DFE-1D0312544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1012" y="5443015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4AD134E-1023-4B3D-89B2-BF2250556E5B}"/>
                </a:ext>
              </a:extLst>
            </p:cNvPr>
            <p:cNvSpPr txBox="1"/>
            <p:nvPr/>
          </p:nvSpPr>
          <p:spPr>
            <a:xfrm>
              <a:off x="7151970" y="5413167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LSN</a:t>
              </a:r>
              <a:endParaRPr lang="ja-JP" altLang="en-US" sz="1400" dirty="0"/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1B15A466-632D-4E9D-97BF-DC6A70EE919A}"/>
                </a:ext>
              </a:extLst>
            </p:cNvPr>
            <p:cNvGrpSpPr/>
            <p:nvPr/>
          </p:nvGrpSpPr>
          <p:grpSpPr>
            <a:xfrm>
              <a:off x="9130131" y="5451814"/>
              <a:ext cx="242469" cy="248955"/>
              <a:chOff x="4577203" y="5398587"/>
              <a:chExt cx="242469" cy="248955"/>
            </a:xfrm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E2C05C55-12DA-47DC-8F90-8E47A662A574}"/>
                  </a:ext>
                </a:extLst>
              </p:cNvPr>
              <p:cNvSpPr/>
              <p:nvPr/>
            </p:nvSpPr>
            <p:spPr>
              <a:xfrm>
                <a:off x="4577203" y="5398587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0E89004F-CEED-4060-B59E-8ED16509A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3251" y="541326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1DE792E-BD29-4DCF-B23E-2089CC9A5711}"/>
                </a:ext>
              </a:extLst>
            </p:cNvPr>
            <p:cNvSpPr txBox="1"/>
            <p:nvPr/>
          </p:nvSpPr>
          <p:spPr>
            <a:xfrm>
              <a:off x="9366113" y="541499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81" name="フローチャート: 和接合 80">
              <a:extLst>
                <a:ext uri="{FF2B5EF4-FFF2-40B4-BE49-F238E27FC236}">
                  <a16:creationId xmlns:a16="http://schemas.microsoft.com/office/drawing/2014/main" id="{0BE88D8E-AAEF-4AE5-9093-AA964B8AE6CC}"/>
                </a:ext>
              </a:extLst>
            </p:cNvPr>
            <p:cNvSpPr/>
            <p:nvPr/>
          </p:nvSpPr>
          <p:spPr>
            <a:xfrm>
              <a:off x="6891471" y="5821062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E8B37A7-9CE7-4F00-AC89-06CDC4D4EE0C}"/>
                </a:ext>
              </a:extLst>
            </p:cNvPr>
            <p:cNvSpPr txBox="1"/>
            <p:nvPr/>
          </p:nvSpPr>
          <p:spPr>
            <a:xfrm>
              <a:off x="7151970" y="578051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PLSN</a:t>
              </a:r>
              <a:endParaRPr lang="ja-JP" altLang="en-US" sz="1400" b="1" dirty="0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5C402B10-9464-47A9-8507-64777C0ED877}"/>
                </a:ext>
              </a:extLst>
            </p:cNvPr>
            <p:cNvSpPr/>
            <p:nvPr/>
          </p:nvSpPr>
          <p:spPr>
            <a:xfrm>
              <a:off x="9114081" y="581792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6505CC8-6EB8-47A7-A9F8-ECFE1785A1E8}"/>
                </a:ext>
              </a:extLst>
            </p:cNvPr>
            <p:cNvSpPr txBox="1"/>
            <p:nvPr/>
          </p:nvSpPr>
          <p:spPr>
            <a:xfrm>
              <a:off x="9471634" y="5782460"/>
              <a:ext cx="2068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Relay candidate node</a:t>
              </a:r>
              <a:endParaRPr lang="ja-JP" altLang="en-US" sz="1400" dirty="0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60918056-F870-4D4D-BD61-7B002B2C564F}"/>
                </a:ext>
              </a:extLst>
            </p:cNvPr>
            <p:cNvCxnSpPr>
              <a:stCxn id="63" idx="1"/>
              <a:endCxn id="63" idx="2"/>
            </p:cNvCxnSpPr>
            <p:nvPr/>
          </p:nvCxnSpPr>
          <p:spPr>
            <a:xfrm flipH="1">
              <a:off x="9712539" y="4307738"/>
              <a:ext cx="35509" cy="8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9CADDBAA-B128-490F-840D-DD612E88C504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 flipH="1" flipV="1">
              <a:off x="8097896" y="3755375"/>
              <a:ext cx="1614646" cy="5808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9D1B7E26-D6F5-4077-A2F6-D91C468685F8}"/>
                </a:ext>
              </a:extLst>
            </p:cNvPr>
            <p:cNvCxnSpPr>
              <a:cxnSpLocks/>
              <a:stCxn id="63" idx="1"/>
              <a:endCxn id="61" idx="5"/>
            </p:cNvCxnSpPr>
            <p:nvPr/>
          </p:nvCxnSpPr>
          <p:spPr>
            <a:xfrm flipH="1" flipV="1">
              <a:off x="8047384" y="3008459"/>
              <a:ext cx="1700664" cy="12992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8DBA57D-7D75-4AAA-81A1-B469BB293383}"/>
                </a:ext>
              </a:extLst>
            </p:cNvPr>
            <p:cNvCxnSpPr>
              <a:cxnSpLocks/>
              <a:stCxn id="63" idx="0"/>
              <a:endCxn id="56" idx="4"/>
            </p:cNvCxnSpPr>
            <p:nvPr/>
          </p:nvCxnSpPr>
          <p:spPr>
            <a:xfrm flipH="1" flipV="1">
              <a:off x="9809776" y="2895541"/>
              <a:ext cx="23998" cy="137573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E987E915-B771-4824-88B9-49711A504605}"/>
                </a:ext>
              </a:extLst>
            </p:cNvPr>
            <p:cNvSpPr txBox="1"/>
            <p:nvPr/>
          </p:nvSpPr>
          <p:spPr>
            <a:xfrm>
              <a:off x="7542797" y="3685952"/>
              <a:ext cx="575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1</a:t>
              </a:r>
              <a:endParaRPr lang="ja-JP" altLang="en-US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8C309EA-91FC-46B2-B9C1-97EA2F047942}"/>
                </a:ext>
              </a:extLst>
            </p:cNvPr>
            <p:cNvSpPr txBox="1"/>
            <p:nvPr/>
          </p:nvSpPr>
          <p:spPr>
            <a:xfrm>
              <a:off x="7774904" y="3061014"/>
              <a:ext cx="745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2</a:t>
              </a:r>
              <a:endParaRPr lang="ja-JP" altLang="en-US" dirty="0"/>
            </a:p>
          </p:txBody>
        </p:sp>
        <p:sp>
          <p:nvSpPr>
            <p:cNvPr id="102" name="円弧 101">
              <a:extLst>
                <a:ext uri="{FF2B5EF4-FFF2-40B4-BE49-F238E27FC236}">
                  <a16:creationId xmlns:a16="http://schemas.microsoft.com/office/drawing/2014/main" id="{3E68A4FE-948A-4CBB-9082-255C22B74B56}"/>
                </a:ext>
              </a:extLst>
            </p:cNvPr>
            <p:cNvSpPr/>
            <p:nvPr/>
          </p:nvSpPr>
          <p:spPr>
            <a:xfrm rot="159060">
              <a:off x="9267074" y="3726186"/>
              <a:ext cx="1152000" cy="1152000"/>
            </a:xfrm>
            <a:prstGeom prst="arc">
              <a:avLst>
                <a:gd name="adj1" fmla="val 12478960"/>
                <a:gd name="adj2" fmla="val 329736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弧 102">
              <a:extLst>
                <a:ext uri="{FF2B5EF4-FFF2-40B4-BE49-F238E27FC236}">
                  <a16:creationId xmlns:a16="http://schemas.microsoft.com/office/drawing/2014/main" id="{6D07E50C-2A66-4B6D-A557-5917DFA86C6C}"/>
                </a:ext>
              </a:extLst>
            </p:cNvPr>
            <p:cNvSpPr/>
            <p:nvPr/>
          </p:nvSpPr>
          <p:spPr>
            <a:xfrm rot="21153773">
              <a:off x="9390197" y="3919600"/>
              <a:ext cx="828000" cy="828000"/>
            </a:xfrm>
            <a:prstGeom prst="arc">
              <a:avLst>
                <a:gd name="adj1" fmla="val 12029395"/>
                <a:gd name="adj2" fmla="val 788989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18FBAA5-33C9-40DF-811E-B4B16A9D0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7628" y="3200043"/>
              <a:ext cx="2160000" cy="2160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0D7B792-84BB-4C5F-8F28-25F20E06AF36}"/>
                </a:ext>
              </a:extLst>
            </p:cNvPr>
            <p:cNvSpPr txBox="1"/>
            <p:nvPr/>
          </p:nvSpPr>
          <p:spPr>
            <a:xfrm>
              <a:off x="9807351" y="2913389"/>
              <a:ext cx="9669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sdangle</a:t>
              </a:r>
              <a:endParaRPr lang="ja-JP" altLang="en-US" sz="16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422E78F-5697-48E4-9EEA-833E6B9F6A2D}"/>
                </a:ext>
              </a:extLst>
            </p:cNvPr>
            <p:cNvSpPr txBox="1"/>
            <p:nvPr/>
          </p:nvSpPr>
          <p:spPr>
            <a:xfrm>
              <a:off x="8398789" y="4190431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snangle1</a:t>
              </a:r>
              <a:endParaRPr lang="ja-JP" altLang="en-US" sz="16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BA1FA8F-CC13-4679-A437-01B4A4F20CDB}"/>
                </a:ext>
              </a:extLst>
            </p:cNvPr>
            <p:cNvSpPr txBox="1"/>
            <p:nvPr/>
          </p:nvSpPr>
          <p:spPr>
            <a:xfrm>
              <a:off x="9824478" y="3518623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snangle2</a:t>
              </a:r>
              <a:endParaRPr lang="ja-JP" altLang="en-US" sz="16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E3C88325-4C95-4714-9156-6AE00B062EE8}"/>
                </a:ext>
              </a:extLst>
            </p:cNvPr>
            <p:cNvSpPr txBox="1"/>
            <p:nvPr/>
          </p:nvSpPr>
          <p:spPr>
            <a:xfrm>
              <a:off x="8493604" y="2924364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minanle2</a:t>
              </a:r>
              <a:endParaRPr lang="ja-JP" altLang="en-US" sz="1600" dirty="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149BC08A-0617-4287-8F65-EB2C02C2D15D}"/>
                </a:ext>
              </a:extLst>
            </p:cNvPr>
            <p:cNvSpPr txBox="1"/>
            <p:nvPr/>
          </p:nvSpPr>
          <p:spPr>
            <a:xfrm>
              <a:off x="7947683" y="3451110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minanle1</a:t>
              </a:r>
              <a:endParaRPr lang="ja-JP" altLang="en-US" sz="1600" dirty="0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62F0C251-7EB5-412B-ABDE-29B4DE9A28D6}"/>
              </a:ext>
            </a:extLst>
          </p:cNvPr>
          <p:cNvGrpSpPr/>
          <p:nvPr/>
        </p:nvGrpSpPr>
        <p:grpSpPr>
          <a:xfrm>
            <a:off x="911976" y="1215403"/>
            <a:ext cx="4708889" cy="4046559"/>
            <a:chOff x="1431303" y="2457194"/>
            <a:chExt cx="4626438" cy="397570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6112B6A-087D-4621-944C-000EF8CB80CE}"/>
                </a:ext>
              </a:extLst>
            </p:cNvPr>
            <p:cNvGrpSpPr/>
            <p:nvPr/>
          </p:nvGrpSpPr>
          <p:grpSpPr>
            <a:xfrm>
              <a:off x="1431303" y="2457194"/>
              <a:ext cx="4150236" cy="2917637"/>
              <a:chOff x="330105" y="1828930"/>
              <a:chExt cx="4150236" cy="2917637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37EBB59-DEB8-4F45-B8AE-738546899D86}"/>
                  </a:ext>
                </a:extLst>
              </p:cNvPr>
              <p:cNvSpPr/>
              <p:nvPr/>
            </p:nvSpPr>
            <p:spPr>
              <a:xfrm>
                <a:off x="2207983" y="2348995"/>
                <a:ext cx="2272358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01329BA-73B0-4912-9D60-5C672166037C}"/>
                  </a:ext>
                </a:extLst>
              </p:cNvPr>
              <p:cNvSpPr/>
              <p:nvPr/>
            </p:nvSpPr>
            <p:spPr>
              <a:xfrm>
                <a:off x="330105" y="2348995"/>
                <a:ext cx="101387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32E9A70-1239-4B1C-8780-7A4D2B83E6B8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2244867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74BD75A-B710-4C9B-A502-CF1A138B09F9}"/>
                  </a:ext>
                </a:extLst>
              </p:cNvPr>
              <p:cNvSpPr/>
              <p:nvPr/>
            </p:nvSpPr>
            <p:spPr>
              <a:xfrm>
                <a:off x="344174" y="4293004"/>
                <a:ext cx="997249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D18E511-F6BD-44FA-B48B-5612FFEC8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3972996"/>
                <a:ext cx="413616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AA4ACA93-F44C-4859-98C0-C7F771463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1987364"/>
                <a:ext cx="4136166" cy="1639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7A2044-D53E-43E5-8B26-63CE173B4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28930"/>
                <a:ext cx="12779" cy="2917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フローチャート: 論理和 52">
              <a:extLst>
                <a:ext uri="{FF2B5EF4-FFF2-40B4-BE49-F238E27FC236}">
                  <a16:creationId xmlns:a16="http://schemas.microsoft.com/office/drawing/2014/main" id="{05FB676F-BCA4-4207-8974-AD2B05F25F58}"/>
                </a:ext>
              </a:extLst>
            </p:cNvPr>
            <p:cNvSpPr/>
            <p:nvPr/>
          </p:nvSpPr>
          <p:spPr>
            <a:xfrm>
              <a:off x="2913576" y="4307738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3065A66-D7B0-4C1A-ACB7-15C003A73F8D}"/>
                </a:ext>
              </a:extLst>
            </p:cNvPr>
            <p:cNvGrpSpPr/>
            <p:nvPr/>
          </p:nvGrpSpPr>
          <p:grpSpPr>
            <a:xfrm>
              <a:off x="1999741" y="4285577"/>
              <a:ext cx="242469" cy="248955"/>
              <a:chOff x="4805472" y="5531491"/>
              <a:chExt cx="242469" cy="248955"/>
            </a:xfrm>
          </p:grpSpPr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5E8A575B-452A-48E2-9754-FE4CD7E401A5}"/>
                  </a:ext>
                </a:extLst>
              </p:cNvPr>
              <p:cNvSpPr/>
              <p:nvPr/>
            </p:nvSpPr>
            <p:spPr>
              <a:xfrm>
                <a:off x="4805472" y="5531491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D3C5EB0E-54FB-439D-993E-6FD966321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1240" y="5588750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45E529B-D8CF-4A12-A480-D72820423913}"/>
                </a:ext>
              </a:extLst>
            </p:cNvPr>
            <p:cNvSpPr/>
            <p:nvPr/>
          </p:nvSpPr>
          <p:spPr>
            <a:xfrm>
              <a:off x="2547607" y="312120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55EB4771-B5E0-4A49-BB7F-39A6257DCCAF}"/>
                </a:ext>
              </a:extLst>
            </p:cNvPr>
            <p:cNvGrpSpPr/>
            <p:nvPr/>
          </p:nvGrpSpPr>
          <p:grpSpPr>
            <a:xfrm>
              <a:off x="4003102" y="2681930"/>
              <a:ext cx="242469" cy="248955"/>
              <a:chOff x="3872364" y="6136054"/>
              <a:chExt cx="242469" cy="24895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3264AA-4534-47C5-B273-22976589E709}"/>
                  </a:ext>
                </a:extLst>
              </p:cNvPr>
              <p:cNvSpPr/>
              <p:nvPr/>
            </p:nvSpPr>
            <p:spPr>
              <a:xfrm>
                <a:off x="3872364" y="613605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5E207DAD-88F8-459B-9DE8-4326FE150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617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DE9A13B5-F063-4959-A246-70AC1A64FE00}"/>
                </a:ext>
              </a:extLst>
            </p:cNvPr>
            <p:cNvSpPr txBox="1"/>
            <p:nvPr/>
          </p:nvSpPr>
          <p:spPr>
            <a:xfrm>
              <a:off x="4226704" y="2630922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1B98461F-58F8-4E2D-B1BD-4E203BCBCD4A}"/>
                </a:ext>
              </a:extLst>
            </p:cNvPr>
            <p:cNvSpPr/>
            <p:nvPr/>
          </p:nvSpPr>
          <p:spPr>
            <a:xfrm>
              <a:off x="2558596" y="366036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52923CA-5689-49E3-88A6-7DAD32D407F7}"/>
                </a:ext>
              </a:extLst>
            </p:cNvPr>
            <p:cNvSpPr/>
            <p:nvPr/>
          </p:nvSpPr>
          <p:spPr>
            <a:xfrm>
              <a:off x="3995873" y="425933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16265893-1CC7-43C3-97EB-AAB8A1950663}"/>
                </a:ext>
              </a:extLst>
            </p:cNvPr>
            <p:cNvSpPr/>
            <p:nvPr/>
          </p:nvSpPr>
          <p:spPr>
            <a:xfrm>
              <a:off x="4562613" y="4624663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53A9F89C-9E04-4D12-834F-547B2F89DD88}"/>
                </a:ext>
              </a:extLst>
            </p:cNvPr>
            <p:cNvSpPr/>
            <p:nvPr/>
          </p:nvSpPr>
          <p:spPr>
            <a:xfrm rot="5400000">
              <a:off x="2314847" y="3020302"/>
              <a:ext cx="1209358" cy="116892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81895876-7D9F-43E1-AD5D-574F3D1EB6AF}"/>
                </a:ext>
              </a:extLst>
            </p:cNvPr>
            <p:cNvGrpSpPr/>
            <p:nvPr/>
          </p:nvGrpSpPr>
          <p:grpSpPr>
            <a:xfrm>
              <a:off x="1478804" y="5422376"/>
              <a:ext cx="242469" cy="248955"/>
              <a:chOff x="4583993" y="5532402"/>
              <a:chExt cx="242469" cy="24895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10A02B65-169A-4247-925B-3B495097A60D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楕円 130">
                <a:extLst>
                  <a:ext uri="{FF2B5EF4-FFF2-40B4-BE49-F238E27FC236}">
                    <a16:creationId xmlns:a16="http://schemas.microsoft.com/office/drawing/2014/main" id="{E71DDA61-0B35-46C4-9B53-8903A2244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2890" y="5587844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6C14FD9-E8BF-4563-A886-5AF827A3DE96}"/>
                </a:ext>
              </a:extLst>
            </p:cNvPr>
            <p:cNvSpPr txBox="1"/>
            <p:nvPr/>
          </p:nvSpPr>
          <p:spPr>
            <a:xfrm>
              <a:off x="1658633" y="5413551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Transmitting node</a:t>
              </a:r>
              <a:endParaRPr lang="ja-JP" altLang="en-US" sz="1400" dirty="0"/>
            </a:p>
          </p:txBody>
        </p: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3F3E9F2-4081-423B-88B6-C7C1554D1A5C}"/>
                </a:ext>
              </a:extLst>
            </p:cNvPr>
            <p:cNvGrpSpPr/>
            <p:nvPr/>
          </p:nvGrpSpPr>
          <p:grpSpPr>
            <a:xfrm>
              <a:off x="3513455" y="5431740"/>
              <a:ext cx="242469" cy="248955"/>
              <a:chOff x="4084994" y="6136084"/>
              <a:chExt cx="242469" cy="248955"/>
            </a:xfrm>
          </p:grpSpPr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2FE4BE27-63B4-4F15-8772-27572BE58438}"/>
                  </a:ext>
                </a:extLst>
              </p:cNvPr>
              <p:cNvSpPr/>
              <p:nvPr/>
            </p:nvSpPr>
            <p:spPr>
              <a:xfrm>
                <a:off x="4084994" y="613608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490A6486-8B51-4226-8E46-200F4FF37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1042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561F17BA-F822-421D-AABF-EF5B32975B46}"/>
                </a:ext>
              </a:extLst>
            </p:cNvPr>
            <p:cNvGrpSpPr/>
            <p:nvPr/>
          </p:nvGrpSpPr>
          <p:grpSpPr>
            <a:xfrm>
              <a:off x="1445373" y="6125123"/>
              <a:ext cx="2660580" cy="307777"/>
              <a:chOff x="1459022" y="5808814"/>
              <a:chExt cx="2660580" cy="307777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E6FD2B9-09B4-4224-97FF-2BD0C8E4D226}"/>
                  </a:ext>
                </a:extLst>
              </p:cNvPr>
              <p:cNvSpPr/>
              <p:nvPr/>
            </p:nvSpPr>
            <p:spPr>
              <a:xfrm rot="5400000">
                <a:off x="1573705" y="5705419"/>
                <a:ext cx="248956" cy="47832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21276D6-C306-4B8C-B528-44C5A6AB772E}"/>
                  </a:ext>
                </a:extLst>
              </p:cNvPr>
              <p:cNvSpPr txBox="1"/>
              <p:nvPr/>
            </p:nvSpPr>
            <p:spPr>
              <a:xfrm>
                <a:off x="1883047" y="5808814"/>
                <a:ext cx="22365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Closest road segment</a:t>
                </a:r>
                <a:endParaRPr lang="ja-JP" altLang="en-US" sz="1400" dirty="0"/>
              </a:p>
            </p:txBody>
          </p:sp>
        </p:grpSp>
        <p:sp>
          <p:nvSpPr>
            <p:cNvPr id="140" name="フローチャート: 論理和 139">
              <a:extLst>
                <a:ext uri="{FF2B5EF4-FFF2-40B4-BE49-F238E27FC236}">
                  <a16:creationId xmlns:a16="http://schemas.microsoft.com/office/drawing/2014/main" id="{50F0B072-F7D6-421A-B31E-4509446F2B3E}"/>
                </a:ext>
              </a:extLst>
            </p:cNvPr>
            <p:cNvSpPr/>
            <p:nvPr/>
          </p:nvSpPr>
          <p:spPr>
            <a:xfrm>
              <a:off x="1484422" y="5774846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91C18C3-86BB-4217-96B4-DA3B661B92DA}"/>
                </a:ext>
              </a:extLst>
            </p:cNvPr>
            <p:cNvSpPr txBox="1"/>
            <p:nvPr/>
          </p:nvSpPr>
          <p:spPr>
            <a:xfrm>
              <a:off x="1671798" y="5764655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Intersection node</a:t>
              </a:r>
              <a:endParaRPr lang="ja-JP" altLang="en-US" sz="1400" dirty="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BE900A94-1CC4-4C1C-A1A9-CBA96C7513D3}"/>
                </a:ext>
              </a:extLst>
            </p:cNvPr>
            <p:cNvSpPr txBox="1"/>
            <p:nvPr/>
          </p:nvSpPr>
          <p:spPr>
            <a:xfrm>
              <a:off x="3739874" y="5422376"/>
              <a:ext cx="12761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6ABB998-3C7F-47E0-A593-5B0CF0A4ED9E}"/>
                </a:ext>
              </a:extLst>
            </p:cNvPr>
            <p:cNvSpPr txBox="1"/>
            <p:nvPr/>
          </p:nvSpPr>
          <p:spPr>
            <a:xfrm>
              <a:off x="3739874" y="5782844"/>
              <a:ext cx="231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center coordinates</a:t>
              </a:r>
              <a:endParaRPr lang="ja-JP" altLang="en-US" sz="1400" dirty="0"/>
            </a:p>
          </p:txBody>
        </p:sp>
      </p:grpSp>
      <p:sp>
        <p:nvSpPr>
          <p:cNvPr id="146" name="楕円 145">
            <a:extLst>
              <a:ext uri="{FF2B5EF4-FFF2-40B4-BE49-F238E27FC236}">
                <a16:creationId xmlns:a16="http://schemas.microsoft.com/office/drawing/2014/main" id="{28B9123F-943F-46B8-BE81-876A8959251C}"/>
              </a:ext>
            </a:extLst>
          </p:cNvPr>
          <p:cNvSpPr>
            <a:spLocks noChangeAspect="1"/>
          </p:cNvSpPr>
          <p:nvPr/>
        </p:nvSpPr>
        <p:spPr>
          <a:xfrm>
            <a:off x="3880658" y="3338955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1A110CE-087E-4B4B-B304-C0D537EC30D1}"/>
              </a:ext>
            </a:extLst>
          </p:cNvPr>
          <p:cNvSpPr>
            <a:spLocks noChangeAspect="1"/>
          </p:cNvSpPr>
          <p:nvPr/>
        </p:nvSpPr>
        <p:spPr>
          <a:xfrm>
            <a:off x="2269996" y="2337474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56A690B0-E928-4AA3-9A2F-ACBF4296F2B6}"/>
              </a:ext>
            </a:extLst>
          </p:cNvPr>
          <p:cNvSpPr>
            <a:spLocks noChangeAspect="1"/>
          </p:cNvSpPr>
          <p:nvPr/>
        </p:nvSpPr>
        <p:spPr>
          <a:xfrm>
            <a:off x="3071756" y="4666016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D85C049-0489-4CFA-B64A-ECDAB31CC9A4}"/>
              </a:ext>
            </a:extLst>
          </p:cNvPr>
          <p:cNvSpPr txBox="1"/>
          <p:nvPr/>
        </p:nvSpPr>
        <p:spPr>
          <a:xfrm>
            <a:off x="1413143" y="5298009"/>
            <a:ext cx="313768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(a)The closest road segment</a:t>
            </a:r>
            <a:endParaRPr lang="ja-JP" altLang="en-US" sz="1600" dirty="0"/>
          </a:p>
        </p:txBody>
      </p: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A5C1FA4C-4C80-4D58-948E-D0651C52CD9B}"/>
              </a:ext>
            </a:extLst>
          </p:cNvPr>
          <p:cNvCxnSpPr>
            <a:cxnSpLocks/>
            <a:stCxn id="59" idx="7"/>
            <a:endCxn id="65" idx="3"/>
          </p:cNvCxnSpPr>
          <p:nvPr/>
        </p:nvCxnSpPr>
        <p:spPr>
          <a:xfrm flipV="1">
            <a:off x="1701193" y="2107528"/>
            <a:ext cx="383123" cy="100595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8DEEEBD-C7C2-4621-A644-D0DE91129BA1}"/>
              </a:ext>
            </a:extLst>
          </p:cNvPr>
          <p:cNvCxnSpPr>
            <a:cxnSpLocks/>
            <a:stCxn id="59" idx="7"/>
            <a:endCxn id="124" idx="3"/>
          </p:cNvCxnSpPr>
          <p:nvPr/>
        </p:nvCxnSpPr>
        <p:spPr>
          <a:xfrm flipV="1">
            <a:off x="1701193" y="2656303"/>
            <a:ext cx="394308" cy="45717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/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/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00CCA00-1FCC-4618-B7C8-B84F26367157}"/>
              </a:ext>
            </a:extLst>
          </p:cNvPr>
          <p:cNvCxnSpPr>
            <a:cxnSpLocks/>
            <a:stCxn id="59" idx="6"/>
            <a:endCxn id="120" idx="3"/>
          </p:cNvCxnSpPr>
          <p:nvPr/>
        </p:nvCxnSpPr>
        <p:spPr>
          <a:xfrm flipV="1">
            <a:off x="1737335" y="1648599"/>
            <a:ext cx="1829996" cy="155446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E9342141-9EBF-4E3F-A124-BA4BFDED0FB8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>
            <a:off x="1737335" y="3203067"/>
            <a:ext cx="683331" cy="2095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弧 178">
            <a:extLst>
              <a:ext uri="{FF2B5EF4-FFF2-40B4-BE49-F238E27FC236}">
                <a16:creationId xmlns:a16="http://schemas.microsoft.com/office/drawing/2014/main" id="{84AFFEF3-E769-449C-A178-C0F2B2A3DD70}"/>
              </a:ext>
            </a:extLst>
          </p:cNvPr>
          <p:cNvSpPr>
            <a:spLocks noChangeAspect="1"/>
          </p:cNvSpPr>
          <p:nvPr/>
        </p:nvSpPr>
        <p:spPr>
          <a:xfrm rot="4181686">
            <a:off x="1830385" y="2933595"/>
            <a:ext cx="403057" cy="403057"/>
          </a:xfrm>
          <a:prstGeom prst="arc">
            <a:avLst>
              <a:gd name="adj1" fmla="val 12478960"/>
              <a:gd name="adj2" fmla="val 19007154"/>
            </a:avLst>
          </a:prstGeom>
          <a:ln w="34925" cmpd="sng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/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blipFill>
                <a:blip r:embed="rId4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円弧 187">
            <a:extLst>
              <a:ext uri="{FF2B5EF4-FFF2-40B4-BE49-F238E27FC236}">
                <a16:creationId xmlns:a16="http://schemas.microsoft.com/office/drawing/2014/main" id="{7516FB54-621C-413F-BFF7-EE3E669B3F91}"/>
              </a:ext>
            </a:extLst>
          </p:cNvPr>
          <p:cNvSpPr>
            <a:spLocks noChangeAspect="1"/>
          </p:cNvSpPr>
          <p:nvPr/>
        </p:nvSpPr>
        <p:spPr>
          <a:xfrm rot="16746118">
            <a:off x="7850789" y="2019960"/>
            <a:ext cx="1685512" cy="1685513"/>
          </a:xfrm>
          <a:prstGeom prst="arc">
            <a:avLst>
              <a:gd name="adj1" fmla="val 17645053"/>
              <a:gd name="adj2" fmla="val 88262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0" name="円弧 189">
            <a:extLst>
              <a:ext uri="{FF2B5EF4-FFF2-40B4-BE49-F238E27FC236}">
                <a16:creationId xmlns:a16="http://schemas.microsoft.com/office/drawing/2014/main" id="{50F4C2BC-DF4A-485E-AAC8-320C76309624}"/>
              </a:ext>
            </a:extLst>
          </p:cNvPr>
          <p:cNvSpPr>
            <a:spLocks noChangeAspect="1"/>
          </p:cNvSpPr>
          <p:nvPr/>
        </p:nvSpPr>
        <p:spPr>
          <a:xfrm rot="17434932">
            <a:off x="7994370" y="2298208"/>
            <a:ext cx="1245813" cy="1245814"/>
          </a:xfrm>
          <a:prstGeom prst="arc">
            <a:avLst>
              <a:gd name="adj1" fmla="val 15640031"/>
              <a:gd name="adj2" fmla="val 130238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3DCA89-C4ED-46A7-AABC-63C3DA25FFC4}"/>
              </a:ext>
            </a:extLst>
          </p:cNvPr>
          <p:cNvSpPr/>
          <p:nvPr/>
        </p:nvSpPr>
        <p:spPr>
          <a:xfrm rot="5400000">
            <a:off x="3499489" y="2249176"/>
            <a:ext cx="913237" cy="224477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271A806-B788-43EC-925D-A155A0EE17AC}"/>
              </a:ext>
            </a:extLst>
          </p:cNvPr>
          <p:cNvSpPr/>
          <p:nvPr/>
        </p:nvSpPr>
        <p:spPr>
          <a:xfrm rot="5400000">
            <a:off x="3632478" y="4919508"/>
            <a:ext cx="238053" cy="44916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F643EC-F1CD-4D3C-96CE-6A57633502AE}"/>
              </a:ext>
            </a:extLst>
          </p:cNvPr>
          <p:cNvSpPr txBox="1"/>
          <p:nvPr/>
        </p:nvSpPr>
        <p:spPr>
          <a:xfrm>
            <a:off x="3965755" y="4975888"/>
            <a:ext cx="1563079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Road segment</a:t>
            </a:r>
            <a:endParaRPr lang="ja-JP" altLang="en-US" sz="14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1AA7B7DD-5A41-495E-B51A-F14AC439F145}"/>
              </a:ext>
            </a:extLst>
          </p:cNvPr>
          <p:cNvSpPr/>
          <p:nvPr/>
        </p:nvSpPr>
        <p:spPr>
          <a:xfrm>
            <a:off x="6067399" y="5080454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D182AD87-AA56-4FFE-A31B-FF48AE7A9963}"/>
              </a:ext>
            </a:extLst>
          </p:cNvPr>
          <p:cNvSpPr txBox="1"/>
          <p:nvPr/>
        </p:nvSpPr>
        <p:spPr>
          <a:xfrm>
            <a:off x="6338001" y="5077502"/>
            <a:ext cx="2003118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Transmitting node</a:t>
            </a:r>
            <a:endParaRPr lang="ja-JP" altLang="en-US" sz="1400" b="1" dirty="0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8BB5FAD3-C559-4282-8336-E8F5D59857E7}"/>
              </a:ext>
            </a:extLst>
          </p:cNvPr>
          <p:cNvSpPr/>
          <p:nvPr/>
        </p:nvSpPr>
        <p:spPr>
          <a:xfrm>
            <a:off x="7287960" y="3140311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C2D9B0-D10B-4919-B162-05E1E273E21C}"/>
              </a:ext>
            </a:extLst>
          </p:cNvPr>
          <p:cNvSpPr/>
          <p:nvPr/>
        </p:nvSpPr>
        <p:spPr>
          <a:xfrm rot="5400000">
            <a:off x="6506687" y="1881809"/>
            <a:ext cx="1352308" cy="446219"/>
          </a:xfrm>
          <a:prstGeom prst="ellipse">
            <a:avLst/>
          </a:prstGeom>
          <a:noFill/>
          <a:ln w="22225" cap="flat" cmpd="sng" algn="ctr">
            <a:solidFill>
              <a:schemeClr val="bg2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740AB097-FEC5-4E69-BDD3-454069D76CAB}"/>
              </a:ext>
            </a:extLst>
          </p:cNvPr>
          <p:cNvCxnSpPr>
            <a:cxnSpLocks/>
            <a:stCxn id="142" idx="0"/>
            <a:endCxn id="99" idx="3"/>
          </p:cNvCxnSpPr>
          <p:nvPr/>
        </p:nvCxnSpPr>
        <p:spPr>
          <a:xfrm flipH="1" flipV="1">
            <a:off x="7316036" y="2654407"/>
            <a:ext cx="95319" cy="48590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6FDD08-11F6-46F1-839A-3F690CDD369B}"/>
              </a:ext>
            </a:extLst>
          </p:cNvPr>
          <p:cNvGrpSpPr>
            <a:grpSpLocks noChangeAspect="1"/>
          </p:cNvGrpSpPr>
          <p:nvPr/>
        </p:nvGrpSpPr>
        <p:grpSpPr>
          <a:xfrm>
            <a:off x="2423983" y="404986"/>
            <a:ext cx="6432841" cy="5568258"/>
            <a:chOff x="911976" y="1215403"/>
            <a:chExt cx="4708889" cy="4076018"/>
          </a:xfrm>
        </p:grpSpPr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62F0C251-7EB5-412B-ABDE-29B4DE9A28D6}"/>
                </a:ext>
              </a:extLst>
            </p:cNvPr>
            <p:cNvGrpSpPr/>
            <p:nvPr/>
          </p:nvGrpSpPr>
          <p:grpSpPr>
            <a:xfrm>
              <a:off x="911976" y="1215403"/>
              <a:ext cx="4708889" cy="4076018"/>
              <a:chOff x="1431303" y="2457194"/>
              <a:chExt cx="4626438" cy="400464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6112B6A-087D-4621-944C-000EF8CB80CE}"/>
                  </a:ext>
                </a:extLst>
              </p:cNvPr>
              <p:cNvGrpSpPr/>
              <p:nvPr/>
            </p:nvGrpSpPr>
            <p:grpSpPr>
              <a:xfrm>
                <a:off x="1431303" y="2457194"/>
                <a:ext cx="4150236" cy="2917637"/>
                <a:chOff x="330105" y="1828930"/>
                <a:chExt cx="4150236" cy="2917637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C37EBB59-DEB8-4F45-B8AE-738546899D86}"/>
                    </a:ext>
                  </a:extLst>
                </p:cNvPr>
                <p:cNvSpPr/>
                <p:nvPr/>
              </p:nvSpPr>
              <p:spPr>
                <a:xfrm>
                  <a:off x="2207983" y="2348995"/>
                  <a:ext cx="2272358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A01329BA-73B0-4912-9D60-5C672166037C}"/>
                    </a:ext>
                  </a:extLst>
                </p:cNvPr>
                <p:cNvSpPr/>
                <p:nvPr/>
              </p:nvSpPr>
              <p:spPr>
                <a:xfrm>
                  <a:off x="330105" y="2348995"/>
                  <a:ext cx="1013873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B32E9A70-1239-4B1C-8780-7A4D2B83E6B8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2244867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74BD75A-B710-4C9B-A502-CF1A138B09F9}"/>
                    </a:ext>
                  </a:extLst>
                </p:cNvPr>
                <p:cNvSpPr/>
                <p:nvPr/>
              </p:nvSpPr>
              <p:spPr>
                <a:xfrm>
                  <a:off x="344174" y="4293004"/>
                  <a:ext cx="997249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FD18E511-F6BD-44FA-B48B-5612FFEC8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174" y="3972996"/>
                  <a:ext cx="413616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AA4ACA93-F44C-4859-98C0-C7F771463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174" y="2003761"/>
                  <a:ext cx="4136166" cy="16203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9B7A2044-D53E-43E5-8B26-63CE173B4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28930"/>
                  <a:ext cx="12779" cy="2917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フローチャート: 論理和 52">
                <a:extLst>
                  <a:ext uri="{FF2B5EF4-FFF2-40B4-BE49-F238E27FC236}">
                    <a16:creationId xmlns:a16="http://schemas.microsoft.com/office/drawing/2014/main" id="{05FB676F-BCA4-4207-8974-AD2B05F25F58}"/>
                  </a:ext>
                </a:extLst>
              </p:cNvPr>
              <p:cNvSpPr/>
              <p:nvPr/>
            </p:nvSpPr>
            <p:spPr>
              <a:xfrm>
                <a:off x="2913576" y="4307738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03065A66-D7B0-4C1A-ACB7-15C003A73F8D}"/>
                  </a:ext>
                </a:extLst>
              </p:cNvPr>
              <p:cNvGrpSpPr/>
              <p:nvPr/>
            </p:nvGrpSpPr>
            <p:grpSpPr>
              <a:xfrm>
                <a:off x="1999741" y="4285577"/>
                <a:ext cx="242469" cy="248955"/>
                <a:chOff x="4805472" y="5531491"/>
                <a:chExt cx="242469" cy="24895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5E8A575B-452A-48E2-9754-FE4CD7E401A5}"/>
                    </a:ext>
                  </a:extLst>
                </p:cNvPr>
                <p:cNvSpPr/>
                <p:nvPr/>
              </p:nvSpPr>
              <p:spPr>
                <a:xfrm>
                  <a:off x="4805472" y="5531491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D3C5EB0E-54FB-439D-993E-6FD9663218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1240" y="5588750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45E529B-D8CF-4A12-A480-D72820423913}"/>
                  </a:ext>
                </a:extLst>
              </p:cNvPr>
              <p:cNvSpPr/>
              <p:nvPr/>
            </p:nvSpPr>
            <p:spPr>
              <a:xfrm>
                <a:off x="2547607" y="3121202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55EB4771-B5E0-4A49-BB7F-39A6257DCCAF}"/>
                  </a:ext>
                </a:extLst>
              </p:cNvPr>
              <p:cNvGrpSpPr/>
              <p:nvPr/>
            </p:nvGrpSpPr>
            <p:grpSpPr>
              <a:xfrm>
                <a:off x="4011787" y="2681930"/>
                <a:ext cx="242469" cy="248955"/>
                <a:chOff x="3881049" y="6136054"/>
                <a:chExt cx="242469" cy="248955"/>
              </a:xfrm>
            </p:grpSpPr>
            <p:sp>
              <p:nvSpPr>
                <p:cNvPr id="121" name="楕円 120">
                  <a:extLst>
                    <a:ext uri="{FF2B5EF4-FFF2-40B4-BE49-F238E27FC236}">
                      <a16:creationId xmlns:a16="http://schemas.microsoft.com/office/drawing/2014/main" id="{803264AA-4534-47C5-B273-22976589E709}"/>
                    </a:ext>
                  </a:extLst>
                </p:cNvPr>
                <p:cNvSpPr/>
                <p:nvPr/>
              </p:nvSpPr>
              <p:spPr>
                <a:xfrm>
                  <a:off x="3881049" y="613605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楕円 119">
                  <a:extLst>
                    <a:ext uri="{FF2B5EF4-FFF2-40B4-BE49-F238E27FC236}">
                      <a16:creationId xmlns:a16="http://schemas.microsoft.com/office/drawing/2014/main" id="{5E207DAD-88F8-459B-9DE8-4326FE1508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3994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E9A13B5-F063-4959-A246-70AC1A64FE00}"/>
                  </a:ext>
                </a:extLst>
              </p:cNvPr>
              <p:cNvSpPr txBox="1"/>
              <p:nvPr/>
            </p:nvSpPr>
            <p:spPr>
              <a:xfrm>
                <a:off x="4226704" y="2630922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1B98461F-58F8-4E2D-B1BD-4E203BCBCD4A}"/>
                  </a:ext>
                </a:extLst>
              </p:cNvPr>
              <p:cNvSpPr/>
              <p:nvPr/>
            </p:nvSpPr>
            <p:spPr>
              <a:xfrm>
                <a:off x="2558596" y="366036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452923CA-5689-49E3-88A6-7DAD32D407F7}"/>
                  </a:ext>
                </a:extLst>
              </p:cNvPr>
              <p:cNvSpPr/>
              <p:nvPr/>
            </p:nvSpPr>
            <p:spPr>
              <a:xfrm>
                <a:off x="3995873" y="425933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16265893-1CC7-43C3-97EB-AAB8A1950663}"/>
                  </a:ext>
                </a:extLst>
              </p:cNvPr>
              <p:cNvSpPr/>
              <p:nvPr/>
            </p:nvSpPr>
            <p:spPr>
              <a:xfrm>
                <a:off x="4562613" y="4624663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53A9F89C-9E04-4D12-834F-547B2F89DD88}"/>
                  </a:ext>
                </a:extLst>
              </p:cNvPr>
              <p:cNvSpPr/>
              <p:nvPr/>
            </p:nvSpPr>
            <p:spPr>
              <a:xfrm rot="5400000">
                <a:off x="2314847" y="3020302"/>
                <a:ext cx="1209358" cy="1168923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81895876-7D9F-43E1-AD5D-574F3D1EB6AF}"/>
                  </a:ext>
                </a:extLst>
              </p:cNvPr>
              <p:cNvGrpSpPr/>
              <p:nvPr/>
            </p:nvGrpSpPr>
            <p:grpSpPr>
              <a:xfrm>
                <a:off x="1478804" y="5422376"/>
                <a:ext cx="242469" cy="248955"/>
                <a:chOff x="4583993" y="5532402"/>
                <a:chExt cx="242469" cy="248955"/>
              </a:xfrm>
            </p:grpSpPr>
            <p:sp>
              <p:nvSpPr>
                <p:cNvPr id="130" name="楕円 129">
                  <a:extLst>
                    <a:ext uri="{FF2B5EF4-FFF2-40B4-BE49-F238E27FC236}">
                      <a16:creationId xmlns:a16="http://schemas.microsoft.com/office/drawing/2014/main" id="{10A02B65-169A-4247-925B-3B495097A60D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楕円 130">
                  <a:extLst>
                    <a:ext uri="{FF2B5EF4-FFF2-40B4-BE49-F238E27FC236}">
                      <a16:creationId xmlns:a16="http://schemas.microsoft.com/office/drawing/2014/main" id="{E71DDA61-0B35-46C4-9B53-8903A2244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2890" y="5587844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6C14FD9-E8BF-4563-A886-5AF827A3DE96}"/>
                  </a:ext>
                </a:extLst>
              </p:cNvPr>
              <p:cNvSpPr txBox="1"/>
              <p:nvPr/>
            </p:nvSpPr>
            <p:spPr>
              <a:xfrm>
                <a:off x="1725295" y="5458172"/>
                <a:ext cx="1430750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送信ノード</a:t>
                </a:r>
                <a:endParaRPr lang="ja-JP" altLang="en-US" sz="1400" dirty="0"/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F3F3E9F2-4081-423B-88B6-C7C1554D1A5C}"/>
                  </a:ext>
                </a:extLst>
              </p:cNvPr>
              <p:cNvGrpSpPr/>
              <p:nvPr/>
            </p:nvGrpSpPr>
            <p:grpSpPr>
              <a:xfrm>
                <a:off x="3513455" y="5431740"/>
                <a:ext cx="242469" cy="248955"/>
                <a:chOff x="4084994" y="6136084"/>
                <a:chExt cx="242469" cy="248955"/>
              </a:xfrm>
            </p:grpSpPr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2FE4BE27-63B4-4F15-8772-27572BE58438}"/>
                    </a:ext>
                  </a:extLst>
                </p:cNvPr>
                <p:cNvSpPr/>
                <p:nvPr/>
              </p:nvSpPr>
              <p:spPr>
                <a:xfrm>
                  <a:off x="4084994" y="613608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楕円 136">
                  <a:extLst>
                    <a:ext uri="{FF2B5EF4-FFF2-40B4-BE49-F238E27FC236}">
                      <a16:creationId xmlns:a16="http://schemas.microsoft.com/office/drawing/2014/main" id="{490A6486-8B51-4226-8E46-200F4FF37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042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561F17BA-F822-421D-AABF-EF5B32975B46}"/>
                  </a:ext>
                </a:extLst>
              </p:cNvPr>
              <p:cNvGrpSpPr/>
              <p:nvPr/>
            </p:nvGrpSpPr>
            <p:grpSpPr>
              <a:xfrm>
                <a:off x="1445373" y="6136411"/>
                <a:ext cx="2726008" cy="325432"/>
                <a:chOff x="1459022" y="5820102"/>
                <a:chExt cx="2726008" cy="325432"/>
              </a:xfrm>
            </p:grpSpPr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E6FD2B9-09B4-4224-97FF-2BD0C8E4D226}"/>
                    </a:ext>
                  </a:extLst>
                </p:cNvPr>
                <p:cNvSpPr/>
                <p:nvPr/>
              </p:nvSpPr>
              <p:spPr>
                <a:xfrm rot="5400000">
                  <a:off x="1573705" y="5705419"/>
                  <a:ext cx="248956" cy="47832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021276D6-C306-4B8C-B528-44C5A6AB772E}"/>
                    </a:ext>
                  </a:extLst>
                </p:cNvPr>
                <p:cNvSpPr txBox="1"/>
                <p:nvPr/>
              </p:nvSpPr>
              <p:spPr>
                <a:xfrm>
                  <a:off x="1948475" y="5837757"/>
                  <a:ext cx="223655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Closest 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40" name="フローチャート: 論理和 139">
                <a:extLst>
                  <a:ext uri="{FF2B5EF4-FFF2-40B4-BE49-F238E27FC236}">
                    <a16:creationId xmlns:a16="http://schemas.microsoft.com/office/drawing/2014/main" id="{50F0B072-F7D6-421A-B31E-4509446F2B3E}"/>
                  </a:ext>
                </a:extLst>
              </p:cNvPr>
              <p:cNvSpPr/>
              <p:nvPr/>
            </p:nvSpPr>
            <p:spPr>
              <a:xfrm>
                <a:off x="1484422" y="5774846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691C18C3-86BB-4217-96B4-DA3B661B92DA}"/>
                  </a:ext>
                </a:extLst>
              </p:cNvPr>
              <p:cNvSpPr txBox="1"/>
              <p:nvPr/>
            </p:nvSpPr>
            <p:spPr>
              <a:xfrm>
                <a:off x="1726670" y="5786829"/>
                <a:ext cx="2236555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交差点ノード</a:t>
                </a:r>
                <a:endParaRPr lang="ja-JP" altLang="en-US" sz="1400" dirty="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E900A94-1CC4-4C1C-A1A9-CBA96C7513D3}"/>
                  </a:ext>
                </a:extLst>
              </p:cNvPr>
              <p:cNvSpPr txBox="1"/>
              <p:nvPr/>
            </p:nvSpPr>
            <p:spPr>
              <a:xfrm>
                <a:off x="3739874" y="5451570"/>
                <a:ext cx="1276121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宛先ノード</a:t>
                </a:r>
                <a:endParaRPr lang="ja-JP" altLang="en-US" sz="1400" dirty="0"/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6ABB998-3C7F-47E0-A593-5B0CF0A4ED9E}"/>
                  </a:ext>
                </a:extLst>
              </p:cNvPr>
              <p:cNvSpPr txBox="1"/>
              <p:nvPr/>
            </p:nvSpPr>
            <p:spPr>
              <a:xfrm>
                <a:off x="3739874" y="5782844"/>
                <a:ext cx="2317867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Road segment</a:t>
                </a:r>
                <a:r>
                  <a:rPr lang="ja-JP" altLang="en-US" sz="1400" b="1" dirty="0"/>
                  <a:t>の中心座標</a:t>
                </a:r>
                <a:endParaRPr lang="ja-JP" altLang="en-US" sz="1400" dirty="0"/>
              </a:p>
            </p:txBody>
          </p:sp>
        </p:grp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28B9123F-943F-46B8-BE81-876A895925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658" y="3338955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F1A110CE-087E-4B4B-B304-C0D537EC3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9996" y="2337474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56A690B0-E928-4AA3-9A2F-ACBF4296F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1756" y="4666016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A5C1FA4C-4C80-4D58-948E-D0651C52CD9B}"/>
                </a:ext>
              </a:extLst>
            </p:cNvPr>
            <p:cNvCxnSpPr>
              <a:cxnSpLocks/>
              <a:stCxn id="59" idx="7"/>
              <a:endCxn id="65" idx="3"/>
            </p:cNvCxnSpPr>
            <p:nvPr/>
          </p:nvCxnSpPr>
          <p:spPr>
            <a:xfrm flipV="1">
              <a:off x="1701193" y="2107528"/>
              <a:ext cx="383123" cy="100595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8DEEEBD-C7C2-4621-A644-D0DE91129BA1}"/>
                </a:ext>
              </a:extLst>
            </p:cNvPr>
            <p:cNvCxnSpPr>
              <a:cxnSpLocks/>
              <a:stCxn id="59" idx="7"/>
              <a:endCxn id="124" idx="3"/>
            </p:cNvCxnSpPr>
            <p:nvPr/>
          </p:nvCxnSpPr>
          <p:spPr>
            <a:xfrm flipV="1">
              <a:off x="1701193" y="2656303"/>
              <a:ext cx="394308" cy="45717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/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/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13DCA89-C4ED-46A7-AABC-63C3DA25FFC4}"/>
                </a:ext>
              </a:extLst>
            </p:cNvPr>
            <p:cNvSpPr/>
            <p:nvPr/>
          </p:nvSpPr>
          <p:spPr>
            <a:xfrm rot="5400000">
              <a:off x="3499489" y="2249176"/>
              <a:ext cx="913237" cy="224477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8271A806-B788-43EC-925D-A155A0EE17AC}"/>
                </a:ext>
              </a:extLst>
            </p:cNvPr>
            <p:cNvSpPr/>
            <p:nvPr/>
          </p:nvSpPr>
          <p:spPr>
            <a:xfrm rot="5400000">
              <a:off x="3183301" y="4851428"/>
              <a:ext cx="238053" cy="44916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BF643EC-F1CD-4D3C-96CE-6A57633502AE}"/>
                </a:ext>
              </a:extLst>
            </p:cNvPr>
            <p:cNvSpPr txBox="1"/>
            <p:nvPr/>
          </p:nvSpPr>
          <p:spPr>
            <a:xfrm>
              <a:off x="3573096" y="4964343"/>
              <a:ext cx="1563079" cy="31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segment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270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D3D980-CA0D-4E4D-8C37-8AB1F085B6D3}"/>
              </a:ext>
            </a:extLst>
          </p:cNvPr>
          <p:cNvGrpSpPr/>
          <p:nvPr/>
        </p:nvGrpSpPr>
        <p:grpSpPr>
          <a:xfrm>
            <a:off x="2639984" y="620987"/>
            <a:ext cx="5770705" cy="4975677"/>
            <a:chOff x="2423983" y="404986"/>
            <a:chExt cx="5770705" cy="497567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06FDD08-11F6-46F1-839A-3F690CDD3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3983" y="404986"/>
              <a:ext cx="5770705" cy="4975677"/>
              <a:chOff x="911976" y="1215403"/>
              <a:chExt cx="4224200" cy="3642243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911976" y="1215403"/>
                <a:ext cx="4224200" cy="3626973"/>
                <a:chOff x="1431303" y="2457194"/>
                <a:chExt cx="4150236" cy="356346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431303" y="2457194"/>
                  <a:ext cx="4150236" cy="2917637"/>
                  <a:chOff x="330105" y="1828930"/>
                  <a:chExt cx="4150236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330105" y="2348995"/>
                    <a:ext cx="101387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344174" y="4293004"/>
                    <a:ext cx="99724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174" y="3972996"/>
                    <a:ext cx="413616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174" y="2003761"/>
                    <a:ext cx="4136166" cy="16203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フローチャート: 論理和 52">
                  <a:extLst>
                    <a:ext uri="{FF2B5EF4-FFF2-40B4-BE49-F238E27FC236}">
                      <a16:creationId xmlns:a16="http://schemas.microsoft.com/office/drawing/2014/main" id="{05FB676F-BCA4-4207-8974-AD2B05F25F58}"/>
                    </a:ext>
                  </a:extLst>
                </p:cNvPr>
                <p:cNvSpPr/>
                <p:nvPr/>
              </p:nvSpPr>
              <p:spPr>
                <a:xfrm>
                  <a:off x="2955295" y="4281252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3065A66-D7B0-4C1A-ACB7-15C003A73F8D}"/>
                    </a:ext>
                  </a:extLst>
                </p:cNvPr>
                <p:cNvGrpSpPr/>
                <p:nvPr/>
              </p:nvGrpSpPr>
              <p:grpSpPr>
                <a:xfrm>
                  <a:off x="1999741" y="4285577"/>
                  <a:ext cx="242469" cy="248955"/>
                  <a:chOff x="4805472" y="5531491"/>
                  <a:chExt cx="242469" cy="248955"/>
                </a:xfrm>
              </p:grpSpPr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5E8A575B-452A-48E2-9754-FE4CD7E401A5}"/>
                      </a:ext>
                    </a:extLst>
                  </p:cNvPr>
                  <p:cNvSpPr/>
                  <p:nvPr/>
                </p:nvSpPr>
                <p:spPr>
                  <a:xfrm>
                    <a:off x="4805472" y="5531491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楕円 59">
                    <a:extLst>
                      <a:ext uri="{FF2B5EF4-FFF2-40B4-BE49-F238E27FC236}">
                        <a16:creationId xmlns:a16="http://schemas.microsoft.com/office/drawing/2014/main" id="{D3C5EB0E-54FB-439D-993E-6FD9663218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61240" y="5588750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245E529B-D8CF-4A12-A480-D72820423913}"/>
                    </a:ext>
                  </a:extLst>
                </p:cNvPr>
                <p:cNvSpPr/>
                <p:nvPr/>
              </p:nvSpPr>
              <p:spPr>
                <a:xfrm>
                  <a:off x="2547607" y="3121202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55EB4771-B5E0-4A49-BB7F-39A6257DCCAF}"/>
                    </a:ext>
                  </a:extLst>
                </p:cNvPr>
                <p:cNvGrpSpPr/>
                <p:nvPr/>
              </p:nvGrpSpPr>
              <p:grpSpPr>
                <a:xfrm>
                  <a:off x="4011787" y="2681930"/>
                  <a:ext cx="242469" cy="248955"/>
                  <a:chOff x="3881049" y="6136054"/>
                  <a:chExt cx="242469" cy="248955"/>
                </a:xfrm>
              </p:grpSpPr>
              <p:sp>
                <p:nvSpPr>
                  <p:cNvPr id="121" name="楕円 120">
                    <a:extLst>
                      <a:ext uri="{FF2B5EF4-FFF2-40B4-BE49-F238E27FC236}">
                        <a16:creationId xmlns:a16="http://schemas.microsoft.com/office/drawing/2014/main" id="{803264AA-4534-47C5-B273-22976589E709}"/>
                      </a:ext>
                    </a:extLst>
                  </p:cNvPr>
                  <p:cNvSpPr/>
                  <p:nvPr/>
                </p:nvSpPr>
                <p:spPr>
                  <a:xfrm>
                    <a:off x="3881049" y="613605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楕円 119">
                    <a:extLst>
                      <a:ext uri="{FF2B5EF4-FFF2-40B4-BE49-F238E27FC236}">
                        <a16:creationId xmlns:a16="http://schemas.microsoft.com/office/drawing/2014/main" id="{5E207DAD-88F8-459B-9DE8-4326FE1508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3994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4" name="楕円 123">
                  <a:extLst>
                    <a:ext uri="{FF2B5EF4-FFF2-40B4-BE49-F238E27FC236}">
                      <a16:creationId xmlns:a16="http://schemas.microsoft.com/office/drawing/2014/main" id="{1B98461F-58F8-4E2D-B1BD-4E203BCBCD4A}"/>
                    </a:ext>
                  </a:extLst>
                </p:cNvPr>
                <p:cNvSpPr/>
                <p:nvPr/>
              </p:nvSpPr>
              <p:spPr>
                <a:xfrm>
                  <a:off x="3002252" y="3738775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楕円 124">
                  <a:extLst>
                    <a:ext uri="{FF2B5EF4-FFF2-40B4-BE49-F238E27FC236}">
                      <a16:creationId xmlns:a16="http://schemas.microsoft.com/office/drawing/2014/main" id="{452923CA-5689-49E3-88A6-7DAD32D407F7}"/>
                    </a:ext>
                  </a:extLst>
                </p:cNvPr>
                <p:cNvSpPr/>
                <p:nvPr/>
              </p:nvSpPr>
              <p:spPr>
                <a:xfrm>
                  <a:off x="3995873" y="4259339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4562613" y="4624663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81895876-7D9F-43E1-AD5D-574F3D1EB6AF}"/>
                    </a:ext>
                  </a:extLst>
                </p:cNvPr>
                <p:cNvGrpSpPr/>
                <p:nvPr/>
              </p:nvGrpSpPr>
              <p:grpSpPr>
                <a:xfrm>
                  <a:off x="1478804" y="5422376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10A02B65-169A-4247-925B-3B495097A60D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E71DDA61-0B35-46C4-9B53-8903A22440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2890" y="5587844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D6C14FD9-E8BF-4563-A886-5AF827A3DE96}"/>
                    </a:ext>
                  </a:extLst>
                </p:cNvPr>
                <p:cNvSpPr txBox="1"/>
                <p:nvPr/>
              </p:nvSpPr>
              <p:spPr>
                <a:xfrm>
                  <a:off x="1725295" y="5458172"/>
                  <a:ext cx="1430750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送信ノード</a:t>
                  </a:r>
                  <a:endParaRPr lang="ja-JP" altLang="en-US" sz="1400" dirty="0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F3F3E9F2-4081-423B-88B6-C7C1554D1A5C}"/>
                    </a:ext>
                  </a:extLst>
                </p:cNvPr>
                <p:cNvGrpSpPr/>
                <p:nvPr/>
              </p:nvGrpSpPr>
              <p:grpSpPr>
                <a:xfrm>
                  <a:off x="3513455" y="5431740"/>
                  <a:ext cx="242469" cy="248955"/>
                  <a:chOff x="4084994" y="6136084"/>
                  <a:chExt cx="242469" cy="248955"/>
                </a:xfrm>
              </p:grpSpPr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2FE4BE27-63B4-4F15-8772-27572BE58438}"/>
                      </a:ext>
                    </a:extLst>
                  </p:cNvPr>
                  <p:cNvSpPr/>
                  <p:nvPr/>
                </p:nvSpPr>
                <p:spPr>
                  <a:xfrm>
                    <a:off x="4084994" y="613608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90A6486-8B51-4226-8E46-200F4FF37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01042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0" name="フローチャート: 論理和 139">
                  <a:extLst>
                    <a:ext uri="{FF2B5EF4-FFF2-40B4-BE49-F238E27FC236}">
                      <a16:creationId xmlns:a16="http://schemas.microsoft.com/office/drawing/2014/main" id="{50F0B072-F7D6-421A-B31E-4509446F2B3E}"/>
                    </a:ext>
                  </a:extLst>
                </p:cNvPr>
                <p:cNvSpPr/>
                <p:nvPr/>
              </p:nvSpPr>
              <p:spPr>
                <a:xfrm>
                  <a:off x="1484422" y="5774846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691C18C3-86BB-4217-96B4-DA3B661B92DA}"/>
                    </a:ext>
                  </a:extLst>
                </p:cNvPr>
                <p:cNvSpPr txBox="1"/>
                <p:nvPr/>
              </p:nvSpPr>
              <p:spPr>
                <a:xfrm>
                  <a:off x="1726670" y="5786829"/>
                  <a:ext cx="2236555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交差点ノード</a:t>
                  </a:r>
                  <a:endParaRPr lang="ja-JP" altLang="en-US" sz="1400" dirty="0"/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BE900A94-1CC4-4C1C-A1A9-CBA96C7513D3}"/>
                    </a:ext>
                  </a:extLst>
                </p:cNvPr>
                <p:cNvSpPr txBox="1"/>
                <p:nvPr/>
              </p:nvSpPr>
              <p:spPr>
                <a:xfrm>
                  <a:off x="3739874" y="5451570"/>
                  <a:ext cx="1276121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宛先ノード</a:t>
                  </a:r>
                  <a:endParaRPr lang="ja-JP" altLang="en-US" sz="1400" dirty="0"/>
                </a:p>
              </p:txBody>
            </p:sp>
          </p:grp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8271A806-B788-43EC-925D-A155A0EE17AC}"/>
                  </a:ext>
                </a:extLst>
              </p:cNvPr>
              <p:cNvSpPr/>
              <p:nvPr/>
            </p:nvSpPr>
            <p:spPr>
              <a:xfrm rot="5400000">
                <a:off x="3035602" y="4507209"/>
                <a:ext cx="238053" cy="44916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BF643EC-F1CD-4D3C-96CE-6A57633502AE}"/>
                  </a:ext>
                </a:extLst>
              </p:cNvPr>
              <p:cNvSpPr txBox="1"/>
              <p:nvPr/>
            </p:nvSpPr>
            <p:spPr>
              <a:xfrm>
                <a:off x="3483467" y="4632350"/>
                <a:ext cx="1563079" cy="225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Intersection area</a:t>
                </a:r>
                <a:endParaRPr lang="ja-JP" altLang="en-US" sz="1400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0E25479-D760-412A-BC4F-BBA7DF12213F}"/>
                </a:ext>
              </a:extLst>
            </p:cNvPr>
            <p:cNvSpPr/>
            <p:nvPr/>
          </p:nvSpPr>
          <p:spPr>
            <a:xfrm rot="5400000">
              <a:off x="3840413" y="2599348"/>
              <a:ext cx="1189614" cy="1491325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165FF43D-E591-4D3D-A1F7-DC7DF0B7DEC7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3551511" y="1037352"/>
              <a:ext cx="2478625" cy="20829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2268226-BBC6-4C94-B541-7954D23DF551}"/>
                </a:ext>
              </a:extLst>
            </p:cNvPr>
            <p:cNvCxnSpPr>
              <a:cxnSpLocks/>
              <a:stCxn id="59" idx="6"/>
              <a:endCxn id="53" idx="2"/>
            </p:cNvCxnSpPr>
            <p:nvPr/>
          </p:nvCxnSpPr>
          <p:spPr>
            <a:xfrm flipV="1">
              <a:off x="3551511" y="3112142"/>
              <a:ext cx="991510" cy="81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DB9D557A-7703-474E-8B80-DD09BE4AA14D}"/>
                </a:ext>
              </a:extLst>
            </p:cNvPr>
            <p:cNvSpPr>
              <a:spLocks noChangeAspect="1"/>
            </p:cNvSpPr>
            <p:nvPr/>
          </p:nvSpPr>
          <p:spPr>
            <a:xfrm rot="4181686">
              <a:off x="3725354" y="2813412"/>
              <a:ext cx="396000" cy="396000"/>
            </a:xfrm>
            <a:prstGeom prst="arc">
              <a:avLst>
                <a:gd name="adj1" fmla="val 12478960"/>
                <a:gd name="adj2" fmla="val 19007154"/>
              </a:avLst>
            </a:prstGeom>
            <a:ln w="34925" cmpd="sng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/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985" r="-89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2970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40E2DC2-8877-42DA-8318-321A2B92FDA4}"/>
              </a:ext>
            </a:extLst>
          </p:cNvPr>
          <p:cNvGrpSpPr/>
          <p:nvPr/>
        </p:nvGrpSpPr>
        <p:grpSpPr>
          <a:xfrm>
            <a:off x="2639984" y="620987"/>
            <a:ext cx="5770707" cy="4975677"/>
            <a:chOff x="2639984" y="620987"/>
            <a:chExt cx="5770707" cy="497567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3D3D980-CA0D-4E4D-8C37-8AB1F085B6D3}"/>
                </a:ext>
              </a:extLst>
            </p:cNvPr>
            <p:cNvGrpSpPr/>
            <p:nvPr/>
          </p:nvGrpSpPr>
          <p:grpSpPr>
            <a:xfrm>
              <a:off x="2639984" y="620987"/>
              <a:ext cx="5770707" cy="4975677"/>
              <a:chOff x="2423982" y="404986"/>
              <a:chExt cx="5770707" cy="4975677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006FDD08-11F6-46F1-839A-3F690CDD36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23982" y="404986"/>
                <a:ext cx="5770707" cy="4975677"/>
                <a:chOff x="911975" y="1215403"/>
                <a:chExt cx="4224202" cy="3642243"/>
              </a:xfrm>
            </p:grpSpPr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62F0C251-7EB5-412B-ABDE-29B4DE9A28D6}"/>
                    </a:ext>
                  </a:extLst>
                </p:cNvPr>
                <p:cNvGrpSpPr/>
                <p:nvPr/>
              </p:nvGrpSpPr>
              <p:grpSpPr>
                <a:xfrm>
                  <a:off x="911975" y="1215403"/>
                  <a:ext cx="4224202" cy="3626973"/>
                  <a:chOff x="1431302" y="2457194"/>
                  <a:chExt cx="4150238" cy="3563467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56112B6A-087D-4621-944C-000EF8CB80CE}"/>
                      </a:ext>
                    </a:extLst>
                  </p:cNvPr>
                  <p:cNvGrpSpPr/>
                  <p:nvPr/>
                </p:nvGrpSpPr>
                <p:grpSpPr>
                  <a:xfrm>
                    <a:off x="1431302" y="2457194"/>
                    <a:ext cx="4150238" cy="2917637"/>
                    <a:chOff x="330104" y="1828930"/>
                    <a:chExt cx="4150238" cy="2917637"/>
                  </a:xfrm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C37EBB59-DEB8-4F45-B8AE-738546899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2348995"/>
                      <a:ext cx="2398080" cy="12990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" name="正方形/長方形 16">
                      <a:extLst>
                        <a:ext uri="{FF2B5EF4-FFF2-40B4-BE49-F238E27FC236}">
                          <a16:creationId xmlns:a16="http://schemas.microsoft.com/office/drawing/2014/main" id="{A01329BA-73B0-4912-9D60-5C6721660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104" y="2348996"/>
                      <a:ext cx="1116304" cy="127118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8" name="正方形/長方形 17">
                      <a:extLst>
                        <a:ext uri="{FF2B5EF4-FFF2-40B4-BE49-F238E27FC236}">
                          <a16:creationId xmlns:a16="http://schemas.microsoft.com/office/drawing/2014/main" id="{B32E9A70-1239-4B1C-8780-7A4D2B83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4293004"/>
                      <a:ext cx="2370587" cy="4320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B74BD75A-B710-4C9B-A502-CF1A138B0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174" y="4263949"/>
                      <a:ext cx="1102234" cy="46105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22" name="直線コネクタ 21">
                      <a:extLst>
                        <a:ext uri="{FF2B5EF4-FFF2-40B4-BE49-F238E27FC236}">
                          <a16:creationId xmlns:a16="http://schemas.microsoft.com/office/drawing/2014/main" id="{FD18E511-F6BD-44FA-B48B-5612FFEC8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174" y="3972996"/>
                      <a:ext cx="4136166" cy="0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コネクタ 22">
                      <a:extLst>
                        <a:ext uri="{FF2B5EF4-FFF2-40B4-BE49-F238E27FC236}">
                          <a16:creationId xmlns:a16="http://schemas.microsoft.com/office/drawing/2014/main" id="{AA4ACA93-F44C-4859-98C0-C7F771463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174" y="2003761"/>
                      <a:ext cx="4136166" cy="16203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コネクタ 23">
                      <a:extLst>
                        <a:ext uri="{FF2B5EF4-FFF2-40B4-BE49-F238E27FC236}">
                          <a16:creationId xmlns:a16="http://schemas.microsoft.com/office/drawing/2014/main" id="{9B7A2044-D53E-43E5-8B26-63CE173B48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37361" y="1828930"/>
                      <a:ext cx="12779" cy="2917637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フローチャート: 論理和 52">
                    <a:extLst>
                      <a:ext uri="{FF2B5EF4-FFF2-40B4-BE49-F238E27FC236}">
                        <a16:creationId xmlns:a16="http://schemas.microsoft.com/office/drawing/2014/main" id="{05FB676F-BCA4-4207-8974-AD2B05F25F58}"/>
                      </a:ext>
                    </a:extLst>
                  </p:cNvPr>
                  <p:cNvSpPr/>
                  <p:nvPr/>
                </p:nvSpPr>
                <p:spPr>
                  <a:xfrm>
                    <a:off x="2899820" y="4488915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58" name="グループ化 57">
                    <a:extLst>
                      <a:ext uri="{FF2B5EF4-FFF2-40B4-BE49-F238E27FC236}">
                        <a16:creationId xmlns:a16="http://schemas.microsoft.com/office/drawing/2014/main" id="{03065A66-D7B0-4C1A-ACB7-15C003A73F8D}"/>
                      </a:ext>
                    </a:extLst>
                  </p:cNvPr>
                  <p:cNvGrpSpPr/>
                  <p:nvPr/>
                </p:nvGrpSpPr>
                <p:grpSpPr>
                  <a:xfrm>
                    <a:off x="1919749" y="4343768"/>
                    <a:ext cx="242469" cy="248955"/>
                    <a:chOff x="4725480" y="5589682"/>
                    <a:chExt cx="242469" cy="248955"/>
                  </a:xfrm>
                </p:grpSpPr>
                <p:sp>
                  <p:nvSpPr>
                    <p:cNvPr id="59" name="楕円 58">
                      <a:extLst>
                        <a:ext uri="{FF2B5EF4-FFF2-40B4-BE49-F238E27FC236}">
                          <a16:creationId xmlns:a16="http://schemas.microsoft.com/office/drawing/2014/main" id="{5E8A575B-452A-48E2-9754-FE4CD7E40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5480" y="558968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楕円 59">
                      <a:extLst>
                        <a:ext uri="{FF2B5EF4-FFF2-40B4-BE49-F238E27FC236}">
                          <a16:creationId xmlns:a16="http://schemas.microsoft.com/office/drawing/2014/main" id="{D3C5EB0E-54FB-439D-993E-6FD9663218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781248" y="5646941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65" name="楕円 64">
                    <a:extLst>
                      <a:ext uri="{FF2B5EF4-FFF2-40B4-BE49-F238E27FC236}">
                        <a16:creationId xmlns:a16="http://schemas.microsoft.com/office/drawing/2014/main" id="{245E529B-D8CF-4A12-A480-D72820423913}"/>
                      </a:ext>
                    </a:extLst>
                  </p:cNvPr>
                  <p:cNvSpPr/>
                  <p:nvPr/>
                </p:nvSpPr>
                <p:spPr>
                  <a:xfrm>
                    <a:off x="2547607" y="312120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55EB4771-B5E0-4A49-BB7F-39A6257DCCAF}"/>
                      </a:ext>
                    </a:extLst>
                  </p:cNvPr>
                  <p:cNvGrpSpPr/>
                  <p:nvPr/>
                </p:nvGrpSpPr>
                <p:grpSpPr>
                  <a:xfrm>
                    <a:off x="3599861" y="2728274"/>
                    <a:ext cx="242469" cy="248955"/>
                    <a:chOff x="3469123" y="6182398"/>
                    <a:chExt cx="242469" cy="248955"/>
                  </a:xfrm>
                </p:grpSpPr>
                <p:sp>
                  <p:nvSpPr>
                    <p:cNvPr id="121" name="楕円 120">
                      <a:extLst>
                        <a:ext uri="{FF2B5EF4-FFF2-40B4-BE49-F238E27FC236}">
                          <a16:creationId xmlns:a16="http://schemas.microsoft.com/office/drawing/2014/main" id="{803264AA-4534-47C5-B273-22976589E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9123" y="6182398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5E207DAD-88F8-459B-9DE8-4326FE1508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82068" y="6198905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DE9A13B5-F063-4959-A246-70AC1A64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1892" y="2768768"/>
                    <a:ext cx="34340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24" name="楕円 123">
                    <a:extLst>
                      <a:ext uri="{FF2B5EF4-FFF2-40B4-BE49-F238E27FC236}">
                        <a16:creationId xmlns:a16="http://schemas.microsoft.com/office/drawing/2014/main" id="{1B98461F-58F8-4E2D-B1BD-4E203BCBCD4A}"/>
                      </a:ext>
                    </a:extLst>
                  </p:cNvPr>
                  <p:cNvSpPr/>
                  <p:nvPr/>
                </p:nvSpPr>
                <p:spPr>
                  <a:xfrm>
                    <a:off x="2919482" y="366352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楕円 124">
                    <a:extLst>
                      <a:ext uri="{FF2B5EF4-FFF2-40B4-BE49-F238E27FC236}">
                        <a16:creationId xmlns:a16="http://schemas.microsoft.com/office/drawing/2014/main" id="{452923CA-5689-49E3-88A6-7DAD32D407F7}"/>
                      </a:ext>
                    </a:extLst>
                  </p:cNvPr>
                  <p:cNvSpPr/>
                  <p:nvPr/>
                </p:nvSpPr>
                <p:spPr>
                  <a:xfrm>
                    <a:off x="3517456" y="4313326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16265893-1CC7-43C3-97EB-AAB8A1950663}"/>
                      </a:ext>
                    </a:extLst>
                  </p:cNvPr>
                  <p:cNvSpPr/>
                  <p:nvPr/>
                </p:nvSpPr>
                <p:spPr>
                  <a:xfrm>
                    <a:off x="4466805" y="4652187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81895876-7D9F-43E1-AD5D-574F3D1EB6AF}"/>
                      </a:ext>
                    </a:extLst>
                  </p:cNvPr>
                  <p:cNvGrpSpPr/>
                  <p:nvPr/>
                </p:nvGrpSpPr>
                <p:grpSpPr>
                  <a:xfrm>
                    <a:off x="1478804" y="5422376"/>
                    <a:ext cx="242469" cy="248955"/>
                    <a:chOff x="4583993" y="5532402"/>
                    <a:chExt cx="242469" cy="248955"/>
                  </a:xfrm>
                </p:grpSpPr>
                <p:sp>
                  <p:nvSpPr>
                    <p:cNvPr id="130" name="楕円 129">
                      <a:extLst>
                        <a:ext uri="{FF2B5EF4-FFF2-40B4-BE49-F238E27FC236}">
                          <a16:creationId xmlns:a16="http://schemas.microsoft.com/office/drawing/2014/main" id="{10A02B65-169A-4247-925B-3B495097A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993" y="553240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1" name="楕円 130">
                      <a:extLst>
                        <a:ext uri="{FF2B5EF4-FFF2-40B4-BE49-F238E27FC236}">
                          <a16:creationId xmlns:a16="http://schemas.microsoft.com/office/drawing/2014/main" id="{E71DDA61-0B35-46C4-9B53-8903A22440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32890" y="5587844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D6C14FD9-E8BF-4563-A886-5AF827A3DE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295" y="5458172"/>
                    <a:ext cx="1430750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送信ノード</a:t>
                    </a:r>
                    <a:endParaRPr lang="ja-JP" altLang="en-US" sz="1400" dirty="0"/>
                  </a:p>
                </p:txBody>
              </p:sp>
              <p:grpSp>
                <p:nvGrpSpPr>
                  <p:cNvPr id="135" name="グループ化 134">
                    <a:extLst>
                      <a:ext uri="{FF2B5EF4-FFF2-40B4-BE49-F238E27FC236}">
                        <a16:creationId xmlns:a16="http://schemas.microsoft.com/office/drawing/2014/main" id="{F3F3E9F2-4081-423B-88B6-C7C1554D1A5C}"/>
                      </a:ext>
                    </a:extLst>
                  </p:cNvPr>
                  <p:cNvGrpSpPr/>
                  <p:nvPr/>
                </p:nvGrpSpPr>
                <p:grpSpPr>
                  <a:xfrm>
                    <a:off x="3513455" y="5431740"/>
                    <a:ext cx="242469" cy="248955"/>
                    <a:chOff x="4084994" y="6136084"/>
                    <a:chExt cx="242469" cy="248955"/>
                  </a:xfrm>
                </p:grpSpPr>
                <p:sp>
                  <p:nvSpPr>
                    <p:cNvPr id="136" name="楕円 135">
                      <a:extLst>
                        <a:ext uri="{FF2B5EF4-FFF2-40B4-BE49-F238E27FC236}">
                          <a16:creationId xmlns:a16="http://schemas.microsoft.com/office/drawing/2014/main" id="{2FE4BE27-63B4-4F15-8772-27572BE58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994" y="6136084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楕円 136">
                      <a:extLst>
                        <a:ext uri="{FF2B5EF4-FFF2-40B4-BE49-F238E27FC236}">
                          <a16:creationId xmlns:a16="http://schemas.microsoft.com/office/drawing/2014/main" id="{490A6486-8B51-4226-8E46-200F4FF372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101042" y="6152561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40" name="フローチャート: 論理和 139">
                    <a:extLst>
                      <a:ext uri="{FF2B5EF4-FFF2-40B4-BE49-F238E27FC236}">
                        <a16:creationId xmlns:a16="http://schemas.microsoft.com/office/drawing/2014/main" id="{50F0B072-F7D6-421A-B31E-4509446F2B3E}"/>
                      </a:ext>
                    </a:extLst>
                  </p:cNvPr>
                  <p:cNvSpPr/>
                  <p:nvPr/>
                </p:nvSpPr>
                <p:spPr>
                  <a:xfrm>
                    <a:off x="1484422" y="5774846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テキスト ボックス 140">
                    <a:extLst>
                      <a:ext uri="{FF2B5EF4-FFF2-40B4-BE49-F238E27FC236}">
                        <a16:creationId xmlns:a16="http://schemas.microsoft.com/office/drawing/2014/main" id="{691C18C3-86BB-4217-96B4-DA3B661B92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26670" y="5786829"/>
                    <a:ext cx="2236555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</a:t>
                    </a:r>
                    <a:endParaRPr lang="ja-JP" altLang="en-US" sz="1400" dirty="0"/>
                  </a:p>
                </p:txBody>
              </p:sp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BE900A94-1CC4-4C1C-A1A9-CBA96C75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874" y="5451570"/>
                    <a:ext cx="1276121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宛先ノード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3035602" y="4507209"/>
                  <a:ext cx="238053" cy="44916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3483467" y="4632350"/>
                  <a:ext cx="1563079" cy="2252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Intersection area</a:t>
                  </a:r>
                  <a:endParaRPr lang="ja-JP" altLang="en-US" sz="1400" dirty="0"/>
                </a:p>
              </p:txBody>
            </p:sp>
          </p:grp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165FF43D-E591-4D3D-A1F7-DC7DF0B7DEC7}"/>
                  </a:ext>
                </a:extLst>
              </p:cNvPr>
              <p:cNvCxnSpPr>
                <a:cxnSpLocks/>
                <a:stCxn id="59" idx="6"/>
                <a:endCxn id="120" idx="3"/>
              </p:cNvCxnSpPr>
              <p:nvPr/>
            </p:nvCxnSpPr>
            <p:spPr>
              <a:xfrm flipV="1">
                <a:off x="3440286" y="1061215"/>
                <a:ext cx="2059809" cy="2140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2268226-BBC6-4C94-B541-7954D23DF551}"/>
                  </a:ext>
                </a:extLst>
              </p:cNvPr>
              <p:cNvCxnSpPr>
                <a:cxnSpLocks/>
                <a:stCxn id="59" idx="6"/>
                <a:endCxn id="53" idx="2"/>
              </p:cNvCxnSpPr>
              <p:nvPr/>
            </p:nvCxnSpPr>
            <p:spPr>
              <a:xfrm>
                <a:off x="3440286" y="3201250"/>
                <a:ext cx="1025600" cy="1996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円弧 55">
                <a:extLst>
                  <a:ext uri="{FF2B5EF4-FFF2-40B4-BE49-F238E27FC236}">
                    <a16:creationId xmlns:a16="http://schemas.microsoft.com/office/drawing/2014/main" id="{DB9D557A-7703-474E-8B80-DD09BE4AA1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774087">
                <a:off x="3428010" y="2809005"/>
                <a:ext cx="577847" cy="577847"/>
              </a:xfrm>
              <a:prstGeom prst="arc">
                <a:avLst>
                  <a:gd name="adj1" fmla="val 12478960"/>
                  <a:gd name="adj2" fmla="val 19007154"/>
                </a:avLst>
              </a:prstGeom>
              <a:ln w="34925" cmpd="sng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78" r="-8955" b="-1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BC9303A-2A70-406A-B854-94D7D7540EE2}"/>
                </a:ext>
              </a:extLst>
            </p:cNvPr>
            <p:cNvSpPr txBox="1"/>
            <p:nvPr/>
          </p:nvSpPr>
          <p:spPr>
            <a:xfrm>
              <a:off x="5793312" y="3073365"/>
              <a:ext cx="228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1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60595AB-C9CE-4EAA-8AF5-0A23E02CD799}"/>
                </a:ext>
              </a:extLst>
            </p:cNvPr>
            <p:cNvSpPr/>
            <p:nvPr/>
          </p:nvSpPr>
          <p:spPr>
            <a:xfrm>
              <a:off x="6283118" y="3217375"/>
              <a:ext cx="337142" cy="329790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1A0DC3D-07C8-4457-990E-B574059C7AFD}"/>
                </a:ext>
              </a:extLst>
            </p:cNvPr>
            <p:cNvSpPr txBox="1"/>
            <p:nvPr/>
          </p:nvSpPr>
          <p:spPr>
            <a:xfrm>
              <a:off x="6551635" y="3107435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/>
                  </a:solidFill>
                </a:rPr>
                <a:t>2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/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/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CF779E5-16F0-40FE-8A24-A51EE93F61AF}"/>
                </a:ext>
              </a:extLst>
            </p:cNvPr>
            <p:cNvSpPr txBox="1"/>
            <p:nvPr/>
          </p:nvSpPr>
          <p:spPr>
            <a:xfrm>
              <a:off x="4976038" y="3267867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3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/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936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A249791-4988-4D2E-BC89-1D9C0BE414E6}"/>
              </a:ext>
            </a:extLst>
          </p:cNvPr>
          <p:cNvGrpSpPr/>
          <p:nvPr/>
        </p:nvGrpSpPr>
        <p:grpSpPr>
          <a:xfrm>
            <a:off x="3537065" y="1052989"/>
            <a:ext cx="5117869" cy="4122197"/>
            <a:chOff x="5869927" y="1230495"/>
            <a:chExt cx="5117869" cy="412219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8BFB6A-AB06-496D-9B72-BFE1C0F61821}"/>
                </a:ext>
              </a:extLst>
            </p:cNvPr>
            <p:cNvGrpSpPr/>
            <p:nvPr/>
          </p:nvGrpSpPr>
          <p:grpSpPr>
            <a:xfrm>
              <a:off x="5869927" y="1230495"/>
              <a:ext cx="5117869" cy="4122197"/>
              <a:chOff x="6697455" y="2471638"/>
              <a:chExt cx="5028256" cy="405002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CC6CF74-CCDE-4E22-B721-A2966A74051E}"/>
                  </a:ext>
                </a:extLst>
              </p:cNvPr>
              <p:cNvGrpSpPr/>
              <p:nvPr/>
            </p:nvGrpSpPr>
            <p:grpSpPr>
              <a:xfrm>
                <a:off x="6697455" y="2471638"/>
                <a:ext cx="5028256" cy="2893219"/>
                <a:chOff x="693420" y="1853348"/>
                <a:chExt cx="5028256" cy="2893219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359E1D61-A1F2-4BFB-B5BB-90EF4E0FA841}"/>
                    </a:ext>
                  </a:extLst>
                </p:cNvPr>
                <p:cNvSpPr/>
                <p:nvPr/>
              </p:nvSpPr>
              <p:spPr>
                <a:xfrm>
                  <a:off x="2207982" y="2348995"/>
                  <a:ext cx="3485985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48711878-49F7-4CEA-B88E-5973972BD674}"/>
                    </a:ext>
                  </a:extLst>
                </p:cNvPr>
                <p:cNvSpPr/>
                <p:nvPr/>
              </p:nvSpPr>
              <p:spPr>
                <a:xfrm>
                  <a:off x="695975" y="2348995"/>
                  <a:ext cx="648003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91AD1EEC-A281-41EE-BEB9-C4CD27079997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3485985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568F162B-8B2E-45A8-BC5F-95633D6E2F10}"/>
                    </a:ext>
                  </a:extLst>
                </p:cNvPr>
                <p:cNvSpPr/>
                <p:nvPr/>
              </p:nvSpPr>
              <p:spPr>
                <a:xfrm>
                  <a:off x="693420" y="4293004"/>
                  <a:ext cx="648003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CA676AB8-8876-49C3-925A-11CE11768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420" y="3972996"/>
                  <a:ext cx="500054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95105BA9-AB78-4CE1-B312-CFF5A5BEB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130" y="1997338"/>
                  <a:ext cx="500054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9D75B7A-3554-4904-8E3D-872974FDC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53348"/>
                  <a:ext cx="8312" cy="289321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8BB41999-506A-4E23-8B94-BD99626A8A4E}"/>
                  </a:ext>
                </a:extLst>
              </p:cNvPr>
              <p:cNvSpPr/>
              <p:nvPr/>
            </p:nvSpPr>
            <p:spPr>
              <a:xfrm>
                <a:off x="7855427" y="3630897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ローチャート: 和接合 7">
                <a:extLst>
                  <a:ext uri="{FF2B5EF4-FFF2-40B4-BE49-F238E27FC236}">
                    <a16:creationId xmlns:a16="http://schemas.microsoft.com/office/drawing/2014/main" id="{C23336D0-4993-467D-9817-262643CB649D}"/>
                  </a:ext>
                </a:extLst>
              </p:cNvPr>
              <p:cNvSpPr/>
              <p:nvPr/>
            </p:nvSpPr>
            <p:spPr>
              <a:xfrm>
                <a:off x="10848022" y="4271278"/>
                <a:ext cx="242469" cy="245815"/>
              </a:xfrm>
              <a:prstGeom prst="flowChartSummingJunction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2D801E7C-AAFE-4A46-9862-8C3745216550}"/>
                  </a:ext>
                </a:extLst>
              </p:cNvPr>
              <p:cNvGrpSpPr/>
              <p:nvPr/>
            </p:nvGrpSpPr>
            <p:grpSpPr>
              <a:xfrm>
                <a:off x="9685769" y="2660799"/>
                <a:ext cx="242469" cy="248955"/>
                <a:chOff x="4583993" y="5532402"/>
                <a:chExt cx="242469" cy="248955"/>
              </a:xfrm>
            </p:grpSpPr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F2408474-283C-4025-9485-DF8726B3AB05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1ADA35E7-826C-4067-9CBC-7D01D07F4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2814" y="5551144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55FA9AC-B1AB-410C-B012-6BE9B26BE335}"/>
                  </a:ext>
                </a:extLst>
              </p:cNvPr>
              <p:cNvSpPr/>
              <p:nvPr/>
            </p:nvSpPr>
            <p:spPr>
              <a:xfrm>
                <a:off x="7840424" y="2795963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56F2D097-AA92-4AC1-828E-C6A4F0ED39A5}"/>
                  </a:ext>
                </a:extLst>
              </p:cNvPr>
              <p:cNvGrpSpPr/>
              <p:nvPr/>
            </p:nvGrpSpPr>
            <p:grpSpPr>
              <a:xfrm>
                <a:off x="9712539" y="4271279"/>
                <a:ext cx="242469" cy="248955"/>
                <a:chOff x="4583993" y="5532402"/>
                <a:chExt cx="242469" cy="248955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EB490F1B-08F5-4EFB-906F-116FA4AE7D49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A4A42A16-23F5-48C4-9CF1-DE514278A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9761" y="5588091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AAB187-9EE3-4E41-B174-6688136362CD}"/>
                  </a:ext>
                </a:extLst>
              </p:cNvPr>
              <p:cNvSpPr txBox="1"/>
              <p:nvPr/>
            </p:nvSpPr>
            <p:spPr>
              <a:xfrm>
                <a:off x="9898982" y="2600415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BBBBD2-DC16-4C1A-B400-EF78A715223E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9975273" y="4394186"/>
                <a:ext cx="872749" cy="23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D7EEABDA-ABA7-4E4D-9964-95C4F03230FA}"/>
                  </a:ext>
                </a:extLst>
              </p:cNvPr>
              <p:cNvGrpSpPr/>
              <p:nvPr/>
            </p:nvGrpSpPr>
            <p:grpSpPr>
              <a:xfrm>
                <a:off x="6898131" y="5451814"/>
                <a:ext cx="242469" cy="248955"/>
                <a:chOff x="4581903" y="5386167"/>
                <a:chExt cx="242469" cy="248955"/>
              </a:xfrm>
            </p:grpSpPr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E3F599EC-CD6A-440A-BB7F-6240A395A6E2}"/>
                    </a:ext>
                  </a:extLst>
                </p:cNvPr>
                <p:cNvSpPr/>
                <p:nvPr/>
              </p:nvSpPr>
              <p:spPr>
                <a:xfrm>
                  <a:off x="4581903" y="538616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21D44AE9-2E92-4DE7-B98A-03601089E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1012" y="5443015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8B86AB-C3FC-4801-91FF-A7FF0647F304}"/>
                  </a:ext>
                </a:extLst>
              </p:cNvPr>
              <p:cNvSpPr txBox="1"/>
              <p:nvPr/>
            </p:nvSpPr>
            <p:spPr>
              <a:xfrm>
                <a:off x="7151970" y="5413167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LSN</a:t>
                </a:r>
                <a:endParaRPr lang="ja-JP" altLang="en-US" sz="1400" dirty="0"/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3799AE3-8E58-467B-9334-6B7556CDD79E}"/>
                  </a:ext>
                </a:extLst>
              </p:cNvPr>
              <p:cNvGrpSpPr/>
              <p:nvPr/>
            </p:nvGrpSpPr>
            <p:grpSpPr>
              <a:xfrm>
                <a:off x="9130131" y="5451814"/>
                <a:ext cx="242469" cy="248955"/>
                <a:chOff x="4577203" y="5398587"/>
                <a:chExt cx="242469" cy="248955"/>
              </a:xfrm>
            </p:grpSpPr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985B3DB1-67D8-4620-9958-44415302D31D}"/>
                    </a:ext>
                  </a:extLst>
                </p:cNvPr>
                <p:cNvSpPr/>
                <p:nvPr/>
              </p:nvSpPr>
              <p:spPr>
                <a:xfrm>
                  <a:off x="4577203" y="5398587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94D12842-50FD-4D5B-B79E-F2EFFDD90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93251" y="5413264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EC1D7CF-08BD-4630-8385-7B7C9133DC57}"/>
                  </a:ext>
                </a:extLst>
              </p:cNvPr>
              <p:cNvSpPr txBox="1"/>
              <p:nvPr/>
            </p:nvSpPr>
            <p:spPr>
              <a:xfrm>
                <a:off x="9366113" y="5414993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Destination</a:t>
                </a:r>
                <a:endParaRPr lang="ja-JP" altLang="en-US" sz="1400" dirty="0"/>
              </a:p>
            </p:txBody>
          </p:sp>
          <p:sp>
            <p:nvSpPr>
              <p:cNvPr id="18" name="フローチャート: 和接合 17">
                <a:extLst>
                  <a:ext uri="{FF2B5EF4-FFF2-40B4-BE49-F238E27FC236}">
                    <a16:creationId xmlns:a16="http://schemas.microsoft.com/office/drawing/2014/main" id="{D6AB96A9-7C83-49ED-8CB4-896599E621EB}"/>
                  </a:ext>
                </a:extLst>
              </p:cNvPr>
              <p:cNvSpPr/>
              <p:nvPr/>
            </p:nvSpPr>
            <p:spPr>
              <a:xfrm>
                <a:off x="6891471" y="5821062"/>
                <a:ext cx="242469" cy="245815"/>
              </a:xfrm>
              <a:prstGeom prst="flowChartSummingJunction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11C2DD-C770-486D-AD9D-6D2E0A6D5ABD}"/>
                  </a:ext>
                </a:extLst>
              </p:cNvPr>
              <p:cNvSpPr txBox="1"/>
              <p:nvPr/>
            </p:nvSpPr>
            <p:spPr>
              <a:xfrm>
                <a:off x="7151970" y="5780513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PLSN</a:t>
                </a:r>
                <a:endParaRPr lang="ja-JP" altLang="en-US" sz="1400" b="1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50A757-6479-433D-B49A-3B30950E76FB}"/>
                  </a:ext>
                </a:extLst>
              </p:cNvPr>
              <p:cNvSpPr/>
              <p:nvPr/>
            </p:nvSpPr>
            <p:spPr>
              <a:xfrm>
                <a:off x="6889276" y="6215871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05FE77E-E0A2-4342-A556-F1F58ABBC532}"/>
                  </a:ext>
                </a:extLst>
              </p:cNvPr>
              <p:cNvSpPr txBox="1"/>
              <p:nvPr/>
            </p:nvSpPr>
            <p:spPr>
              <a:xfrm>
                <a:off x="7151970" y="6219270"/>
                <a:ext cx="2560569" cy="30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RCS</a:t>
                </a:r>
                <a:r>
                  <a:rPr lang="ja-JP" altLang="en-US" sz="1400" b="1" dirty="0"/>
                  <a:t>の条件を満たすノード</a:t>
                </a:r>
                <a:endParaRPr lang="ja-JP" altLang="en-US" sz="1400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A185EEC-8E7E-49AD-B6B1-DB5EBF231EB3}"/>
                  </a:ext>
                </a:extLst>
              </p:cNvPr>
              <p:cNvCxnSpPr>
                <a:stCxn id="40" idx="1"/>
                <a:endCxn id="40" idx="2"/>
              </p:cNvCxnSpPr>
              <p:nvPr/>
            </p:nvCxnSpPr>
            <p:spPr>
              <a:xfrm flipH="1">
                <a:off x="9712539" y="4307738"/>
                <a:ext cx="35509" cy="88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90CBED1-F01D-4C2C-88A9-773E6D4D7D09}"/>
                  </a:ext>
                </a:extLst>
              </p:cNvPr>
              <p:cNvCxnSpPr>
                <a:cxnSpLocks/>
                <a:endCxn id="7" idx="6"/>
              </p:cNvCxnSpPr>
              <p:nvPr/>
            </p:nvCxnSpPr>
            <p:spPr>
              <a:xfrm flipH="1" flipV="1">
                <a:off x="8097896" y="3755375"/>
                <a:ext cx="1614646" cy="5808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4D960D0-622E-4CD6-ABEC-437959E535AB}"/>
                  </a:ext>
                </a:extLst>
              </p:cNvPr>
              <p:cNvCxnSpPr>
                <a:cxnSpLocks/>
                <a:stCxn id="40" idx="1"/>
                <a:endCxn id="10" idx="5"/>
              </p:cNvCxnSpPr>
              <p:nvPr/>
            </p:nvCxnSpPr>
            <p:spPr>
              <a:xfrm flipH="1" flipV="1">
                <a:off x="8047384" y="3008459"/>
                <a:ext cx="1700664" cy="1299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D6C6A945-8A4D-4EE9-B431-57ABBD2377AE}"/>
                  </a:ext>
                </a:extLst>
              </p:cNvPr>
              <p:cNvCxnSpPr>
                <a:cxnSpLocks/>
                <a:stCxn id="40" idx="0"/>
                <a:endCxn id="43" idx="4"/>
              </p:cNvCxnSpPr>
              <p:nvPr/>
            </p:nvCxnSpPr>
            <p:spPr>
              <a:xfrm flipH="1" flipV="1">
                <a:off x="9809776" y="2895541"/>
                <a:ext cx="23998" cy="13757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740AEA8-90CD-4AE1-B7AE-BA518F2DCE38}"/>
                  </a:ext>
                </a:extLst>
              </p:cNvPr>
              <p:cNvSpPr txBox="1"/>
              <p:nvPr/>
            </p:nvSpPr>
            <p:spPr>
              <a:xfrm>
                <a:off x="7542797" y="3685952"/>
                <a:ext cx="575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R</a:t>
                </a:r>
                <a:r>
                  <a:rPr lang="en-US" altLang="ja-JP" sz="1400" b="1" dirty="0"/>
                  <a:t>1</a:t>
                </a:r>
                <a:endParaRPr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095419-0655-4723-BBBD-E908572ED656}"/>
                  </a:ext>
                </a:extLst>
              </p:cNvPr>
              <p:cNvSpPr txBox="1"/>
              <p:nvPr/>
            </p:nvSpPr>
            <p:spPr>
              <a:xfrm>
                <a:off x="7774904" y="3061014"/>
                <a:ext cx="745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R</a:t>
                </a:r>
                <a:r>
                  <a:rPr lang="en-US" altLang="ja-JP" sz="1400" b="1" dirty="0"/>
                  <a:t>2</a:t>
                </a:r>
                <a:endParaRPr lang="ja-JP" altLang="en-US" dirty="0"/>
              </a:p>
            </p:txBody>
          </p:sp>
          <p:sp>
            <p:nvSpPr>
              <p:cNvPr id="28" name="円弧 27">
                <a:extLst>
                  <a:ext uri="{FF2B5EF4-FFF2-40B4-BE49-F238E27FC236}">
                    <a16:creationId xmlns:a16="http://schemas.microsoft.com/office/drawing/2014/main" id="{2AF15156-FDE9-429B-B421-025427DC530A}"/>
                  </a:ext>
                </a:extLst>
              </p:cNvPr>
              <p:cNvSpPr/>
              <p:nvPr/>
            </p:nvSpPr>
            <p:spPr>
              <a:xfrm rot="159060">
                <a:off x="9267074" y="3726186"/>
                <a:ext cx="1152000" cy="1152000"/>
              </a:xfrm>
              <a:prstGeom prst="arc">
                <a:avLst>
                  <a:gd name="adj1" fmla="val 12478960"/>
                  <a:gd name="adj2" fmla="val 329736"/>
                </a:avLst>
              </a:prstGeom>
              <a:ln w="158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9FF98112-BE5B-4E70-AD26-7F858FA499B5}"/>
                  </a:ext>
                </a:extLst>
              </p:cNvPr>
              <p:cNvSpPr/>
              <p:nvPr/>
            </p:nvSpPr>
            <p:spPr>
              <a:xfrm rot="21153773">
                <a:off x="9390197" y="3919600"/>
                <a:ext cx="828000" cy="828000"/>
              </a:xfrm>
              <a:prstGeom prst="arc">
                <a:avLst>
                  <a:gd name="adj1" fmla="val 12029395"/>
                  <a:gd name="adj2" fmla="val 788989"/>
                </a:avLst>
              </a:prstGeom>
              <a:ln w="158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A801E6A2-6A71-4AB1-990D-E4F088565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57628" y="3200043"/>
                <a:ext cx="2160000" cy="2160000"/>
              </a:xfrm>
              <a:prstGeom prst="arc">
                <a:avLst>
                  <a:gd name="adj1" fmla="val 16423288"/>
                  <a:gd name="adj2" fmla="val 329736"/>
                </a:avLst>
              </a:prstGeom>
              <a:ln w="22225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8440A25-CBC7-469B-A28D-1649FF475712}"/>
                  </a:ext>
                </a:extLst>
              </p:cNvPr>
              <p:cNvSpPr txBox="1"/>
              <p:nvPr/>
            </p:nvSpPr>
            <p:spPr>
              <a:xfrm>
                <a:off x="9807351" y="2913389"/>
                <a:ext cx="9669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 err="1"/>
                  <a:t>sdangle</a:t>
                </a:r>
                <a:endParaRPr lang="ja-JP" altLang="en-US" sz="16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1194A2D-5F3A-4A0E-9CE5-0432907941ED}"/>
                  </a:ext>
                </a:extLst>
              </p:cNvPr>
              <p:cNvSpPr txBox="1"/>
              <p:nvPr/>
            </p:nvSpPr>
            <p:spPr>
              <a:xfrm>
                <a:off x="8398789" y="4190431"/>
                <a:ext cx="1109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snangle1</a:t>
                </a:r>
                <a:endParaRPr lang="ja-JP" altLang="en-US" sz="1600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796D704-E6DC-49A2-B4DA-F49E661CDB36}"/>
                  </a:ext>
                </a:extLst>
              </p:cNvPr>
              <p:cNvSpPr txBox="1"/>
              <p:nvPr/>
            </p:nvSpPr>
            <p:spPr>
              <a:xfrm>
                <a:off x="9824478" y="3518623"/>
                <a:ext cx="1109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snangle2</a:t>
                </a:r>
                <a:endParaRPr lang="ja-JP" altLang="en-US" sz="1600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50EFE2D-E924-4E08-BB19-E5B628743B26}"/>
                  </a:ext>
                </a:extLst>
              </p:cNvPr>
              <p:cNvSpPr txBox="1"/>
              <p:nvPr/>
            </p:nvSpPr>
            <p:spPr>
              <a:xfrm>
                <a:off x="8493604" y="2924364"/>
                <a:ext cx="11577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minanle2</a:t>
                </a:r>
                <a:endParaRPr lang="ja-JP" altLang="en-US" sz="1600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78D026E-E9F2-4565-BBDB-2E3D2AFA708D}"/>
                  </a:ext>
                </a:extLst>
              </p:cNvPr>
              <p:cNvSpPr txBox="1"/>
              <p:nvPr/>
            </p:nvSpPr>
            <p:spPr>
              <a:xfrm>
                <a:off x="7947683" y="3451110"/>
                <a:ext cx="11577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minanle1</a:t>
                </a:r>
                <a:endParaRPr lang="ja-JP" altLang="en-US" sz="1600" dirty="0"/>
              </a:p>
            </p:txBody>
          </p:sp>
        </p:grpSp>
        <p:sp>
          <p:nvSpPr>
            <p:cNvPr id="51" name="円弧 50">
              <a:extLst>
                <a:ext uri="{FF2B5EF4-FFF2-40B4-BE49-F238E27FC236}">
                  <a16:creationId xmlns:a16="http://schemas.microsoft.com/office/drawing/2014/main" id="{D6FA1971-7FFE-45E2-A017-4F113B68FB05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850789" y="2019960"/>
              <a:ext cx="1685512" cy="1685513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円弧 51">
              <a:extLst>
                <a:ext uri="{FF2B5EF4-FFF2-40B4-BE49-F238E27FC236}">
                  <a16:creationId xmlns:a16="http://schemas.microsoft.com/office/drawing/2014/main" id="{B04A7F38-FBAB-4CBC-82B7-2579AE80580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7994370" y="2298208"/>
              <a:ext cx="1245813" cy="12458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2A12EBB8-FFAA-4D0F-83C2-7DD5E7C55507}"/>
                </a:ext>
              </a:extLst>
            </p:cNvPr>
            <p:cNvSpPr/>
            <p:nvPr/>
          </p:nvSpPr>
          <p:spPr>
            <a:xfrm>
              <a:off x="8339356" y="4607458"/>
              <a:ext cx="246790" cy="25339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2A7D510-3F9F-473A-8250-5691C754A12C}"/>
                </a:ext>
              </a:extLst>
            </p:cNvPr>
            <p:cNvSpPr txBox="1"/>
            <p:nvPr/>
          </p:nvSpPr>
          <p:spPr>
            <a:xfrm>
              <a:off x="8615905" y="4588500"/>
              <a:ext cx="2003118" cy="31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送信ノード</a:t>
              </a: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04FE54D-7EBE-4530-88A8-D755723B0F33}"/>
                </a:ext>
              </a:extLst>
            </p:cNvPr>
            <p:cNvSpPr/>
            <p:nvPr/>
          </p:nvSpPr>
          <p:spPr>
            <a:xfrm>
              <a:off x="7287960" y="3140311"/>
              <a:ext cx="246790" cy="25339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F23081A8-7160-4BF2-9D4F-30316328987D}"/>
                </a:ext>
              </a:extLst>
            </p:cNvPr>
            <p:cNvSpPr/>
            <p:nvPr/>
          </p:nvSpPr>
          <p:spPr>
            <a:xfrm rot="5400000">
              <a:off x="6506687" y="1881809"/>
              <a:ext cx="1352308" cy="446219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B0EBA14-CE6A-4F4A-B610-05F94E59F396}"/>
                </a:ext>
              </a:extLst>
            </p:cNvPr>
            <p:cNvCxnSpPr>
              <a:cxnSpLocks/>
              <a:stCxn id="55" idx="0"/>
              <a:endCxn id="26" idx="3"/>
            </p:cNvCxnSpPr>
            <p:nvPr/>
          </p:nvCxnSpPr>
          <p:spPr>
            <a:xfrm flipH="1" flipV="1">
              <a:off x="7316036" y="2654407"/>
              <a:ext cx="95319" cy="48590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427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233D982-830E-4B88-9DD9-D669E80B9E45}"/>
              </a:ext>
            </a:extLst>
          </p:cNvPr>
          <p:cNvGrpSpPr/>
          <p:nvPr/>
        </p:nvGrpSpPr>
        <p:grpSpPr>
          <a:xfrm>
            <a:off x="4151991" y="1700992"/>
            <a:ext cx="5772270" cy="2969634"/>
            <a:chOff x="4331930" y="1215403"/>
            <a:chExt cx="5772270" cy="2969634"/>
          </a:xfrm>
        </p:grpSpPr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FD7E7505-D9D2-4764-99C3-6CC6815336BA}"/>
                </a:ext>
              </a:extLst>
            </p:cNvPr>
            <p:cNvGrpSpPr/>
            <p:nvPr/>
          </p:nvGrpSpPr>
          <p:grpSpPr>
            <a:xfrm>
              <a:off x="4546485" y="1215403"/>
              <a:ext cx="5557715" cy="2969634"/>
              <a:chOff x="130698" y="2456810"/>
              <a:chExt cx="5460400" cy="2917637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130698" y="2456810"/>
                <a:ext cx="5460400" cy="2917637"/>
                <a:chOff x="121139" y="2457194"/>
                <a:chExt cx="5460400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21139" y="2457194"/>
                  <a:ext cx="5460400" cy="2917637"/>
                  <a:chOff x="-980059" y="1828930"/>
                  <a:chExt cx="5460400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80059" y="2348995"/>
                    <a:ext cx="2324037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957056" y="4293004"/>
                    <a:ext cx="229847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3972996"/>
                    <a:ext cx="543739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1987365"/>
                    <a:ext cx="5437396" cy="16396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98DEEEBD-C7C2-4621-A644-D0DE91129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01" y="4412568"/>
                <a:ext cx="776747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5BB0438F-B49A-49E4-B727-A01998DB115B}"/>
                </a:ext>
              </a:extLst>
            </p:cNvPr>
            <p:cNvSpPr/>
            <p:nvPr/>
          </p:nvSpPr>
          <p:spPr>
            <a:xfrm>
              <a:off x="4631604" y="3077297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5298E941-EA35-4FAC-929D-4E6C7A32A7CC}"/>
                </a:ext>
              </a:extLst>
            </p:cNvPr>
            <p:cNvSpPr txBox="1"/>
            <p:nvPr/>
          </p:nvSpPr>
          <p:spPr>
            <a:xfrm>
              <a:off x="4331930" y="3028348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000ECDD5-F779-4D9D-BD44-06860B688E3E}"/>
                </a:ext>
              </a:extLst>
            </p:cNvPr>
            <p:cNvSpPr/>
            <p:nvPr/>
          </p:nvSpPr>
          <p:spPr>
            <a:xfrm>
              <a:off x="5802996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43A58DBB-C406-4127-BB58-750D4EB4AFB4}"/>
                </a:ext>
              </a:extLst>
            </p:cNvPr>
            <p:cNvSpPr/>
            <p:nvPr/>
          </p:nvSpPr>
          <p:spPr>
            <a:xfrm>
              <a:off x="5482423" y="344865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31AA9D93-5298-417B-81C0-1F528B13D88C}"/>
                </a:ext>
              </a:extLst>
            </p:cNvPr>
            <p:cNvSpPr/>
            <p:nvPr/>
          </p:nvSpPr>
          <p:spPr>
            <a:xfrm>
              <a:off x="6641938" y="309853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F96655BC-6E47-42FF-BB23-3CAB8E4D1804}"/>
                </a:ext>
              </a:extLst>
            </p:cNvPr>
            <p:cNvSpPr/>
            <p:nvPr/>
          </p:nvSpPr>
          <p:spPr>
            <a:xfrm>
              <a:off x="6339394" y="345565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79173595-1A85-4C89-8284-F3C744C53920}"/>
                </a:ext>
              </a:extLst>
            </p:cNvPr>
            <p:cNvSpPr/>
            <p:nvPr/>
          </p:nvSpPr>
          <p:spPr>
            <a:xfrm>
              <a:off x="7544553" y="344343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D48CFC00-C1CB-475C-A6E3-83151BAF3070}"/>
                </a:ext>
              </a:extLst>
            </p:cNvPr>
            <p:cNvSpPr/>
            <p:nvPr/>
          </p:nvSpPr>
          <p:spPr>
            <a:xfrm>
              <a:off x="8601824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6F3F26F-6608-4E29-82D9-F8A14E68B69C}"/>
                </a:ext>
              </a:extLst>
            </p:cNvPr>
            <p:cNvSpPr/>
            <p:nvPr/>
          </p:nvSpPr>
          <p:spPr>
            <a:xfrm>
              <a:off x="7021546" y="2247603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0B5C628-B79F-4CBD-BB99-223CE48B0DFC}"/>
                </a:ext>
              </a:extLst>
            </p:cNvPr>
            <p:cNvSpPr/>
            <p:nvPr/>
          </p:nvSpPr>
          <p:spPr>
            <a:xfrm>
              <a:off x="7436892" y="1744736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6AD6840A-E2E0-4162-8604-75C4618FF26B}"/>
                </a:ext>
              </a:extLst>
            </p:cNvPr>
            <p:cNvSpPr/>
            <p:nvPr/>
          </p:nvSpPr>
          <p:spPr>
            <a:xfrm>
              <a:off x="9507770" y="3077297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79499D4E-DFF8-440D-9507-602FE20C4FD4}"/>
                </a:ext>
              </a:extLst>
            </p:cNvPr>
            <p:cNvSpPr/>
            <p:nvPr/>
          </p:nvSpPr>
          <p:spPr>
            <a:xfrm>
              <a:off x="7915919" y="3092446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BF0ACE30-D336-406F-A151-F97F9C3A37D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6068094" y="3225234"/>
              <a:ext cx="57384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1FA644E1-EF13-477C-9542-9BF0C1573026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6888728" y="3219142"/>
              <a:ext cx="1027191" cy="609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55113049-8948-4416-90BA-D2D4F496BB3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8162709" y="3219142"/>
              <a:ext cx="456740" cy="488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3C77B48D-83E6-461E-A736-E559BE4896C9}"/>
                </a:ext>
              </a:extLst>
            </p:cNvPr>
            <p:cNvSpPr/>
            <p:nvPr/>
          </p:nvSpPr>
          <p:spPr>
            <a:xfrm>
              <a:off x="8756505" y="3512155"/>
              <a:ext cx="1217810" cy="482514"/>
            </a:xfrm>
            <a:prstGeom prst="wedgeRectCallout">
              <a:avLst>
                <a:gd name="adj1" fmla="val -43287"/>
                <a:gd name="adj2" fmla="val -878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/>
                <a:t>Local optimum </a:t>
              </a:r>
            </a:p>
            <a:p>
              <a:pPr algn="ctr"/>
              <a:r>
                <a:rPr kumimoji="1" lang="en-US" altLang="ja-JP" sz="1100" b="1" dirty="0"/>
                <a:t>problem </a:t>
              </a:r>
              <a:r>
                <a:rPr kumimoji="1" lang="ja-JP" altLang="en-US" sz="1100" b="1" dirty="0"/>
                <a:t>発生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533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233D982-830E-4B88-9DD9-D669E80B9E45}"/>
              </a:ext>
            </a:extLst>
          </p:cNvPr>
          <p:cNvGrpSpPr/>
          <p:nvPr/>
        </p:nvGrpSpPr>
        <p:grpSpPr>
          <a:xfrm>
            <a:off x="3287987" y="1700992"/>
            <a:ext cx="4595765" cy="2969634"/>
            <a:chOff x="5508434" y="1215403"/>
            <a:chExt cx="4595765" cy="2969634"/>
          </a:xfrm>
        </p:grpSpPr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62F0C251-7EB5-412B-ABDE-29B4DE9A28D6}"/>
                </a:ext>
              </a:extLst>
            </p:cNvPr>
            <p:cNvGrpSpPr/>
            <p:nvPr/>
          </p:nvGrpSpPr>
          <p:grpSpPr>
            <a:xfrm>
              <a:off x="5508434" y="1215403"/>
              <a:ext cx="4595765" cy="2969634"/>
              <a:chOff x="1066244" y="2457194"/>
              <a:chExt cx="4515294" cy="2917637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6112B6A-087D-4621-944C-000EF8CB80CE}"/>
                  </a:ext>
                </a:extLst>
              </p:cNvPr>
              <p:cNvGrpSpPr/>
              <p:nvPr/>
            </p:nvGrpSpPr>
            <p:grpSpPr>
              <a:xfrm>
                <a:off x="1066244" y="2457194"/>
                <a:ext cx="4515294" cy="2917637"/>
                <a:chOff x="-34954" y="1828930"/>
                <a:chExt cx="4515294" cy="2917637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C37EBB59-DEB8-4F45-B8AE-738546899D86}"/>
                    </a:ext>
                  </a:extLst>
                </p:cNvPr>
                <p:cNvSpPr/>
                <p:nvPr/>
              </p:nvSpPr>
              <p:spPr>
                <a:xfrm>
                  <a:off x="2121872" y="2348995"/>
                  <a:ext cx="2358468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A01329BA-73B0-4912-9D60-5C672166037C}"/>
                    </a:ext>
                  </a:extLst>
                </p:cNvPr>
                <p:cNvSpPr/>
                <p:nvPr/>
              </p:nvSpPr>
              <p:spPr>
                <a:xfrm>
                  <a:off x="-9396" y="2348995"/>
                  <a:ext cx="1417830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B32E9A70-1239-4B1C-8780-7A4D2B83E6B8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2244867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74BD75A-B710-4C9B-A502-CF1A138B09F9}"/>
                    </a:ext>
                  </a:extLst>
                </p:cNvPr>
                <p:cNvSpPr/>
                <p:nvPr/>
              </p:nvSpPr>
              <p:spPr>
                <a:xfrm>
                  <a:off x="-34954" y="4293004"/>
                  <a:ext cx="1376375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FD18E511-F6BD-44FA-B48B-5612FFEC8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9396" y="3916041"/>
                  <a:ext cx="4489736" cy="5695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AA4ACA93-F44C-4859-98C0-C7F771463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9396" y="2003761"/>
                  <a:ext cx="448973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9B7A2044-D53E-43E5-8B26-63CE173B4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28930"/>
                  <a:ext cx="12779" cy="2917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E9A13B5-F063-4959-A246-70AC1A64FE00}"/>
                  </a:ext>
                </a:extLst>
              </p:cNvPr>
              <p:cNvSpPr txBox="1"/>
              <p:nvPr/>
            </p:nvSpPr>
            <p:spPr>
              <a:xfrm>
                <a:off x="4226704" y="2630922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16265893-1CC7-43C3-97EB-AAB8A1950663}"/>
                  </a:ext>
                </a:extLst>
              </p:cNvPr>
              <p:cNvSpPr/>
              <p:nvPr/>
            </p:nvSpPr>
            <p:spPr>
              <a:xfrm>
                <a:off x="3995873" y="2657252"/>
                <a:ext cx="242469" cy="248955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43A58DBB-C406-4127-BB58-750D4EB4AFB4}"/>
                </a:ext>
              </a:extLst>
            </p:cNvPr>
            <p:cNvSpPr/>
            <p:nvPr/>
          </p:nvSpPr>
          <p:spPr>
            <a:xfrm>
              <a:off x="5534691" y="3397680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31AA9D93-5298-417B-81C0-1F528B13D88C}"/>
                </a:ext>
              </a:extLst>
            </p:cNvPr>
            <p:cNvSpPr/>
            <p:nvPr/>
          </p:nvSpPr>
          <p:spPr>
            <a:xfrm>
              <a:off x="7021546" y="3385459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F96655BC-6E47-42FF-BB23-3CAB8E4D1804}"/>
                </a:ext>
              </a:extLst>
            </p:cNvPr>
            <p:cNvSpPr/>
            <p:nvPr/>
          </p:nvSpPr>
          <p:spPr>
            <a:xfrm>
              <a:off x="6339394" y="345565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79173595-1A85-4C89-8284-F3C744C53920}"/>
                </a:ext>
              </a:extLst>
            </p:cNvPr>
            <p:cNvSpPr/>
            <p:nvPr/>
          </p:nvSpPr>
          <p:spPr>
            <a:xfrm>
              <a:off x="7544553" y="344343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D48CFC00-C1CB-475C-A6E3-83151BAF3070}"/>
                </a:ext>
              </a:extLst>
            </p:cNvPr>
            <p:cNvSpPr/>
            <p:nvPr/>
          </p:nvSpPr>
          <p:spPr>
            <a:xfrm>
              <a:off x="8601824" y="3086318"/>
              <a:ext cx="246790" cy="253392"/>
            </a:xfrm>
            <a:prstGeom prst="ellipse">
              <a:avLst/>
            </a:prstGeom>
            <a:solidFill>
              <a:schemeClr val="accent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6F3F26F-6608-4E29-82D9-F8A14E68B69C}"/>
                </a:ext>
              </a:extLst>
            </p:cNvPr>
            <p:cNvSpPr/>
            <p:nvPr/>
          </p:nvSpPr>
          <p:spPr>
            <a:xfrm>
              <a:off x="7413342" y="2510905"/>
              <a:ext cx="246790" cy="255126"/>
            </a:xfrm>
            <a:prstGeom prst="ellipse">
              <a:avLst/>
            </a:prstGeom>
            <a:solidFill>
              <a:schemeClr val="accent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0B5C628-B79F-4CBD-BB99-223CE48B0DFC}"/>
                </a:ext>
              </a:extLst>
            </p:cNvPr>
            <p:cNvSpPr/>
            <p:nvPr/>
          </p:nvSpPr>
          <p:spPr>
            <a:xfrm>
              <a:off x="7413342" y="1480699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6AD6840A-E2E0-4162-8604-75C4618FF26B}"/>
                </a:ext>
              </a:extLst>
            </p:cNvPr>
            <p:cNvSpPr/>
            <p:nvPr/>
          </p:nvSpPr>
          <p:spPr>
            <a:xfrm>
              <a:off x="9507770" y="3077297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79499D4E-DFF8-440D-9507-602FE20C4FD4}"/>
                </a:ext>
              </a:extLst>
            </p:cNvPr>
            <p:cNvSpPr/>
            <p:nvPr/>
          </p:nvSpPr>
          <p:spPr>
            <a:xfrm>
              <a:off x="7915919" y="3092446"/>
              <a:ext cx="246790" cy="253392"/>
            </a:xfrm>
            <a:prstGeom prst="ellipse">
              <a:avLst/>
            </a:prstGeom>
            <a:solidFill>
              <a:schemeClr val="accent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1FA644E1-EF13-477C-9542-9BF0C1573026}"/>
                </a:ext>
              </a:extLst>
            </p:cNvPr>
            <p:cNvCxnSpPr>
              <a:cxnSpLocks/>
              <a:stCxn id="157" idx="6"/>
              <a:endCxn id="169" idx="2"/>
            </p:cNvCxnSpPr>
            <p:nvPr/>
          </p:nvCxnSpPr>
          <p:spPr>
            <a:xfrm flipV="1">
              <a:off x="7268336" y="3219142"/>
              <a:ext cx="647583" cy="293013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3C77B48D-83E6-461E-A736-E559BE4896C9}"/>
                </a:ext>
              </a:extLst>
            </p:cNvPr>
            <p:cNvSpPr/>
            <p:nvPr/>
          </p:nvSpPr>
          <p:spPr>
            <a:xfrm>
              <a:off x="8756505" y="3512155"/>
              <a:ext cx="1217810" cy="482514"/>
            </a:xfrm>
            <a:prstGeom prst="wedgeRectCallout">
              <a:avLst>
                <a:gd name="adj1" fmla="val -43287"/>
                <a:gd name="adj2" fmla="val -878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/>
                <a:t>Local optimum </a:t>
              </a:r>
            </a:p>
            <a:p>
              <a:pPr algn="ctr"/>
              <a:r>
                <a:rPr kumimoji="1" lang="en-US" altLang="ja-JP" sz="1100" b="1" dirty="0"/>
                <a:t>problem </a:t>
              </a:r>
              <a:r>
                <a:rPr kumimoji="1" lang="ja-JP" altLang="en-US" sz="1100" b="1" dirty="0"/>
                <a:t>発生</a:t>
              </a: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18DF326-1550-492C-8D4E-5475D30EF073}"/>
              </a:ext>
            </a:extLst>
          </p:cNvPr>
          <p:cNvCxnSpPr>
            <a:cxnSpLocks/>
            <a:stCxn id="157" idx="7"/>
            <a:endCxn id="166" idx="4"/>
          </p:cNvCxnSpPr>
          <p:nvPr/>
        </p:nvCxnSpPr>
        <p:spPr>
          <a:xfrm flipV="1">
            <a:off x="5011747" y="3251620"/>
            <a:ext cx="304543" cy="656536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D102A43-57DF-4E10-BE47-BDB0C3024FD2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5074638" y="3698603"/>
            <a:ext cx="1306739" cy="286872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D63BCFD-0AB5-4175-A33C-96E811A35CF9}"/>
              </a:ext>
            </a:extLst>
          </p:cNvPr>
          <p:cNvSpPr txBox="1"/>
          <p:nvPr/>
        </p:nvSpPr>
        <p:spPr>
          <a:xfrm>
            <a:off x="4975037" y="3002622"/>
            <a:ext cx="3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FF0000"/>
                </a:solidFill>
              </a:rPr>
              <a:t>1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5E817B7-F4E9-49F1-82E6-27F28759FE1A}"/>
              </a:ext>
            </a:extLst>
          </p:cNvPr>
          <p:cNvSpPr txBox="1"/>
          <p:nvPr/>
        </p:nvSpPr>
        <p:spPr>
          <a:xfrm>
            <a:off x="5775771" y="3790230"/>
            <a:ext cx="3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52C9A2-9638-4AAE-8C74-E1C1C168BFCC}"/>
              </a:ext>
            </a:extLst>
          </p:cNvPr>
          <p:cNvSpPr txBox="1"/>
          <p:nvPr/>
        </p:nvSpPr>
        <p:spPr>
          <a:xfrm>
            <a:off x="6613139" y="3461519"/>
            <a:ext cx="56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3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234B1E4-9E5C-47AE-90BA-09FEE2153B46}"/>
              </a:ext>
            </a:extLst>
          </p:cNvPr>
          <p:cNvSpPr/>
          <p:nvPr/>
        </p:nvSpPr>
        <p:spPr>
          <a:xfrm>
            <a:off x="4823312" y="2421988"/>
            <a:ext cx="246790" cy="25512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B1D75B-7031-4EF3-A41C-1CFC4326C55A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4986249" y="2677640"/>
            <a:ext cx="242788" cy="356216"/>
          </a:xfrm>
          <a:prstGeom prst="straightConnector1">
            <a:avLst/>
          </a:prstGeom>
          <a:ln w="222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188E479-D685-4990-ADE0-C35A2C1D9875}"/>
              </a:ext>
            </a:extLst>
          </p:cNvPr>
          <p:cNvCxnSpPr>
            <a:cxnSpLocks/>
            <a:stCxn id="166" idx="0"/>
          </p:cNvCxnSpPr>
          <p:nvPr/>
        </p:nvCxnSpPr>
        <p:spPr>
          <a:xfrm flipH="1" flipV="1">
            <a:off x="5305048" y="2231762"/>
            <a:ext cx="11242" cy="764732"/>
          </a:xfrm>
          <a:prstGeom prst="straightConnector1">
            <a:avLst/>
          </a:prstGeom>
          <a:ln w="222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086ADD9-7772-4842-96A8-8DD01B10FB1E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5419148" y="3199539"/>
            <a:ext cx="312466" cy="415604"/>
          </a:xfrm>
          <a:prstGeom prst="straightConnector1">
            <a:avLst/>
          </a:prstGeom>
          <a:ln w="222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FACC457-08CA-4399-A057-6EB63C3D216D}"/>
              </a:ext>
            </a:extLst>
          </p:cNvPr>
          <p:cNvCxnSpPr>
            <a:cxnSpLocks/>
            <a:stCxn id="166" idx="6"/>
            <a:endCxn id="164" idx="0"/>
          </p:cNvCxnSpPr>
          <p:nvPr/>
        </p:nvCxnSpPr>
        <p:spPr>
          <a:xfrm>
            <a:off x="5439685" y="3124057"/>
            <a:ext cx="1065087" cy="447850"/>
          </a:xfrm>
          <a:prstGeom prst="straightConnector1">
            <a:avLst/>
          </a:prstGeom>
          <a:ln w="222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02CD3ED-903D-40AB-8794-C2FED0478391}"/>
              </a:ext>
            </a:extLst>
          </p:cNvPr>
          <p:cNvSpPr txBox="1"/>
          <p:nvPr/>
        </p:nvSpPr>
        <p:spPr>
          <a:xfrm>
            <a:off x="4510084" y="3871050"/>
            <a:ext cx="3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/>
              <a:t>S</a:t>
            </a:r>
            <a:endParaRPr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A2C1BFC-1E64-4B52-9A29-2581FF210DA0}"/>
              </a:ext>
            </a:extLst>
          </p:cNvPr>
          <p:cNvSpPr txBox="1"/>
          <p:nvPr/>
        </p:nvSpPr>
        <p:spPr>
          <a:xfrm>
            <a:off x="5285081" y="3197388"/>
            <a:ext cx="44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accent4"/>
                </a:solidFill>
              </a:rPr>
              <a:t>×</a:t>
            </a:r>
            <a:endParaRPr lang="ja-JP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AE3D181-41DB-44C0-8B9C-9AF490CA9C1B}"/>
              </a:ext>
            </a:extLst>
          </p:cNvPr>
          <p:cNvSpPr txBox="1"/>
          <p:nvPr/>
        </p:nvSpPr>
        <p:spPr>
          <a:xfrm>
            <a:off x="5770149" y="3120011"/>
            <a:ext cx="44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accent4"/>
                </a:solidFill>
              </a:rPr>
              <a:t>×</a:t>
            </a:r>
            <a:endParaRPr lang="ja-JP" alt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92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A2EC1D-15E5-4399-B1EA-A640BA652AA7}"/>
              </a:ext>
            </a:extLst>
          </p:cNvPr>
          <p:cNvGrpSpPr/>
          <p:nvPr/>
        </p:nvGrpSpPr>
        <p:grpSpPr>
          <a:xfrm>
            <a:off x="3719989" y="620987"/>
            <a:ext cx="5772270" cy="4396961"/>
            <a:chOff x="3935990" y="426892"/>
            <a:chExt cx="5772270" cy="439696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4F053A8-77E3-40EC-A5F7-59FBC861F587}"/>
                </a:ext>
              </a:extLst>
            </p:cNvPr>
            <p:cNvGrpSpPr/>
            <p:nvPr/>
          </p:nvGrpSpPr>
          <p:grpSpPr>
            <a:xfrm>
              <a:off x="3935990" y="426892"/>
              <a:ext cx="5772270" cy="3595731"/>
              <a:chOff x="3935990" y="426892"/>
              <a:chExt cx="5772270" cy="3595731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6DE30B5-1C9E-419B-AB28-DE66C04B7838}"/>
                  </a:ext>
                </a:extLst>
              </p:cNvPr>
              <p:cNvGrpSpPr/>
              <p:nvPr/>
            </p:nvGrpSpPr>
            <p:grpSpPr>
              <a:xfrm>
                <a:off x="3935990" y="1052989"/>
                <a:ext cx="5772270" cy="2969634"/>
                <a:chOff x="4151991" y="2149049"/>
                <a:chExt cx="5772270" cy="2969634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A233D982-830E-4B88-9DD9-D669E80B9E45}"/>
                    </a:ext>
                  </a:extLst>
                </p:cNvPr>
                <p:cNvGrpSpPr/>
                <p:nvPr/>
              </p:nvGrpSpPr>
              <p:grpSpPr>
                <a:xfrm>
                  <a:off x="4151991" y="2149049"/>
                  <a:ext cx="5772270" cy="2969634"/>
                  <a:chOff x="4331930" y="1215403"/>
                  <a:chExt cx="5772270" cy="2969634"/>
                </a:xfrm>
              </p:grpSpPr>
              <p:grpSp>
                <p:nvGrpSpPr>
                  <p:cNvPr id="184" name="グループ化 183">
                    <a:extLst>
                      <a:ext uri="{FF2B5EF4-FFF2-40B4-BE49-F238E27FC236}">
                        <a16:creationId xmlns:a16="http://schemas.microsoft.com/office/drawing/2014/main" id="{FD7E7505-D9D2-4764-99C3-6CC6815336BA}"/>
                      </a:ext>
                    </a:extLst>
                  </p:cNvPr>
                  <p:cNvGrpSpPr/>
                  <p:nvPr/>
                </p:nvGrpSpPr>
                <p:grpSpPr>
                  <a:xfrm>
                    <a:off x="4546485" y="1215403"/>
                    <a:ext cx="5557715" cy="2969634"/>
                    <a:chOff x="130698" y="2456810"/>
                    <a:chExt cx="5460400" cy="2917637"/>
                  </a:xfrm>
                </p:grpSpPr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62F0C251-7EB5-412B-ABDE-29B4DE9A2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698" y="2456810"/>
                      <a:ext cx="5460400" cy="2917637"/>
                      <a:chOff x="121139" y="2457194"/>
                      <a:chExt cx="5460400" cy="2917637"/>
                    </a:xfrm>
                  </p:grpSpPr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56112B6A-087D-4621-944C-000EF8CB80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139" y="2457194"/>
                        <a:ext cx="5460400" cy="2917637"/>
                        <a:chOff x="-980059" y="1828930"/>
                        <a:chExt cx="5460400" cy="2917637"/>
                      </a:xfrm>
                    </p:grpSpPr>
                    <p:sp>
                      <p:nvSpPr>
                        <p:cNvPr id="16" name="正方形/長方形 15">
                          <a:extLst>
                            <a:ext uri="{FF2B5EF4-FFF2-40B4-BE49-F238E27FC236}">
                              <a16:creationId xmlns:a16="http://schemas.microsoft.com/office/drawing/2014/main" id="{C37EBB59-DEB8-4F45-B8AE-738546899D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7325" y="2348995"/>
                          <a:ext cx="2373016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7" name="正方形/長方形 16">
                          <a:extLst>
                            <a:ext uri="{FF2B5EF4-FFF2-40B4-BE49-F238E27FC236}">
                              <a16:creationId xmlns:a16="http://schemas.microsoft.com/office/drawing/2014/main" id="{A01329BA-73B0-4912-9D60-5C6721660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80059" y="2348995"/>
                          <a:ext cx="2388494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8" name="正方形/長方形 17">
                          <a:extLst>
                            <a:ext uri="{FF2B5EF4-FFF2-40B4-BE49-F238E27FC236}">
                              <a16:creationId xmlns:a16="http://schemas.microsoft.com/office/drawing/2014/main" id="{B32E9A70-1239-4B1C-8780-7A4D2B83E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982" y="4293004"/>
                          <a:ext cx="2244867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1" name="正方形/長方形 20">
                          <a:extLst>
                            <a:ext uri="{FF2B5EF4-FFF2-40B4-BE49-F238E27FC236}">
                              <a16:creationId xmlns:a16="http://schemas.microsoft.com/office/drawing/2014/main" id="{B74BD75A-B710-4C9B-A502-CF1A138B0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57057" y="4293004"/>
                          <a:ext cx="2365491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22" name="直線コネクタ 21">
                          <a:extLst>
                            <a:ext uri="{FF2B5EF4-FFF2-40B4-BE49-F238E27FC236}">
                              <a16:creationId xmlns:a16="http://schemas.microsoft.com/office/drawing/2014/main" id="{FD18E511-F6BD-44FA-B48B-5612FFEC802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3972996"/>
                          <a:ext cx="543739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線コネクタ 22">
                          <a:extLst>
                            <a:ext uri="{FF2B5EF4-FFF2-40B4-BE49-F238E27FC236}">
                              <a16:creationId xmlns:a16="http://schemas.microsoft.com/office/drawing/2014/main" id="{AA4ACA93-F44C-4859-98C0-C7F771463D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1987365"/>
                          <a:ext cx="5437396" cy="163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直線コネクタ 23">
                          <a:extLst>
                            <a:ext uri="{FF2B5EF4-FFF2-40B4-BE49-F238E27FC236}">
                              <a16:creationId xmlns:a16="http://schemas.microsoft.com/office/drawing/2014/main" id="{9B7A2044-D53E-43E5-8B26-63CE173B48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737361" y="1828930"/>
                          <a:ext cx="12779" cy="2917637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DE9A13B5-F063-4959-A246-70AC1A64F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6704" y="2630922"/>
                        <a:ext cx="3434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D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16265893-1CC7-43C3-97EB-AAB8A1950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872" y="2657252"/>
                        <a:ext cx="247588" cy="2475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58" name="直線矢印コネクタ 157">
                      <a:extLst>
                        <a:ext uri="{FF2B5EF4-FFF2-40B4-BE49-F238E27FC236}">
                          <a16:creationId xmlns:a16="http://schemas.microsoft.com/office/drawing/2014/main" id="{98DEEEBD-C7C2-4621-A644-D0DE91129BA1}"/>
                        </a:ext>
                      </a:extLst>
                    </p:cNvPr>
                    <p:cNvCxnSpPr>
                      <a:cxnSpLocks/>
                      <a:endCxn id="153" idx="2"/>
                    </p:cNvCxnSpPr>
                    <p:nvPr/>
                  </p:nvCxnSpPr>
                  <p:spPr>
                    <a:xfrm>
                      <a:off x="504301" y="4412568"/>
                      <a:ext cx="860907" cy="6875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楕円 147">
                    <a:extLst>
                      <a:ext uri="{FF2B5EF4-FFF2-40B4-BE49-F238E27FC236}">
                        <a16:creationId xmlns:a16="http://schemas.microsoft.com/office/drawing/2014/main" id="{5BB0438F-B49A-49E4-B727-A01998DB115B}"/>
                      </a:ext>
                    </a:extLst>
                  </p:cNvPr>
                  <p:cNvSpPr/>
                  <p:nvPr/>
                </p:nvSpPr>
                <p:spPr>
                  <a:xfrm>
                    <a:off x="4631604" y="3077297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テキスト ボックス 149">
                    <a:extLst>
                      <a:ext uri="{FF2B5EF4-FFF2-40B4-BE49-F238E27FC236}">
                        <a16:creationId xmlns:a16="http://schemas.microsoft.com/office/drawing/2014/main" id="{5298E941-EA35-4FAC-929D-4E6C7A32A7C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1930" y="302834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153" name="楕円 152">
                    <a:extLst>
                      <a:ext uri="{FF2B5EF4-FFF2-40B4-BE49-F238E27FC236}">
                        <a16:creationId xmlns:a16="http://schemas.microsoft.com/office/drawing/2014/main" id="{000ECDD5-F779-4D9D-BD44-06860B688E3E}"/>
                      </a:ext>
                    </a:extLst>
                  </p:cNvPr>
                  <p:cNvSpPr/>
                  <p:nvPr/>
                </p:nvSpPr>
                <p:spPr>
                  <a:xfrm>
                    <a:off x="5802996" y="3086318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楕円 155">
                    <a:extLst>
                      <a:ext uri="{FF2B5EF4-FFF2-40B4-BE49-F238E27FC236}">
                        <a16:creationId xmlns:a16="http://schemas.microsoft.com/office/drawing/2014/main" id="{43A58DBB-C406-4127-BB58-750D4EB4AFB4}"/>
                      </a:ext>
                    </a:extLst>
                  </p:cNvPr>
                  <p:cNvSpPr/>
                  <p:nvPr/>
                </p:nvSpPr>
                <p:spPr>
                  <a:xfrm>
                    <a:off x="5482423" y="3448653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楕円 156">
                    <a:extLst>
                      <a:ext uri="{FF2B5EF4-FFF2-40B4-BE49-F238E27FC236}">
                        <a16:creationId xmlns:a16="http://schemas.microsoft.com/office/drawing/2014/main" id="{31AA9D93-5298-417B-81C0-1F528B13D88C}"/>
                      </a:ext>
                    </a:extLst>
                  </p:cNvPr>
                  <p:cNvSpPr/>
                  <p:nvPr/>
                </p:nvSpPr>
                <p:spPr>
                  <a:xfrm>
                    <a:off x="6513333" y="3092184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楕円 158">
                    <a:extLst>
                      <a:ext uri="{FF2B5EF4-FFF2-40B4-BE49-F238E27FC236}">
                        <a16:creationId xmlns:a16="http://schemas.microsoft.com/office/drawing/2014/main" id="{F96655BC-6E47-42FF-BB23-3CAB8E4D1804}"/>
                      </a:ext>
                    </a:extLst>
                  </p:cNvPr>
                  <p:cNvSpPr/>
                  <p:nvPr/>
                </p:nvSpPr>
                <p:spPr>
                  <a:xfrm>
                    <a:off x="6339394" y="3455651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D48CFC00-C1CB-475C-A6E3-83151BAF3070}"/>
                      </a:ext>
                    </a:extLst>
                  </p:cNvPr>
                  <p:cNvSpPr/>
                  <p:nvPr/>
                </p:nvSpPr>
                <p:spPr>
                  <a:xfrm>
                    <a:off x="8601824" y="3086318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E6F3F26F-6608-4E29-82D9-F8A14E68B69C}"/>
                      </a:ext>
                    </a:extLst>
                  </p:cNvPr>
                  <p:cNvSpPr/>
                  <p:nvPr/>
                </p:nvSpPr>
                <p:spPr>
                  <a:xfrm>
                    <a:off x="7021300" y="2054246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10B5C628-B79F-4CBD-BB99-223CE48B0DFC}"/>
                      </a:ext>
                    </a:extLst>
                  </p:cNvPr>
                  <p:cNvSpPr/>
                  <p:nvPr/>
                </p:nvSpPr>
                <p:spPr>
                  <a:xfrm>
                    <a:off x="7408130" y="1460340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6AD6840A-E2E0-4162-8604-75C4618FF26B}"/>
                      </a:ext>
                    </a:extLst>
                  </p:cNvPr>
                  <p:cNvSpPr/>
                  <p:nvPr/>
                </p:nvSpPr>
                <p:spPr>
                  <a:xfrm>
                    <a:off x="9507770" y="3077297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79499D4E-DFF8-440D-9507-602FE20C4FD4}"/>
                      </a:ext>
                    </a:extLst>
                  </p:cNvPr>
                  <p:cNvSpPr/>
                  <p:nvPr/>
                </p:nvSpPr>
                <p:spPr>
                  <a:xfrm>
                    <a:off x="7915919" y="3092446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0" name="直線矢印コネクタ 169">
                    <a:extLst>
                      <a:ext uri="{FF2B5EF4-FFF2-40B4-BE49-F238E27FC236}">
                        <a16:creationId xmlns:a16="http://schemas.microsoft.com/office/drawing/2014/main" id="{BF0ACE30-D336-406F-A151-F97F9C3A37DD}"/>
                      </a:ext>
                    </a:extLst>
                  </p:cNvPr>
                  <p:cNvCxnSpPr>
                    <a:cxnSpLocks/>
                    <a:stCxn id="153" idx="6"/>
                    <a:endCxn id="157" idx="2"/>
                  </p:cNvCxnSpPr>
                  <p:nvPr/>
                </p:nvCxnSpPr>
                <p:spPr>
                  <a:xfrm>
                    <a:off x="6049786" y="3213014"/>
                    <a:ext cx="463547" cy="5866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矢印コネクタ 170">
                    <a:extLst>
                      <a:ext uri="{FF2B5EF4-FFF2-40B4-BE49-F238E27FC236}">
                        <a16:creationId xmlns:a16="http://schemas.microsoft.com/office/drawing/2014/main" id="{1FA644E1-EF13-477C-9542-9BF0C1573026}"/>
                      </a:ext>
                    </a:extLst>
                  </p:cNvPr>
                  <p:cNvCxnSpPr>
                    <a:cxnSpLocks/>
                    <a:stCxn id="157" idx="6"/>
                    <a:endCxn id="169" idx="2"/>
                  </p:cNvCxnSpPr>
                  <p:nvPr/>
                </p:nvCxnSpPr>
                <p:spPr>
                  <a:xfrm>
                    <a:off x="6760123" y="3218880"/>
                    <a:ext cx="1155796" cy="262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矢印コネクタ 171">
                    <a:extLst>
                      <a:ext uri="{FF2B5EF4-FFF2-40B4-BE49-F238E27FC236}">
                        <a16:creationId xmlns:a16="http://schemas.microsoft.com/office/drawing/2014/main" id="{55113049-8948-4416-90BA-D2D4F496BB3C}"/>
                      </a:ext>
                    </a:extLst>
                  </p:cNvPr>
                  <p:cNvCxnSpPr>
                    <a:cxnSpLocks/>
                    <a:stCxn id="169" idx="6"/>
                  </p:cNvCxnSpPr>
                  <p:nvPr/>
                </p:nvCxnSpPr>
                <p:spPr>
                  <a:xfrm>
                    <a:off x="8167919" y="3219142"/>
                    <a:ext cx="45153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吹き出し: 四角形 25">
                    <a:extLst>
                      <a:ext uri="{FF2B5EF4-FFF2-40B4-BE49-F238E27FC236}">
                        <a16:creationId xmlns:a16="http://schemas.microsoft.com/office/drawing/2014/main" id="{3C77B48D-83E6-461E-A736-E559BE4896C9}"/>
                      </a:ext>
                    </a:extLst>
                  </p:cNvPr>
                  <p:cNvSpPr/>
                  <p:nvPr/>
                </p:nvSpPr>
                <p:spPr>
                  <a:xfrm>
                    <a:off x="8756505" y="3512155"/>
                    <a:ext cx="1217810" cy="482514"/>
                  </a:xfrm>
                  <a:prstGeom prst="wedgeRectCallout">
                    <a:avLst>
                      <a:gd name="adj1" fmla="val -43287"/>
                      <a:gd name="adj2" fmla="val -87814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Local optimum </a:t>
                    </a:r>
                  </a:p>
                  <a:p>
                    <a:pPr algn="ctr"/>
                    <a:r>
                      <a:rPr kumimoji="1" lang="en-US" altLang="ja-JP" sz="1100" b="1" dirty="0"/>
                      <a:t>problem </a:t>
                    </a:r>
                    <a:r>
                      <a:rPr kumimoji="1" lang="ja-JP" altLang="en-US" sz="1100" b="1" dirty="0"/>
                      <a:t>発生</a:t>
                    </a:r>
                  </a:p>
                </p:txBody>
              </p:sp>
            </p:grp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FF4754A0-800E-463B-8D74-ED80C07E30D2}"/>
                    </a:ext>
                  </a:extLst>
                </p:cNvPr>
                <p:cNvSpPr/>
                <p:nvPr/>
              </p:nvSpPr>
              <p:spPr>
                <a:xfrm>
                  <a:off x="7193231" y="3381866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2AFB8424-51D2-467C-A6D0-4D6279A019D4}"/>
                    </a:ext>
                  </a:extLst>
                </p:cNvPr>
                <p:cNvSpPr/>
                <p:nvPr/>
              </p:nvSpPr>
              <p:spPr>
                <a:xfrm>
                  <a:off x="7157109" y="4386928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154DB6D8-C861-4031-BCD3-7C8D05921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2864" y="3168275"/>
                <a:ext cx="4830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B1DBE45-86C7-4D9C-BE99-DFB445575AE5}"/>
                  </a:ext>
                </a:extLst>
              </p:cNvPr>
              <p:cNvCxnSpPr>
                <a:cxnSpLocks/>
                <a:endCxn id="36" idx="7"/>
              </p:cNvCxnSpPr>
              <p:nvPr/>
            </p:nvCxnSpPr>
            <p:spPr>
              <a:xfrm flipH="1">
                <a:off x="7156203" y="3168275"/>
                <a:ext cx="421254" cy="15949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51A3368E-4188-4381-B8DE-D17EF9103FD8}"/>
                  </a:ext>
                </a:extLst>
              </p:cNvPr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067108" y="2537806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0B7AF927-D332-4051-947B-2913E248B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968" y="1525414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/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Recovery </a:t>
                    </a:r>
                    <a:r>
                      <a:rPr kumimoji="1" lang="ja-JP" altLang="en-US" sz="1100" b="1" dirty="0"/>
                      <a:t>成功</a:t>
                    </a:r>
                    <a:endParaRPr kumimoji="1" lang="en-US" altLang="ja-JP" sz="1100" b="1" dirty="0"/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1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1" lang="ja-JP" altLang="en-US" sz="1100" b="1" dirty="0"/>
                      <a:t>より宛先に近い</a:t>
                    </a:r>
                  </a:p>
                </p:txBody>
              </p:sp>
            </mc:Choice>
            <mc:Fallback xmlns="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70D6EF47-C43B-478E-AB91-927CFF54A538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 flipV="1">
                <a:off x="7281155" y="1382612"/>
                <a:ext cx="813178" cy="5467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477232E6-A300-473C-8B4D-4D1451E2EB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44" y="4287286"/>
              <a:ext cx="468000" cy="4889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2739C8C-3681-437D-AC09-E1EB8A1299FA}"/>
                </a:ext>
              </a:extLst>
            </p:cNvPr>
            <p:cNvSpPr txBox="1"/>
            <p:nvPr/>
          </p:nvSpPr>
          <p:spPr>
            <a:xfrm>
              <a:off x="8048782" y="4142163"/>
              <a:ext cx="1443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Greedy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F4CA443-003D-4A93-BC90-EF74F8828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9" y="4646466"/>
              <a:ext cx="4716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56EC86C-0136-4AE6-92EE-CFBC9DA30C08}"/>
                </a:ext>
              </a:extLst>
            </p:cNvPr>
            <p:cNvSpPr txBox="1"/>
            <p:nvPr/>
          </p:nvSpPr>
          <p:spPr>
            <a:xfrm>
              <a:off x="8049048" y="4516076"/>
              <a:ext cx="16592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Recovery Route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565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CCB65890-45EA-43D6-B38B-1ACBE36A4E92}"/>
              </a:ext>
            </a:extLst>
          </p:cNvPr>
          <p:cNvGrpSpPr/>
          <p:nvPr/>
        </p:nvGrpSpPr>
        <p:grpSpPr>
          <a:xfrm>
            <a:off x="432579" y="573693"/>
            <a:ext cx="6184057" cy="5279850"/>
            <a:chOff x="479974" y="979322"/>
            <a:chExt cx="6184057" cy="5279850"/>
          </a:xfrm>
        </p:grpSpPr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9A82D6F5-0428-4E03-BAFB-318972FAE1B9}"/>
                </a:ext>
              </a:extLst>
            </p:cNvPr>
            <p:cNvSpPr/>
            <p:nvPr/>
          </p:nvSpPr>
          <p:spPr>
            <a:xfrm rot="2972328" flipH="1">
              <a:off x="997164" y="3849662"/>
              <a:ext cx="501515" cy="171414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矢印: 下カーブ 78">
              <a:extLst>
                <a:ext uri="{FF2B5EF4-FFF2-40B4-BE49-F238E27FC236}">
                  <a16:creationId xmlns:a16="http://schemas.microsoft.com/office/drawing/2014/main" id="{3F5D5F00-8744-462F-A378-1C5E7FD4644D}"/>
                </a:ext>
              </a:extLst>
            </p:cNvPr>
            <p:cNvSpPr/>
            <p:nvPr/>
          </p:nvSpPr>
          <p:spPr>
            <a:xfrm rot="19787543" flipH="1">
              <a:off x="1687670" y="4085788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矢印: 下カーブ 79">
              <a:extLst>
                <a:ext uri="{FF2B5EF4-FFF2-40B4-BE49-F238E27FC236}">
                  <a16:creationId xmlns:a16="http://schemas.microsoft.com/office/drawing/2014/main" id="{2B8AEAE8-770D-42A3-A126-AA5B28BBE8AB}"/>
                </a:ext>
              </a:extLst>
            </p:cNvPr>
            <p:cNvSpPr/>
            <p:nvPr/>
          </p:nvSpPr>
          <p:spPr>
            <a:xfrm rot="7792193" flipH="1">
              <a:off x="1185395" y="3167055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3578092A-8FDC-40C1-8C22-55AE4BCA63CB}"/>
                </a:ext>
              </a:extLst>
            </p:cNvPr>
            <p:cNvGrpSpPr/>
            <p:nvPr/>
          </p:nvGrpSpPr>
          <p:grpSpPr>
            <a:xfrm>
              <a:off x="479974" y="979322"/>
              <a:ext cx="6184057" cy="5279850"/>
              <a:chOff x="479974" y="979322"/>
              <a:chExt cx="6184057" cy="5279850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9EC951AC-2679-4070-AD39-5F96E693C6B8}"/>
                  </a:ext>
                </a:extLst>
              </p:cNvPr>
              <p:cNvGrpSpPr/>
              <p:nvPr/>
            </p:nvGrpSpPr>
            <p:grpSpPr>
              <a:xfrm>
                <a:off x="479974" y="979322"/>
                <a:ext cx="6184057" cy="4899355"/>
                <a:chOff x="3003971" y="836988"/>
                <a:chExt cx="6184057" cy="4899355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62DC880-AA8B-4711-B840-42556E18ECB0}"/>
                    </a:ext>
                  </a:extLst>
                </p:cNvPr>
                <p:cNvGrpSpPr/>
                <p:nvPr/>
              </p:nvGrpSpPr>
              <p:grpSpPr>
                <a:xfrm>
                  <a:off x="3003971" y="836988"/>
                  <a:ext cx="6184057" cy="4899355"/>
                  <a:chOff x="4051838" y="1179685"/>
                  <a:chExt cx="6184057" cy="4899355"/>
                </a:xfrm>
              </p:grpSpPr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C5547DC9-F113-447B-828A-6EE131275CF0}"/>
                      </a:ext>
                    </a:extLst>
                  </p:cNvPr>
                  <p:cNvSpPr/>
                  <p:nvPr/>
                </p:nvSpPr>
                <p:spPr>
                  <a:xfrm>
                    <a:off x="4051838" y="1179685"/>
                    <a:ext cx="3456016" cy="3456016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9E4A2463-E057-4329-BBBB-8E8E04787709}"/>
                      </a:ext>
                    </a:extLst>
                  </p:cNvPr>
                  <p:cNvCxnSpPr>
                    <a:cxnSpLocks/>
                    <a:endCxn id="6" idx="0"/>
                  </p:cNvCxnSpPr>
                  <p:nvPr/>
                </p:nvCxnSpPr>
                <p:spPr>
                  <a:xfrm flipH="1">
                    <a:off x="5779846" y="1890671"/>
                    <a:ext cx="9945" cy="261833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E5E8FC76-EDAF-4187-A604-1F387F15CDAB}"/>
                      </a:ext>
                    </a:extLst>
                  </p:cNvPr>
                  <p:cNvSpPr/>
                  <p:nvPr/>
                </p:nvSpPr>
                <p:spPr>
                  <a:xfrm>
                    <a:off x="5653845" y="2718345"/>
                    <a:ext cx="252001" cy="25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" name="直線矢印コネクタ 4">
                    <a:extLst>
                      <a:ext uri="{FF2B5EF4-FFF2-40B4-BE49-F238E27FC236}">
                        <a16:creationId xmlns:a16="http://schemas.microsoft.com/office/drawing/2014/main" id="{96E85D96-B892-4C5A-8D11-BD1172C08C04}"/>
                      </a:ext>
                    </a:extLst>
                  </p:cNvPr>
                  <p:cNvCxnSpPr>
                    <a:cxnSpLocks/>
                    <a:stCxn id="6" idx="2"/>
                    <a:endCxn id="8" idx="6"/>
                  </p:cNvCxnSpPr>
                  <p:nvPr/>
                </p:nvCxnSpPr>
                <p:spPr>
                  <a:xfrm flipH="1" flipV="1">
                    <a:off x="4636535" y="4331549"/>
                    <a:ext cx="1017311" cy="304152"/>
                  </a:xfrm>
                  <a:prstGeom prst="straightConnector1">
                    <a:avLst/>
                  </a:prstGeom>
                  <a:ln w="25400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0FF16CF5-A921-451E-9080-77A91BBA83E9}"/>
                      </a:ext>
                    </a:extLst>
                  </p:cNvPr>
                  <p:cNvSpPr/>
                  <p:nvPr/>
                </p:nvSpPr>
                <p:spPr>
                  <a:xfrm>
                    <a:off x="5653846" y="4509005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82A25BFC-5CEF-45B5-8242-2B5F545DB477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073" y="4679730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2FF0844A-11EB-4E3E-B771-6BCB53D09DA2}"/>
                      </a:ext>
                    </a:extLst>
                  </p:cNvPr>
                  <p:cNvSpPr/>
                  <p:nvPr/>
                </p:nvSpPr>
                <p:spPr>
                  <a:xfrm>
                    <a:off x="4389745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A62D83E-E41A-4B19-B47A-1831B3B22C5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804" y="288672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BF16D368-2D20-4F47-BEA0-FFAEB387DE01}"/>
                      </a:ext>
                    </a:extLst>
                  </p:cNvPr>
                  <p:cNvSpPr/>
                  <p:nvPr/>
                </p:nvSpPr>
                <p:spPr>
                  <a:xfrm>
                    <a:off x="6943048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楕円 11">
                    <a:extLst>
                      <a:ext uri="{FF2B5EF4-FFF2-40B4-BE49-F238E27FC236}">
                        <a16:creationId xmlns:a16="http://schemas.microsoft.com/office/drawing/2014/main" id="{A4339C7A-7AA3-4D9A-9C40-D06735C60286}"/>
                      </a:ext>
                    </a:extLst>
                  </p:cNvPr>
                  <p:cNvSpPr/>
                  <p:nvPr/>
                </p:nvSpPr>
                <p:spPr>
                  <a:xfrm>
                    <a:off x="6696258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7BC0CA4E-3C7D-4622-A3D3-3734AB2F4BBB}"/>
                      </a:ext>
                    </a:extLst>
                  </p:cNvPr>
                  <p:cNvSpPr/>
                  <p:nvPr/>
                </p:nvSpPr>
                <p:spPr>
                  <a:xfrm>
                    <a:off x="4636535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7FB1E1E5-E85F-47B5-A00D-2051E5D939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9845" y="3199040"/>
                    <a:ext cx="2880000" cy="2880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dk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5B4E0C0-4A87-42A1-B169-715B5EA5113D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V="1">
                    <a:off x="4513140" y="3450005"/>
                    <a:ext cx="230866" cy="754848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204C6EA8-471E-48A9-8BD8-2790088A498A}"/>
                      </a:ext>
                    </a:extLst>
                  </p:cNvPr>
                  <p:cNvCxnSpPr>
                    <a:cxnSpLocks/>
                    <a:stCxn id="13" idx="7"/>
                  </p:cNvCxnSpPr>
                  <p:nvPr/>
                </p:nvCxnSpPr>
                <p:spPr>
                  <a:xfrm flipV="1">
                    <a:off x="4847183" y="2920505"/>
                    <a:ext cx="842023" cy="287836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AC17D914-5431-4C16-9F4C-03B56B017322}"/>
                      </a:ext>
                    </a:extLst>
                  </p:cNvPr>
                  <p:cNvGrpSpPr/>
                  <p:nvPr/>
                </p:nvGrpSpPr>
                <p:grpSpPr>
                  <a:xfrm>
                    <a:off x="7608007" y="5157008"/>
                    <a:ext cx="2627888" cy="841475"/>
                    <a:chOff x="8436134" y="4707641"/>
                    <a:chExt cx="2627888" cy="841475"/>
                  </a:xfrm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21644CCB-ACE4-4829-94E0-8D1D66DE34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76073" y="4707641"/>
                      <a:ext cx="432000" cy="43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dk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7EDFBAEE-676E-4457-84A0-77999BFB3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2" y="4803021"/>
                      <a:ext cx="19399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Transmission range</a:t>
                      </a:r>
                      <a:endParaRPr lang="ja-JP" altLang="en-US" sz="1400" dirty="0"/>
                    </a:p>
                  </p:txBody>
                </p:sp>
                <p:cxnSp>
                  <p:nvCxnSpPr>
                    <p:cNvPr id="27" name="直線矢印コネクタ 26">
                      <a:extLst>
                        <a:ext uri="{FF2B5EF4-FFF2-40B4-BE49-F238E27FC236}">
                          <a16:creationId xmlns:a16="http://schemas.microsoft.com/office/drawing/2014/main" id="{A9D12943-968D-4570-9536-1FEBBCA2BB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36134" y="5386462"/>
                      <a:ext cx="468000" cy="4889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93994FBD-385B-4656-9FB2-F25DEC3E79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1" y="5241339"/>
                      <a:ext cx="21559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Perimeter forwarding</a:t>
                      </a:r>
                      <a:endParaRPr lang="ja-JP" altLang="en-US" sz="1400" dirty="0"/>
                    </a:p>
                  </p:txBody>
                </p:sp>
              </p:grpSp>
            </p:grp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47BC01D3-8E24-40D9-99C5-9B50816ADC7E}"/>
                    </a:ext>
                  </a:extLst>
                </p:cNvPr>
                <p:cNvSpPr txBox="1"/>
                <p:nvPr/>
              </p:nvSpPr>
              <p:spPr>
                <a:xfrm>
                  <a:off x="3336668" y="4083471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x</a:t>
                  </a:r>
                  <a:endParaRPr lang="ja-JP" altLang="en-US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22F0D51-1BA8-40CC-8579-663C7EEE728D}"/>
                    </a:ext>
                  </a:extLst>
                </p:cNvPr>
                <p:cNvSpPr txBox="1"/>
                <p:nvPr/>
              </p:nvSpPr>
              <p:spPr>
                <a:xfrm>
                  <a:off x="3524504" y="2511672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y</a:t>
                  </a:r>
                  <a:endParaRPr lang="ja-JP" altLang="en-US" dirty="0"/>
                </a:p>
              </p:txBody>
            </p:sp>
          </p:grpSp>
          <p:sp>
            <p:nvSpPr>
              <p:cNvPr id="89" name="矢印: 下カーブ 88">
                <a:extLst>
                  <a:ext uri="{FF2B5EF4-FFF2-40B4-BE49-F238E27FC236}">
                    <a16:creationId xmlns:a16="http://schemas.microsoft.com/office/drawing/2014/main" id="{008C3A20-7913-4AFB-82C0-5076C1122E7E}"/>
                  </a:ext>
                </a:extLst>
              </p:cNvPr>
              <p:cNvSpPr/>
              <p:nvPr/>
            </p:nvSpPr>
            <p:spPr>
              <a:xfrm flipH="1">
                <a:off x="4039152" y="5974475"/>
                <a:ext cx="445054" cy="133396"/>
              </a:xfrm>
              <a:prstGeom prst="curvedDownArrow">
                <a:avLst>
                  <a:gd name="adj1" fmla="val 0"/>
                  <a:gd name="adj2" fmla="val 19504"/>
                  <a:gd name="adj3" fmla="val 25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9B36C17-8AF4-4DE0-AA12-20622C5D00ED}"/>
                  </a:ext>
                </a:extLst>
              </p:cNvPr>
              <p:cNvSpPr txBox="1"/>
              <p:nvPr/>
            </p:nvSpPr>
            <p:spPr>
              <a:xfrm>
                <a:off x="4504143" y="5951395"/>
                <a:ext cx="21559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Right-hand rule</a:t>
                </a:r>
                <a:endParaRPr lang="ja-JP" altLang="en-US" sz="1400" dirty="0"/>
              </a:p>
            </p:txBody>
          </p:sp>
        </p:grp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0B127FA-DAEF-47D8-AAE1-BB9DFDE94CCF}"/>
              </a:ext>
            </a:extLst>
          </p:cNvPr>
          <p:cNvGrpSpPr/>
          <p:nvPr/>
        </p:nvGrpSpPr>
        <p:grpSpPr>
          <a:xfrm>
            <a:off x="8045157" y="663589"/>
            <a:ext cx="3587852" cy="2463498"/>
            <a:chOff x="8045157" y="663589"/>
            <a:chExt cx="3587852" cy="246349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ADA659A-D2AA-4E71-B96E-7DEA41C6D803}"/>
                </a:ext>
              </a:extLst>
            </p:cNvPr>
            <p:cNvGrpSpPr/>
            <p:nvPr/>
          </p:nvGrpSpPr>
          <p:grpSpPr>
            <a:xfrm>
              <a:off x="8045157" y="663589"/>
              <a:ext cx="3587852" cy="2463498"/>
              <a:chOff x="8034020" y="660720"/>
              <a:chExt cx="3587852" cy="2463498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ABD1160-5D84-48C8-A6B3-C86067978967}"/>
                  </a:ext>
                </a:extLst>
              </p:cNvPr>
              <p:cNvSpPr/>
              <p:nvPr/>
            </p:nvSpPr>
            <p:spPr>
              <a:xfrm>
                <a:off x="9667160" y="265400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F09CECC7-FF7C-4A5E-BB5D-1924E5A890CA}"/>
                  </a:ext>
                </a:extLst>
              </p:cNvPr>
              <p:cNvSpPr/>
              <p:nvPr/>
            </p:nvSpPr>
            <p:spPr>
              <a:xfrm>
                <a:off x="11018116" y="1563612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2707CC21-DF0E-4750-BB9F-5BB669678C8A}"/>
                  </a:ext>
                </a:extLst>
              </p:cNvPr>
              <p:cNvSpPr/>
              <p:nvPr/>
            </p:nvSpPr>
            <p:spPr>
              <a:xfrm>
                <a:off x="9552016" y="87711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A0364CF6-01A1-429A-A406-F1133A6D312A}"/>
                  </a:ext>
                </a:extLst>
              </p:cNvPr>
              <p:cNvSpPr/>
              <p:nvPr/>
            </p:nvSpPr>
            <p:spPr>
              <a:xfrm>
                <a:off x="8317827" y="1245085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035C6A9-ECFA-42DA-8857-430D6460712B}"/>
                  </a:ext>
                </a:extLst>
              </p:cNvPr>
              <p:cNvSpPr/>
              <p:nvPr/>
            </p:nvSpPr>
            <p:spPr>
              <a:xfrm>
                <a:off x="8564617" y="2336013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60682924-A5D0-4075-8315-447F5BFBE56F}"/>
                  </a:ext>
                </a:extLst>
              </p:cNvPr>
              <p:cNvCxnSpPr>
                <a:cxnSpLocks/>
                <a:stCxn id="41" idx="6"/>
                <a:endCxn id="40" idx="1"/>
              </p:cNvCxnSpPr>
              <p:nvPr/>
            </p:nvCxnSpPr>
            <p:spPr>
              <a:xfrm>
                <a:off x="9798806" y="1003812"/>
                <a:ext cx="1255452" cy="59690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EA16F372-61C6-4C04-AA3F-BFAE19C5F8F3}"/>
                  </a:ext>
                </a:extLst>
              </p:cNvPr>
              <p:cNvCxnSpPr>
                <a:cxnSpLocks/>
                <a:stCxn id="41" idx="3"/>
                <a:endCxn id="43" idx="7"/>
              </p:cNvCxnSpPr>
              <p:nvPr/>
            </p:nvCxnSpPr>
            <p:spPr>
              <a:xfrm flipH="1">
                <a:off x="8775265" y="1093400"/>
                <a:ext cx="812893" cy="127972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DC190D1-6A6F-46EC-8DDA-F8935CA45270}"/>
                  </a:ext>
                </a:extLst>
              </p:cNvPr>
              <p:cNvCxnSpPr>
                <a:cxnSpLocks/>
                <a:stCxn id="39" idx="2"/>
                <a:endCxn id="43" idx="6"/>
              </p:cNvCxnSpPr>
              <p:nvPr/>
            </p:nvCxnSpPr>
            <p:spPr>
              <a:xfrm flipH="1" flipV="1">
                <a:off x="8811407" y="2462709"/>
                <a:ext cx="855753" cy="31799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A524EAEA-A5BA-40C5-A605-8243D1EBD844}"/>
                  </a:ext>
                </a:extLst>
              </p:cNvPr>
              <p:cNvCxnSpPr>
                <a:cxnSpLocks/>
                <a:stCxn id="43" idx="0"/>
                <a:endCxn id="42" idx="4"/>
              </p:cNvCxnSpPr>
              <p:nvPr/>
            </p:nvCxnSpPr>
            <p:spPr>
              <a:xfrm flipH="1" flipV="1">
                <a:off x="8441222" y="1498477"/>
                <a:ext cx="246790" cy="83753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EB06A56A-97D9-4B66-B893-4D60AF946477}"/>
                  </a:ext>
                </a:extLst>
              </p:cNvPr>
              <p:cNvCxnSpPr>
                <a:cxnSpLocks/>
                <a:stCxn id="42" idx="7"/>
                <a:endCxn id="41" idx="2"/>
              </p:cNvCxnSpPr>
              <p:nvPr/>
            </p:nvCxnSpPr>
            <p:spPr>
              <a:xfrm flipV="1">
                <a:off x="8528475" y="1003812"/>
                <a:ext cx="1023541" cy="27838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B67CD98-644A-4E49-9B08-4DA01B31F41E}"/>
                  </a:ext>
                </a:extLst>
              </p:cNvPr>
              <p:cNvCxnSpPr>
                <a:cxnSpLocks/>
                <a:stCxn id="42" idx="5"/>
                <a:endCxn id="39" idx="1"/>
              </p:cNvCxnSpPr>
              <p:nvPr/>
            </p:nvCxnSpPr>
            <p:spPr>
              <a:xfrm>
                <a:off x="8528475" y="1461369"/>
                <a:ext cx="1174827" cy="122974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E0476FB-99CD-40DF-AC38-324B8BD8A219}"/>
                  </a:ext>
                </a:extLst>
              </p:cNvPr>
              <p:cNvSpPr txBox="1"/>
              <p:nvPr/>
            </p:nvSpPr>
            <p:spPr>
              <a:xfrm>
                <a:off x="9905092" y="2754886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lang="ja-JP" altLang="en-US" dirty="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1529F67-FEE1-43E0-836C-00039C9C3B7F}"/>
                  </a:ext>
                </a:extLst>
              </p:cNvPr>
              <p:cNvSpPr txBox="1"/>
              <p:nvPr/>
            </p:nvSpPr>
            <p:spPr>
              <a:xfrm>
                <a:off x="8243273" y="244847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w</a:t>
                </a:r>
                <a:endParaRPr lang="ja-JP" altLang="en-US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C80886C-8495-407F-8BA5-5B5FED2AB594}"/>
                  </a:ext>
                </a:extLst>
              </p:cNvPr>
              <p:cNvSpPr txBox="1"/>
              <p:nvPr/>
            </p:nvSpPr>
            <p:spPr>
              <a:xfrm>
                <a:off x="8034020" y="111760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u</a:t>
                </a:r>
                <a:endParaRPr lang="ja-JP" altLang="en-US" dirty="0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F6FE5B3-4EE8-4E08-98FF-7EEF761C8CA8}"/>
                  </a:ext>
                </a:extLst>
              </p:cNvPr>
              <p:cNvSpPr txBox="1"/>
              <p:nvPr/>
            </p:nvSpPr>
            <p:spPr>
              <a:xfrm>
                <a:off x="9239283" y="66072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lang="ja-JP" altLang="en-US" dirty="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CA486B-125E-4DD9-B5E8-02223221460C}"/>
                  </a:ext>
                </a:extLst>
              </p:cNvPr>
              <p:cNvSpPr txBox="1"/>
              <p:nvPr/>
            </p:nvSpPr>
            <p:spPr>
              <a:xfrm>
                <a:off x="11264906" y="163233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D</a:t>
                </a:r>
                <a:endParaRPr lang="ja-JP" altLang="en-US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9E01748-14B2-4527-848B-F70A61AF627E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9888945" y="1782765"/>
              <a:ext cx="1176450" cy="91121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2B9C1BA1-4CBD-46A8-9951-8669CA1E0FE6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8575754" y="1374650"/>
              <a:ext cx="1110796" cy="1217624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FCAE3103-F333-4263-A187-43735813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913" y="1108643"/>
              <a:ext cx="814663" cy="22890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6D0DEA4C-0756-4007-9B59-25B02A4F4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827" y="1159617"/>
              <a:ext cx="719456" cy="112047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6195A181-7D11-4584-98F9-33AC9A01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792" y="1526336"/>
              <a:ext cx="223579" cy="75240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75A5EF67-7C65-4F10-9181-EC8068B605B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65" y="1570861"/>
              <a:ext cx="1059521" cy="111100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5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69FEE6F-D263-45B4-AB7B-43E085257987}"/>
              </a:ext>
            </a:extLst>
          </p:cNvPr>
          <p:cNvGrpSpPr/>
          <p:nvPr/>
        </p:nvGrpSpPr>
        <p:grpSpPr>
          <a:xfrm>
            <a:off x="2620021" y="836988"/>
            <a:ext cx="6951958" cy="4792235"/>
            <a:chOff x="2855985" y="1268990"/>
            <a:chExt cx="6951958" cy="4792235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0B3F2B-0607-4FF3-9E7F-D77C102F54C9}"/>
                </a:ext>
              </a:extLst>
            </p:cNvPr>
            <p:cNvGrpSpPr/>
            <p:nvPr/>
          </p:nvGrpSpPr>
          <p:grpSpPr>
            <a:xfrm>
              <a:off x="2855985" y="1268990"/>
              <a:ext cx="6951958" cy="4792235"/>
              <a:chOff x="2617094" y="1052990"/>
              <a:chExt cx="6951958" cy="4792235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2617094" y="1052990"/>
                <a:ext cx="6951958" cy="4792235"/>
                <a:chOff x="5234188" y="1848035"/>
                <a:chExt cx="6951958" cy="4792235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5234188" y="1848035"/>
                  <a:ext cx="6951958" cy="4792235"/>
                  <a:chOff x="4759560" y="1052990"/>
                  <a:chExt cx="6951958" cy="4792235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4759560" y="1052990"/>
                    <a:ext cx="6480030" cy="4170778"/>
                    <a:chOff x="4759560" y="1052990"/>
                    <a:chExt cx="6480030" cy="4170778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9560" y="1052990"/>
                      <a:ext cx="6480030" cy="4170778"/>
                      <a:chOff x="4975561" y="2149050"/>
                      <a:chExt cx="6480030" cy="4170778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5561" y="2149050"/>
                        <a:ext cx="6480030" cy="4170778"/>
                        <a:chOff x="5155500" y="1215404"/>
                        <a:chExt cx="6480030" cy="4170778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55500" y="1215404"/>
                          <a:ext cx="6003210" cy="4170778"/>
                          <a:chOff x="719490" y="2457195"/>
                          <a:chExt cx="5898095" cy="4097749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9490" y="2457195"/>
                            <a:ext cx="5898095" cy="4097749"/>
                            <a:chOff x="-381708" y="1828931"/>
                            <a:chExt cx="5898095" cy="4097749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07324" y="2348995"/>
                              <a:ext cx="3409063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81708" y="2348995"/>
                              <a:ext cx="179014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07982" y="4293004"/>
                              <a:ext cx="3308405" cy="158789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81708" y="4293004"/>
                              <a:ext cx="1790142" cy="157449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-381708" y="3972643"/>
                              <a:ext cx="5898095" cy="1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-381708" y="2018605"/>
                              <a:ext cx="5898095" cy="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775924" y="1828931"/>
                              <a:ext cx="26979" cy="4097749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33320" y="185760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8130" y="1460340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accent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83098" y="3589801"/>
                          <a:ext cx="1452432" cy="627645"/>
                        </a:xfrm>
                        <a:prstGeom prst="wedgeRectCallout">
                          <a:avLst>
                            <a:gd name="adj1" fmla="val -64523"/>
                            <a:gd name="adj2" fmla="val -110785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200" b="1" dirty="0"/>
                            <a:t>Local optimum </a:t>
                          </a:r>
                        </a:p>
                        <a:p>
                          <a:pPr algn="ctr"/>
                          <a:r>
                            <a:rPr kumimoji="1" lang="en-US" altLang="ja-JP" sz="1200" b="1" dirty="0"/>
                            <a:t>problem </a:t>
                          </a:r>
                          <a:r>
                            <a:rPr kumimoji="1" lang="ja-JP" altLang="en-US" sz="1200" b="1" dirty="0"/>
                            <a:t>発生</a:t>
                          </a:r>
                        </a:p>
                      </p:txBody>
                    </p:sp>
                  </p:grp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57109" y="438692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2" name="直線矢印コネクタ 11">
                      <a:extLst>
                        <a:ext uri="{FF2B5EF4-FFF2-40B4-BE49-F238E27FC236}">
                          <a16:creationId xmlns:a16="http://schemas.microsoft.com/office/drawing/2014/main" id="{FC2B8DA7-5957-4A59-8807-C7EEA2BD556F}"/>
                        </a:ext>
                      </a:extLst>
                    </p:cNvPr>
                    <p:cNvCxnSpPr>
                      <a:cxnSpLocks/>
                      <a:stCxn id="33" idx="2"/>
                      <a:endCxn id="21" idx="7"/>
                    </p:cNvCxnSpPr>
                    <p:nvPr/>
                  </p:nvCxnSpPr>
                  <p:spPr>
                    <a:xfrm flipH="1">
                      <a:off x="7156203" y="3072267"/>
                      <a:ext cx="1113855" cy="255506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2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9590" y="3266075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9590" y="3266075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279C508B-CB74-4D64-B518-D96CC3611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80103" y="5308658"/>
                    <a:ext cx="46800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D022890-6C0C-4963-A42B-AEA0E3508DD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041" y="5163535"/>
                    <a:ext cx="144347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400" b="1" dirty="0"/>
                      <a:t>Greedy Route</a:t>
                    </a:r>
                    <a:endParaRPr lang="ja-JP" altLang="en-US" sz="1400" dirty="0"/>
                  </a:p>
                </p:txBody>
              </p: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59998" y="5667838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307" y="5537448"/>
                    <a:ext cx="16592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400" b="1" dirty="0"/>
                      <a:t>Recovery Route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7604A493-3017-423C-A302-98E8E5D45806}"/>
                    </a:ext>
                  </a:extLst>
                </p:cNvPr>
                <p:cNvSpPr/>
                <p:nvPr/>
              </p:nvSpPr>
              <p:spPr>
                <a:xfrm>
                  <a:off x="8685606" y="2082532"/>
                  <a:ext cx="252000" cy="253392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3221EEF0-0B28-4DDD-96A3-FAE4B261E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96686" y="3849621"/>
                  <a:ext cx="766896" cy="47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7514996" y="465754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780E83C4-BFD4-4B64-BCBB-CBCCB02ECDF4}"/>
                  </a:ext>
                </a:extLst>
              </p:cNvPr>
              <p:cNvSpPr/>
              <p:nvPr/>
            </p:nvSpPr>
            <p:spPr>
              <a:xfrm>
                <a:off x="3847672" y="3264150"/>
                <a:ext cx="252000" cy="252000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AEC7D6A2-A35E-4F98-BCDC-9DAD68EE3B67}"/>
                  </a:ext>
                </a:extLst>
              </p:cNvPr>
              <p:cNvSpPr/>
              <p:nvPr/>
            </p:nvSpPr>
            <p:spPr>
              <a:xfrm>
                <a:off x="2787947" y="2926947"/>
                <a:ext cx="252000" cy="252000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F475FD1A-258B-4E36-9D16-1A61990C54BD}"/>
                  </a:ext>
                </a:extLst>
              </p:cNvPr>
              <p:cNvCxnSpPr>
                <a:cxnSpLocks/>
                <a:stCxn id="21" idx="2"/>
                <a:endCxn id="63" idx="6"/>
              </p:cNvCxnSpPr>
              <p:nvPr/>
            </p:nvCxnSpPr>
            <p:spPr>
              <a:xfrm flipH="1" flipV="1">
                <a:off x="4099672" y="3390150"/>
                <a:ext cx="698970" cy="2671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C8BDDF1E-350B-4479-9763-B7115E532E52}"/>
                  </a:ext>
                </a:extLst>
              </p:cNvPr>
              <p:cNvCxnSpPr>
                <a:cxnSpLocks/>
                <a:stCxn id="63" idx="2"/>
                <a:endCxn id="71" idx="6"/>
              </p:cNvCxnSpPr>
              <p:nvPr/>
            </p:nvCxnSpPr>
            <p:spPr>
              <a:xfrm flipH="1" flipV="1">
                <a:off x="3039947" y="3052947"/>
                <a:ext cx="807725" cy="337203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3FC39A56-4E81-47A3-8D34-0714A667C82B}"/>
                      </a:ext>
                    </a:extLst>
                  </p:cNvPr>
                  <p:cNvSpPr txBox="1"/>
                  <p:nvPr/>
                </p:nvSpPr>
                <p:spPr>
                  <a:xfrm>
                    <a:off x="3959958" y="2969549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3FC39A56-4E81-47A3-8D34-0714A667C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958" y="2969549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5279830C-29EB-45A1-BDC7-B0DF20A53165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964" y="3086542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ja-JP" altLang="en-US" b="1" dirty="0"/>
                  </a:p>
                </p:txBody>
              </p:sp>
            </mc:Choice>
            <mc:Fallback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5279830C-29EB-45A1-BDC7-B0DF20A53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1964" y="3086542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吹き出し: 四角形 88">
                  <a:extLst>
                    <a:ext uri="{FF2B5EF4-FFF2-40B4-BE49-F238E27FC236}">
                      <a16:creationId xmlns:a16="http://schemas.microsoft.com/office/drawing/2014/main" id="{A09689EA-F941-4AD2-9A15-612CC560E8E0}"/>
                    </a:ext>
                  </a:extLst>
                </p:cNvPr>
                <p:cNvSpPr/>
                <p:nvPr/>
              </p:nvSpPr>
              <p:spPr>
                <a:xfrm>
                  <a:off x="3546770" y="4360081"/>
                  <a:ext cx="1407074" cy="687963"/>
                </a:xfrm>
                <a:prstGeom prst="wedgeRectCallout">
                  <a:avLst>
                    <a:gd name="adj1" fmla="val 64047"/>
                    <a:gd name="adj2" fmla="val -147835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/>
                    <a:t>最小角度法により</a:t>
                  </a:r>
                  <a14:m>
                    <m:oMath xmlns:m="http://schemas.openxmlformats.org/officeDocument/2006/math">
                      <m:r>
                        <a:rPr lang="en-US" altLang="ja-JP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ja-JP" altLang="en-US" sz="1200" b="1" i="1">
                          <a:latin typeface="Cambria Math" panose="02040503050406030204" pitchFamily="18" charset="0"/>
                        </a:rPr>
                        <m:t>を</m:t>
                      </m:r>
                    </m:oMath>
                  </a14:m>
                  <a:r>
                    <a:rPr lang="ja-JP" altLang="en-US" sz="1200" b="1" dirty="0"/>
                    <a:t>選択する</a:t>
                  </a:r>
                  <a:endParaRPr lang="ja-JP" altLang="en-US" sz="1200" dirty="0"/>
                </a:p>
              </p:txBody>
            </p:sp>
          </mc:Choice>
          <mc:Fallback>
            <p:sp>
              <p:nvSpPr>
                <p:cNvPr id="89" name="吹き出し: 四角形 88">
                  <a:extLst>
                    <a:ext uri="{FF2B5EF4-FFF2-40B4-BE49-F238E27FC236}">
                      <a16:creationId xmlns:a16="http://schemas.microsoft.com/office/drawing/2014/main" id="{A09689EA-F941-4AD2-9A15-612CC560E8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70" y="4360081"/>
                  <a:ext cx="1407074" cy="687963"/>
                </a:xfrm>
                <a:prstGeom prst="wedgeRectCallout">
                  <a:avLst>
                    <a:gd name="adj1" fmla="val 64047"/>
                    <a:gd name="adj2" fmla="val -14783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20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B6A0024-5CAE-42B4-8FF7-E98621B5F607}"/>
              </a:ext>
            </a:extLst>
          </p:cNvPr>
          <p:cNvGrpSpPr/>
          <p:nvPr/>
        </p:nvGrpSpPr>
        <p:grpSpPr>
          <a:xfrm>
            <a:off x="1559979" y="620987"/>
            <a:ext cx="8651522" cy="4771889"/>
            <a:chOff x="2639984" y="1568209"/>
            <a:chExt cx="8651522" cy="4771889"/>
          </a:xfrm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CEA3D87-E9E2-4E97-A5E0-5D9429205FBD}"/>
                </a:ext>
              </a:extLst>
            </p:cNvPr>
            <p:cNvSpPr/>
            <p:nvPr/>
          </p:nvSpPr>
          <p:spPr>
            <a:xfrm rot="746132">
              <a:off x="6291944" y="1859246"/>
              <a:ext cx="2022994" cy="3333451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2707CD4-B133-483D-9018-2BA081C8748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3179984" y="3428999"/>
              <a:ext cx="189336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5C15696D-7B10-488F-B860-9B0AC0D8816A}"/>
                </a:ext>
              </a:extLst>
            </p:cNvPr>
            <p:cNvGrpSpPr/>
            <p:nvPr/>
          </p:nvGrpSpPr>
          <p:grpSpPr>
            <a:xfrm>
              <a:off x="7608007" y="4908348"/>
              <a:ext cx="3683499" cy="1431750"/>
              <a:chOff x="8484514" y="5010163"/>
              <a:chExt cx="3683499" cy="1431750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B325AAAF-535E-4733-951C-DBD4A0227BB2}"/>
                  </a:ext>
                </a:extLst>
              </p:cNvPr>
              <p:cNvGrpSpPr/>
              <p:nvPr/>
            </p:nvGrpSpPr>
            <p:grpSpPr>
              <a:xfrm>
                <a:off x="8669003" y="5010163"/>
                <a:ext cx="2179019" cy="369332"/>
                <a:chOff x="8669003" y="5010163"/>
                <a:chExt cx="2179019" cy="369332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0F4F766-C2A4-4435-B31F-13ACC65065CD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19075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</a:t>
                  </a:r>
                  <a:r>
                    <a:rPr lang="ja-JP" altLang="en-US" sz="1600" b="1" dirty="0"/>
                    <a:t>送信ノード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7E8F1D74-9C05-4E5E-B315-C39A49C4230D}"/>
                  </a:ext>
                </a:extLst>
              </p:cNvPr>
              <p:cNvGrpSpPr/>
              <p:nvPr/>
            </p:nvGrpSpPr>
            <p:grpSpPr>
              <a:xfrm>
                <a:off x="8669003" y="5386658"/>
                <a:ext cx="2611021" cy="369332"/>
                <a:chOff x="8669003" y="5010163"/>
                <a:chExt cx="2611021" cy="369332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C777533-A4C8-4EF7-87AC-FD54CCAE12C2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33952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1</a:t>
                  </a:r>
                  <a:r>
                    <a:rPr lang="ja-JP" altLang="en-US" sz="1600" b="1" dirty="0"/>
                    <a:t>ホップ前のノード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C35278D8-B83C-45AE-BD84-D1C8173A12D8}"/>
                  </a:ext>
                </a:extLst>
              </p:cNvPr>
              <p:cNvGrpSpPr/>
              <p:nvPr/>
            </p:nvGrpSpPr>
            <p:grpSpPr>
              <a:xfrm>
                <a:off x="8484514" y="5740601"/>
                <a:ext cx="3227512" cy="384721"/>
                <a:chOff x="8484514" y="4979385"/>
                <a:chExt cx="3227512" cy="384721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30FB40-F9C7-4D87-A309-F02FE4C2E79F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7715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の条件を満たすノード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000" r="-1733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51510F0-A7A2-4868-8B9C-D68714B5449C}"/>
                  </a:ext>
                </a:extLst>
              </p:cNvPr>
              <p:cNvGrpSpPr/>
              <p:nvPr/>
            </p:nvGrpSpPr>
            <p:grpSpPr>
              <a:xfrm>
                <a:off x="8671501" y="6061360"/>
                <a:ext cx="3496512" cy="380553"/>
                <a:chOff x="8659508" y="4983553"/>
                <a:chExt cx="3496512" cy="380553"/>
              </a:xfrm>
            </p:grpSpPr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245E4B2-BE41-41B2-9202-6191DFA4D595}"/>
                    </a:ext>
                  </a:extLst>
                </p:cNvPr>
                <p:cNvSpPr txBox="1"/>
                <p:nvPr/>
              </p:nvSpPr>
              <p:spPr>
                <a:xfrm>
                  <a:off x="8940501" y="5025552"/>
                  <a:ext cx="321551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の条件を満たさないノード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/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𝒄𝒍𝒅𝒊𝒔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09C8D78-7940-4055-8568-4CDC3E8E68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602461" y="3426689"/>
              <a:ext cx="896624" cy="729395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/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𝒎𝒏𝒅𝒊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9A45686-451D-4907-BB3A-1209C6B1AA64}"/>
                </a:ext>
              </a:extLst>
            </p:cNvPr>
            <p:cNvSpPr txBox="1"/>
            <p:nvPr/>
          </p:nvSpPr>
          <p:spPr>
            <a:xfrm>
              <a:off x="6995982" y="1568209"/>
              <a:ext cx="10680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chemeClr val="accent5">
                      <a:lumMod val="75000"/>
                    </a:schemeClr>
                  </a:solidFill>
                </a:rPr>
                <a:t>RCS</a:t>
              </a:r>
              <a:r>
                <a:rPr lang="ja-JP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候補</a:t>
              </a:r>
              <a:endParaRPr lang="ja-JP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E418F38-FB52-4C8E-AC66-37742AC6093E}"/>
                </a:ext>
              </a:extLst>
            </p:cNvPr>
            <p:cNvCxnSpPr>
              <a:cxnSpLocks/>
              <a:stCxn id="12" idx="5"/>
              <a:endCxn id="17" idx="2"/>
            </p:cNvCxnSpPr>
            <p:nvPr/>
          </p:nvCxnSpPr>
          <p:spPr>
            <a:xfrm>
              <a:off x="3100903" y="3619919"/>
              <a:ext cx="3319101" cy="72708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/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𝒏𝒍𝒅𝒊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5995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1F6E5DFC-3908-4B53-806E-144240776441}"/>
              </a:ext>
            </a:extLst>
          </p:cNvPr>
          <p:cNvGrpSpPr/>
          <p:nvPr/>
        </p:nvGrpSpPr>
        <p:grpSpPr>
          <a:xfrm>
            <a:off x="653129" y="230347"/>
            <a:ext cx="9586245" cy="4316621"/>
            <a:chOff x="653129" y="230347"/>
            <a:chExt cx="9586245" cy="4316621"/>
          </a:xfrm>
        </p:grpSpPr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35BBD55C-6AE2-4759-A871-2A6E4DE6A1DD}"/>
                </a:ext>
              </a:extLst>
            </p:cNvPr>
            <p:cNvGrpSpPr/>
            <p:nvPr/>
          </p:nvGrpSpPr>
          <p:grpSpPr>
            <a:xfrm>
              <a:off x="7885039" y="3441366"/>
              <a:ext cx="2354335" cy="1105602"/>
              <a:chOff x="7885039" y="3441366"/>
              <a:chExt cx="2354335" cy="1105602"/>
            </a:xfrm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D15DB9BD-B64F-415B-9D91-45FD6B0960B5}"/>
                  </a:ext>
                </a:extLst>
              </p:cNvPr>
              <p:cNvGrpSpPr/>
              <p:nvPr/>
            </p:nvGrpSpPr>
            <p:grpSpPr>
              <a:xfrm>
                <a:off x="7885039" y="3441366"/>
                <a:ext cx="2354335" cy="681690"/>
                <a:chOff x="4938809" y="6079101"/>
                <a:chExt cx="2354335" cy="681690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279C508B-CB74-4D64-B518-D96CC361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8914" y="6224224"/>
                  <a:ext cx="468000" cy="4889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D022890-6C0C-4963-A42B-AEA0E3508DDB}"/>
                    </a:ext>
                  </a:extLst>
                </p:cNvPr>
                <p:cNvSpPr txBox="1"/>
                <p:nvPr/>
              </p:nvSpPr>
              <p:spPr>
                <a:xfrm>
                  <a:off x="5430852" y="6079101"/>
                  <a:ext cx="179692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Reachable Route</a:t>
                  </a:r>
                  <a:endParaRPr lang="ja-JP" altLang="en-US" sz="1400" dirty="0"/>
                </a:p>
              </p:txBody>
            </p: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829DC876-39A8-4ECA-931B-9A2F87AB8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8809" y="6583404"/>
                  <a:ext cx="471635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13C4128-7FF0-49CE-A085-A38FEFB1E479}"/>
                    </a:ext>
                  </a:extLst>
                </p:cNvPr>
                <p:cNvSpPr txBox="1"/>
                <p:nvPr/>
              </p:nvSpPr>
              <p:spPr>
                <a:xfrm>
                  <a:off x="5431117" y="6453014"/>
                  <a:ext cx="18620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Unreachable Route</a:t>
                  </a:r>
                  <a:endParaRPr lang="ja-JP" altLang="en-US" sz="1400" dirty="0"/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6BA2CE7-FA44-4DB4-B0F6-6A565191D69A}"/>
                  </a:ext>
                </a:extLst>
              </p:cNvPr>
              <p:cNvSpPr txBox="1"/>
              <p:nvPr/>
            </p:nvSpPr>
            <p:spPr>
              <a:xfrm>
                <a:off x="7976216" y="4171054"/>
                <a:ext cx="349527" cy="375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50373DD-F6A7-46C6-AB7C-417E3FE535AC}"/>
                  </a:ext>
                </a:extLst>
              </p:cNvPr>
              <p:cNvSpPr txBox="1"/>
              <p:nvPr/>
            </p:nvSpPr>
            <p:spPr>
              <a:xfrm>
                <a:off x="8405040" y="4210953"/>
                <a:ext cx="17949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Destination Node</a:t>
                </a:r>
                <a:endParaRPr lang="ja-JP" altLang="en-US" sz="1400" dirty="0"/>
              </a:p>
            </p:txBody>
          </p: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47D30085-ACD0-4969-9966-E1941C01D12F}"/>
                </a:ext>
              </a:extLst>
            </p:cNvPr>
            <p:cNvGrpSpPr/>
            <p:nvPr/>
          </p:nvGrpSpPr>
          <p:grpSpPr>
            <a:xfrm>
              <a:off x="653129" y="230347"/>
              <a:ext cx="9400427" cy="3668987"/>
              <a:chOff x="653129" y="230347"/>
              <a:chExt cx="9400427" cy="3668987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AC18F8BE-F12A-4B85-AA43-41EA58578C1F}"/>
                  </a:ext>
                </a:extLst>
              </p:cNvPr>
              <p:cNvGrpSpPr/>
              <p:nvPr/>
            </p:nvGrpSpPr>
            <p:grpSpPr>
              <a:xfrm>
                <a:off x="653129" y="230347"/>
                <a:ext cx="4336525" cy="3136445"/>
                <a:chOff x="653129" y="230347"/>
                <a:chExt cx="4336525" cy="3136445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5E739F10-9063-4FB1-9FE9-B6BB6EACC9C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3136445"/>
                  <a:chOff x="768277" y="1279486"/>
                  <a:chExt cx="4336525" cy="3136445"/>
                </a:xfrm>
              </p:grpSpPr>
              <p:cxnSp>
                <p:nvCxnSpPr>
                  <p:cNvPr id="65" name="直線コネクタ 64">
                    <a:extLst>
                      <a:ext uri="{FF2B5EF4-FFF2-40B4-BE49-F238E27FC236}">
                        <a16:creationId xmlns:a16="http://schemas.microsoft.com/office/drawing/2014/main" id="{4729ED2A-8E67-4538-9F99-0499EDE1A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3136445"/>
                    <a:chOff x="5623025" y="2149049"/>
                    <a:chExt cx="4178933" cy="3136445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3136445"/>
                      <a:chOff x="5802964" y="1215403"/>
                      <a:chExt cx="4178933" cy="3136445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1053" y="3792326"/>
                        <a:ext cx="2002158" cy="559522"/>
                      </a:xfrm>
                      <a:prstGeom prst="wedgeRectCallout">
                        <a:avLst>
                          <a:gd name="adj1" fmla="val 49627"/>
                          <a:gd name="adj2" fmla="val -1363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problem </a:t>
                        </a:r>
                        <a:endParaRPr lang="en-US" altLang="ja-JP" sz="1100" b="1" dirty="0"/>
                      </a:p>
                      <a:p>
                        <a:pPr algn="ctr"/>
                        <a:r>
                          <a:rPr kumimoji="1" lang="en-US" altLang="ja-JP" sz="1100" b="1" dirty="0"/>
                          <a:t>or </a:t>
                        </a:r>
                      </a:p>
                      <a:p>
                        <a:pPr algn="ctr"/>
                        <a:r>
                          <a:rPr lang="en-US" altLang="ja-JP" sz="1100" b="1" dirty="0"/>
                          <a:t>Local shadowing problem</a:t>
                        </a:r>
                        <a:endParaRPr kumimoji="1" lang="en-US" altLang="ja-JP" sz="1100" b="1" dirty="0"/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59419E0F-E266-4506-B23A-1AB8E29F0D2B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D8552BE0-B37C-4158-944D-87DBFBF8DA5E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064E6CC9-8701-4928-BD94-1BD7DA327516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C3366352-B16F-4A47-8D4F-2C99C7F63932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>
                  <a:off x="1525830" y="2213583"/>
                  <a:ext cx="1558627" cy="11975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CC7F72BD-3FC5-4A1D-AF58-65ABDED1E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731" y="1502460"/>
                  <a:ext cx="1035043" cy="66988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1793060E-022A-4862-A052-108A8FF61137}"/>
                    </a:ext>
                  </a:extLst>
                </p:cNvPr>
                <p:cNvCxnSpPr>
                  <a:cxnSpLocks/>
                  <a:stCxn id="33" idx="1"/>
                </p:cNvCxnSpPr>
                <p:nvPr/>
              </p:nvCxnSpPr>
              <p:spPr>
                <a:xfrm flipH="1" flipV="1">
                  <a:off x="2470974" y="1472608"/>
                  <a:ext cx="650388" cy="66336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62BA2D0-AFFB-42C7-861E-D294D4E30CB3}"/>
                    </a:ext>
                  </a:extLst>
                </p:cNvPr>
                <p:cNvSpPr/>
                <p:nvPr/>
              </p:nvSpPr>
              <p:spPr>
                <a:xfrm rot="1087529">
                  <a:off x="2547724" y="1568399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5684FE33-F54D-4C31-80A1-C19478E27DDC}"/>
                    </a:ext>
                  </a:extLst>
                </p:cNvPr>
                <p:cNvSpPr/>
                <p:nvPr/>
              </p:nvSpPr>
              <p:spPr>
                <a:xfrm rot="20335576">
                  <a:off x="3558859" y="1568398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9137B542-A3D8-4B07-8311-F9DDBB4A6196}"/>
                  </a:ext>
                </a:extLst>
              </p:cNvPr>
              <p:cNvGrpSpPr/>
              <p:nvPr/>
            </p:nvGrpSpPr>
            <p:grpSpPr>
              <a:xfrm>
                <a:off x="5717031" y="230347"/>
                <a:ext cx="4336525" cy="2985751"/>
                <a:chOff x="653129" y="230347"/>
                <a:chExt cx="4336525" cy="298575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5EE8F76D-3D03-4C53-8866-4D1C989B88E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2985751"/>
                  <a:chOff x="768277" y="1279486"/>
                  <a:chExt cx="4336525" cy="2985751"/>
                </a:xfrm>
              </p:grpSpPr>
              <p:cxnSp>
                <p:nvCxnSpPr>
                  <p:cNvPr id="104" name="直線コネクタ 103">
                    <a:extLst>
                      <a:ext uri="{FF2B5EF4-FFF2-40B4-BE49-F238E27FC236}">
                        <a16:creationId xmlns:a16="http://schemas.microsoft.com/office/drawing/2014/main" id="{11F2D6A1-355B-43D8-B552-92619295B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EE805D8-D82A-4DA7-BA2E-AAB8D7B8796F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2969634"/>
                    <a:chOff x="5623025" y="2149049"/>
                    <a:chExt cx="4178933" cy="2969634"/>
                  </a:xfrm>
                </p:grpSpPr>
                <p:grpSp>
                  <p:nvGrpSpPr>
                    <p:cNvPr id="118" name="グループ化 117">
                      <a:extLst>
                        <a:ext uri="{FF2B5EF4-FFF2-40B4-BE49-F238E27FC236}">
                          <a16:creationId xmlns:a16="http://schemas.microsoft.com/office/drawing/2014/main" id="{1B13D5F8-0319-43E5-9D43-5624D7C2C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2969634"/>
                      <a:chOff x="5802964" y="1215403"/>
                      <a:chExt cx="4178933" cy="2969634"/>
                    </a:xfrm>
                  </p:grpSpPr>
                  <p:grpSp>
                    <p:nvGrpSpPr>
                      <p:cNvPr id="121" name="グループ化 120">
                        <a:extLst>
                          <a:ext uri="{FF2B5EF4-FFF2-40B4-BE49-F238E27FC236}">
                            <a16:creationId xmlns:a16="http://schemas.microsoft.com/office/drawing/2014/main" id="{3331EF99-ECDA-4E79-BCC6-DA5DB3D5F0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128" name="グループ化 127">
                          <a:extLst>
                            <a:ext uri="{FF2B5EF4-FFF2-40B4-BE49-F238E27FC236}">
                              <a16:creationId xmlns:a16="http://schemas.microsoft.com/office/drawing/2014/main" id="{F51B564C-7E15-4137-876A-88BD8FBF9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130" name="正方形/長方形 129">
                            <a:extLst>
                              <a:ext uri="{FF2B5EF4-FFF2-40B4-BE49-F238E27FC236}">
                                <a16:creationId xmlns:a16="http://schemas.microsoft.com/office/drawing/2014/main" id="{54A0DBAA-8DF9-4428-833E-67350D4359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1" name="正方形/長方形 130">
                            <a:extLst>
                              <a:ext uri="{FF2B5EF4-FFF2-40B4-BE49-F238E27FC236}">
                                <a16:creationId xmlns:a16="http://schemas.microsoft.com/office/drawing/2014/main" id="{7C3B8912-CF05-4FDD-A49B-EAFF69555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2" name="正方形/長方形 131">
                            <a:extLst>
                              <a:ext uri="{FF2B5EF4-FFF2-40B4-BE49-F238E27FC236}">
                                <a16:creationId xmlns:a16="http://schemas.microsoft.com/office/drawing/2014/main" id="{CE651FFC-9432-4C59-B92A-81D6AF6D1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3" name="正方形/長方形 132">
                            <a:extLst>
                              <a:ext uri="{FF2B5EF4-FFF2-40B4-BE49-F238E27FC236}">
                                <a16:creationId xmlns:a16="http://schemas.microsoft.com/office/drawing/2014/main" id="{250274BF-2F3C-4568-958A-47155304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34" name="直線コネクタ 133">
                            <a:extLst>
                              <a:ext uri="{FF2B5EF4-FFF2-40B4-BE49-F238E27FC236}">
                                <a16:creationId xmlns:a16="http://schemas.microsoft.com/office/drawing/2014/main" id="{15D0C896-4B0F-4E67-9233-D96224D7F2D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直線コネクタ 134">
                            <a:extLst>
                              <a:ext uri="{FF2B5EF4-FFF2-40B4-BE49-F238E27FC236}">
                                <a16:creationId xmlns:a16="http://schemas.microsoft.com/office/drawing/2014/main" id="{8C52489D-8FE8-4229-B609-48AF69C391A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直線コネクタ 135">
                            <a:extLst>
                              <a:ext uri="{FF2B5EF4-FFF2-40B4-BE49-F238E27FC236}">
                                <a16:creationId xmlns:a16="http://schemas.microsoft.com/office/drawing/2014/main" id="{117AF967-DB3C-4480-A9CF-F84A376E29B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9" name="楕円 128">
                          <a:extLst>
                            <a:ext uri="{FF2B5EF4-FFF2-40B4-BE49-F238E27FC236}">
                              <a16:creationId xmlns:a16="http://schemas.microsoft.com/office/drawing/2014/main" id="{DD265345-1A75-43B0-9962-9AA4B8590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23" name="楕円 122">
                        <a:extLst>
                          <a:ext uri="{FF2B5EF4-FFF2-40B4-BE49-F238E27FC236}">
                            <a16:creationId xmlns:a16="http://schemas.microsoft.com/office/drawing/2014/main" id="{A93B14E7-3959-48C4-AFBF-61E90E3C1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4" name="楕円 123">
                        <a:extLst>
                          <a:ext uri="{FF2B5EF4-FFF2-40B4-BE49-F238E27FC236}">
                            <a16:creationId xmlns:a16="http://schemas.microsoft.com/office/drawing/2014/main" id="{F12220EA-46E2-4451-BDDE-8B7451580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5" name="楕円 124">
                        <a:extLst>
                          <a:ext uri="{FF2B5EF4-FFF2-40B4-BE49-F238E27FC236}">
                            <a16:creationId xmlns:a16="http://schemas.microsoft.com/office/drawing/2014/main" id="{6C173BFF-FB95-42D7-990A-3A6C9CCD0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2A6E7113-8FF0-494F-996E-CFBD22679B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19" name="楕円 118">
                      <a:extLst>
                        <a:ext uri="{FF2B5EF4-FFF2-40B4-BE49-F238E27FC236}">
                          <a16:creationId xmlns:a16="http://schemas.microsoft.com/office/drawing/2014/main" id="{0331A0FB-085E-4227-B0EE-84E142A46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9C44104E-00C0-4490-87DF-EE2CEBC5E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楕円 106">
                    <a:extLst>
                      <a:ext uri="{FF2B5EF4-FFF2-40B4-BE49-F238E27FC236}">
                        <a16:creationId xmlns:a16="http://schemas.microsoft.com/office/drawing/2014/main" id="{0C95735E-EA49-4850-BCE8-C90920276864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8" name="楕円 107">
                    <a:extLst>
                      <a:ext uri="{FF2B5EF4-FFF2-40B4-BE49-F238E27FC236}">
                        <a16:creationId xmlns:a16="http://schemas.microsoft.com/office/drawing/2014/main" id="{401FF4D1-24E3-4CC2-B9A1-DB379890BFEB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9" name="楕円 108">
                    <a:extLst>
                      <a:ext uri="{FF2B5EF4-FFF2-40B4-BE49-F238E27FC236}">
                        <a16:creationId xmlns:a16="http://schemas.microsoft.com/office/drawing/2014/main" id="{21E334DA-1B60-4367-A96D-632A18F6EDCA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0" name="楕円 109">
                    <a:extLst>
                      <a:ext uri="{FF2B5EF4-FFF2-40B4-BE49-F238E27FC236}">
                        <a16:creationId xmlns:a16="http://schemas.microsoft.com/office/drawing/2014/main" id="{E3594FD0-9D0D-4FF4-AB50-22543744D216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2" name="楕円 111">
                    <a:extLst>
                      <a:ext uri="{FF2B5EF4-FFF2-40B4-BE49-F238E27FC236}">
                        <a16:creationId xmlns:a16="http://schemas.microsoft.com/office/drawing/2014/main" id="{DF3B1CFE-27F7-41F9-9AC6-38C12CD13563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楕円 112">
                    <a:extLst>
                      <a:ext uri="{FF2B5EF4-FFF2-40B4-BE49-F238E27FC236}">
                        <a16:creationId xmlns:a16="http://schemas.microsoft.com/office/drawing/2014/main" id="{2B4BEB14-D86A-4AE6-843C-06E4B4ADCC90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D5866ADB-1C91-445F-B660-7E8A900EE6F1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>
                <a:xfrm>
                  <a:off x="1525830" y="2213583"/>
                  <a:ext cx="645593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7599C188-9F09-4C1E-BD38-6705B896E6AD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2297423" y="1540143"/>
                  <a:ext cx="56077" cy="54744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613D2186-22CD-473D-8BFB-9D2A8C984A4E}"/>
                    </a:ext>
                  </a:extLst>
                </p:cNvPr>
                <p:cNvCxnSpPr>
                  <a:cxnSpLocks/>
                  <a:endCxn id="125" idx="4"/>
                </p:cNvCxnSpPr>
                <p:nvPr/>
              </p:nvCxnSpPr>
              <p:spPr>
                <a:xfrm flipV="1">
                  <a:off x="2379871" y="727284"/>
                  <a:ext cx="4424" cy="540948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E5659132-5ACD-45E6-B86E-6182CED6874F}"/>
                  </a:ext>
                </a:extLst>
              </p:cNvPr>
              <p:cNvCxnSpPr>
                <a:cxnSpLocks/>
                <a:stCxn id="125" idx="6"/>
                <a:endCxn id="129" idx="2"/>
              </p:cNvCxnSpPr>
              <p:nvPr/>
            </p:nvCxnSpPr>
            <p:spPr>
              <a:xfrm flipV="1">
                <a:off x="7574197" y="590398"/>
                <a:ext cx="804038" cy="1088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8A600CA3-FFF2-4D5B-9AC2-2F28C57ECA13}"/>
                  </a:ext>
                </a:extLst>
              </p:cNvPr>
              <p:cNvSpPr/>
              <p:nvPr/>
            </p:nvSpPr>
            <p:spPr>
              <a:xfrm>
                <a:off x="2175507" y="3530002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(a)</a:t>
                </a:r>
                <a:endParaRPr lang="ja-JP" altLang="en-US" b="1" dirty="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8290A490-602B-4955-840B-1E3A1401BD23}"/>
                  </a:ext>
                </a:extLst>
              </p:cNvPr>
              <p:cNvSpPr/>
              <p:nvPr/>
            </p:nvSpPr>
            <p:spPr>
              <a:xfrm>
                <a:off x="7232905" y="345574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(b)</a:t>
                </a:r>
                <a:endParaRPr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199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1BA5BC2-D868-434D-84EC-A7E5CC75B3CF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2D67DE-7511-4405-85BE-B5FFD46EA927}"/>
                  </a:ext>
                </a:extLst>
              </p:cNvPr>
              <p:cNvSpPr/>
              <p:nvPr/>
            </p:nvSpPr>
            <p:spPr>
              <a:xfrm>
                <a:off x="2855985" y="1484991"/>
                <a:ext cx="4968023" cy="324001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endCxn id="21" idx="4"/>
              </p:cNvCxnSpPr>
              <p:nvPr/>
            </p:nvCxnSpPr>
            <p:spPr>
              <a:xfrm flipV="1">
                <a:off x="2871520" y="4005002"/>
                <a:ext cx="296480" cy="6569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A8EB771-3D76-4959-B68E-5517702204C5}"/>
                  </a:ext>
                </a:extLst>
              </p:cNvPr>
              <p:cNvSpPr txBox="1"/>
              <p:nvPr/>
            </p:nvSpPr>
            <p:spPr>
              <a:xfrm>
                <a:off x="5899444" y="4386451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Forwarding Region</a:t>
                </a:r>
                <a:endParaRPr lang="ja-JP" altLang="en-US" sz="1400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6000" y="3861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5B38179-7DC2-4A97-8405-CBE771EEFB1B}"/>
                  </a:ext>
                </a:extLst>
              </p:cNvPr>
              <p:cNvSpPr/>
              <p:nvPr/>
            </p:nvSpPr>
            <p:spPr>
              <a:xfrm rot="1087529">
                <a:off x="2357438" y="344145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/>
                  <a:t>×</a:t>
                </a:r>
                <a:endParaRPr lang="ja-JP" altLang="en-US" sz="2400" b="1" dirty="0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000" y="424061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7992" y="361846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218912" y="3983914"/>
                <a:ext cx="539088" cy="3287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V="1">
                <a:off x="3894251" y="3741380"/>
                <a:ext cx="494829" cy="5043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B3E04A3-243A-4A8A-AF43-6A677B3F8044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97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7EE55D8-6BA3-438E-86D9-679B5255A382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stCxn id="20" idx="7"/>
                <a:endCxn id="21" idx="4"/>
              </p:cNvCxnSpPr>
              <p:nvPr/>
            </p:nvCxnSpPr>
            <p:spPr>
              <a:xfrm flipV="1">
                <a:off x="2889798" y="4196522"/>
                <a:ext cx="578213" cy="47757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6011" y="405252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5285" y="46009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8649" y="33043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518923" y="4175434"/>
                <a:ext cx="396362" cy="49752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6856" y="4475675"/>
                <a:ext cx="586733" cy="2036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B83E258-E767-4107-B033-1A54C5A0F05D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F3B356A-24E2-4A04-AA51-87A5448AB2F8}"/>
                </a:ext>
              </a:extLst>
            </p:cNvPr>
            <p:cNvSpPr/>
            <p:nvPr/>
          </p:nvSpPr>
          <p:spPr>
            <a:xfrm rot="20577734">
              <a:off x="4065425" y="44221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×</a:t>
              </a:r>
              <a:endParaRPr lang="ja-JP" altLang="en-US" sz="2400" b="1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ECC5D67-9F7E-44B7-9C31-F6EA27878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160" y="436016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06DD2DA-C87B-4C1E-9BA0-FFB9A37F18AC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3518923" y="2126159"/>
              <a:ext cx="3182490" cy="19474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F920C365-C537-4EAF-8B26-E47D95E4C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96" y="2132006"/>
              <a:ext cx="2706310" cy="2526593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1BBCF70-6C1E-4405-868A-C773975A0BCA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2581476" y="2140403"/>
              <a:ext cx="4133430" cy="1790599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D1153C1-8FA9-4DC6-B642-0F650E81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059" y="2140403"/>
              <a:ext cx="3835354" cy="2598704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DF0B13A-3469-43F5-A676-CA9CE6FB5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13" y="211969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052CA0-33C0-49C3-85C9-2AA0AB3C9DB9}"/>
                </a:ext>
              </a:extLst>
            </p:cNvPr>
            <p:cNvSpPr txBox="1"/>
            <p:nvPr/>
          </p:nvSpPr>
          <p:spPr>
            <a:xfrm>
              <a:off x="6681561" y="2230639"/>
              <a:ext cx="1914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Center Coordinates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/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blipFill>
                  <a:blip r:embed="rId6"/>
                  <a:stretch>
                    <a:fillRect r="-11111"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/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/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4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/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0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3351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271428C4-5AC6-4D46-82BC-580633D04FA4}"/>
              </a:ext>
            </a:extLst>
          </p:cNvPr>
          <p:cNvGrpSpPr/>
          <p:nvPr/>
        </p:nvGrpSpPr>
        <p:grpSpPr>
          <a:xfrm>
            <a:off x="1775980" y="836988"/>
            <a:ext cx="8440864" cy="5641898"/>
            <a:chOff x="1775980" y="836988"/>
            <a:chExt cx="8440864" cy="5641898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37EE55D8-6BA3-438E-86D9-679B5255A382}"/>
                </a:ext>
              </a:extLst>
            </p:cNvPr>
            <p:cNvGrpSpPr/>
            <p:nvPr/>
          </p:nvGrpSpPr>
          <p:grpSpPr>
            <a:xfrm>
              <a:off x="1775980" y="836988"/>
              <a:ext cx="7776036" cy="4968023"/>
              <a:chOff x="1775980" y="828000"/>
              <a:chExt cx="7776036" cy="4968023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22A89471-0381-4753-BD74-374C67C98D73}"/>
                  </a:ext>
                </a:extLst>
              </p:cNvPr>
              <p:cNvGrpSpPr/>
              <p:nvPr/>
            </p:nvGrpSpPr>
            <p:grpSpPr>
              <a:xfrm>
                <a:off x="1775980" y="828000"/>
                <a:ext cx="7776036" cy="4968023"/>
                <a:chOff x="1775980" y="828000"/>
                <a:chExt cx="7776036" cy="4968023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2A4FCC46-F9A1-45B2-8D88-F64335646AA8}"/>
                    </a:ext>
                  </a:extLst>
                </p:cNvPr>
                <p:cNvSpPr/>
                <p:nvPr/>
              </p:nvSpPr>
              <p:spPr>
                <a:xfrm>
                  <a:off x="1775980" y="828000"/>
                  <a:ext cx="7776036" cy="49680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685B9C9-C415-4AB3-B0A9-BB9F8211E973}"/>
                    </a:ext>
                  </a:extLst>
                </p:cNvPr>
                <p:cNvSpPr/>
                <p:nvPr/>
              </p:nvSpPr>
              <p:spPr>
                <a:xfrm>
                  <a:off x="6076276" y="1044000"/>
                  <a:ext cx="2611735" cy="194400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C3DCF2D-C58C-40F4-ADA6-E215150CE15E}"/>
                    </a:ext>
                  </a:extLst>
                </p:cNvPr>
                <p:cNvSpPr txBox="1"/>
                <p:nvPr/>
              </p:nvSpPr>
              <p:spPr>
                <a:xfrm>
                  <a:off x="7176005" y="1002603"/>
                  <a:ext cx="16651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 err="1"/>
                    <a:t>Geocast</a:t>
                  </a:r>
                  <a:r>
                    <a:rPr lang="en-US" altLang="ja-JP" sz="1400" b="1" dirty="0"/>
                    <a:t> Region</a:t>
                  </a:r>
                  <a:endParaRPr lang="ja-JP" altLang="en-US" sz="1400" dirty="0"/>
                </a:p>
              </p:txBody>
            </p:sp>
            <p:cxnSp>
              <p:nvCxnSpPr>
                <p:cNvPr id="9" name="直線矢印コネクタ 8">
                  <a:extLst>
                    <a:ext uri="{FF2B5EF4-FFF2-40B4-BE49-F238E27FC236}">
                      <a16:creationId xmlns:a16="http://schemas.microsoft.com/office/drawing/2014/main" id="{F56AD6CC-3B6A-4674-B18A-38EAC252CBB4}"/>
                    </a:ext>
                  </a:extLst>
                </p:cNvPr>
                <p:cNvCxnSpPr>
                  <a:cxnSpLocks/>
                  <a:stCxn id="20" idx="7"/>
                  <a:endCxn id="21" idx="4"/>
                </p:cNvCxnSpPr>
                <p:nvPr/>
              </p:nvCxnSpPr>
              <p:spPr>
                <a:xfrm flipV="1">
                  <a:off x="2889798" y="4196522"/>
                  <a:ext cx="578213" cy="477572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D4795A5B-2AAD-48EE-B1B1-B9A7BF569A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2967" y="4703642"/>
                      <a:ext cx="3624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D4795A5B-2AAD-48EE-B1B1-B9A7BF569A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2967" y="4703642"/>
                      <a:ext cx="36242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7D968FD2-A9F6-4460-B097-4572687193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6886" y="465300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EA209EF0-6620-477F-83E0-99AB398FEA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96011" y="4052522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0725C2B4-6A3F-4248-8091-FBC49537D3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7476" y="3859002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7ABF29C6-C4E1-4C2C-8A5A-05B1215701A0}"/>
                    </a:ext>
                  </a:extLst>
                </p:cNvPr>
                <p:cNvCxnSpPr>
                  <a:cxnSpLocks/>
                  <a:stCxn id="20" idx="0"/>
                  <a:endCxn id="46" idx="5"/>
                </p:cNvCxnSpPr>
                <p:nvPr/>
              </p:nvCxnSpPr>
              <p:spPr>
                <a:xfrm flipV="1">
                  <a:off x="2838886" y="3913619"/>
                  <a:ext cx="312776" cy="739387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EA12043B-F809-4EDE-86C6-38954CF437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1285" y="4432160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1297CEBC-AD4D-4B35-8A3D-FC681AE0D8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08649" y="330431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B83E258-E767-4107-B033-1A54C5A0F05D}"/>
                  </a:ext>
                </a:extLst>
              </p:cNvPr>
              <p:cNvSpPr txBox="1"/>
              <p:nvPr/>
            </p:nvSpPr>
            <p:spPr>
              <a:xfrm>
                <a:off x="6882713" y="5484836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Network Space</a:t>
                </a:r>
                <a:endParaRPr lang="ja-JP" altLang="en-US" sz="1400" dirty="0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1ECC5D67-9F7E-44B7-9C31-F6EA27878F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1160" y="436016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1DF0B13A-3469-43F5-A676-CA9CE6FB5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0143" y="1944004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052CA0-33C0-49C3-85C9-2AA0AB3C9DB9}"/>
                  </a:ext>
                </a:extLst>
              </p:cNvPr>
              <p:cNvSpPr txBox="1"/>
              <p:nvPr/>
            </p:nvSpPr>
            <p:spPr>
              <a:xfrm>
                <a:off x="7507105" y="2016004"/>
                <a:ext cx="19145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Center Coordinates</a:t>
                </a:r>
                <a:endParaRPr lang="ja-JP" altLang="en-US" sz="1400" dirty="0"/>
              </a:p>
            </p:txBody>
          </p:sp>
        </p:grp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13714A8-8E48-456F-BAF5-48A307481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991" y="380622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3BFB37D1-5793-42CC-9762-3EBB4133D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2011" y="25649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7BA0A4F3-C303-44E3-AA37-03AC44ADA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8750" y="3799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DA034FD-EF13-4EF2-BF5B-B297849C09B9}"/>
                </a:ext>
              </a:extLst>
            </p:cNvPr>
            <p:cNvCxnSpPr>
              <a:cxnSpLocks/>
              <a:stCxn id="20" idx="6"/>
              <a:endCxn id="30" idx="2"/>
            </p:cNvCxnSpPr>
            <p:nvPr/>
          </p:nvCxnSpPr>
          <p:spPr>
            <a:xfrm flipV="1">
              <a:off x="2910886" y="4513148"/>
              <a:ext cx="860399" cy="22084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B1E0F6F-A526-42F5-BAC4-06B167C04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7529" y="30689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6D2F967-6A41-409E-ACB2-586810F31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7276" y="360692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F2F5C3BA-4BC2-4A7C-807A-2D5940796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685" y="31493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114F1074-EA86-4041-9921-FF1171F59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7488" y="27089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ED7E8EB-B4CA-4C8C-9893-C78F087A2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085" y="25649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E8CEFABD-B1DF-4D6A-AC0D-0E32E9D04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9488" y="33311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59E1570A-A1D0-4B5F-93E7-5B121A80C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3488" y="378859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65771F15-C4FF-4A51-BA85-BD8AA60BB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085" y="334483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E6E15F6-1CCE-4AE9-AAD6-10070600867A}"/>
                </a:ext>
              </a:extLst>
            </p:cNvPr>
            <p:cNvCxnSpPr>
              <a:cxnSpLocks/>
              <a:stCxn id="21" idx="6"/>
              <a:endCxn id="34" idx="3"/>
            </p:cNvCxnSpPr>
            <p:nvPr/>
          </p:nvCxnSpPr>
          <p:spPr>
            <a:xfrm flipV="1">
              <a:off x="3540011" y="3929135"/>
              <a:ext cx="633068" cy="20437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4DBF624D-3C25-4FF2-BA6F-232D4FCEB422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18923" y="3750370"/>
              <a:ext cx="335392" cy="332228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D5A7229-B4C2-4451-9D22-FA4A087C5187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V="1">
              <a:off x="4273491" y="3454108"/>
              <a:ext cx="597085" cy="41979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94B8879-1FC1-4BAA-BA08-EBD6B63A0598}"/>
                </a:ext>
              </a:extLst>
            </p:cNvPr>
            <p:cNvCxnSpPr>
              <a:cxnSpLocks/>
              <a:stCxn id="34" idx="6"/>
              <a:endCxn id="61" idx="2"/>
            </p:cNvCxnSpPr>
            <p:nvPr/>
          </p:nvCxnSpPr>
          <p:spPr>
            <a:xfrm flipV="1">
              <a:off x="4295991" y="3860591"/>
              <a:ext cx="697497" cy="1763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881984E-C357-48D7-9043-9700C5CAD8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085" y="3495235"/>
              <a:ext cx="216000" cy="361037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9F7A065-CDB7-4C28-ACDC-A2512FFAC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78" y="31409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21365041-B63F-402B-9397-0CDB30074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025" y="346543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C6938D88-4FCA-4902-B8BC-4016F0182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998" y="180899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D028FA62-D8AE-4181-AD61-CC9C15D64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3294" y="31871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113BD39C-77E6-4B0C-9CCB-5BD48AC4B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2535" y="215342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8583E92-4E4A-4194-8804-1290A3FC7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7067" y="245234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661D2E67-CAC2-4D7A-8845-3083C8010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3285" y="204042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88D93556-0614-4692-BA29-D8524712E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19" y="281357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908C41D-3C76-49AB-9323-2A5DE6B35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9862" y="353976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8F9DD488-40D0-4579-A5F9-A226986BB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1519" y="156929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1F3CEFD-0C31-4C0F-A273-633606BE3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80" y="226076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EF7175F-7A2F-46D2-8007-B37186C7D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681" y="243537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5BE4BA91-076B-46C7-B1CD-94B919171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0887" y="26393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D34949F7-2E77-4DAF-95AA-11BCF93A5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507" y="268514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3A53CDFB-6F4B-4B47-ADD9-99325D38A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7862" y="14185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95B9DD91-594E-4746-A7EF-4C8DC529C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4903" y="157948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9DC26E64-9590-4207-BDD0-21BFAC2ED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3364" y="206375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0D1718F7-C93E-4F8A-A3A6-8888F12AC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6792" y="258400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D7C23596-20DA-4574-8AF4-5C4CDD045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9862" y="277457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445DB06-EDEA-4DD7-9717-BAE85E822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291" y="311752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8C0DCA2-C536-4BCB-9EE4-E7A2F38F6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867" y="425378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B8D535B-F42E-46F9-B94A-DE6951B9C025}"/>
                </a:ext>
              </a:extLst>
            </p:cNvPr>
            <p:cNvCxnSpPr>
              <a:cxnSpLocks/>
              <a:stCxn id="60" idx="6"/>
              <a:endCxn id="77" idx="3"/>
            </p:cNvCxnSpPr>
            <p:nvPr/>
          </p:nvCxnSpPr>
          <p:spPr>
            <a:xfrm flipV="1">
              <a:off x="4993488" y="2936490"/>
              <a:ext cx="628219" cy="46670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96C10DA-CDE5-4350-A75C-14D5B847EF22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V="1">
              <a:off x="4962484" y="3263910"/>
              <a:ext cx="429682" cy="140208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FDF58FC4-C8BD-40CD-9112-AD398565F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2580" y="177103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806F86D2-8C45-4AEE-82BD-D05EC4E5DE39}"/>
                </a:ext>
              </a:extLst>
            </p:cNvPr>
            <p:cNvCxnSpPr>
              <a:cxnSpLocks/>
              <a:stCxn id="77" idx="6"/>
              <a:endCxn id="87" idx="3"/>
            </p:cNvCxnSpPr>
            <p:nvPr/>
          </p:nvCxnSpPr>
          <p:spPr>
            <a:xfrm flipV="1">
              <a:off x="5744619" y="2706916"/>
              <a:ext cx="423261" cy="17866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06926F55-C112-4724-AB7E-BFA287E8B082}"/>
                </a:ext>
              </a:extLst>
            </p:cNvPr>
            <p:cNvCxnSpPr>
              <a:cxnSpLocks/>
              <a:stCxn id="77" idx="5"/>
              <a:endCxn id="88" idx="2"/>
            </p:cNvCxnSpPr>
            <p:nvPr/>
          </p:nvCxnSpPr>
          <p:spPr>
            <a:xfrm flipV="1">
              <a:off x="5723531" y="2846575"/>
              <a:ext cx="736331" cy="8991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DE837FB8-5CBC-458E-B504-FDAD3EF5778D}"/>
                </a:ext>
              </a:extLst>
            </p:cNvPr>
            <p:cNvSpPr/>
            <p:nvPr/>
          </p:nvSpPr>
          <p:spPr>
            <a:xfrm rot="2010802">
              <a:off x="2729264" y="3861841"/>
              <a:ext cx="1551335" cy="57432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383D7E9-8D57-4E00-9290-2E22D9CF7401}"/>
                </a:ext>
              </a:extLst>
            </p:cNvPr>
            <p:cNvSpPr/>
            <p:nvPr/>
          </p:nvSpPr>
          <p:spPr>
            <a:xfrm rot="1828523">
              <a:off x="3592270" y="3632544"/>
              <a:ext cx="933959" cy="34270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00F35682-C5C8-4FDB-B622-E940B5570A0E}"/>
                </a:ext>
              </a:extLst>
            </p:cNvPr>
            <p:cNvSpPr/>
            <p:nvPr/>
          </p:nvSpPr>
          <p:spPr>
            <a:xfrm rot="2513033">
              <a:off x="4199604" y="3240010"/>
              <a:ext cx="1258865" cy="67170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C9C9EE-7A93-478B-A038-4EE3F9664080}"/>
                </a:ext>
              </a:extLst>
            </p:cNvPr>
            <p:cNvSpPr/>
            <p:nvPr/>
          </p:nvSpPr>
          <p:spPr>
            <a:xfrm rot="7582939">
              <a:off x="5149140" y="2848466"/>
              <a:ext cx="860783" cy="34270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0797DDB-73B6-4D67-8C99-CFAD8E1E7A7C}"/>
                </a:ext>
              </a:extLst>
            </p:cNvPr>
            <p:cNvCxnSpPr>
              <a:cxnSpLocks/>
              <a:stCxn id="88" idx="6"/>
              <a:endCxn id="82" idx="2"/>
            </p:cNvCxnSpPr>
            <p:nvPr/>
          </p:nvCxnSpPr>
          <p:spPr>
            <a:xfrm flipV="1">
              <a:off x="6603862" y="2711319"/>
              <a:ext cx="507025" cy="135256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A65DCE9-7C9B-4D0B-B6C9-65E148A919DD}"/>
                </a:ext>
              </a:extLst>
            </p:cNvPr>
            <p:cNvCxnSpPr>
              <a:cxnSpLocks/>
              <a:stCxn id="88" idx="7"/>
              <a:endCxn id="80" idx="4"/>
            </p:cNvCxnSpPr>
            <p:nvPr/>
          </p:nvCxnSpPr>
          <p:spPr>
            <a:xfrm flipV="1">
              <a:off x="6582774" y="2404769"/>
              <a:ext cx="255806" cy="390894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672EDC22-DCAD-4A5F-8B28-8968A16324FE}"/>
                </a:ext>
              </a:extLst>
            </p:cNvPr>
            <p:cNvCxnSpPr>
              <a:cxnSpLocks/>
              <a:stCxn id="88" idx="1"/>
              <a:endCxn id="87" idx="5"/>
            </p:cNvCxnSpPr>
            <p:nvPr/>
          </p:nvCxnSpPr>
          <p:spPr>
            <a:xfrm flipH="1" flipV="1">
              <a:off x="6269704" y="2706916"/>
              <a:ext cx="211246" cy="887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0B66CD8D-E013-431D-A3A4-11CF6C400900}"/>
                </a:ext>
              </a:extLst>
            </p:cNvPr>
            <p:cNvCxnSpPr>
              <a:cxnSpLocks/>
              <a:stCxn id="82" idx="4"/>
              <a:endCxn id="71" idx="0"/>
            </p:cNvCxnSpPr>
            <p:nvPr/>
          </p:nvCxnSpPr>
          <p:spPr>
            <a:xfrm>
              <a:off x="7182887" y="2783319"/>
              <a:ext cx="82407" cy="40387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FE8E71C7-76E8-4496-97ED-D5C24BC84955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7254887" y="2711319"/>
              <a:ext cx="650620" cy="45824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4E1C0554-4C30-41BC-93C6-090B003FE8BA}"/>
                </a:ext>
              </a:extLst>
            </p:cNvPr>
            <p:cNvCxnSpPr>
              <a:cxnSpLocks/>
              <a:stCxn id="82" idx="6"/>
              <a:endCxn id="81" idx="4"/>
            </p:cNvCxnSpPr>
            <p:nvPr/>
          </p:nvCxnSpPr>
          <p:spPr>
            <a:xfrm flipV="1">
              <a:off x="7254887" y="2579372"/>
              <a:ext cx="490794" cy="1319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76D9610F-53AD-4546-A997-0EEBF94C7FC3}"/>
                </a:ext>
              </a:extLst>
            </p:cNvPr>
            <p:cNvCxnSpPr>
              <a:cxnSpLocks/>
              <a:stCxn id="83" idx="5"/>
              <a:endCxn id="89" idx="0"/>
            </p:cNvCxnSpPr>
            <p:nvPr/>
          </p:nvCxnSpPr>
          <p:spPr>
            <a:xfrm>
              <a:off x="8028419" y="2808055"/>
              <a:ext cx="362872" cy="309471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6BCB65BF-8002-4A26-8074-CE4F2978ADB8}"/>
                </a:ext>
              </a:extLst>
            </p:cNvPr>
            <p:cNvCxnSpPr>
              <a:cxnSpLocks/>
              <a:stCxn id="83" idx="1"/>
              <a:endCxn id="81" idx="5"/>
            </p:cNvCxnSpPr>
            <p:nvPr/>
          </p:nvCxnSpPr>
          <p:spPr>
            <a:xfrm flipH="1" flipV="1">
              <a:off x="7796593" y="2558284"/>
              <a:ext cx="130002" cy="1479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矢印コネクタ 134">
              <a:extLst>
                <a:ext uri="{FF2B5EF4-FFF2-40B4-BE49-F238E27FC236}">
                  <a16:creationId xmlns:a16="http://schemas.microsoft.com/office/drawing/2014/main" id="{9313D12A-56AE-4350-85CA-F4E68B548FAB}"/>
                </a:ext>
              </a:extLst>
            </p:cNvPr>
            <p:cNvCxnSpPr>
              <a:cxnSpLocks/>
              <a:stCxn id="80" idx="0"/>
              <a:endCxn id="79" idx="4"/>
            </p:cNvCxnSpPr>
            <p:nvPr/>
          </p:nvCxnSpPr>
          <p:spPr>
            <a:xfrm flipV="1">
              <a:off x="6838580" y="1713297"/>
              <a:ext cx="134939" cy="54747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989B6E06-6047-4D5F-9D4D-F14E71585814}"/>
                </a:ext>
              </a:extLst>
            </p:cNvPr>
            <p:cNvCxnSpPr>
              <a:cxnSpLocks/>
              <a:stCxn id="80" idx="1"/>
              <a:endCxn id="93" idx="5"/>
            </p:cNvCxnSpPr>
            <p:nvPr/>
          </p:nvCxnSpPr>
          <p:spPr>
            <a:xfrm flipH="1" flipV="1">
              <a:off x="6745492" y="1893945"/>
              <a:ext cx="42176" cy="38791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B871ABB4-138C-4243-B615-838598BB3D13}"/>
                </a:ext>
              </a:extLst>
            </p:cNvPr>
            <p:cNvCxnSpPr>
              <a:cxnSpLocks/>
              <a:stCxn id="80" idx="2"/>
              <a:endCxn id="86" idx="5"/>
            </p:cNvCxnSpPr>
            <p:nvPr/>
          </p:nvCxnSpPr>
          <p:spPr>
            <a:xfrm flipH="1" flipV="1">
              <a:off x="6366276" y="2186670"/>
              <a:ext cx="400304" cy="146099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20342C67-F5D2-4A4C-B91B-833EA3FBDC20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6325746" y="2198863"/>
              <a:ext cx="206116" cy="57571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18FF19C2-6A21-4611-A314-DAEF4870CCFE}"/>
                </a:ext>
              </a:extLst>
            </p:cNvPr>
            <p:cNvCxnSpPr>
              <a:cxnSpLocks/>
              <a:endCxn id="75" idx="5"/>
            </p:cNvCxnSpPr>
            <p:nvPr/>
          </p:nvCxnSpPr>
          <p:spPr>
            <a:xfrm flipH="1" flipV="1">
              <a:off x="5659979" y="2575255"/>
              <a:ext cx="505798" cy="56298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078CB699-C43A-435B-B935-61BA6F2D7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2915" y="136076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97654243-2832-4822-9425-7D1ED0847E9E}"/>
                </a:ext>
              </a:extLst>
            </p:cNvPr>
            <p:cNvCxnSpPr>
              <a:cxnSpLocks/>
              <a:stCxn id="93" idx="1"/>
              <a:endCxn id="84" idx="5"/>
            </p:cNvCxnSpPr>
            <p:nvPr/>
          </p:nvCxnSpPr>
          <p:spPr>
            <a:xfrm flipH="1" flipV="1">
              <a:off x="6510774" y="1541431"/>
              <a:ext cx="132894" cy="250690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839EFD7B-F02C-4875-A448-EFD7F7C2B716}"/>
                </a:ext>
              </a:extLst>
            </p:cNvPr>
            <p:cNvCxnSpPr>
              <a:cxnSpLocks/>
              <a:stCxn id="93" idx="7"/>
              <a:endCxn id="79" idx="3"/>
            </p:cNvCxnSpPr>
            <p:nvPr/>
          </p:nvCxnSpPr>
          <p:spPr>
            <a:xfrm flipV="1">
              <a:off x="6745492" y="1692209"/>
              <a:ext cx="177115" cy="9991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C92B6C93-34BE-4388-ADE5-FDA1872969A9}"/>
                </a:ext>
              </a:extLst>
            </p:cNvPr>
            <p:cNvCxnSpPr>
              <a:cxnSpLocks/>
              <a:stCxn id="79" idx="6"/>
              <a:endCxn id="150" idx="3"/>
            </p:cNvCxnSpPr>
            <p:nvPr/>
          </p:nvCxnSpPr>
          <p:spPr>
            <a:xfrm flipV="1">
              <a:off x="7045519" y="1483677"/>
              <a:ext cx="328484" cy="157620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03AF7596-BFFE-45D2-9861-17618F780C8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7473359" y="1470123"/>
              <a:ext cx="352632" cy="1304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CFD7D3B7-021A-4720-86B7-31849909CD0F}"/>
                </a:ext>
              </a:extLst>
            </p:cNvPr>
            <p:cNvCxnSpPr>
              <a:cxnSpLocks/>
              <a:endCxn id="93" idx="3"/>
            </p:cNvCxnSpPr>
            <p:nvPr/>
          </p:nvCxnSpPr>
          <p:spPr>
            <a:xfrm flipV="1">
              <a:off x="6366276" y="1893945"/>
              <a:ext cx="277392" cy="194998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F0160416-74BB-4D46-A1F6-B2896AD1E78E}"/>
                </a:ext>
              </a:extLst>
            </p:cNvPr>
            <p:cNvCxnSpPr>
              <a:cxnSpLocks/>
              <a:stCxn id="86" idx="0"/>
              <a:endCxn id="84" idx="3"/>
            </p:cNvCxnSpPr>
            <p:nvPr/>
          </p:nvCxnSpPr>
          <p:spPr>
            <a:xfrm flipV="1">
              <a:off x="6315364" y="1541431"/>
              <a:ext cx="93586" cy="52232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>
              <a:extLst>
                <a:ext uri="{FF2B5EF4-FFF2-40B4-BE49-F238E27FC236}">
                  <a16:creationId xmlns:a16="http://schemas.microsoft.com/office/drawing/2014/main" id="{7461A6F3-B980-41A1-A506-F32D55151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8117" y="6017221"/>
              <a:ext cx="811174" cy="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CD94B47D-DABA-47D5-8A07-1409190D6E7B}"/>
                </a:ext>
              </a:extLst>
            </p:cNvPr>
            <p:cNvSpPr txBox="1"/>
            <p:nvPr/>
          </p:nvSpPr>
          <p:spPr>
            <a:xfrm>
              <a:off x="8363213" y="5863332"/>
              <a:ext cx="18368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SIGO forwarding</a:t>
              </a:r>
              <a:endParaRPr lang="ja-JP" altLang="en-US" sz="14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43DA6B3C-00B0-491C-B75D-FC80E10A3BA9}"/>
                </a:ext>
              </a:extLst>
            </p:cNvPr>
            <p:cNvSpPr txBox="1"/>
            <p:nvPr/>
          </p:nvSpPr>
          <p:spPr>
            <a:xfrm>
              <a:off x="8380038" y="6171109"/>
              <a:ext cx="18368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Flooding</a:t>
              </a:r>
              <a:endParaRPr lang="ja-JP" altLang="en-US" sz="1400" dirty="0"/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0CD7EFDD-1FAE-4044-81D6-7243C39D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8117" y="6324997"/>
              <a:ext cx="811174" cy="1"/>
            </a:xfrm>
            <a:prstGeom prst="straightConnector1">
              <a:avLst/>
            </a:prstGeom>
            <a:ln w="2222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66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8793118" cy="4383601"/>
            <a:chOff x="2056848" y="1280680"/>
            <a:chExt cx="8793118" cy="4383601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8753415" cy="3747708"/>
              <a:chOff x="1664549" y="1300385"/>
              <a:chExt cx="8753415" cy="3747708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8753415" cy="3747708"/>
                <a:chOff x="4003731" y="1868933"/>
                <a:chExt cx="8753415" cy="3747708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8753415" cy="3747708"/>
                  <a:chOff x="3529103" y="1073888"/>
                  <a:chExt cx="8753415" cy="374770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3349809"/>
                    <a:chOff x="3529103" y="1073888"/>
                    <a:chExt cx="7233667" cy="3349809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3349809"/>
                      <a:chOff x="3745104" y="2169948"/>
                      <a:chExt cx="7233667" cy="3349809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3349809"/>
                        <a:chOff x="3925043" y="1236302"/>
                        <a:chExt cx="7233667" cy="3349809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9258" y="3960454"/>
                          <a:ext cx="1559229" cy="625657"/>
                        </a:xfrm>
                        <a:prstGeom prst="wedgeRectCallout">
                          <a:avLst>
                            <a:gd name="adj1" fmla="val 91322"/>
                            <a:gd name="adj2" fmla="val -108384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ja-JP" altLang="en-US" sz="1100" b="1" dirty="0"/>
                            <a:t>最小角度法を用いて中継ノードを決定</a:t>
                          </a:r>
                        </a:p>
                      </p:txBody>
                    </p: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44" y="4559986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105" y="4298376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7767078" y="4698039"/>
                  <a:ext cx="1685854" cy="602817"/>
                </a:xfrm>
                <a:prstGeom prst="wedgeRectCallout">
                  <a:avLst>
                    <a:gd name="adj1" fmla="val 43497"/>
                    <a:gd name="adj2" fmla="val -183913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100" b="1" dirty="0"/>
                    <a:t>同一の道路内では</a:t>
                  </a:r>
                  <a:r>
                    <a:rPr lang="en-US" altLang="ja-JP" sz="1100" b="1" dirty="0"/>
                    <a:t>Greedy </a:t>
                  </a:r>
                  <a:r>
                    <a:rPr lang="en-US" altLang="ja-JP" sz="1100" b="1" dirty="0" err="1"/>
                    <a:t>fowarding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8627553" y="5141061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139291" y="5410011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264698" y="2715266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minanleA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891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9428751-7460-4EFE-80FD-D019F2B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5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377881-7E1C-46C3-9740-F043411015FC}"/>
              </a:ext>
            </a:extLst>
          </p:cNvPr>
          <p:cNvGrpSpPr/>
          <p:nvPr/>
        </p:nvGrpSpPr>
        <p:grpSpPr>
          <a:xfrm>
            <a:off x="4583993" y="573157"/>
            <a:ext cx="2360219" cy="2739048"/>
            <a:chOff x="1152801" y="2110252"/>
            <a:chExt cx="2360219" cy="2739048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6A519FD-7B23-454B-938D-CFDF1539D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2801" y="2110252"/>
              <a:ext cx="2360219" cy="2241600"/>
              <a:chOff x="782638" y="1330810"/>
              <a:chExt cx="5436000" cy="516280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ECF5E6-1620-489E-9DBE-CB9462397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638" y="1330810"/>
                <a:ext cx="5436000" cy="5112000"/>
                <a:chOff x="1456166" y="2014924"/>
                <a:chExt cx="4364160" cy="4104020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8B4F29E-F2FA-4BA8-B438-EDBE54AB21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56166" y="2014924"/>
                  <a:ext cx="4364160" cy="41040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AABA2D8E-8AA3-4952-AEB7-4705DD7971F6}"/>
                    </a:ext>
                  </a:extLst>
                </p:cNvPr>
                <p:cNvGrpSpPr/>
                <p:nvPr/>
              </p:nvGrpSpPr>
              <p:grpSpPr>
                <a:xfrm>
                  <a:off x="1775980" y="234899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EE285BDD-FDE5-4558-8637-43C91AA0B2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6DAA50F-65EA-4D75-85C3-F8DF198874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2B65D781-FCF4-4B71-893F-F027CBFE9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4ADFA8A-5927-4AB6-B9A2-DD7A6E63E5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6BD492DD-3CD0-4831-BBFB-964F2874D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4E3B9F9-4A71-4DE5-8A02-EF09261C0B93}"/>
                    </a:ext>
                  </a:extLst>
                </p:cNvPr>
                <p:cNvGrpSpPr/>
                <p:nvPr/>
              </p:nvGrpSpPr>
              <p:grpSpPr>
                <a:xfrm>
                  <a:off x="1765295" y="310499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31D55191-9F83-4FB1-B182-5935F5E936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FB099E2C-BD69-4F12-963F-239133C2C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FDF99A12-815B-49BB-A715-0EDD69AAB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687094B4-A3AE-4D4C-84EF-AAC5B2A16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3ED19BE-92F1-4DA6-9D9C-87A87C4E15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6D48FF4C-10FE-4B05-977E-C8D3736FEF24}"/>
                    </a:ext>
                  </a:extLst>
                </p:cNvPr>
                <p:cNvGrpSpPr/>
                <p:nvPr/>
              </p:nvGrpSpPr>
              <p:grpSpPr>
                <a:xfrm>
                  <a:off x="1775980" y="3861003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1376AFF8-85E6-44C3-820A-C0A1594CB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26A0EF22-FA13-4873-B462-410722A7D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56121996-D373-4659-9524-51A2248BD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7EDA6A29-66A5-4871-B7D8-C24F5B97C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5C9E00B1-9A2C-4841-8BA5-378E838A0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5D521202-B352-4258-B252-B9A195F4E687}"/>
                    </a:ext>
                  </a:extLst>
                </p:cNvPr>
                <p:cNvGrpSpPr/>
                <p:nvPr/>
              </p:nvGrpSpPr>
              <p:grpSpPr>
                <a:xfrm>
                  <a:off x="1778737" y="461700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E081171A-947F-4E4D-B718-D937E9C0E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3ED541E-9E0E-4193-81C0-C67EBED1D2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F7DC7B7F-5BF7-4281-BE54-23E798258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29A3B584-271D-48AF-B8F2-843803581A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D9B65C87-AD1F-44FC-9A04-7F59F30BF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C0D8641B-78D0-461E-9E6F-73C446B88F7C}"/>
                    </a:ext>
                  </a:extLst>
                </p:cNvPr>
                <p:cNvGrpSpPr/>
                <p:nvPr/>
              </p:nvGrpSpPr>
              <p:grpSpPr>
                <a:xfrm>
                  <a:off x="1775980" y="537300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C88A3590-C3B3-4E54-BBB3-E52813B78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62CC87F3-99B3-4B03-8C82-3C6DD894C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A477ECE8-9D53-47E0-8B13-9A6922C71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96C497BF-4BBD-443E-B3ED-915BAE174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C78E6463-987C-4867-A239-2ADFEC5CA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BDF2924-0351-41CB-B71C-7216495C2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00" y="1548000"/>
                <a:ext cx="5112000" cy="20696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838784D-02AB-4F1F-A87D-A7B069C9C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98" y="2510358"/>
                <a:ext cx="4669960" cy="10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D6B60D1-2449-4C37-85AE-6A113380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346268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BBDCB8-3E70-4FCA-B482-2267D7C1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166" y="441500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04B05BBF-C7AE-40B0-8275-DD4D22D1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5346047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F7DAB31-C6AF-4C9F-93A6-2C489B768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000" y="6277094"/>
                <a:ext cx="5076000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30953EC-2DBA-4528-B54E-817CFCC7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12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1E0660B-BFAC-49CE-AB73-58324F10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981" y="13308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1EC623E-95ED-40F4-B017-8A15A17E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599" y="1344665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8682564-397B-4FBB-AFC7-9D15A865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2454" y="1358519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352FE68-ED90-4099-A42D-AFA679EB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45" y="13816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DA06EB8-42E3-441E-8B9F-E4EEA5E70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399713" y="4572301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4C405C-56BF-441D-A217-3331A7661C38}"/>
              </a:ext>
            </a:extLst>
          </p:cNvPr>
          <p:cNvGrpSpPr/>
          <p:nvPr/>
        </p:nvGrpSpPr>
        <p:grpSpPr>
          <a:xfrm>
            <a:off x="2125516" y="3444240"/>
            <a:ext cx="3603048" cy="2840603"/>
            <a:chOff x="3735540" y="2008698"/>
            <a:chExt cx="3603048" cy="2840603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E433CB6D-519A-4EEA-858E-D391E5C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40" y="2008698"/>
              <a:ext cx="3603048" cy="2444708"/>
            </a:xfrm>
            <a:prstGeom prst="rect">
              <a:avLst/>
            </a:prstGeom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840688" y="4572302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0FF2B2-2D84-4B06-B6C1-D443ED7679F6}"/>
              </a:ext>
            </a:extLst>
          </p:cNvPr>
          <p:cNvGrpSpPr/>
          <p:nvPr/>
        </p:nvGrpSpPr>
        <p:grpSpPr>
          <a:xfrm>
            <a:off x="6066429" y="3467463"/>
            <a:ext cx="3603048" cy="2817380"/>
            <a:chOff x="7436150" y="2031919"/>
            <a:chExt cx="3603048" cy="281738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B9B47C82-84D8-4D88-9CE5-DD60B077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150" y="2031919"/>
              <a:ext cx="3603048" cy="2420322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712836" y="4572300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59504A2-9048-48C8-8339-3DB683A90213}"/>
              </a:ext>
            </a:extLst>
          </p:cNvPr>
          <p:cNvGrpSpPr>
            <a:grpSpLocks noChangeAspect="1"/>
          </p:cNvGrpSpPr>
          <p:nvPr/>
        </p:nvGrpSpPr>
        <p:grpSpPr>
          <a:xfrm>
            <a:off x="8834829" y="471613"/>
            <a:ext cx="2360219" cy="2241600"/>
            <a:chOff x="782638" y="1330810"/>
            <a:chExt cx="5436000" cy="5162800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AF08209A-ABA8-49C5-85AD-335E56CD24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2638" y="1330810"/>
              <a:ext cx="5436000" cy="5112000"/>
              <a:chOff x="1456166" y="2014924"/>
              <a:chExt cx="4364160" cy="4104020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06099C18-2405-415A-9B94-523B622BC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6166" y="2014924"/>
                <a:ext cx="4364160" cy="41040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92A1048-D323-4664-8CC8-7FCC4CD919DD}"/>
                  </a:ext>
                </a:extLst>
              </p:cNvPr>
              <p:cNvGrpSpPr/>
              <p:nvPr/>
            </p:nvGrpSpPr>
            <p:grpSpPr>
              <a:xfrm>
                <a:off x="1775980" y="234899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F3C5C772-7AD9-47D5-AB2A-8ACAE718C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EF11E8B8-E6CF-421A-ADE0-A2F6FEF78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4CF9510B-46DD-4B79-8944-58BF76A8B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4FB4308-81C1-4021-A8E0-2323D392C2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3318C32-A247-4745-A544-726ABC470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04E75B1F-5789-4502-A78C-0EFEA1FCB698}"/>
                  </a:ext>
                </a:extLst>
              </p:cNvPr>
              <p:cNvGrpSpPr/>
              <p:nvPr/>
            </p:nvGrpSpPr>
            <p:grpSpPr>
              <a:xfrm>
                <a:off x="1765295" y="310499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99399B29-8ED1-4965-B152-50315C028A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CA878E8A-106B-40F1-B965-1B8516C490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6406C994-68FD-4AF5-9E98-2165A03BE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0ABF7F0B-EAF4-480C-92E6-D1A6E5482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4027CCF1-2729-4F74-AAF2-B930B99D4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3E3A1B05-57F0-4AF5-A14D-6B96A4FE0181}"/>
                  </a:ext>
                </a:extLst>
              </p:cNvPr>
              <p:cNvGrpSpPr/>
              <p:nvPr/>
            </p:nvGrpSpPr>
            <p:grpSpPr>
              <a:xfrm>
                <a:off x="1775980" y="3861003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4C8F9DA-687E-40B4-94F7-D47CAFC86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7C7FF8A4-D905-4523-B9CB-3A78A3692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DF2CD3E2-0F0D-4C52-94EC-13C3C7EC89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B314F3F5-7CC6-49EA-8B4E-34F1841C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91E89747-80F3-43E8-82C7-3B18A618B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A60472A1-A5F0-49FF-A3B1-A49D197BDB9E}"/>
                  </a:ext>
                </a:extLst>
              </p:cNvPr>
              <p:cNvGrpSpPr/>
              <p:nvPr/>
            </p:nvGrpSpPr>
            <p:grpSpPr>
              <a:xfrm>
                <a:off x="1778737" y="461700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CF372A6A-CBCA-4C85-B7D5-F59BC0E25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B63B67E6-4DAA-4D6F-83AE-E98461902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018AD3B1-5F00-4AD7-A7FB-550080032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4EF316D-B032-4D29-9AF5-FB15AB7EB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A586FF6C-6C6D-49FB-B750-EEAD1911E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17D62153-5ABB-4902-9E71-CB6EB1A57E8A}"/>
                  </a:ext>
                </a:extLst>
              </p:cNvPr>
              <p:cNvGrpSpPr/>
              <p:nvPr/>
            </p:nvGrpSpPr>
            <p:grpSpPr>
              <a:xfrm>
                <a:off x="1775980" y="537300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7CC966F6-EFD1-419A-A4EC-59DC494C18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1023BBF3-9001-466E-AE7A-DA216FB4E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5851A5EC-4E53-4340-9CBB-710355DF5D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66F8677-1AF1-4E0A-9432-6DB4F3DB9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C2860EE2-72B6-42DB-96AB-15D63291A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1D8CB7A-BE8B-4E70-B51A-4D33918D0379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" y="1548000"/>
              <a:ext cx="5112000" cy="206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14AF4DC1-8915-462E-B487-C24D4443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998" y="2510358"/>
              <a:ext cx="4669960" cy="1063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C24FCC9-105D-496F-89CF-0982A08EEC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346268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1C48D79-4426-4D2A-8B7C-D32EA48C7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6" y="441500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992C690-4004-4B74-A441-A1541F867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5346047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899674D-10CD-4757-9027-B995F4408235}"/>
                </a:ext>
              </a:extLst>
            </p:cNvPr>
            <p:cNvCxnSpPr>
              <a:cxnSpLocks/>
            </p:cNvCxnSpPr>
            <p:nvPr/>
          </p:nvCxnSpPr>
          <p:spPr>
            <a:xfrm>
              <a:off x="972000" y="6277094"/>
              <a:ext cx="507600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ABBD5B19-5BE6-48F5-9EFB-73DF0BA0942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12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4036920-1189-413E-94CA-DFC6B226C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981" y="13308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A9E66C7-AA1A-4CFE-B54E-BF55372EA1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2599" y="1344665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B577ED9D-333B-41CB-9862-3F24659367F4}"/>
                </a:ext>
              </a:extLst>
            </p:cNvPr>
            <p:cNvCxnSpPr>
              <a:cxnSpLocks/>
            </p:cNvCxnSpPr>
            <p:nvPr/>
          </p:nvCxnSpPr>
          <p:spPr>
            <a:xfrm>
              <a:off x="4042454" y="1358519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C39F6B68-A306-4C07-906B-D9C26DF02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81545" y="13816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39A174C6-545B-4E66-9B43-040B19AD951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667" r="-352" b="-1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01667" r="-352" b="-16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201667" r="-352" b="-1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282813" r="-352" b="-133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408333" r="-352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508333" r="-352" b="-1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608333" r="-352" b="-1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708333" r="-352" b="-10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808333" r="-352" b="-9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838462" r="-352" b="-7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016667" r="-352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046875" r="-352" b="-5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223333" r="-352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240625" r="-352" b="-3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357500" r="-352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6" t="-3333" r="-3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6" t="-101639" r="-3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6" t="-205000" r="-3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3333" r="-352" b="-12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03333" r="-352" b="-11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03333" r="-352" b="-10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84375" r="-352" b="-8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410000" r="-352" b="-8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501639" r="-352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611667" r="-352" b="-6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711667" r="-352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47576" r="-352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713ADD9C-B5A4-473F-A9AB-81081020B3FB}"/>
              </a:ext>
            </a:extLst>
          </p:cNvPr>
          <p:cNvGrpSpPr/>
          <p:nvPr/>
        </p:nvGrpSpPr>
        <p:grpSpPr>
          <a:xfrm>
            <a:off x="695975" y="762862"/>
            <a:ext cx="11357409" cy="6012705"/>
            <a:chOff x="695975" y="762862"/>
            <a:chExt cx="11357409" cy="601270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AF6B71C-3B24-44CA-90FA-B1929CACEEA4}"/>
                </a:ext>
              </a:extLst>
            </p:cNvPr>
            <p:cNvGrpSpPr/>
            <p:nvPr/>
          </p:nvGrpSpPr>
          <p:grpSpPr>
            <a:xfrm>
              <a:off x="695975" y="762862"/>
              <a:ext cx="9485846" cy="4713817"/>
              <a:chOff x="695975" y="998990"/>
              <a:chExt cx="9485846" cy="4713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7DCACC4-8E3F-4FFD-A03C-B79E1CAE9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24" y="3212999"/>
                <a:ext cx="1287623" cy="0"/>
              </a:xfrm>
              <a:prstGeom prst="straightConnector1">
                <a:avLst/>
              </a:prstGeom>
              <a:ln w="254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4D45E1CC-171A-442C-B38A-F393505F8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153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1EE3458-4DB7-45D5-9DAE-EC7FDE6BD0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2996998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37AD3DB4-44A2-47BE-A996-C74A35187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462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C228D9E-C447-48B7-A8D3-2B7436F49C7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1235975" y="3266998"/>
                <a:ext cx="1404009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72F60A4-4A95-4242-96B6-9FACD78338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60004" y="180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53B6B4D5-824C-428E-B5FD-F888808AB6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20014" y="170099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30A0A6B-E55B-4D1B-97DD-7F9271659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08007" y="489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76F9469-A148-496D-B87E-F2FB97315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76453" y="321299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DE86C60-EEBA-4317-B8B7-B48916C00DAE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1264402" y="3266998"/>
                <a:ext cx="1454663" cy="144071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5A02F03-A4C4-41C9-9974-6936B0949236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1264402" y="1999909"/>
                <a:ext cx="1454663" cy="126709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14918B3-B0CE-4E5D-98CA-40F2CBE07D6E}"/>
                  </a:ext>
                </a:extLst>
              </p:cNvPr>
              <p:cNvCxnSpPr>
                <a:cxnSpLocks/>
                <a:stCxn id="10" idx="7"/>
                <a:endCxn id="22" idx="2"/>
              </p:cNvCxnSpPr>
              <p:nvPr/>
            </p:nvCxnSpPr>
            <p:spPr>
              <a:xfrm flipV="1">
                <a:off x="3100903" y="2633454"/>
                <a:ext cx="1787004" cy="44262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1114338B-272C-46FC-88F9-08490932A2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2117" y="99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1E988AB9-BC75-46BC-A710-E852CFE239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907" y="2363454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1F7DE3E3-128F-408F-BBB8-3BEEB675AD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9089" y="386100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1715B4BF-9D9E-4085-830D-CF8CBF81C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8826" y="517280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E0C5581-C364-485F-A43A-DD7D25807A96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221080" y="3266998"/>
                <a:ext cx="2278009" cy="8640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641D4A4-277F-44C4-ABAF-BB30285C3ECE}"/>
                  </a:ext>
                </a:extLst>
              </p:cNvPr>
              <p:cNvCxnSpPr>
                <a:cxnSpLocks/>
                <a:stCxn id="10" idx="5"/>
                <a:endCxn id="24" idx="1"/>
              </p:cNvCxnSpPr>
              <p:nvPr/>
            </p:nvCxnSpPr>
            <p:spPr>
              <a:xfrm>
                <a:off x="3100903" y="3457917"/>
                <a:ext cx="1787004" cy="17939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17F3940D-243C-4D7E-B625-12334E61633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5348826" y="1525779"/>
                <a:ext cx="372494" cy="91675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75E6894-BB82-46D4-ACFA-CC5D7FE9DD22}"/>
                  </a:ext>
                </a:extLst>
              </p:cNvPr>
              <p:cNvCxnSpPr>
                <a:cxnSpLocks/>
                <a:stCxn id="22" idx="6"/>
                <a:endCxn id="14" idx="2"/>
              </p:cNvCxnSpPr>
              <p:nvPr/>
            </p:nvCxnSpPr>
            <p:spPr>
              <a:xfrm flipV="1">
                <a:off x="5427907" y="2078990"/>
                <a:ext cx="1532097" cy="55446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2B61AE62-3CCC-4DBB-8438-C309B57DB92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072117" y="1313084"/>
                <a:ext cx="966968" cy="5749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3D83128-27B1-4567-80D9-F6345A103C90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3179984" y="4898630"/>
                <a:ext cx="1628842" cy="54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8D64A13-8EC2-46C0-983F-A4C7FFF59EDC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2909984" y="2078990"/>
                <a:ext cx="0" cy="91800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65B70C0-7804-49A7-B189-BEE2360351CC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909984" y="3545301"/>
                <a:ext cx="0" cy="10833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83CFCBC6-1B93-4EA1-A076-4F97D7ACF222}"/>
                  </a:ext>
                </a:extLst>
              </p:cNvPr>
              <p:cNvCxnSpPr>
                <a:cxnSpLocks/>
                <a:stCxn id="9" idx="6"/>
                <a:endCxn id="22" idx="1"/>
              </p:cNvCxnSpPr>
              <p:nvPr/>
            </p:nvCxnSpPr>
            <p:spPr>
              <a:xfrm>
                <a:off x="3179984" y="1808990"/>
                <a:ext cx="1787004" cy="63354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3C2A713B-16EA-46A7-A836-81C650A81670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 flipV="1">
                <a:off x="3179984" y="1268990"/>
                <a:ext cx="2352133" cy="540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5E20D6F-D768-46AE-B0C1-9A2C34E36388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5348826" y="2824373"/>
                <a:ext cx="420263" cy="10366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7E0460E-7CDC-403D-92CD-96ED5CF141C0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69745" y="4401002"/>
                <a:ext cx="499344" cy="85088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2B2C890-2866-4C89-9644-A3D3376D9E72}"/>
                  </a:ext>
                </a:extLst>
              </p:cNvPr>
              <p:cNvCxnSpPr>
                <a:cxnSpLocks/>
                <a:stCxn id="16" idx="2"/>
                <a:endCxn id="24" idx="6"/>
              </p:cNvCxnSpPr>
              <p:nvPr/>
            </p:nvCxnSpPr>
            <p:spPr>
              <a:xfrm flipH="1">
                <a:off x="5348826" y="5168630"/>
                <a:ext cx="2259181" cy="27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7F67796-5B67-4C7E-B777-47F4BDB29BBD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7878007" y="3731808"/>
                <a:ext cx="346856" cy="116682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23266D5-EBF3-474D-8DED-493AB46AD06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072117" y="4271808"/>
                <a:ext cx="1614971" cy="7059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6613D75-9F28-4E10-81CC-6BF837B564A3}"/>
                  </a:ext>
                </a:extLst>
              </p:cNvPr>
              <p:cNvCxnSpPr>
                <a:cxnSpLocks/>
                <a:stCxn id="23" idx="6"/>
                <a:endCxn id="17" idx="2"/>
              </p:cNvCxnSpPr>
              <p:nvPr/>
            </p:nvCxnSpPr>
            <p:spPr>
              <a:xfrm flipV="1">
                <a:off x="6039089" y="3482999"/>
                <a:ext cx="1937364" cy="6480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8E8B6A6-6C46-491B-A380-118FB49F2F4E}"/>
                  </a:ext>
                </a:extLst>
              </p:cNvPr>
              <p:cNvCxnSpPr>
                <a:cxnSpLocks/>
                <a:stCxn id="23" idx="7"/>
                <a:endCxn id="14" idx="3"/>
              </p:cNvCxnSpPr>
              <p:nvPr/>
            </p:nvCxnSpPr>
            <p:spPr>
              <a:xfrm flipV="1">
                <a:off x="5960008" y="2269909"/>
                <a:ext cx="1079077" cy="16701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FDF4EE2-EAF4-401B-92CC-25ED6CF1969C}"/>
                  </a:ext>
                </a:extLst>
              </p:cNvPr>
              <p:cNvCxnSpPr>
                <a:cxnSpLocks/>
                <a:stCxn id="17" idx="1"/>
                <a:endCxn id="14" idx="5"/>
              </p:cNvCxnSpPr>
              <p:nvPr/>
            </p:nvCxnSpPr>
            <p:spPr>
              <a:xfrm flipH="1" flipV="1">
                <a:off x="7420923" y="2269909"/>
                <a:ext cx="634611" cy="10221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E7BF5B0E-5871-4396-89F8-05CB06CF763B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7500004" y="1970992"/>
                <a:ext cx="1620010" cy="10799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BC309734-D7AA-419F-9500-CA116D99722E}"/>
                  </a:ext>
                </a:extLst>
              </p:cNvPr>
              <p:cNvCxnSpPr>
                <a:cxnSpLocks/>
                <a:stCxn id="15" idx="3"/>
                <a:endCxn id="17" idx="7"/>
              </p:cNvCxnSpPr>
              <p:nvPr/>
            </p:nvCxnSpPr>
            <p:spPr>
              <a:xfrm flipH="1">
                <a:off x="8437372" y="2161911"/>
                <a:ext cx="761723" cy="113016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BDC6D05-754D-4C57-BBE1-A98EEA0DC787}"/>
                  </a:ext>
                </a:extLst>
              </p:cNvPr>
              <p:cNvCxnSpPr>
                <a:cxnSpLocks/>
                <a:stCxn id="13" idx="2"/>
                <a:endCxn id="17" idx="6"/>
              </p:cNvCxnSpPr>
              <p:nvPr/>
            </p:nvCxnSpPr>
            <p:spPr>
              <a:xfrm flipH="1">
                <a:off x="8516453" y="3482999"/>
                <a:ext cx="112536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322BDA4F-8BC1-4C8F-8625-8DAA7603AD1C}"/>
                  </a:ext>
                </a:extLst>
              </p:cNvPr>
              <p:cNvCxnSpPr>
                <a:cxnSpLocks/>
                <a:stCxn id="13" idx="3"/>
                <a:endCxn id="16" idx="6"/>
              </p:cNvCxnSpPr>
              <p:nvPr/>
            </p:nvCxnSpPr>
            <p:spPr>
              <a:xfrm flipH="1">
                <a:off x="8148007" y="3673918"/>
                <a:ext cx="1572895" cy="14947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1C62C16-AA8D-4FB0-A124-1CF20147103B}"/>
                  </a:ext>
                </a:extLst>
              </p:cNvPr>
              <p:cNvCxnSpPr>
                <a:cxnSpLocks/>
                <a:stCxn id="15" idx="5"/>
                <a:endCxn id="13" idx="0"/>
              </p:cNvCxnSpPr>
              <p:nvPr/>
            </p:nvCxnSpPr>
            <p:spPr>
              <a:xfrm>
                <a:off x="9580933" y="2161911"/>
                <a:ext cx="330888" cy="105108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7FD584F-A060-4C65-9986-2B696EA401F9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80" y="2967525"/>
              <a:ext cx="2206827" cy="81544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5EA932-46B4-4739-8004-B02DDFACB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806" y="3177309"/>
              <a:ext cx="1899703" cy="63354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CE44EB7-8050-4A27-A47C-1DA440DE7D84}"/>
                </a:ext>
              </a:extLst>
            </p:cNvPr>
            <p:cNvCxnSpPr>
              <a:cxnSpLocks/>
            </p:cNvCxnSpPr>
            <p:nvPr/>
          </p:nvCxnSpPr>
          <p:spPr>
            <a:xfrm>
              <a:off x="8515226" y="3187559"/>
              <a:ext cx="1136774" cy="822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076BE50-CCE4-4666-88F8-8FEBF6CD9CF6}"/>
                </a:ext>
              </a:extLst>
            </p:cNvPr>
            <p:cNvSpPr txBox="1"/>
            <p:nvPr/>
          </p:nvSpPr>
          <p:spPr>
            <a:xfrm>
              <a:off x="9750572" y="4947215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Route</a:t>
              </a:r>
              <a:endParaRPr lang="ja-JP" altLang="en-US" sz="14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52788D-66F7-41C6-A6B1-5E16C6547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0595" y="5101104"/>
              <a:ext cx="528011" cy="1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95979C4-8AFA-4B08-95CC-921708E387B9}"/>
                </a:ext>
              </a:extLst>
            </p:cNvPr>
            <p:cNvSpPr/>
            <p:nvPr/>
          </p:nvSpPr>
          <p:spPr>
            <a:xfrm>
              <a:off x="9290272" y="5329730"/>
              <a:ext cx="343869" cy="32694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8CF9033-1043-442E-98DF-5A439EBDA8EE}"/>
                </a:ext>
              </a:extLst>
            </p:cNvPr>
            <p:cNvSpPr txBox="1"/>
            <p:nvPr/>
          </p:nvSpPr>
          <p:spPr>
            <a:xfrm>
              <a:off x="9750572" y="5364901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Relay</a:t>
              </a:r>
              <a:endParaRPr lang="ja-JP" altLang="en-US" sz="14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F4CACA8-3A8F-49D8-8EDD-88E50386B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813" y="5913079"/>
              <a:ext cx="48278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AFB27E1-04B1-4FDC-8969-E31B329D1310}"/>
                </a:ext>
              </a:extLst>
            </p:cNvPr>
            <p:cNvSpPr txBox="1"/>
            <p:nvPr/>
          </p:nvSpPr>
          <p:spPr>
            <a:xfrm>
              <a:off x="9758606" y="577704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Wireless Link</a:t>
              </a:r>
              <a:endParaRPr lang="ja-JP" altLang="en-US" sz="14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B7BEB39-2128-4156-908A-44ECC1729EC0}"/>
                </a:ext>
              </a:extLst>
            </p:cNvPr>
            <p:cNvSpPr txBox="1"/>
            <p:nvPr/>
          </p:nvSpPr>
          <p:spPr>
            <a:xfrm>
              <a:off x="9758606" y="456795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 err="1"/>
                <a:t>Gegraphic</a:t>
              </a:r>
              <a:r>
                <a:rPr lang="en-US" altLang="ja-JP" sz="1400" b="1" dirty="0"/>
                <a:t>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8AE43E2-8F83-4C88-9AAD-0D73B0F73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9" y="4721848"/>
              <a:ext cx="528011" cy="18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67C5BA6-F305-4EF1-82DD-BD6957354521}"/>
                </a:ext>
              </a:extLst>
            </p:cNvPr>
            <p:cNvSpPr txBox="1"/>
            <p:nvPr/>
          </p:nvSpPr>
          <p:spPr>
            <a:xfrm>
              <a:off x="9758606" y="610683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Source Node</a:t>
              </a:r>
              <a:endParaRPr lang="ja-JP" altLang="en-US" sz="14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08AB57A-A3E0-4D2D-B690-A5FFF6AD0216}"/>
                </a:ext>
              </a:extLst>
            </p:cNvPr>
            <p:cNvSpPr txBox="1"/>
            <p:nvPr/>
          </p:nvSpPr>
          <p:spPr>
            <a:xfrm>
              <a:off x="9766640" y="645967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 Node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  <a:blipFill>
                  <a:blip r:embed="rId5"/>
                  <a:stretch>
                    <a:fillRect l="-109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591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423812C-3610-4E2E-86F4-F4025CF1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16946"/>
              </p:ext>
            </p:extLst>
          </p:nvPr>
        </p:nvGraphicFramePr>
        <p:xfrm>
          <a:off x="47972" y="188985"/>
          <a:ext cx="5448299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B9B17-E4BE-419B-9149-31C63C062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85276"/>
              </p:ext>
            </p:extLst>
          </p:nvPr>
        </p:nvGraphicFramePr>
        <p:xfrm>
          <a:off x="5879999" y="404986"/>
          <a:ext cx="54578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5789064-745F-46BA-A34F-9B7419200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15725"/>
              </p:ext>
            </p:extLst>
          </p:nvPr>
        </p:nvGraphicFramePr>
        <p:xfrm>
          <a:off x="220785" y="3390900"/>
          <a:ext cx="546735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9C7B7DA-B297-4435-B33A-E911BF68C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49830"/>
              </p:ext>
            </p:extLst>
          </p:nvPr>
        </p:nvGraphicFramePr>
        <p:xfrm>
          <a:off x="6071863" y="3212999"/>
          <a:ext cx="543877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639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36EF90D-89F7-4164-8019-032361564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11686"/>
              </p:ext>
            </p:extLst>
          </p:nvPr>
        </p:nvGraphicFramePr>
        <p:xfrm>
          <a:off x="2167959" y="340178"/>
          <a:ext cx="7856082" cy="617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992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9C12EEF-B912-45DF-93D2-10697D32EDA1}"/>
              </a:ext>
            </a:extLst>
          </p:cNvPr>
          <p:cNvGraphicFramePr>
            <a:graphicFrameLocks/>
          </p:cNvGraphicFramePr>
          <p:nvPr/>
        </p:nvGraphicFramePr>
        <p:xfrm>
          <a:off x="2206399" y="321809"/>
          <a:ext cx="7779202" cy="621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6582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CF9D8E1-BD60-498E-923D-A22A5EBD049B}"/>
              </a:ext>
            </a:extLst>
          </p:cNvPr>
          <p:cNvGraphicFramePr>
            <a:graphicFrameLocks/>
          </p:cNvGraphicFramePr>
          <p:nvPr/>
        </p:nvGraphicFramePr>
        <p:xfrm>
          <a:off x="2202600" y="315000"/>
          <a:ext cx="7786800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472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7199A2E-10D1-43C2-A710-B7E48B574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44564"/>
              </p:ext>
            </p:extLst>
          </p:nvPr>
        </p:nvGraphicFramePr>
        <p:xfrm>
          <a:off x="2855985" y="648059"/>
          <a:ext cx="6580909" cy="556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419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E5EE47-F151-47A7-A084-B5C0184D4E51}"/>
              </a:ext>
            </a:extLst>
          </p:cNvPr>
          <p:cNvGraphicFramePr>
            <a:graphicFrameLocks/>
          </p:cNvGraphicFramePr>
          <p:nvPr/>
        </p:nvGraphicFramePr>
        <p:xfrm>
          <a:off x="2749992" y="641638"/>
          <a:ext cx="6692016" cy="557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2060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52F9194-3A21-4058-A422-69B3A8D0A6EE}"/>
              </a:ext>
            </a:extLst>
          </p:cNvPr>
          <p:cNvGraphicFramePr>
            <a:graphicFrameLocks/>
          </p:cNvGraphicFramePr>
          <p:nvPr/>
        </p:nvGraphicFramePr>
        <p:xfrm>
          <a:off x="2797318" y="604405"/>
          <a:ext cx="6597363" cy="564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53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01F1695-EACE-4395-9F32-C034962D38A7}"/>
              </a:ext>
            </a:extLst>
          </p:cNvPr>
          <p:cNvGraphicFramePr>
            <a:graphicFrameLocks/>
          </p:cNvGraphicFramePr>
          <p:nvPr/>
        </p:nvGraphicFramePr>
        <p:xfrm>
          <a:off x="2790607" y="629995"/>
          <a:ext cx="6610786" cy="559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8502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16312-C3CE-45E9-8AB1-1B706FF68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29216"/>
              </p:ext>
            </p:extLst>
          </p:nvPr>
        </p:nvGraphicFramePr>
        <p:xfrm>
          <a:off x="2781949" y="627716"/>
          <a:ext cx="6628102" cy="560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77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8D8260A7-53F0-4CF5-8422-3DDC8401A4AC}"/>
              </a:ext>
            </a:extLst>
          </p:cNvPr>
          <p:cNvGraphicFramePr>
            <a:graphicFrameLocks/>
          </p:cNvGraphicFramePr>
          <p:nvPr/>
        </p:nvGraphicFramePr>
        <p:xfrm>
          <a:off x="2721336" y="714484"/>
          <a:ext cx="6749328" cy="542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378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FF2F7-FC59-4785-B9DF-29D7F4DB17CC}"/>
              </a:ext>
            </a:extLst>
          </p:cNvPr>
          <p:cNvGrpSpPr/>
          <p:nvPr/>
        </p:nvGrpSpPr>
        <p:grpSpPr>
          <a:xfrm>
            <a:off x="3285279" y="194814"/>
            <a:ext cx="6130947" cy="6942188"/>
            <a:chOff x="3285279" y="194814"/>
            <a:chExt cx="6130947" cy="6942188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07734F4-539C-490A-BDF0-CCDE787C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5279" y="194814"/>
              <a:ext cx="5694119" cy="327600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41AE0B69-A478-4873-8934-5F4E2EB9A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5279" y="3861002"/>
              <a:ext cx="6130947" cy="32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013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0873AEC-80FF-4762-875B-B79AF93A1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65361"/>
              </p:ext>
            </p:extLst>
          </p:nvPr>
        </p:nvGraphicFramePr>
        <p:xfrm>
          <a:off x="479974" y="537764"/>
          <a:ext cx="4585675" cy="289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CFD8304-F416-4733-9A94-465DD55AB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996021"/>
              </p:ext>
            </p:extLst>
          </p:nvPr>
        </p:nvGraphicFramePr>
        <p:xfrm>
          <a:off x="5879999" y="537764"/>
          <a:ext cx="4537819" cy="296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9FE4B3C-6531-4344-9B9E-A8E2611B4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787282"/>
              </p:ext>
            </p:extLst>
          </p:nvPr>
        </p:nvGraphicFramePr>
        <p:xfrm>
          <a:off x="568904" y="3502890"/>
          <a:ext cx="4586199" cy="2926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77C2C25-5F2F-473A-8102-B9A612967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980470"/>
              </p:ext>
            </p:extLst>
          </p:nvPr>
        </p:nvGraphicFramePr>
        <p:xfrm>
          <a:off x="6074360" y="3502890"/>
          <a:ext cx="4881514" cy="3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57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36708</TotalTime>
  <Words>1108</Words>
  <Application>Microsoft Office PowerPoint</Application>
  <PresentationFormat>ワイド画面</PresentationFormat>
  <Paragraphs>605</Paragraphs>
  <Slides>80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6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212</cp:revision>
  <dcterms:created xsi:type="dcterms:W3CDTF">2020-09-03T13:58:06Z</dcterms:created>
  <dcterms:modified xsi:type="dcterms:W3CDTF">2022-01-12T14:53:09Z</dcterms:modified>
</cp:coreProperties>
</file>