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70" r:id="rId8"/>
    <p:sldId id="260" r:id="rId9"/>
    <p:sldId id="271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2D922-FFE0-4D8B-8E4A-6172103869D3}" v="60" dt="2020-12-20T16:44:16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16001" cy="216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KAHASHI Syuuto 高橋 柊人" userId="8e78f6a0-1b1f-4fae-850b-fec16be1eaab" providerId="ADAL" clId="{01C3DA7B-81F9-4659-A5B4-9CC5FCF91182}"/>
    <pc:docChg chg="undo redo custSel mod addSld delSld modSld">
      <pc:chgData name="TAKAHASHI Syuuto 高橋 柊人" userId="8e78f6a0-1b1f-4fae-850b-fec16be1eaab" providerId="ADAL" clId="{01C3DA7B-81F9-4659-A5B4-9CC5FCF91182}" dt="2020-09-09T02:05:08.572" v="2187" actId="1076"/>
      <pc:docMkLst>
        <pc:docMk/>
      </pc:docMkLst>
      <pc:sldChg chg="addSp delSp modSp">
        <pc:chgData name="TAKAHASHI Syuuto 高橋 柊人" userId="8e78f6a0-1b1f-4fae-850b-fec16be1eaab" providerId="ADAL" clId="{01C3DA7B-81F9-4659-A5B4-9CC5FCF91182}" dt="2020-08-26T15:19:01.672" v="753" actId="20577"/>
        <pc:sldMkLst>
          <pc:docMk/>
          <pc:sldMk cId="1818254061" sldId="256"/>
        </pc:sldMkLst>
        <pc:spChg chg="mod">
          <ac:chgData name="TAKAHASHI Syuuto 高橋 柊人" userId="8e78f6a0-1b1f-4fae-850b-fec16be1eaab" providerId="ADAL" clId="{01C3DA7B-81F9-4659-A5B4-9CC5FCF91182}" dt="2020-08-26T15:09:21.536" v="579" actId="255"/>
          <ac:spMkLst>
            <pc:docMk/>
            <pc:sldMk cId="1818254061" sldId="256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26T15:09:16.804" v="578" actId="255"/>
          <ac:spMkLst>
            <pc:docMk/>
            <pc:sldMk cId="1818254061" sldId="256"/>
            <ac:spMk id="7" creationId="{B9A3D260-BAAD-4338-A932-8DD08CFDB3FB}"/>
          </ac:spMkLst>
        </pc:spChg>
        <pc:spChg chg="mod">
          <ac:chgData name="TAKAHASHI Syuuto 高橋 柊人" userId="8e78f6a0-1b1f-4fae-850b-fec16be1eaab" providerId="ADAL" clId="{01C3DA7B-81F9-4659-A5B4-9CC5FCF91182}" dt="2020-08-26T15:17:37.480" v="740" actId="1076"/>
          <ac:spMkLst>
            <pc:docMk/>
            <pc:sldMk cId="1818254061" sldId="256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26T15:18:46.922" v="743" actId="1076"/>
          <ac:spMkLst>
            <pc:docMk/>
            <pc:sldMk cId="1818254061" sldId="256"/>
            <ac:spMk id="9" creationId="{EC7C6BFF-6935-453B-84F9-CF8D9AD96E3D}"/>
          </ac:spMkLst>
        </pc:spChg>
        <pc:spChg chg="mod">
          <ac:chgData name="TAKAHASHI Syuuto 高橋 柊人" userId="8e78f6a0-1b1f-4fae-850b-fec16be1eaab" providerId="ADAL" clId="{01C3DA7B-81F9-4659-A5B4-9CC5FCF91182}" dt="2020-08-26T15:09:29.972" v="580" actId="255"/>
          <ac:spMkLst>
            <pc:docMk/>
            <pc:sldMk cId="1818254061" sldId="256"/>
            <ac:spMk id="11" creationId="{8939299E-C3EB-4CA2-8B3C-1C8127F4F796}"/>
          </ac:spMkLst>
        </pc:spChg>
        <pc:spChg chg="add del mod">
          <ac:chgData name="TAKAHASHI Syuuto 高橋 柊人" userId="8e78f6a0-1b1f-4fae-850b-fec16be1eaab" providerId="ADAL" clId="{01C3DA7B-81F9-4659-A5B4-9CC5FCF91182}" dt="2020-08-26T15:18:53.716" v="746" actId="478"/>
          <ac:spMkLst>
            <pc:docMk/>
            <pc:sldMk cId="1818254061" sldId="256"/>
            <ac:spMk id="17" creationId="{FDF7ABCF-2922-4F47-85C9-B380BFBBA9F4}"/>
          </ac:spMkLst>
        </pc:spChg>
        <pc:spChg chg="add mod">
          <ac:chgData name="TAKAHASHI Syuuto 高橋 柊人" userId="8e78f6a0-1b1f-4fae-850b-fec16be1eaab" providerId="ADAL" clId="{01C3DA7B-81F9-4659-A5B4-9CC5FCF91182}" dt="2020-08-26T15:16:08.870" v="713" actId="13822"/>
          <ac:spMkLst>
            <pc:docMk/>
            <pc:sldMk cId="1818254061" sldId="256"/>
            <ac:spMk id="26" creationId="{FED13538-98C3-4B4B-AD09-68E0A56625DC}"/>
          </ac:spMkLst>
        </pc:spChg>
        <pc:spChg chg="add mod">
          <ac:chgData name="TAKAHASHI Syuuto 高橋 柊人" userId="8e78f6a0-1b1f-4fae-850b-fec16be1eaab" providerId="ADAL" clId="{01C3DA7B-81F9-4659-A5B4-9CC5FCF91182}" dt="2020-08-26T15:17:34.323" v="739" actId="14100"/>
          <ac:spMkLst>
            <pc:docMk/>
            <pc:sldMk cId="1818254061" sldId="256"/>
            <ac:spMk id="27" creationId="{4B23132E-53D7-4006-A79B-63864ECDC12E}"/>
          </ac:spMkLst>
        </pc:spChg>
        <pc:spChg chg="add mod">
          <ac:chgData name="TAKAHASHI Syuuto 高橋 柊人" userId="8e78f6a0-1b1f-4fae-850b-fec16be1eaab" providerId="ADAL" clId="{01C3DA7B-81F9-4659-A5B4-9CC5FCF91182}" dt="2020-08-26T15:17:28.065" v="737" actId="688"/>
          <ac:spMkLst>
            <pc:docMk/>
            <pc:sldMk cId="1818254061" sldId="256"/>
            <ac:spMk id="28" creationId="{4F8D362E-05D5-4040-B841-5D98D683A6C0}"/>
          </ac:spMkLst>
        </pc:spChg>
        <pc:spChg chg="add mod">
          <ac:chgData name="TAKAHASHI Syuuto 高橋 柊人" userId="8e78f6a0-1b1f-4fae-850b-fec16be1eaab" providerId="ADAL" clId="{01C3DA7B-81F9-4659-A5B4-9CC5FCF91182}" dt="2020-08-26T15:17:17.761" v="735" actId="688"/>
          <ac:spMkLst>
            <pc:docMk/>
            <pc:sldMk cId="1818254061" sldId="256"/>
            <ac:spMk id="29" creationId="{72588A2E-C4D6-4156-AD2A-C60AD6863919}"/>
          </ac:spMkLst>
        </pc:spChg>
        <pc:spChg chg="add mod">
          <ac:chgData name="TAKAHASHI Syuuto 高橋 柊人" userId="8e78f6a0-1b1f-4fae-850b-fec16be1eaab" providerId="ADAL" clId="{01C3DA7B-81F9-4659-A5B4-9CC5FCF91182}" dt="2020-08-26T15:19:01.672" v="753" actId="20577"/>
          <ac:spMkLst>
            <pc:docMk/>
            <pc:sldMk cId="1818254061" sldId="256"/>
            <ac:spMk id="30" creationId="{6D992D60-038B-40B3-9928-622471179E65}"/>
          </ac:spMkLst>
        </pc:spChg>
        <pc:cxnChg chg="add mod">
          <ac:chgData name="TAKAHASHI Syuuto 高橋 柊人" userId="8e78f6a0-1b1f-4fae-850b-fec16be1eaab" providerId="ADAL" clId="{01C3DA7B-81F9-4659-A5B4-9CC5FCF91182}" dt="2020-08-15T16:41:06.864" v="9" actId="13822"/>
          <ac:cxnSpMkLst>
            <pc:docMk/>
            <pc:sldMk cId="1818254061" sldId="256"/>
            <ac:cxnSpMk id="13" creationId="{E8E5152F-2D39-4703-8B57-510F8CC35FA0}"/>
          </ac:cxnSpMkLst>
        </pc:cxnChg>
        <pc:cxnChg chg="add mod">
          <ac:chgData name="TAKAHASHI Syuuto 高橋 柊人" userId="8e78f6a0-1b1f-4fae-850b-fec16be1eaab" providerId="ADAL" clId="{01C3DA7B-81F9-4659-A5B4-9CC5FCF91182}" dt="2020-08-26T15:09:02.623" v="576" actId="14100"/>
          <ac:cxnSpMkLst>
            <pc:docMk/>
            <pc:sldMk cId="1818254061" sldId="256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26T15:09:54.144" v="584" actId="14100"/>
          <ac:cxnSpMkLst>
            <pc:docMk/>
            <pc:sldMk cId="1818254061" sldId="256"/>
            <ac:cxnSpMk id="15" creationId="{FC93B039-911F-4709-BE98-8BC906CC543F}"/>
          </ac:cxnSpMkLst>
        </pc:cxnChg>
        <pc:cxnChg chg="add mod">
          <ac:chgData name="TAKAHASHI Syuuto 高橋 柊人" userId="8e78f6a0-1b1f-4fae-850b-fec16be1eaab" providerId="ADAL" clId="{01C3DA7B-81F9-4659-A5B4-9CC5FCF91182}" dt="2020-08-26T15:08:56.058" v="574" actId="14100"/>
          <ac:cxnSpMkLst>
            <pc:docMk/>
            <pc:sldMk cId="1818254061" sldId="256"/>
            <ac:cxnSpMk id="16" creationId="{5F84210A-CA58-4C4C-85EF-EDBCA27E9E55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4:45.631" v="700" actId="478"/>
          <ac:cxnSpMkLst>
            <pc:docMk/>
            <pc:sldMk cId="1818254061" sldId="256"/>
            <ac:cxnSpMk id="18" creationId="{24C47179-74D3-4A06-B982-EEDA31020346}"/>
          </ac:cxnSpMkLst>
        </pc:cxnChg>
        <pc:cxnChg chg="add del mod">
          <ac:chgData name="TAKAHASHI Syuuto 高橋 柊人" userId="8e78f6a0-1b1f-4fae-850b-fec16be1eaab" providerId="ADAL" clId="{01C3DA7B-81F9-4659-A5B4-9CC5FCF91182}" dt="2020-08-26T15:15:22.189" v="710" actId="478"/>
          <ac:cxnSpMkLst>
            <pc:docMk/>
            <pc:sldMk cId="1818254061" sldId="256"/>
            <ac:cxnSpMk id="19" creationId="{025319AB-C83C-44EF-B2A3-751089AE5EF7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8-16T08:01:05.393" v="21" actId="1076"/>
        <pc:sldMkLst>
          <pc:docMk/>
          <pc:sldMk cId="1084447864" sldId="257"/>
        </pc:sldMkLst>
        <pc:spChg chg="del">
          <ac:chgData name="TAKAHASHI Syuuto 高橋 柊人" userId="8e78f6a0-1b1f-4fae-850b-fec16be1eaab" providerId="ADAL" clId="{01C3DA7B-81F9-4659-A5B4-9CC5FCF91182}" dt="2020-08-16T07:59:26.305" v="17" actId="478"/>
          <ac:spMkLst>
            <pc:docMk/>
            <pc:sldMk cId="1084447864" sldId="257"/>
            <ac:spMk id="2" creationId="{52552BF5-BDC3-4020-ABC6-21795002A955}"/>
          </ac:spMkLst>
        </pc:spChg>
        <pc:spChg chg="del">
          <ac:chgData name="TAKAHASHI Syuuto 高橋 柊人" userId="8e78f6a0-1b1f-4fae-850b-fec16be1eaab" providerId="ADAL" clId="{01C3DA7B-81F9-4659-A5B4-9CC5FCF91182}" dt="2020-08-16T07:59:27.887" v="18" actId="478"/>
          <ac:spMkLst>
            <pc:docMk/>
            <pc:sldMk cId="1084447864" sldId="257"/>
            <ac:spMk id="3" creationId="{44574437-AF79-4C44-BCB7-5BD906635ABC}"/>
          </ac:spMkLst>
        </pc:spChg>
        <pc:picChg chg="add mod">
          <ac:chgData name="TAKAHASHI Syuuto 高橋 柊人" userId="8e78f6a0-1b1f-4fae-850b-fec16be1eaab" providerId="ADAL" clId="{01C3DA7B-81F9-4659-A5B4-9CC5FCF91182}" dt="2020-08-16T08:01:05.393" v="21" actId="1076"/>
          <ac:picMkLst>
            <pc:docMk/>
            <pc:sldMk cId="1084447864" sldId="257"/>
            <ac:picMk id="5" creationId="{0967D003-99B3-4854-A28B-127C0EEB3DA6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8-16T08:22:36.809" v="24" actId="2696"/>
        <pc:sldMkLst>
          <pc:docMk/>
          <pc:sldMk cId="2963552706" sldId="258"/>
        </pc:sldMkLst>
      </pc:sldChg>
      <pc:sldChg chg="addSp modSp add">
        <pc:chgData name="TAKAHASHI Syuuto 高橋 柊人" userId="8e78f6a0-1b1f-4fae-850b-fec16be1eaab" providerId="ADAL" clId="{01C3DA7B-81F9-4659-A5B4-9CC5FCF91182}" dt="2020-08-16T08:31:25.099" v="76" actId="20577"/>
        <pc:sldMkLst>
          <pc:docMk/>
          <pc:sldMk cId="1817628144" sldId="259"/>
        </pc:sldMkLst>
        <pc:spChg chg="mod">
          <ac:chgData name="TAKAHASHI Syuuto 高橋 柊人" userId="8e78f6a0-1b1f-4fae-850b-fec16be1eaab" providerId="ADAL" clId="{01C3DA7B-81F9-4659-A5B4-9CC5FCF91182}" dt="2020-08-16T08:26:33.303" v="31" actId="1076"/>
          <ac:spMkLst>
            <pc:docMk/>
            <pc:sldMk cId="1817628144" sldId="259"/>
            <ac:spMk id="6" creationId="{DBB22C11-11D1-455C-93B4-DD9E7D006ED0}"/>
          </ac:spMkLst>
        </pc:spChg>
        <pc:spChg chg="mod">
          <ac:chgData name="TAKAHASHI Syuuto 高橋 柊人" userId="8e78f6a0-1b1f-4fae-850b-fec16be1eaab" providerId="ADAL" clId="{01C3DA7B-81F9-4659-A5B4-9CC5FCF91182}" dt="2020-08-16T08:27:24.787" v="35" actId="1076"/>
          <ac:spMkLst>
            <pc:docMk/>
            <pc:sldMk cId="1817628144" sldId="259"/>
            <ac:spMk id="8" creationId="{B0F2B358-DA8D-497F-9C1F-27BD3776D051}"/>
          </ac:spMkLst>
        </pc:spChg>
        <pc:spChg chg="add mod">
          <ac:chgData name="TAKAHASHI Syuuto 高橋 柊人" userId="8e78f6a0-1b1f-4fae-850b-fec16be1eaab" providerId="ADAL" clId="{01C3DA7B-81F9-4659-A5B4-9CC5FCF91182}" dt="2020-08-16T08:30:55.767" v="67" actId="255"/>
          <ac:spMkLst>
            <pc:docMk/>
            <pc:sldMk cId="1817628144" sldId="259"/>
            <ac:spMk id="9" creationId="{F3300EBA-6F05-406E-B285-D636B46FFF25}"/>
          </ac:spMkLst>
        </pc:spChg>
        <pc:spChg chg="add mod">
          <ac:chgData name="TAKAHASHI Syuuto 高橋 柊人" userId="8e78f6a0-1b1f-4fae-850b-fec16be1eaab" providerId="ADAL" clId="{01C3DA7B-81F9-4659-A5B4-9CC5FCF91182}" dt="2020-08-16T08:31:00.587" v="68" actId="255"/>
          <ac:spMkLst>
            <pc:docMk/>
            <pc:sldMk cId="1817628144" sldId="259"/>
            <ac:spMk id="19" creationId="{F7F13BA5-8E02-4388-80C9-0002777A095C}"/>
          </ac:spMkLst>
        </pc:spChg>
        <pc:spChg chg="add mod">
          <ac:chgData name="TAKAHASHI Syuuto 高橋 柊人" userId="8e78f6a0-1b1f-4fae-850b-fec16be1eaab" providerId="ADAL" clId="{01C3DA7B-81F9-4659-A5B4-9CC5FCF91182}" dt="2020-08-16T08:31:25.099" v="76" actId="20577"/>
          <ac:spMkLst>
            <pc:docMk/>
            <pc:sldMk cId="1817628144" sldId="259"/>
            <ac:spMk id="21" creationId="{018A0C9D-6485-4188-94FD-BBC60D687266}"/>
          </ac:spMkLst>
        </pc:spChg>
        <pc:cxnChg chg="add mod">
          <ac:chgData name="TAKAHASHI Syuuto 高橋 柊人" userId="8e78f6a0-1b1f-4fae-850b-fec16be1eaab" providerId="ADAL" clId="{01C3DA7B-81F9-4659-A5B4-9CC5FCF91182}" dt="2020-08-16T08:27:28.739" v="36" actId="14100"/>
          <ac:cxnSpMkLst>
            <pc:docMk/>
            <pc:sldMk cId="1817628144" sldId="259"/>
            <ac:cxnSpMk id="5" creationId="{B2DEDB37-4650-40F9-9965-2F0B5EC6420C}"/>
          </ac:cxnSpMkLst>
        </pc:cxnChg>
        <pc:cxnChg chg="mod">
          <ac:chgData name="TAKAHASHI Syuuto 高橋 柊人" userId="8e78f6a0-1b1f-4fae-850b-fec16be1eaab" providerId="ADAL" clId="{01C3DA7B-81F9-4659-A5B4-9CC5FCF91182}" dt="2020-08-16T08:26:31.717" v="30" actId="1076"/>
          <ac:cxnSpMkLst>
            <pc:docMk/>
            <pc:sldMk cId="1817628144" sldId="259"/>
            <ac:cxnSpMk id="14" creationId="{0E31E697-6631-4465-AE58-0C2A7F269C58}"/>
          </ac:cxnSpMkLst>
        </pc:cxnChg>
        <pc:cxnChg chg="add mod">
          <ac:chgData name="TAKAHASHI Syuuto 高橋 柊人" userId="8e78f6a0-1b1f-4fae-850b-fec16be1eaab" providerId="ADAL" clId="{01C3DA7B-81F9-4659-A5B4-9CC5FCF91182}" dt="2020-08-16T08:28:54.781" v="56" actId="14100"/>
          <ac:cxnSpMkLst>
            <pc:docMk/>
            <pc:sldMk cId="1817628144" sldId="259"/>
            <ac:cxnSpMk id="17" creationId="{DB39FE39-BAB4-4A61-A709-A874E4325A30}"/>
          </ac:cxnSpMkLst>
        </pc:cxnChg>
        <pc:cxnChg chg="add mod">
          <ac:chgData name="TAKAHASHI Syuuto 高橋 柊人" userId="8e78f6a0-1b1f-4fae-850b-fec16be1eaab" providerId="ADAL" clId="{01C3DA7B-81F9-4659-A5B4-9CC5FCF91182}" dt="2020-08-16T08:31:20.900" v="73" actId="14100"/>
          <ac:cxnSpMkLst>
            <pc:docMk/>
            <pc:sldMk cId="1817628144" sldId="259"/>
            <ac:cxnSpMk id="22" creationId="{870BC7AE-9755-47DE-80BA-31A23F447831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5:40:12.518" v="1178" actId="478"/>
        <pc:sldMkLst>
          <pc:docMk/>
          <pc:sldMk cId="528055048" sldId="260"/>
        </pc:sldMkLst>
        <pc:spChg chg="del">
          <ac:chgData name="TAKAHASHI Syuuto 高橋 柊人" userId="8e78f6a0-1b1f-4fae-850b-fec16be1eaab" providerId="ADAL" clId="{01C3DA7B-81F9-4659-A5B4-9CC5FCF91182}" dt="2020-08-16T08:40:42.830" v="79" actId="478"/>
          <ac:spMkLst>
            <pc:docMk/>
            <pc:sldMk cId="528055048" sldId="260"/>
            <ac:spMk id="2" creationId="{10EE2C79-46BC-4C5A-9DCB-46362802E98A}"/>
          </ac:spMkLst>
        </pc:spChg>
        <pc:spChg chg="add del mod ord">
          <ac:chgData name="TAKAHASHI Syuuto 高橋 柊人" userId="8e78f6a0-1b1f-4fae-850b-fec16be1eaab" providerId="ADAL" clId="{01C3DA7B-81F9-4659-A5B4-9CC5FCF91182}" dt="2020-09-03T15:39:38.683" v="1068" actId="478"/>
          <ac:spMkLst>
            <pc:docMk/>
            <pc:sldMk cId="528055048" sldId="260"/>
            <ac:spMk id="2" creationId="{F92B1829-C86B-40A8-92EE-2CE163B78046}"/>
          </ac:spMkLst>
        </pc:spChg>
        <pc:spChg chg="del">
          <ac:chgData name="TAKAHASHI Syuuto 高橋 柊人" userId="8e78f6a0-1b1f-4fae-850b-fec16be1eaab" providerId="ADAL" clId="{01C3DA7B-81F9-4659-A5B4-9CC5FCF91182}" dt="2020-08-16T08:40:40.688" v="78" actId="478"/>
          <ac:spMkLst>
            <pc:docMk/>
            <pc:sldMk cId="528055048" sldId="260"/>
            <ac:spMk id="3" creationId="{47BA3B49-6858-426B-A0AA-AA4AB34CCAC7}"/>
          </ac:spMkLst>
        </pc:spChg>
        <pc:spChg chg="add del mod">
          <ac:chgData name="TAKAHASHI Syuuto 高橋 柊人" userId="8e78f6a0-1b1f-4fae-850b-fec16be1eaab" providerId="ADAL" clId="{01C3DA7B-81F9-4659-A5B4-9CC5FCF91182}" dt="2020-09-06T05:40:12.518" v="1178" actId="478"/>
          <ac:spMkLst>
            <pc:docMk/>
            <pc:sldMk cId="528055048" sldId="260"/>
            <ac:spMk id="3" creationId="{68F2BA18-D49E-4862-AA59-335CEFCFBC55}"/>
          </ac:spMkLst>
        </pc:spChg>
        <pc:spChg chg="add del mod">
          <ac:chgData name="TAKAHASHI Syuuto 高橋 柊人" userId="8e78f6a0-1b1f-4fae-850b-fec16be1eaab" providerId="ADAL" clId="{01C3DA7B-81F9-4659-A5B4-9CC5FCF91182}" dt="2020-09-03T15:41:27.683" v="1078" actId="478"/>
          <ac:spMkLst>
            <pc:docMk/>
            <pc:sldMk cId="528055048" sldId="260"/>
            <ac:spMk id="4" creationId="{0579E504-DB85-4073-B938-CF6582E2EA34}"/>
          </ac:spMkLst>
        </pc:spChg>
        <pc:spChg chg="add del mod">
          <ac:chgData name="TAKAHASHI Syuuto 高橋 柊人" userId="8e78f6a0-1b1f-4fae-850b-fec16be1eaab" providerId="ADAL" clId="{01C3DA7B-81F9-4659-A5B4-9CC5FCF91182}" dt="2020-09-03T15:41:46.649" v="1080" actId="478"/>
          <ac:spMkLst>
            <pc:docMk/>
            <pc:sldMk cId="528055048" sldId="260"/>
            <ac:spMk id="5" creationId="{B01DEAEB-DA37-4A5C-902B-FF930AE6BEC5}"/>
          </ac:spMkLst>
        </pc:spChg>
        <pc:spChg chg="add del mod">
          <ac:chgData name="TAKAHASHI Syuuto 高橋 柊人" userId="8e78f6a0-1b1f-4fae-850b-fec16be1eaab" providerId="ADAL" clId="{01C3DA7B-81F9-4659-A5B4-9CC5FCF91182}" dt="2020-09-03T15:44:45.828" v="1100" actId="478"/>
          <ac:spMkLst>
            <pc:docMk/>
            <pc:sldMk cId="528055048" sldId="260"/>
            <ac:spMk id="6" creationId="{499012F4-E66B-4DAB-89AD-D5EA20C3983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0" creationId="{26EC47A4-2CDD-41CC-B318-8511A135B55A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1" creationId="{0C0064B8-AAAA-4EB0-B62C-F5A953AD2E75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2" creationId="{B7FEEAA1-76E9-45E1-B3D7-B9E5F38EFDEB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3" creationId="{0CB4FB5B-0211-4501-8934-FDFD3E599D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4" creationId="{12239EC6-4396-4BC1-9D31-C52D519C1662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6" creationId="{7033149C-D46E-4679-90B3-76E25E6DB039}"/>
          </ac:spMkLst>
        </pc:spChg>
        <pc:spChg chg="add del">
          <ac:chgData name="TAKAHASHI Syuuto 高橋 柊人" userId="8e78f6a0-1b1f-4fae-850b-fec16be1eaab" providerId="ADAL" clId="{01C3DA7B-81F9-4659-A5B4-9CC5FCF91182}" dt="2020-08-16T08:41:16.102" v="81" actId="478"/>
          <ac:spMkLst>
            <pc:docMk/>
            <pc:sldMk cId="528055048" sldId="260"/>
            <ac:spMk id="19" creationId="{471D1296-50BC-447E-A420-4683410D92CD}"/>
          </ac:spMkLst>
        </pc:spChg>
        <pc:spChg chg="add del mod">
          <ac:chgData name="TAKAHASHI Syuuto 高橋 柊人" userId="8e78f6a0-1b1f-4fae-850b-fec16be1eaab" providerId="ADAL" clId="{01C3DA7B-81F9-4659-A5B4-9CC5FCF91182}" dt="2020-08-16T09:00:12.100" v="184" actId="478"/>
          <ac:spMkLst>
            <pc:docMk/>
            <pc:sldMk cId="528055048" sldId="260"/>
            <ac:spMk id="34" creationId="{59440728-98CC-49A7-9482-132571C2A5D6}"/>
          </ac:spMkLst>
        </pc:spChg>
        <pc:spChg chg="add del mod">
          <ac:chgData name="TAKAHASHI Syuuto 高橋 柊人" userId="8e78f6a0-1b1f-4fae-850b-fec16be1eaab" providerId="ADAL" clId="{01C3DA7B-81F9-4659-A5B4-9CC5FCF91182}" dt="2020-08-16T08:58:45.557" v="161" actId="478"/>
          <ac:spMkLst>
            <pc:docMk/>
            <pc:sldMk cId="528055048" sldId="260"/>
            <ac:spMk id="35" creationId="{54812525-E77C-40FD-9D51-E08BD5711C83}"/>
          </ac:spMkLst>
        </pc:spChg>
        <pc:spChg chg="add del mod">
          <ac:chgData name="TAKAHASHI Syuuto 高橋 柊人" userId="8e78f6a0-1b1f-4fae-850b-fec16be1eaab" providerId="ADAL" clId="{01C3DA7B-81F9-4659-A5B4-9CC5FCF91182}" dt="2020-09-06T05:39:40.733" v="1177" actId="478"/>
          <ac:spMkLst>
            <pc:docMk/>
            <pc:sldMk cId="528055048" sldId="260"/>
            <ac:spMk id="35" creationId="{5FC8B494-31BB-4489-B630-1311118D20CD}"/>
          </ac:spMkLst>
        </pc:spChg>
        <pc:spChg chg="add del mod">
          <ac:chgData name="TAKAHASHI Syuuto 高橋 柊人" userId="8e78f6a0-1b1f-4fae-850b-fec16be1eaab" providerId="ADAL" clId="{01C3DA7B-81F9-4659-A5B4-9CC5FCF91182}" dt="2020-08-16T08:59:59.203" v="177" actId="478"/>
          <ac:spMkLst>
            <pc:docMk/>
            <pc:sldMk cId="528055048" sldId="260"/>
            <ac:spMk id="36" creationId="{2ADE28BA-9392-4B34-86F0-FD2C5E9D7F63}"/>
          </ac:spMkLst>
        </pc:spChg>
        <pc:spChg chg="add del mod">
          <ac:chgData name="TAKAHASHI Syuuto 高橋 柊人" userId="8e78f6a0-1b1f-4fae-850b-fec16be1eaab" providerId="ADAL" clId="{01C3DA7B-81F9-4659-A5B4-9CC5FCF91182}" dt="2020-09-06T05:39:36.019" v="1176" actId="478"/>
          <ac:spMkLst>
            <pc:docMk/>
            <pc:sldMk cId="528055048" sldId="260"/>
            <ac:spMk id="36" creationId="{C975504C-B69D-454F-AC39-6FDD634F3A64}"/>
          </ac:spMkLst>
        </pc:spChg>
        <pc:spChg chg="add del mod">
          <ac:chgData name="TAKAHASHI Syuuto 高橋 柊人" userId="8e78f6a0-1b1f-4fae-850b-fec16be1eaab" providerId="ADAL" clId="{01C3DA7B-81F9-4659-A5B4-9CC5FCF91182}" dt="2020-08-16T09:00:11.195" v="183" actId="478"/>
          <ac:spMkLst>
            <pc:docMk/>
            <pc:sldMk cId="528055048" sldId="260"/>
            <ac:spMk id="37" creationId="{1D74628A-04A1-4452-AB9A-E35000E0BF9F}"/>
          </ac:spMkLst>
        </pc:spChg>
        <pc:spChg chg="add del mod">
          <ac:chgData name="TAKAHASHI Syuuto 高橋 柊人" userId="8e78f6a0-1b1f-4fae-850b-fec16be1eaab" providerId="ADAL" clId="{01C3DA7B-81F9-4659-A5B4-9CC5FCF91182}" dt="2020-09-06T05:37:58.280" v="1141" actId="478"/>
          <ac:spMkLst>
            <pc:docMk/>
            <pc:sldMk cId="528055048" sldId="260"/>
            <ac:spMk id="37" creationId="{4CB5FB4F-7B67-42DA-A4C7-8F6153C29C4C}"/>
          </ac:spMkLst>
        </pc:spChg>
        <pc:spChg chg="add del mod">
          <ac:chgData name="TAKAHASHI Syuuto 高橋 柊人" userId="8e78f6a0-1b1f-4fae-850b-fec16be1eaab" providerId="ADAL" clId="{01C3DA7B-81F9-4659-A5B4-9CC5FCF91182}" dt="2020-08-16T09:00:13.444" v="185" actId="478"/>
          <ac:spMkLst>
            <pc:docMk/>
            <pc:sldMk cId="528055048" sldId="260"/>
            <ac:spMk id="38" creationId="{1669D4DE-C92D-4903-B82F-2C4AE3C558A9}"/>
          </ac:spMkLst>
        </pc:spChg>
        <pc:spChg chg="add del mod">
          <ac:chgData name="TAKAHASHI Syuuto 高橋 柊人" userId="8e78f6a0-1b1f-4fae-850b-fec16be1eaab" providerId="ADAL" clId="{01C3DA7B-81F9-4659-A5B4-9CC5FCF91182}" dt="2020-08-16T09:13:25.186" v="216" actId="478"/>
          <ac:spMkLst>
            <pc:docMk/>
            <pc:sldMk cId="528055048" sldId="260"/>
            <ac:spMk id="39" creationId="{0E229E0F-0793-4768-AD3D-47705AE46C5E}"/>
          </ac:spMkLst>
        </pc:spChg>
        <pc:spChg chg="add del mod">
          <ac:chgData name="TAKAHASHI Syuuto 高橋 柊人" userId="8e78f6a0-1b1f-4fae-850b-fec16be1eaab" providerId="ADAL" clId="{01C3DA7B-81F9-4659-A5B4-9CC5FCF91182}" dt="2020-08-16T09:13:24.528" v="215" actId="478"/>
          <ac:spMkLst>
            <pc:docMk/>
            <pc:sldMk cId="528055048" sldId="260"/>
            <ac:spMk id="40" creationId="{E6BD9475-B2E9-4FC3-8D22-BD1390386FD0}"/>
          </ac:spMkLst>
        </pc:spChg>
        <pc:spChg chg="add del mod">
          <ac:chgData name="TAKAHASHI Syuuto 高橋 柊人" userId="8e78f6a0-1b1f-4fae-850b-fec16be1eaab" providerId="ADAL" clId="{01C3DA7B-81F9-4659-A5B4-9CC5FCF91182}" dt="2020-08-16T08:59:47.556" v="174" actId="478"/>
          <ac:spMkLst>
            <pc:docMk/>
            <pc:sldMk cId="528055048" sldId="260"/>
            <ac:spMk id="51" creationId="{37B76E9F-6CBC-44E2-AAF1-D69801DBB8CF}"/>
          </ac:spMkLst>
        </pc:spChg>
        <pc:spChg chg="add del mod">
          <ac:chgData name="TAKAHASHI Syuuto 高橋 柊人" userId="8e78f6a0-1b1f-4fae-850b-fec16be1eaab" providerId="ADAL" clId="{01C3DA7B-81F9-4659-A5B4-9CC5FCF91182}" dt="2020-08-16T09:00:14.364" v="186" actId="478"/>
          <ac:spMkLst>
            <pc:docMk/>
            <pc:sldMk cId="528055048" sldId="260"/>
            <ac:spMk id="52" creationId="{8196E74B-5F93-4DDC-8E16-8DEEA7B9C8AE}"/>
          </ac:spMkLst>
        </pc:spChg>
        <pc:spChg chg="add del mod">
          <ac:chgData name="TAKAHASHI Syuuto 高橋 柊人" userId="8e78f6a0-1b1f-4fae-850b-fec16be1eaab" providerId="ADAL" clId="{01C3DA7B-81F9-4659-A5B4-9CC5FCF91182}" dt="2020-08-16T09:00:15.492" v="187" actId="478"/>
          <ac:spMkLst>
            <pc:docMk/>
            <pc:sldMk cId="528055048" sldId="260"/>
            <ac:spMk id="53" creationId="{8A9997ED-5A08-40A5-857C-E342DD5E6021}"/>
          </ac:spMkLst>
        </pc:spChg>
        <pc:spChg chg="add del mod">
          <ac:chgData name="TAKAHASHI Syuuto 高橋 柊人" userId="8e78f6a0-1b1f-4fae-850b-fec16be1eaab" providerId="ADAL" clId="{01C3DA7B-81F9-4659-A5B4-9CC5FCF91182}" dt="2020-08-16T09:00:16.547" v="188" actId="478"/>
          <ac:spMkLst>
            <pc:docMk/>
            <pc:sldMk cId="528055048" sldId="260"/>
            <ac:spMk id="54" creationId="{3C9398F7-B868-4E5E-A189-10CAB565ECE9}"/>
          </ac:spMkLst>
        </pc:spChg>
        <pc:spChg chg="add del mod ord">
          <ac:chgData name="TAKAHASHI Syuuto 高橋 柊人" userId="8e78f6a0-1b1f-4fae-850b-fec16be1eaab" providerId="ADAL" clId="{01C3DA7B-81F9-4659-A5B4-9CC5FCF91182}" dt="2020-08-16T09:22:56.680" v="256" actId="478"/>
          <ac:spMkLst>
            <pc:docMk/>
            <pc:sldMk cId="528055048" sldId="260"/>
            <ac:spMk id="84" creationId="{E4CD4C06-F945-4E34-BA99-2E57C88C9DD8}"/>
          </ac:spMkLst>
        </pc:spChg>
        <pc:spChg chg="add mod">
          <ac:chgData name="TAKAHASHI Syuuto 高橋 柊人" userId="8e78f6a0-1b1f-4fae-850b-fec16be1eaab" providerId="ADAL" clId="{01C3DA7B-81F9-4659-A5B4-9CC5FCF91182}" dt="2020-08-16T14:35:06.855" v="436" actId="208"/>
          <ac:spMkLst>
            <pc:docMk/>
            <pc:sldMk cId="528055048" sldId="260"/>
            <ac:spMk id="100" creationId="{1A996569-0F43-4125-B45B-3BF06FF85D3C}"/>
          </ac:spMkLst>
        </pc:spChg>
        <pc:spChg chg="add del mod">
          <ac:chgData name="TAKAHASHI Syuuto 高橋 柊人" userId="8e78f6a0-1b1f-4fae-850b-fec16be1eaab" providerId="ADAL" clId="{01C3DA7B-81F9-4659-A5B4-9CC5FCF91182}" dt="2020-08-16T09:30:59.843" v="312"/>
          <ac:spMkLst>
            <pc:docMk/>
            <pc:sldMk cId="528055048" sldId="260"/>
            <ac:spMk id="101" creationId="{6D4D8346-4CE3-44D4-A491-F96607EC87EC}"/>
          </ac:spMkLst>
        </pc:spChg>
        <pc:spChg chg="add mod">
          <ac:chgData name="TAKAHASHI Syuuto 高橋 柊人" userId="8e78f6a0-1b1f-4fae-850b-fec16be1eaab" providerId="ADAL" clId="{01C3DA7B-81F9-4659-A5B4-9CC5FCF91182}" dt="2020-08-16T14:35:21.528" v="439" actId="207"/>
          <ac:spMkLst>
            <pc:docMk/>
            <pc:sldMk cId="528055048" sldId="260"/>
            <ac:spMk id="102" creationId="{50AF47C2-E4A2-411F-8C2C-FD698305407B}"/>
          </ac:spMkLst>
        </pc:spChg>
        <pc:spChg chg="add mod">
          <ac:chgData name="TAKAHASHI Syuuto 高橋 柊人" userId="8e78f6a0-1b1f-4fae-850b-fec16be1eaab" providerId="ADAL" clId="{01C3DA7B-81F9-4659-A5B4-9CC5FCF91182}" dt="2020-09-06T05:39:11.849" v="1175"/>
          <ac:spMkLst>
            <pc:docMk/>
            <pc:sldMk cId="528055048" sldId="260"/>
            <ac:spMk id="103" creationId="{D172857E-FA55-475B-871A-9B1505DAF768}"/>
          </ac:spMkLst>
        </pc:spChg>
        <pc:spChg chg="add mod">
          <ac:chgData name="TAKAHASHI Syuuto 高橋 柊人" userId="8e78f6a0-1b1f-4fae-850b-fec16be1eaab" providerId="ADAL" clId="{01C3DA7B-81F9-4659-A5B4-9CC5FCF91182}" dt="2020-09-06T05:39:03.577" v="1155"/>
          <ac:spMkLst>
            <pc:docMk/>
            <pc:sldMk cId="528055048" sldId="260"/>
            <ac:spMk id="104" creationId="{6AB7FF76-F985-4782-A439-3B5B99AD7F71}"/>
          </ac:spMkLst>
        </pc:spChg>
        <pc:spChg chg="add mod">
          <ac:chgData name="TAKAHASHI Syuuto 高橋 柊人" userId="8e78f6a0-1b1f-4fae-850b-fec16be1eaab" providerId="ADAL" clId="{01C3DA7B-81F9-4659-A5B4-9CC5FCF91182}" dt="2020-09-06T05:39:07.976" v="1165"/>
          <ac:spMkLst>
            <pc:docMk/>
            <pc:sldMk cId="528055048" sldId="260"/>
            <ac:spMk id="105" creationId="{F58215C2-C69E-42BC-A98A-11537BFA8DDE}"/>
          </ac:spMkLst>
        </pc:spChg>
        <pc:picChg chg="add del mod">
          <ac:chgData name="TAKAHASHI Syuuto 高橋 柊人" userId="8e78f6a0-1b1f-4fae-850b-fec16be1eaab" providerId="ADAL" clId="{01C3DA7B-81F9-4659-A5B4-9CC5FCF91182}" dt="2020-08-16T08:55:07.739" v="147" actId="478"/>
          <ac:picMkLst>
            <pc:docMk/>
            <pc:sldMk cId="528055048" sldId="260"/>
            <ac:picMk id="56" creationId="{CBD300AA-3EFF-4A38-A3BB-469D1E573E5D}"/>
          </ac:picMkLst>
        </pc:picChg>
        <pc:picChg chg="add del mod">
          <ac:chgData name="TAKAHASHI Syuuto 高橋 柊人" userId="8e78f6a0-1b1f-4fae-850b-fec16be1eaab" providerId="ADAL" clId="{01C3DA7B-81F9-4659-A5B4-9CC5FCF91182}" dt="2020-08-16T08:57:22.075" v="155" actId="478"/>
          <ac:picMkLst>
            <pc:docMk/>
            <pc:sldMk cId="528055048" sldId="260"/>
            <ac:picMk id="58" creationId="{B5375BA8-2A92-479C-A7A1-7CD1A925B2B9}"/>
          </ac:picMkLst>
        </pc:picChg>
        <pc:picChg chg="add mod">
          <ac:chgData name="TAKAHASHI Syuuto 高橋 柊人" userId="8e78f6a0-1b1f-4fae-850b-fec16be1eaab" providerId="ADAL" clId="{01C3DA7B-81F9-4659-A5B4-9CC5FCF91182}" dt="2020-08-16T09:08:36.879" v="212" actId="1076"/>
          <ac:picMkLst>
            <pc:docMk/>
            <pc:sldMk cId="528055048" sldId="260"/>
            <ac:picMk id="60" creationId="{F63D12A6-AA27-4F2C-8F73-7B8409E841E2}"/>
          </ac:picMkLst>
        </pc:picChg>
        <pc:picChg chg="add mod">
          <ac:chgData name="TAKAHASHI Syuuto 高橋 柊人" userId="8e78f6a0-1b1f-4fae-850b-fec16be1eaab" providerId="ADAL" clId="{01C3DA7B-81F9-4659-A5B4-9CC5FCF91182}" dt="2020-08-16T09:00:39.527" v="193" actId="1076"/>
          <ac:picMkLst>
            <pc:docMk/>
            <pc:sldMk cId="528055048" sldId="260"/>
            <ac:picMk id="62" creationId="{AE14952A-61B3-47DF-8DAF-0874CCCCE82A}"/>
          </ac:picMkLst>
        </pc:picChg>
        <pc:picChg chg="add mod">
          <ac:chgData name="TAKAHASHI Syuuto 高橋 柊人" userId="8e78f6a0-1b1f-4fae-850b-fec16be1eaab" providerId="ADAL" clId="{01C3DA7B-81F9-4659-A5B4-9CC5FCF91182}" dt="2020-08-16T08:59:50.828" v="175" actId="1076"/>
          <ac:picMkLst>
            <pc:docMk/>
            <pc:sldMk cId="528055048" sldId="260"/>
            <ac:picMk id="64" creationId="{658E881D-B215-43E0-B974-13D945F6C2AD}"/>
          </ac:picMkLst>
        </pc:picChg>
        <pc:picChg chg="add mod">
          <ac:chgData name="TAKAHASHI Syuuto 高橋 柊人" userId="8e78f6a0-1b1f-4fae-850b-fec16be1eaab" providerId="ADAL" clId="{01C3DA7B-81F9-4659-A5B4-9CC5FCF91182}" dt="2020-08-16T09:00:20.670" v="189" actId="1076"/>
          <ac:picMkLst>
            <pc:docMk/>
            <pc:sldMk cId="528055048" sldId="260"/>
            <ac:picMk id="65" creationId="{376AE077-98F0-43A7-A71A-088194F059B9}"/>
          </ac:picMkLst>
        </pc:picChg>
        <pc:picChg chg="add mod">
          <ac:chgData name="TAKAHASHI Syuuto 高橋 柊人" userId="8e78f6a0-1b1f-4fae-850b-fec16be1eaab" providerId="ADAL" clId="{01C3DA7B-81F9-4659-A5B4-9CC5FCF91182}" dt="2020-08-16T09:33:42.647" v="366" actId="1076"/>
          <ac:picMkLst>
            <pc:docMk/>
            <pc:sldMk cId="528055048" sldId="260"/>
            <ac:picMk id="66" creationId="{416D697A-A5E4-47C2-BCCC-34BF9F730374}"/>
          </ac:picMkLst>
        </pc:picChg>
        <pc:picChg chg="add mod">
          <ac:chgData name="TAKAHASHI Syuuto 高橋 柊人" userId="8e78f6a0-1b1f-4fae-850b-fec16be1eaab" providerId="ADAL" clId="{01C3DA7B-81F9-4659-A5B4-9CC5FCF91182}" dt="2020-08-16T09:00:51.144" v="199" actId="1076"/>
          <ac:picMkLst>
            <pc:docMk/>
            <pc:sldMk cId="528055048" sldId="260"/>
            <ac:picMk id="67" creationId="{23D30180-9113-4CCC-836E-AA4AC3E38F04}"/>
          </ac:picMkLst>
        </pc:picChg>
        <pc:picChg chg="add mod">
          <ac:chgData name="TAKAHASHI Syuuto 高橋 柊人" userId="8e78f6a0-1b1f-4fae-850b-fec16be1eaab" providerId="ADAL" clId="{01C3DA7B-81F9-4659-A5B4-9CC5FCF91182}" dt="2020-08-16T09:00:54.551" v="200" actId="1076"/>
          <ac:picMkLst>
            <pc:docMk/>
            <pc:sldMk cId="528055048" sldId="260"/>
            <ac:picMk id="68" creationId="{953D379A-2970-412A-987F-A5EC1CC95733}"/>
          </ac:picMkLst>
        </pc:picChg>
        <pc:picChg chg="add mod">
          <ac:chgData name="TAKAHASHI Syuuto 高橋 柊人" userId="8e78f6a0-1b1f-4fae-850b-fec16be1eaab" providerId="ADAL" clId="{01C3DA7B-81F9-4659-A5B4-9CC5FCF91182}" dt="2020-08-16T09:02:28.295" v="209" actId="1076"/>
          <ac:picMkLst>
            <pc:docMk/>
            <pc:sldMk cId="528055048" sldId="260"/>
            <ac:picMk id="70" creationId="{09775402-6023-44EB-B6A6-08CB88D40FAC}"/>
          </ac:picMkLst>
        </pc:picChg>
        <pc:picChg chg="add del mod">
          <ac:chgData name="TAKAHASHI Syuuto 高橋 柊人" userId="8e78f6a0-1b1f-4fae-850b-fec16be1eaab" providerId="ADAL" clId="{01C3DA7B-81F9-4659-A5B4-9CC5FCF91182}" dt="2020-08-16T09:12:47.384" v="214" actId="478"/>
          <ac:picMkLst>
            <pc:docMk/>
            <pc:sldMk cId="528055048" sldId="260"/>
            <ac:picMk id="74" creationId="{90D1234A-566D-4B61-ACEB-5B9FB2B29647}"/>
          </ac:picMkLst>
        </pc:picChg>
        <pc:picChg chg="add mod">
          <ac:chgData name="TAKAHASHI Syuuto 高橋 柊人" userId="8e78f6a0-1b1f-4fae-850b-fec16be1eaab" providerId="ADAL" clId="{01C3DA7B-81F9-4659-A5B4-9CC5FCF91182}" dt="2020-08-16T14:58:13.499" v="532" actId="1076"/>
          <ac:picMkLst>
            <pc:docMk/>
            <pc:sldMk cId="528055048" sldId="260"/>
            <ac:picMk id="76" creationId="{32635E42-022A-447C-B495-8E50BA055E7A}"/>
          </ac:picMkLst>
        </pc:picChg>
        <pc:picChg chg="add mod">
          <ac:chgData name="TAKAHASHI Syuuto 高橋 柊人" userId="8e78f6a0-1b1f-4fae-850b-fec16be1eaab" providerId="ADAL" clId="{01C3DA7B-81F9-4659-A5B4-9CC5FCF91182}" dt="2020-09-03T15:45:10.391" v="1101" actId="1076"/>
          <ac:picMkLst>
            <pc:docMk/>
            <pc:sldMk cId="528055048" sldId="260"/>
            <ac:picMk id="77" creationId="{2F7D0355-1F12-47B8-BCE5-2464811CDF3A}"/>
          </ac:picMkLst>
        </pc:picChg>
        <pc:picChg chg="add mod">
          <ac:chgData name="TAKAHASHI Syuuto 高橋 柊人" userId="8e78f6a0-1b1f-4fae-850b-fec16be1eaab" providerId="ADAL" clId="{01C3DA7B-81F9-4659-A5B4-9CC5FCF91182}" dt="2020-08-16T09:19:03.863" v="231" actId="1076"/>
          <ac:picMkLst>
            <pc:docMk/>
            <pc:sldMk cId="528055048" sldId="260"/>
            <ac:picMk id="78" creationId="{FD1061AB-4241-4736-A20A-D84F65CA9ED7}"/>
          </ac:picMkLst>
        </pc:picChg>
        <pc:picChg chg="add del mod">
          <ac:chgData name="TAKAHASHI Syuuto 高橋 柊人" userId="8e78f6a0-1b1f-4fae-850b-fec16be1eaab" providerId="ADAL" clId="{01C3DA7B-81F9-4659-A5B4-9CC5FCF91182}" dt="2020-08-16T09:19:23.647" v="233" actId="478"/>
          <ac:picMkLst>
            <pc:docMk/>
            <pc:sldMk cId="528055048" sldId="260"/>
            <ac:picMk id="80" creationId="{AE6A393C-7484-43B7-8DDA-3509B350797E}"/>
          </ac:picMkLst>
        </pc:picChg>
        <pc:picChg chg="add del mod">
          <ac:chgData name="TAKAHASHI Syuuto 高橋 柊人" userId="8e78f6a0-1b1f-4fae-850b-fec16be1eaab" providerId="ADAL" clId="{01C3DA7B-81F9-4659-A5B4-9CC5FCF91182}" dt="2020-08-16T09:27:16.685" v="295" actId="478"/>
          <ac:picMkLst>
            <pc:docMk/>
            <pc:sldMk cId="528055048" sldId="260"/>
            <ac:picMk id="82" creationId="{78599E3A-8DBB-4C85-A318-67A04B30563E}"/>
          </ac:picMkLst>
        </pc:picChg>
        <pc:picChg chg="add del">
          <ac:chgData name="TAKAHASHI Syuuto 高橋 柊人" userId="8e78f6a0-1b1f-4fae-850b-fec16be1eaab" providerId="ADAL" clId="{01C3DA7B-81F9-4659-A5B4-9CC5FCF91182}" dt="2020-08-16T09:21:10.397" v="242"/>
          <ac:picMkLst>
            <pc:docMk/>
            <pc:sldMk cId="528055048" sldId="260"/>
            <ac:picMk id="83" creationId="{75761D24-D72B-4B1A-A83A-4EA7BBC8413B}"/>
          </ac:picMkLst>
        </pc:pic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4" creationId="{1E03578D-9BD8-478F-82B8-1C4FB3042B9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5" creationId="{CA8ED0B5-5226-4145-BF38-6C80830460C4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6" creationId="{22C28952-92C6-4D9E-8F82-B312EDEC3EB9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7" creationId="{64D1866A-332A-4C8D-96C3-DA81C4C6A945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8" creationId="{359414E9-9CA6-4E6E-83EE-37D5018D5FAD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9" creationId="{1A9DC40C-69B8-45FC-AF54-180015E9CE8F}"/>
          </ac:cxnSpMkLst>
        </pc:cxnChg>
        <pc:cxnChg chg="add del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5" creationId="{4EC0CC80-60EE-40AB-AF41-045B5EBA562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7" creationId="{F0D35517-E571-4641-A9BE-9DA6AB731B5D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1:16.102" v="81" actId="478"/>
          <ac:cxnSpMkLst>
            <pc:docMk/>
            <pc:sldMk cId="528055048" sldId="260"/>
            <ac:cxnSpMk id="18" creationId="{A3F49712-9338-49FC-85DB-45A7468FB778}"/>
          </ac:cxnSpMkLst>
        </pc:cxnChg>
        <pc:cxnChg chg="add mod">
          <ac:chgData name="TAKAHASHI Syuuto 高橋 柊人" userId="8e78f6a0-1b1f-4fae-850b-fec16be1eaab" providerId="ADAL" clId="{01C3DA7B-81F9-4659-A5B4-9CC5FCF91182}" dt="2020-08-16T08:41:48.301" v="83" actId="13822"/>
          <ac:cxnSpMkLst>
            <pc:docMk/>
            <pc:sldMk cId="528055048" sldId="260"/>
            <ac:cxnSpMk id="21" creationId="{2A36C11E-1F46-4B9A-86F5-7BEE67704664}"/>
          </ac:cxnSpMkLst>
        </pc:cxnChg>
        <pc:cxnChg chg="add mod">
          <ac:chgData name="TAKAHASHI Syuuto 高橋 柊人" userId="8e78f6a0-1b1f-4fae-850b-fec16be1eaab" providerId="ADAL" clId="{01C3DA7B-81F9-4659-A5B4-9CC5FCF91182}" dt="2020-08-16T08:51:54.639" v="131" actId="14100"/>
          <ac:cxnSpMkLst>
            <pc:docMk/>
            <pc:sldMk cId="528055048" sldId="260"/>
            <ac:cxnSpMk id="22" creationId="{55A93160-E03E-4362-A038-B51E1B36B0BA}"/>
          </ac:cxnSpMkLst>
        </pc:cxnChg>
        <pc:cxnChg chg="add mod">
          <ac:chgData name="TAKAHASHI Syuuto 高橋 柊人" userId="8e78f6a0-1b1f-4fae-850b-fec16be1eaab" providerId="ADAL" clId="{01C3DA7B-81F9-4659-A5B4-9CC5FCF91182}" dt="2020-08-16T08:51:47.806" v="130" actId="14100"/>
          <ac:cxnSpMkLst>
            <pc:docMk/>
            <pc:sldMk cId="528055048" sldId="260"/>
            <ac:cxnSpMk id="24" creationId="{07A37794-91CB-4BAB-95CE-40405F1C7411}"/>
          </ac:cxnSpMkLst>
        </pc:cxnChg>
        <pc:cxnChg chg="add mod">
          <ac:chgData name="TAKAHASHI Syuuto 高橋 柊人" userId="8e78f6a0-1b1f-4fae-850b-fec16be1eaab" providerId="ADAL" clId="{01C3DA7B-81F9-4659-A5B4-9CC5FCF91182}" dt="2020-08-16T09:02:44.070" v="211" actId="14100"/>
          <ac:cxnSpMkLst>
            <pc:docMk/>
            <pc:sldMk cId="528055048" sldId="260"/>
            <ac:cxnSpMk id="25" creationId="{D4A550A2-5246-4A44-8078-8E81AC185E43}"/>
          </ac:cxnSpMkLst>
        </pc:cxnChg>
        <pc:cxnChg chg="add mod">
          <ac:chgData name="TAKAHASHI Syuuto 高橋 柊人" userId="8e78f6a0-1b1f-4fae-850b-fec16be1eaab" providerId="ADAL" clId="{01C3DA7B-81F9-4659-A5B4-9CC5FCF91182}" dt="2020-08-16T09:02:39.014" v="210" actId="14100"/>
          <ac:cxnSpMkLst>
            <pc:docMk/>
            <pc:sldMk cId="528055048" sldId="260"/>
            <ac:cxnSpMk id="28" creationId="{2C63429B-3E44-4CE6-9D46-4946165369A0}"/>
          </ac:cxnSpMkLst>
        </pc:cxnChg>
        <pc:cxnChg chg="add mod">
          <ac:chgData name="TAKAHASHI Syuuto 高橋 柊人" userId="8e78f6a0-1b1f-4fae-850b-fec16be1eaab" providerId="ADAL" clId="{01C3DA7B-81F9-4659-A5B4-9CC5FCF91182}" dt="2020-08-16T08:43:00.812" v="99" actId="1076"/>
          <ac:cxnSpMkLst>
            <pc:docMk/>
            <pc:sldMk cId="528055048" sldId="260"/>
            <ac:cxnSpMk id="29" creationId="{E6D479C9-985F-4BB9-B037-0D6E14716BA5}"/>
          </ac:cxnSpMkLst>
        </pc:cxnChg>
        <pc:cxnChg chg="add mod">
          <ac:chgData name="TAKAHASHI Syuuto 高橋 柊人" userId="8e78f6a0-1b1f-4fae-850b-fec16be1eaab" providerId="ADAL" clId="{01C3DA7B-81F9-4659-A5B4-9CC5FCF91182}" dt="2020-08-16T08:43:04.733" v="101" actId="1076"/>
          <ac:cxnSpMkLst>
            <pc:docMk/>
            <pc:sldMk cId="528055048" sldId="260"/>
            <ac:cxnSpMk id="31" creationId="{B691029F-8533-42D5-9D8F-EEB028A04871}"/>
          </ac:cxnSpMkLst>
        </pc:cxnChg>
        <pc:cxnChg chg="add mod">
          <ac:chgData name="TAKAHASHI Syuuto 高橋 柊人" userId="8e78f6a0-1b1f-4fae-850b-fec16be1eaab" providerId="ADAL" clId="{01C3DA7B-81F9-4659-A5B4-9CC5FCF91182}" dt="2020-08-16T08:43:09.638" v="103" actId="1076"/>
          <ac:cxnSpMkLst>
            <pc:docMk/>
            <pc:sldMk cId="528055048" sldId="260"/>
            <ac:cxnSpMk id="32" creationId="{A09F46F8-2700-4B4B-8A29-79DE9B08A981}"/>
          </ac:cxnSpMkLst>
        </pc:cxnChg>
        <pc:cxnChg chg="add del mod">
          <ac:chgData name="TAKAHASHI Syuuto 高橋 柊人" userId="8e78f6a0-1b1f-4fae-850b-fec16be1eaab" providerId="ADAL" clId="{01C3DA7B-81F9-4659-A5B4-9CC5FCF91182}" dt="2020-08-16T08:43:16.598" v="106" actId="478"/>
          <ac:cxnSpMkLst>
            <pc:docMk/>
            <pc:sldMk cId="528055048" sldId="260"/>
            <ac:cxnSpMk id="33" creationId="{C3150617-6559-4DB4-AFBA-69FC29D83902}"/>
          </ac:cxnSpMkLst>
        </pc:cxnChg>
        <pc:cxnChg chg="add mod">
          <ac:chgData name="TAKAHASHI Syuuto 高橋 柊人" userId="8e78f6a0-1b1f-4fae-850b-fec16be1eaab" providerId="ADAL" clId="{01C3DA7B-81F9-4659-A5B4-9CC5FCF91182}" dt="2020-08-16T08:52:04.164" v="133" actId="14100"/>
          <ac:cxnSpMkLst>
            <pc:docMk/>
            <pc:sldMk cId="528055048" sldId="260"/>
            <ac:cxnSpMk id="44" creationId="{D44925AA-A41D-40E8-9AF1-2ADFD6F6B57D}"/>
          </ac:cxnSpMkLst>
        </pc:cxnChg>
        <pc:cxnChg chg="add mod">
          <ac:chgData name="TAKAHASHI Syuuto 高橋 柊人" userId="8e78f6a0-1b1f-4fae-850b-fec16be1eaab" providerId="ADAL" clId="{01C3DA7B-81F9-4659-A5B4-9CC5FCF91182}" dt="2020-08-16T08:52:07.022" v="134" actId="14100"/>
          <ac:cxnSpMkLst>
            <pc:docMk/>
            <pc:sldMk cId="528055048" sldId="260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8-16T09:26:38.942" v="288" actId="478"/>
          <ac:cxnSpMkLst>
            <pc:docMk/>
            <pc:sldMk cId="528055048" sldId="260"/>
            <ac:cxnSpMk id="86" creationId="{EE9E58C5-F02A-419F-8C8C-6F5104AA89F4}"/>
          </ac:cxnSpMkLst>
        </pc:cxnChg>
        <pc:cxnChg chg="add mod">
          <ac:chgData name="TAKAHASHI Syuuto 高橋 柊人" userId="8e78f6a0-1b1f-4fae-850b-fec16be1eaab" providerId="ADAL" clId="{01C3DA7B-81F9-4659-A5B4-9CC5FCF91182}" dt="2020-08-16T14:35:02.213" v="435" actId="208"/>
          <ac:cxnSpMkLst>
            <pc:docMk/>
            <pc:sldMk cId="528055048" sldId="260"/>
            <ac:cxnSpMk id="87" creationId="{D2E9C4E2-EB30-4B0C-A0E7-38816912F621}"/>
          </ac:cxnSpMkLst>
        </pc:cxnChg>
        <pc:cxnChg chg="add mod">
          <ac:chgData name="TAKAHASHI Syuuto 高橋 柊人" userId="8e78f6a0-1b1f-4fae-850b-fec16be1eaab" providerId="ADAL" clId="{01C3DA7B-81F9-4659-A5B4-9CC5FCF91182}" dt="2020-08-16T14:35:14.017" v="437" actId="208"/>
          <ac:cxnSpMkLst>
            <pc:docMk/>
            <pc:sldMk cId="528055048" sldId="260"/>
            <ac:cxnSpMk id="90" creationId="{CDA5E730-6938-419A-B91B-C91363D654C4}"/>
          </ac:cxnSpMkLst>
        </pc:cxnChg>
      </pc:sldChg>
      <pc:sldChg chg="addSp delSp modSp add setBg">
        <pc:chgData name="TAKAHASHI Syuuto 高橋 柊人" userId="8e78f6a0-1b1f-4fae-850b-fec16be1eaab" providerId="ADAL" clId="{01C3DA7B-81F9-4659-A5B4-9CC5FCF91182}" dt="2020-09-06T06:19:25.523" v="1587" actId="478"/>
        <pc:sldMkLst>
          <pc:docMk/>
          <pc:sldMk cId="3008651479" sldId="261"/>
        </pc:sldMkLst>
        <pc:spChg chg="add mod">
          <ac:chgData name="TAKAHASHI Syuuto 高橋 柊人" userId="8e78f6a0-1b1f-4fae-850b-fec16be1eaab" providerId="ADAL" clId="{01C3DA7B-81F9-4659-A5B4-9CC5FCF91182}" dt="2020-08-16T14:51:48.185" v="483" actId="20577"/>
          <ac:spMkLst>
            <pc:docMk/>
            <pc:sldMk cId="3008651479" sldId="261"/>
            <ac:spMk id="3" creationId="{6EBF8A5F-B542-4B4D-8847-1A7EAE984E05}"/>
          </ac:spMkLst>
        </pc:spChg>
        <pc:spChg chg="add del mod">
          <ac:chgData name="TAKAHASHI Syuuto 高橋 柊人" userId="8e78f6a0-1b1f-4fae-850b-fec16be1eaab" providerId="ADAL" clId="{01C3DA7B-81F9-4659-A5B4-9CC5FCF91182}" dt="2020-08-16T14:54:15.369" v="528" actId="478"/>
          <ac:spMkLst>
            <pc:docMk/>
            <pc:sldMk cId="3008651479" sldId="261"/>
            <ac:spMk id="7" creationId="{6D202D32-132F-4ED6-B242-11A3C3B459B5}"/>
          </ac:spMkLst>
        </pc:spChg>
        <pc:spChg chg="add mod">
          <ac:chgData name="TAKAHASHI Syuuto 高橋 柊人" userId="8e78f6a0-1b1f-4fae-850b-fec16be1eaab" providerId="ADAL" clId="{01C3DA7B-81F9-4659-A5B4-9CC5FCF91182}" dt="2020-08-16T14:59:39.633" v="548" actId="14100"/>
          <ac:spMkLst>
            <pc:docMk/>
            <pc:sldMk cId="3008651479" sldId="261"/>
            <ac:spMk id="11" creationId="{FD8D74CB-B5B7-408F-AAC4-68AC359E173D}"/>
          </ac:spMkLst>
        </pc:spChg>
        <pc:spChg chg="add del mod">
          <ac:chgData name="TAKAHASHI Syuuto 高橋 柊人" userId="8e78f6a0-1b1f-4fae-850b-fec16be1eaab" providerId="ADAL" clId="{01C3DA7B-81F9-4659-A5B4-9CC5FCF91182}" dt="2020-09-06T06:19:25.523" v="1587" actId="478"/>
          <ac:spMkLst>
            <pc:docMk/>
            <pc:sldMk cId="3008651479" sldId="261"/>
            <ac:spMk id="19" creationId="{C7E73663-D5E1-4363-B8FC-CD854235BE39}"/>
          </ac:spMkLst>
        </pc:spChg>
        <pc:spChg chg="add mod">
          <ac:chgData name="TAKAHASHI Syuuto 高橋 柊人" userId="8e78f6a0-1b1f-4fae-850b-fec16be1eaab" providerId="ADAL" clId="{01C3DA7B-81F9-4659-A5B4-9CC5FCF91182}" dt="2020-08-16T14:59:51.844" v="553" actId="20577"/>
          <ac:spMkLst>
            <pc:docMk/>
            <pc:sldMk cId="3008651479" sldId="261"/>
            <ac:spMk id="39" creationId="{4BB6D8A3-A3C2-4091-8591-02EAB44771A0}"/>
          </ac:spMkLst>
        </pc:spChg>
        <pc:spChg chg="add mod">
          <ac:chgData name="TAKAHASHI Syuuto 高橋 柊人" userId="8e78f6a0-1b1f-4fae-850b-fec16be1eaab" providerId="ADAL" clId="{01C3DA7B-81F9-4659-A5B4-9CC5FCF91182}" dt="2020-08-16T14:59:43.400" v="549" actId="14100"/>
          <ac:spMkLst>
            <pc:docMk/>
            <pc:sldMk cId="3008651479" sldId="261"/>
            <ac:spMk id="41" creationId="{ECF891D4-1B8A-416F-8E17-723870F59D7A}"/>
          </ac:spMkLst>
        </pc:spChg>
        <pc:spChg chg="add mod">
          <ac:chgData name="TAKAHASHI Syuuto 高橋 柊人" userId="8e78f6a0-1b1f-4fae-850b-fec16be1eaab" providerId="ADAL" clId="{01C3DA7B-81F9-4659-A5B4-9CC5FCF91182}" dt="2020-08-16T16:04:06.928" v="560"/>
          <ac:spMkLst>
            <pc:docMk/>
            <pc:sldMk cId="3008651479" sldId="261"/>
            <ac:spMk id="42" creationId="{E009EF2B-F702-4CF0-98FA-DEF017496991}"/>
          </ac:spMkLst>
        </pc:spChg>
        <pc:spChg chg="add mod">
          <ac:chgData name="TAKAHASHI Syuuto 高橋 柊人" userId="8e78f6a0-1b1f-4fae-850b-fec16be1eaab" providerId="ADAL" clId="{01C3DA7B-81F9-4659-A5B4-9CC5FCF91182}" dt="2020-08-16T16:04:10.607" v="564"/>
          <ac:spMkLst>
            <pc:docMk/>
            <pc:sldMk cId="3008651479" sldId="261"/>
            <ac:spMk id="43" creationId="{AC6DD8E8-087A-46CC-BD10-E06E75B6E454}"/>
          </ac:spMkLst>
        </pc:spChg>
        <pc:spChg chg="add mod">
          <ac:chgData name="TAKAHASHI Syuuto 高橋 柊人" userId="8e78f6a0-1b1f-4fae-850b-fec16be1eaab" providerId="ADAL" clId="{01C3DA7B-81F9-4659-A5B4-9CC5FCF91182}" dt="2020-08-16T16:04:14.599" v="568"/>
          <ac:spMkLst>
            <pc:docMk/>
            <pc:sldMk cId="3008651479" sldId="261"/>
            <ac:spMk id="46" creationId="{61ABDB61-9915-4EC6-8F68-4697059DCCE4}"/>
          </ac:spMkLst>
        </pc:spChg>
        <pc:spChg chg="add mod">
          <ac:chgData name="TAKAHASHI Syuuto 高橋 柊人" userId="8e78f6a0-1b1f-4fae-850b-fec16be1eaab" providerId="ADAL" clId="{01C3DA7B-81F9-4659-A5B4-9CC5FCF91182}" dt="2020-08-16T14:59:37.297" v="547" actId="1076"/>
          <ac:spMkLst>
            <pc:docMk/>
            <pc:sldMk cId="3008651479" sldId="261"/>
            <ac:spMk id="47" creationId="{EF46CC15-4286-4132-88D6-46659892AB1E}"/>
          </ac:spMkLst>
        </pc:spChg>
        <pc:spChg chg="del">
          <ac:chgData name="TAKAHASHI Syuuto 高橋 柊人" userId="8e78f6a0-1b1f-4fae-850b-fec16be1eaab" providerId="ADAL" clId="{01C3DA7B-81F9-4659-A5B4-9CC5FCF91182}" dt="2020-08-16T14:48:46.906" v="446" actId="478"/>
          <ac:spMkLst>
            <pc:docMk/>
            <pc:sldMk cId="3008651479" sldId="26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8-16T14:48:49.953" v="448" actId="478"/>
          <ac:spMkLst>
            <pc:docMk/>
            <pc:sldMk cId="3008651479" sldId="261"/>
            <ac:spMk id="102" creationId="{50AF47C2-E4A2-411F-8C2C-FD698305407B}"/>
          </ac:spMkLst>
        </pc:spChg>
        <pc:spChg chg="del">
          <ac:chgData name="TAKAHASHI Syuuto 高橋 柊人" userId="8e78f6a0-1b1f-4fae-850b-fec16be1eaab" providerId="ADAL" clId="{01C3DA7B-81F9-4659-A5B4-9CC5FCF91182}" dt="2020-08-16T14:48:55.497" v="450" actId="478"/>
          <ac:spMkLst>
            <pc:docMk/>
            <pc:sldMk cId="3008651479" sldId="26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8-16T14:49:02.010" v="458" actId="478"/>
          <ac:spMkLst>
            <pc:docMk/>
            <pc:sldMk cId="3008651479" sldId="261"/>
            <ac:spMk id="104" creationId="{6AB7FF76-F985-4782-A439-3B5B99AD7F71}"/>
          </ac:spMkLst>
        </pc:spChg>
        <pc:spChg chg="del">
          <ac:chgData name="TAKAHASHI Syuuto 高橋 柊人" userId="8e78f6a0-1b1f-4fae-850b-fec16be1eaab" providerId="ADAL" clId="{01C3DA7B-81F9-4659-A5B4-9CC5FCF91182}" dt="2020-08-16T14:48:43.648" v="442" actId="478"/>
          <ac:spMkLst>
            <pc:docMk/>
            <pc:sldMk cId="3008651479" sldId="261"/>
            <ac:spMk id="105" creationId="{F58215C2-C69E-42BC-A98A-11537BFA8DDE}"/>
          </ac:spMkLst>
        </pc:spChg>
        <pc:picChg chg="del">
          <ac:chgData name="TAKAHASHI Syuuto 高橋 柊人" userId="8e78f6a0-1b1f-4fae-850b-fec16be1eaab" providerId="ADAL" clId="{01C3DA7B-81F9-4659-A5B4-9CC5FCF91182}" dt="2020-08-16T14:48:53.446" v="449" actId="478"/>
          <ac:picMkLst>
            <pc:docMk/>
            <pc:sldMk cId="3008651479" sldId="261"/>
            <ac:picMk id="60" creationId="{F63D12A6-AA27-4F2C-8F73-7B8409E841E2}"/>
          </ac:picMkLst>
        </pc:picChg>
        <pc:picChg chg="del">
          <ac:chgData name="TAKAHASHI Syuuto 高橋 柊人" userId="8e78f6a0-1b1f-4fae-850b-fec16be1eaab" providerId="ADAL" clId="{01C3DA7B-81F9-4659-A5B4-9CC5FCF91182}" dt="2020-08-16T14:48:56.337" v="451" actId="478"/>
          <ac:picMkLst>
            <pc:docMk/>
            <pc:sldMk cId="3008651479" sldId="26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8-16T14:49:01.362" v="457" actId="478"/>
          <ac:picMkLst>
            <pc:docMk/>
            <pc:sldMk cId="3008651479" sldId="261"/>
            <ac:picMk id="64" creationId="{658E881D-B215-43E0-B974-13D945F6C2AD}"/>
          </ac:picMkLst>
        </pc:picChg>
        <pc:picChg chg="del">
          <ac:chgData name="TAKAHASHI Syuuto 高橋 柊人" userId="8e78f6a0-1b1f-4fae-850b-fec16be1eaab" providerId="ADAL" clId="{01C3DA7B-81F9-4659-A5B4-9CC5FCF91182}" dt="2020-08-16T14:48:57.145" v="452" actId="478"/>
          <ac:picMkLst>
            <pc:docMk/>
            <pc:sldMk cId="3008651479" sldId="261"/>
            <ac:picMk id="65" creationId="{376AE077-98F0-43A7-A71A-088194F059B9}"/>
          </ac:picMkLst>
        </pc:picChg>
        <pc:picChg chg="del">
          <ac:chgData name="TAKAHASHI Syuuto 高橋 柊人" userId="8e78f6a0-1b1f-4fae-850b-fec16be1eaab" providerId="ADAL" clId="{01C3DA7B-81F9-4659-A5B4-9CC5FCF91182}" dt="2020-08-16T14:48:58.353" v="454" actId="478"/>
          <ac:picMkLst>
            <pc:docMk/>
            <pc:sldMk cId="3008651479" sldId="26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8-16T14:49:00.464" v="456" actId="478"/>
          <ac:picMkLst>
            <pc:docMk/>
            <pc:sldMk cId="3008651479" sldId="26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8-16T14:48:59.369" v="455" actId="478"/>
          <ac:picMkLst>
            <pc:docMk/>
            <pc:sldMk cId="3008651479" sldId="261"/>
            <ac:picMk id="68" creationId="{953D379A-2970-412A-987F-A5EC1CC95733}"/>
          </ac:picMkLst>
        </pc:picChg>
        <pc:picChg chg="del">
          <ac:chgData name="TAKAHASHI Syuuto 高橋 柊人" userId="8e78f6a0-1b1f-4fae-850b-fec16be1eaab" providerId="ADAL" clId="{01C3DA7B-81F9-4659-A5B4-9CC5FCF91182}" dt="2020-08-16T14:48:44.528" v="443" actId="478"/>
          <ac:picMkLst>
            <pc:docMk/>
            <pc:sldMk cId="3008651479" sldId="26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8-16T14:48:45.994" v="445" actId="478"/>
          <ac:picMkLst>
            <pc:docMk/>
            <pc:sldMk cId="3008651479" sldId="261"/>
            <ac:picMk id="76" creationId="{32635E42-022A-447C-B495-8E50BA055E7A}"/>
          </ac:picMkLst>
        </pc:picChg>
        <pc:picChg chg="del">
          <ac:chgData name="TAKAHASHI Syuuto 高橋 柊人" userId="8e78f6a0-1b1f-4fae-850b-fec16be1eaab" providerId="ADAL" clId="{01C3DA7B-81F9-4659-A5B4-9CC5FCF91182}" dt="2020-08-16T14:48:57.689" v="453" actId="478"/>
          <ac:picMkLst>
            <pc:docMk/>
            <pc:sldMk cId="3008651479" sldId="26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8-16T14:49:02.705" v="459" actId="478"/>
          <ac:picMkLst>
            <pc:docMk/>
            <pc:sldMk cId="3008651479" sldId="261"/>
            <ac:picMk id="78" creationId="{FD1061AB-4241-4736-A20A-D84F65CA9ED7}"/>
          </ac:picMkLst>
        </pc:picChg>
        <pc:cxnChg chg="add del mod">
          <ac:chgData name="TAKAHASHI Syuuto 高橋 柊人" userId="8e78f6a0-1b1f-4fae-850b-fec16be1eaab" providerId="ADAL" clId="{01C3DA7B-81F9-4659-A5B4-9CC5FCF91182}" dt="2020-08-16T14:54:09.800" v="526" actId="478"/>
          <ac:cxnSpMkLst>
            <pc:docMk/>
            <pc:sldMk cId="3008651479" sldId="261"/>
            <ac:cxnSpMk id="5" creationId="{B84D8B97-E222-42BA-B70B-95BE7CE8670C}"/>
          </ac:cxnSpMkLst>
        </pc:cxnChg>
        <pc:cxnChg chg="add mod">
          <ac:chgData name="TAKAHASHI Syuuto 高橋 柊人" userId="8e78f6a0-1b1f-4fae-850b-fec16be1eaab" providerId="ADAL" clId="{01C3DA7B-81F9-4659-A5B4-9CC5FCF91182}" dt="2020-08-16T16:03:56.820" v="556" actId="1582"/>
          <ac:cxnSpMkLst>
            <pc:docMk/>
            <pc:sldMk cId="3008651479" sldId="261"/>
            <ac:cxnSpMk id="13" creationId="{DDE0BCF1-D6EB-460B-B5A7-7EB17A2DDE25}"/>
          </ac:cxnSpMkLst>
        </pc:cxnChg>
        <pc:cxnChg chg="mod">
          <ac:chgData name="TAKAHASHI Syuuto 高橋 柊人" userId="8e78f6a0-1b1f-4fae-850b-fec16be1eaab" providerId="ADAL" clId="{01C3DA7B-81F9-4659-A5B4-9CC5FCF91182}" dt="2020-08-16T14:53:59.941" v="523" actId="1076"/>
          <ac:cxnSpMkLst>
            <pc:docMk/>
            <pc:sldMk cId="3008651479" sldId="26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8-16T14:53:58.058" v="522" actId="1076"/>
          <ac:cxnSpMkLst>
            <pc:docMk/>
            <pc:sldMk cId="3008651479" sldId="26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8-16T14:49:18.825" v="464" actId="1076"/>
          <ac:cxnSpMkLst>
            <pc:docMk/>
            <pc:sldMk cId="3008651479" sldId="26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8-16T14:49:28.461" v="467" actId="1076"/>
          <ac:cxnSpMkLst>
            <pc:docMk/>
            <pc:sldMk cId="3008651479" sldId="26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8-16T14:49:36.481" v="471" actId="1076"/>
          <ac:cxnSpMkLst>
            <pc:docMk/>
            <pc:sldMk cId="3008651479" sldId="26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8-16T14:49:34.763" v="470" actId="1076"/>
          <ac:cxnSpMkLst>
            <pc:docMk/>
            <pc:sldMk cId="3008651479" sldId="261"/>
            <ac:cxnSpMk id="29" creationId="{E6D479C9-985F-4BB9-B037-0D6E14716BA5}"/>
          </ac:cxnSpMkLst>
        </pc:cxnChg>
        <pc:cxnChg chg="mod">
          <ac:chgData name="TAKAHASHI Syuuto 高橋 柊人" userId="8e78f6a0-1b1f-4fae-850b-fec16be1eaab" providerId="ADAL" clId="{01C3DA7B-81F9-4659-A5B4-9CC5FCF91182}" dt="2020-08-16T14:54:02.894" v="524" actId="1076"/>
          <ac:cxnSpMkLst>
            <pc:docMk/>
            <pc:sldMk cId="3008651479" sldId="261"/>
            <ac:cxnSpMk id="31" creationId="{B691029F-8533-42D5-9D8F-EEB028A04871}"/>
          </ac:cxnSpMkLst>
        </pc:cxnChg>
        <pc:cxnChg chg="mod">
          <ac:chgData name="TAKAHASHI Syuuto 高橋 柊人" userId="8e78f6a0-1b1f-4fae-850b-fec16be1eaab" providerId="ADAL" clId="{01C3DA7B-81F9-4659-A5B4-9CC5FCF91182}" dt="2020-08-16T14:54:05.760" v="525" actId="1076"/>
          <ac:cxnSpMkLst>
            <pc:docMk/>
            <pc:sldMk cId="3008651479" sldId="261"/>
            <ac:cxnSpMk id="32" creationId="{A09F46F8-2700-4B4B-8A29-79DE9B08A981}"/>
          </ac:cxnSpMkLst>
        </pc:cxnChg>
        <pc:cxnChg chg="del">
          <ac:chgData name="TAKAHASHI Syuuto 高橋 柊人" userId="8e78f6a0-1b1f-4fae-850b-fec16be1eaab" providerId="ADAL" clId="{01C3DA7B-81F9-4659-A5B4-9CC5FCF91182}" dt="2020-08-16T14:49:05.120" v="460" actId="478"/>
          <ac:cxnSpMkLst>
            <pc:docMk/>
            <pc:sldMk cId="3008651479" sldId="26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8-16T14:49:05.808" v="461" actId="478"/>
          <ac:cxnSpMkLst>
            <pc:docMk/>
            <pc:sldMk cId="3008651479" sldId="261"/>
            <ac:cxnSpMk id="45" creationId="{89FEBA9C-DB53-47C8-AB8C-6C75CADB6E10}"/>
          </ac:cxnSpMkLst>
        </pc:cxnChg>
        <pc:cxnChg chg="del">
          <ac:chgData name="TAKAHASHI Syuuto 高橋 柊人" userId="8e78f6a0-1b1f-4fae-850b-fec16be1eaab" providerId="ADAL" clId="{01C3DA7B-81F9-4659-A5B4-9CC5FCF91182}" dt="2020-08-16T14:48:45.281" v="444" actId="478"/>
          <ac:cxnSpMkLst>
            <pc:docMk/>
            <pc:sldMk cId="3008651479" sldId="26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8-16T14:48:47.720" v="447" actId="478"/>
          <ac:cxnSpMkLst>
            <pc:docMk/>
            <pc:sldMk cId="3008651479" sldId="261"/>
            <ac:cxnSpMk id="90" creationId="{CDA5E730-6938-419A-B91B-C91363D654C4}"/>
          </ac:cxnSpMkLst>
        </pc:cxnChg>
      </pc:sldChg>
      <pc:sldChg chg="delSp add">
        <pc:chgData name="TAKAHASHI Syuuto 高橋 柊人" userId="8e78f6a0-1b1f-4fae-850b-fec16be1eaab" providerId="ADAL" clId="{01C3DA7B-81F9-4659-A5B4-9CC5FCF91182}" dt="2020-08-17T04:05:08.310" v="571" actId="478"/>
        <pc:sldMkLst>
          <pc:docMk/>
          <pc:sldMk cId="3182369698" sldId="262"/>
        </pc:sldMkLst>
        <pc:spChg chg="del">
          <ac:chgData name="TAKAHASHI Syuuto 高橋 柊人" userId="8e78f6a0-1b1f-4fae-850b-fec16be1eaab" providerId="ADAL" clId="{01C3DA7B-81F9-4659-A5B4-9CC5FCF91182}" dt="2020-08-17T04:05:08.310" v="571" actId="478"/>
          <ac:spMkLst>
            <pc:docMk/>
            <pc:sldMk cId="3182369698" sldId="262"/>
            <ac:spMk id="11" creationId="{FD8D74CB-B5B7-408F-AAC4-68AC359E173D}"/>
          </ac:spMkLst>
        </pc:spChg>
        <pc:spChg chg="del">
          <ac:chgData name="TAKAHASHI Syuuto 高橋 柊人" userId="8e78f6a0-1b1f-4fae-850b-fec16be1eaab" providerId="ADAL" clId="{01C3DA7B-81F9-4659-A5B4-9CC5FCF91182}" dt="2020-08-17T04:05:06.430" v="570" actId="478"/>
          <ac:spMkLst>
            <pc:docMk/>
            <pc:sldMk cId="3182369698" sldId="262"/>
            <ac:spMk id="41" creationId="{ECF891D4-1B8A-416F-8E17-723870F59D7A}"/>
          </ac:spMkLst>
        </pc:spChg>
      </pc:sldChg>
      <pc:sldChg chg="addSp delSp modSp add del">
        <pc:chgData name="TAKAHASHI Syuuto 高橋 柊人" userId="8e78f6a0-1b1f-4fae-850b-fec16be1eaab" providerId="ADAL" clId="{01C3DA7B-81F9-4659-A5B4-9CC5FCF91182}" dt="2020-08-26T16:56:35.087" v="987" actId="2696"/>
        <pc:sldMkLst>
          <pc:docMk/>
          <pc:sldMk cId="644091560" sldId="263"/>
        </pc:sldMkLst>
        <pc:spChg chg="del">
          <ac:chgData name="TAKAHASHI Syuuto 高橋 柊人" userId="8e78f6a0-1b1f-4fae-850b-fec16be1eaab" providerId="ADAL" clId="{01C3DA7B-81F9-4659-A5B4-9CC5FCF91182}" dt="2020-08-26T15:45:25.792" v="755" actId="478"/>
          <ac:spMkLst>
            <pc:docMk/>
            <pc:sldMk cId="644091560" sldId="263"/>
            <ac:spMk id="2" creationId="{DC7A0198-7F1C-4FD1-B131-7D8360E0D6CD}"/>
          </ac:spMkLst>
        </pc:spChg>
        <pc:spChg chg="del">
          <ac:chgData name="TAKAHASHI Syuuto 高橋 柊人" userId="8e78f6a0-1b1f-4fae-850b-fec16be1eaab" providerId="ADAL" clId="{01C3DA7B-81F9-4659-A5B4-9CC5FCF91182}" dt="2020-08-26T15:45:27.540" v="756" actId="478"/>
          <ac:spMkLst>
            <pc:docMk/>
            <pc:sldMk cId="644091560" sldId="263"/>
            <ac:spMk id="3" creationId="{AF1A0D03-9F2A-4DC7-9D00-4EA6692B6252}"/>
          </ac:spMkLst>
        </pc:spChg>
        <pc:spChg chg="add del mod">
          <ac:chgData name="TAKAHASHI Syuuto 高橋 柊人" userId="8e78f6a0-1b1f-4fae-850b-fec16be1eaab" providerId="ADAL" clId="{01C3DA7B-81F9-4659-A5B4-9CC5FCF91182}" dt="2020-08-26T16:06:29.881" v="771" actId="478"/>
          <ac:spMkLst>
            <pc:docMk/>
            <pc:sldMk cId="644091560" sldId="263"/>
            <ac:spMk id="4" creationId="{76E1794E-2D4D-4920-BE29-929C02652D56}"/>
          </ac:spMkLst>
        </pc:spChg>
        <pc:spChg chg="add del mod">
          <ac:chgData name="TAKAHASHI Syuuto 高橋 柊人" userId="8e78f6a0-1b1f-4fae-850b-fec16be1eaab" providerId="ADAL" clId="{01C3DA7B-81F9-4659-A5B4-9CC5FCF91182}" dt="2020-08-26T16:10:20.694" v="774" actId="11529"/>
          <ac:spMkLst>
            <pc:docMk/>
            <pc:sldMk cId="644091560" sldId="263"/>
            <ac:spMk id="7" creationId="{79C653B2-096B-4ECF-A578-2BE9BC92192F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8" creationId="{DDB72433-120B-4238-A3A9-1B304FB87CC3}"/>
          </ac:spMkLst>
        </pc:spChg>
        <pc:spChg chg="add mod">
          <ac:chgData name="TAKAHASHI Syuuto 高橋 柊人" userId="8e78f6a0-1b1f-4fae-850b-fec16be1eaab" providerId="ADAL" clId="{01C3DA7B-81F9-4659-A5B4-9CC5FCF91182}" dt="2020-08-26T16:19:57.256" v="878" actId="1076"/>
          <ac:spMkLst>
            <pc:docMk/>
            <pc:sldMk cId="644091560" sldId="263"/>
            <ac:spMk id="24" creationId="{F31BCC03-B07E-4AB0-9DF4-2091105149AA}"/>
          </ac:spMkLst>
        </pc:spChg>
        <pc:spChg chg="add mod">
          <ac:chgData name="TAKAHASHI Syuuto 高橋 柊人" userId="8e78f6a0-1b1f-4fae-850b-fec16be1eaab" providerId="ADAL" clId="{01C3DA7B-81F9-4659-A5B4-9CC5FCF91182}" dt="2020-08-26T16:20:01.592" v="879" actId="1076"/>
          <ac:spMkLst>
            <pc:docMk/>
            <pc:sldMk cId="644091560" sldId="263"/>
            <ac:spMk id="25" creationId="{D3DA776A-E29D-49AD-B217-E09ADDA15A9D}"/>
          </ac:spMkLst>
        </pc:spChg>
        <pc:spChg chg="add mod">
          <ac:chgData name="TAKAHASHI Syuuto 高橋 柊人" userId="8e78f6a0-1b1f-4fae-850b-fec16be1eaab" providerId="ADAL" clId="{01C3DA7B-81F9-4659-A5B4-9CC5FCF91182}" dt="2020-08-26T16:20:31.099" v="901" actId="14100"/>
          <ac:spMkLst>
            <pc:docMk/>
            <pc:sldMk cId="644091560" sldId="263"/>
            <ac:spMk id="26" creationId="{71D62664-4D30-4E13-8A5C-392C1D23866A}"/>
          </ac:spMkLst>
        </pc:spChg>
        <pc:spChg chg="add mod">
          <ac:chgData name="TAKAHASHI Syuuto 高橋 柊人" userId="8e78f6a0-1b1f-4fae-850b-fec16be1eaab" providerId="ADAL" clId="{01C3DA7B-81F9-4659-A5B4-9CC5FCF91182}" dt="2020-08-26T16:20:36.956" v="903" actId="1076"/>
          <ac:spMkLst>
            <pc:docMk/>
            <pc:sldMk cId="644091560" sldId="263"/>
            <ac:spMk id="27" creationId="{79F79988-E038-429A-AB62-4F9CF9A718BD}"/>
          </ac:spMkLst>
        </pc:spChg>
        <pc:spChg chg="add del mod">
          <ac:chgData name="TAKAHASHI Syuuto 高橋 柊人" userId="8e78f6a0-1b1f-4fae-850b-fec16be1eaab" providerId="ADAL" clId="{01C3DA7B-81F9-4659-A5B4-9CC5FCF91182}" dt="2020-08-26T16:23:18.893" v="986" actId="478"/>
          <ac:spMkLst>
            <pc:docMk/>
            <pc:sldMk cId="644091560" sldId="263"/>
            <ac:spMk id="28" creationId="{24BCFB5C-B7AE-4BE1-AF0B-E59F64BCC4BD}"/>
          </ac:spMkLst>
        </pc:spChg>
        <pc:spChg chg="add del mod ord">
          <ac:chgData name="TAKAHASHI Syuuto 高橋 柊人" userId="8e78f6a0-1b1f-4fae-850b-fec16be1eaab" providerId="ADAL" clId="{01C3DA7B-81F9-4659-A5B4-9CC5FCF91182}" dt="2020-08-26T16:23:16.469" v="985" actId="478"/>
          <ac:spMkLst>
            <pc:docMk/>
            <pc:sldMk cId="644091560" sldId="263"/>
            <ac:spMk id="29" creationId="{D4470B43-8861-4F92-BD3A-3AA55E72A2BA}"/>
          </ac:spMkLst>
        </pc:spChg>
        <pc:cxnChg chg="add del mod">
          <ac:chgData name="TAKAHASHI Syuuto 高橋 柊人" userId="8e78f6a0-1b1f-4fae-850b-fec16be1eaab" providerId="ADAL" clId="{01C3DA7B-81F9-4659-A5B4-9CC5FCF91182}" dt="2020-08-26T16:06:31.280" v="772" actId="478"/>
          <ac:cxnSpMkLst>
            <pc:docMk/>
            <pc:sldMk cId="644091560" sldId="263"/>
            <ac:cxnSpMk id="6" creationId="{4DEECDD5-E201-4F96-B72C-684F6B3F750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0" creationId="{99087949-C2AC-4D0E-8A1A-533571024BE6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1" creationId="{4327EE9E-8C7F-4449-915F-7D64631A7C77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2" creationId="{7FAA76BC-04FC-47AE-A2A4-3DC13508F94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3" creationId="{53F96C29-5E79-4320-929B-00CB60164CF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4" creationId="{1CFFA41D-6711-404E-9EB9-B0DAD6C3EB5E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5" creationId="{BCD11F19-9FA3-4F4C-8AD3-444BC2E558BA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6" creationId="{C47FC655-9A08-48CE-8C6B-8B0FDE27D7C4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19" creationId="{28B318EC-8273-48B7-9A10-6093DA755B9B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0" creationId="{247510B8-B7E7-45DB-8A71-5F5E148C9ED9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1" creationId="{73C362BE-BB3E-40BE-A6C6-49E0AA1AA1D1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2" creationId="{01B26AAB-7043-4DE7-9DAB-50E0EBDC1E9C}"/>
          </ac:cxnSpMkLst>
        </pc:cxnChg>
        <pc:cxnChg chg="add mod">
          <ac:chgData name="TAKAHASHI Syuuto 高橋 柊人" userId="8e78f6a0-1b1f-4fae-850b-fec16be1eaab" providerId="ADAL" clId="{01C3DA7B-81F9-4659-A5B4-9CC5FCF91182}" dt="2020-08-26T16:19:57.256" v="878" actId="1076"/>
          <ac:cxnSpMkLst>
            <pc:docMk/>
            <pc:sldMk cId="644091560" sldId="263"/>
            <ac:cxnSpMk id="23" creationId="{ADB6D53C-36E4-450F-B59A-6C67ABB44525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3T13:48:29.765" v="1009"/>
        <pc:sldMkLst>
          <pc:docMk/>
          <pc:sldMk cId="2628088667" sldId="263"/>
        </pc:sldMkLst>
        <pc:spChg chg="del">
          <ac:chgData name="TAKAHASHI Syuuto 高橋 柊人" userId="8e78f6a0-1b1f-4fae-850b-fec16be1eaab" providerId="ADAL" clId="{01C3DA7B-81F9-4659-A5B4-9CC5FCF91182}" dt="2020-09-03T13:32:16.164" v="989" actId="478"/>
          <ac:spMkLst>
            <pc:docMk/>
            <pc:sldMk cId="2628088667" sldId="263"/>
            <ac:spMk id="2" creationId="{ECD0DA58-4C43-414B-AB86-FAC8A8F94406}"/>
          </ac:spMkLst>
        </pc:spChg>
        <pc:spChg chg="del">
          <ac:chgData name="TAKAHASHI Syuuto 高橋 柊人" userId="8e78f6a0-1b1f-4fae-850b-fec16be1eaab" providerId="ADAL" clId="{01C3DA7B-81F9-4659-A5B4-9CC5FCF91182}" dt="2020-09-03T13:32:17.249" v="990" actId="478"/>
          <ac:spMkLst>
            <pc:docMk/>
            <pc:sldMk cId="2628088667" sldId="263"/>
            <ac:spMk id="3" creationId="{AB6C6202-7789-4D88-ACFE-2DF7B9F3465F}"/>
          </ac:spMkLst>
        </pc:spChg>
        <pc:graphicFrameChg chg="add del mod">
          <ac:chgData name="TAKAHASHI Syuuto 高橋 柊人" userId="8e78f6a0-1b1f-4fae-850b-fec16be1eaab" providerId="ADAL" clId="{01C3DA7B-81F9-4659-A5B4-9CC5FCF91182}" dt="2020-09-03T13:47:30.898" v="1004" actId="478"/>
          <ac:graphicFrameMkLst>
            <pc:docMk/>
            <pc:sldMk cId="2628088667" sldId="263"/>
            <ac:graphicFrameMk id="3" creationId="{5CA94822-6966-40C4-ABF0-FAEC2A81F76E}"/>
          </ac:graphicFrameMkLst>
        </pc:graphicFrameChg>
        <pc:graphicFrameChg chg="add del mod">
          <ac:chgData name="TAKAHASHI Syuuto 高橋 柊人" userId="8e78f6a0-1b1f-4fae-850b-fec16be1eaab" providerId="ADAL" clId="{01C3DA7B-81F9-4659-A5B4-9CC5FCF91182}" dt="2020-09-03T13:45:09.989" v="997" actId="478"/>
          <ac:graphicFrameMkLst>
            <pc:docMk/>
            <pc:sldMk cId="2628088667" sldId="263"/>
            <ac:graphicFrameMk id="4" creationId="{5CA94822-6966-40C4-ABF0-FAEC2A81F76E}"/>
          </ac:graphicFrameMkLst>
        </pc:graphicFrameChg>
        <pc:graphicFrameChg chg="add mod">
          <ac:chgData name="TAKAHASHI Syuuto 高橋 柊人" userId="8e78f6a0-1b1f-4fae-850b-fec16be1eaab" providerId="ADAL" clId="{01C3DA7B-81F9-4659-A5B4-9CC5FCF91182}" dt="2020-09-03T13:48:29.765" v="1009"/>
          <ac:graphicFrameMkLst>
            <pc:docMk/>
            <pc:sldMk cId="2628088667" sldId="263"/>
            <ac:graphicFrameMk id="5" creationId="{5CA94822-6966-40C4-ABF0-FAEC2A81F76E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5:54:23.271" v="2029" actId="20577"/>
        <pc:sldMkLst>
          <pc:docMk/>
          <pc:sldMk cId="2549150728" sldId="264"/>
        </pc:sldMkLst>
        <pc:spChg chg="del">
          <ac:chgData name="TAKAHASHI Syuuto 高橋 柊人" userId="8e78f6a0-1b1f-4fae-850b-fec16be1eaab" providerId="ADAL" clId="{01C3DA7B-81F9-4659-A5B4-9CC5FCF91182}" dt="2020-09-03T13:51:11.357" v="1013" actId="478"/>
          <ac:spMkLst>
            <pc:docMk/>
            <pc:sldMk cId="2549150728" sldId="264"/>
            <ac:spMk id="2" creationId="{7B6C5C54-DE3C-452C-840C-6298F1B173AB}"/>
          </ac:spMkLst>
        </pc:spChg>
        <pc:spChg chg="del">
          <ac:chgData name="TAKAHASHI Syuuto 高橋 柊人" userId="8e78f6a0-1b1f-4fae-850b-fec16be1eaab" providerId="ADAL" clId="{01C3DA7B-81F9-4659-A5B4-9CC5FCF91182}" dt="2020-09-03T13:50:59.647" v="1011"/>
          <ac:spMkLst>
            <pc:docMk/>
            <pc:sldMk cId="2549150728" sldId="264"/>
            <ac:spMk id="3" creationId="{F46733D9-EC1E-479D-8E9F-B6CD3DA42417}"/>
          </ac:spMkLst>
        </pc:spChg>
        <pc:spChg chg="add del mod">
          <ac:chgData name="TAKAHASHI Syuuto 高橋 柊人" userId="8e78f6a0-1b1f-4fae-850b-fec16be1eaab" providerId="ADAL" clId="{01C3DA7B-81F9-4659-A5B4-9CC5FCF91182}" dt="2020-09-03T13:51:12.590" v="1014" actId="478"/>
          <ac:spMkLst>
            <pc:docMk/>
            <pc:sldMk cId="2549150728" sldId="264"/>
            <ac:spMk id="7" creationId="{A2EC39A2-6872-49AF-B4A1-67CCBE3C18B1}"/>
          </ac:spMkLst>
        </pc:spChg>
        <pc:graphicFrameChg chg="add mod">
          <ac:chgData name="TAKAHASHI Syuuto 高橋 柊人" userId="8e78f6a0-1b1f-4fae-850b-fec16be1eaab" providerId="ADAL" clId="{01C3DA7B-81F9-4659-A5B4-9CC5FCF91182}" dt="2020-09-08T15:54:23.271" v="2029" actId="20577"/>
          <ac:graphicFrameMkLst>
            <pc:docMk/>
            <pc:sldMk cId="2549150728" sldId="264"/>
            <ac:graphicFrameMk id="8" creationId="{30653076-433D-4F43-A289-A19606023C04}"/>
          </ac:graphicFrameMkLst>
        </pc:graphicFrameChg>
        <pc:picChg chg="add del mod">
          <ac:chgData name="TAKAHASHI Syuuto 高橋 柊人" userId="8e78f6a0-1b1f-4fae-850b-fec16be1eaab" providerId="ADAL" clId="{01C3DA7B-81F9-4659-A5B4-9CC5FCF91182}" dt="2020-09-03T13:51:02.956" v="1012" actId="478"/>
          <ac:picMkLst>
            <pc:docMk/>
            <pc:sldMk cId="2549150728" sldId="264"/>
            <ac:picMk id="5" creationId="{2222DCDA-DCBB-4645-90B7-33C042829B98}"/>
          </ac:picMkLst>
        </pc:picChg>
      </pc:sldChg>
      <pc:sldChg chg="addSp delSp modSp add mod setBg">
        <pc:chgData name="TAKAHASHI Syuuto 高橋 柊人" userId="8e78f6a0-1b1f-4fae-850b-fec16be1eaab" providerId="ADAL" clId="{01C3DA7B-81F9-4659-A5B4-9CC5FCF91182}" dt="2020-09-03T13:53:16.243" v="1035"/>
        <pc:sldMkLst>
          <pc:docMk/>
          <pc:sldMk cId="1831490221" sldId="265"/>
        </pc:sldMkLst>
        <pc:spChg chg="del">
          <ac:chgData name="TAKAHASHI Syuuto 高橋 柊人" userId="8e78f6a0-1b1f-4fae-850b-fec16be1eaab" providerId="ADAL" clId="{01C3DA7B-81F9-4659-A5B4-9CC5FCF91182}" dt="2020-09-03T13:52:22.215" v="1020" actId="478"/>
          <ac:spMkLst>
            <pc:docMk/>
            <pc:sldMk cId="1831490221" sldId="265"/>
            <ac:spMk id="2" creationId="{6BD305D9-1FE9-409D-9E15-F6AEE1798D42}"/>
          </ac:spMkLst>
        </pc:spChg>
        <pc:spChg chg="del">
          <ac:chgData name="TAKAHASHI Syuuto 高橋 柊人" userId="8e78f6a0-1b1f-4fae-850b-fec16be1eaab" providerId="ADAL" clId="{01C3DA7B-81F9-4659-A5B4-9CC5FCF91182}" dt="2020-09-03T13:52:23.458" v="1021" actId="478"/>
          <ac:spMkLst>
            <pc:docMk/>
            <pc:sldMk cId="1831490221" sldId="265"/>
            <ac:spMk id="3" creationId="{ADDEF8C2-52F6-49B6-81FB-13855239E1D8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3:16.243" v="1035"/>
          <ac:graphicFrameMkLst>
            <pc:docMk/>
            <pc:sldMk cId="1831490221" sldId="265"/>
            <ac:graphicFrameMk id="4" creationId="{920866DB-EB92-4748-9590-D49173E9C9B4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3T13:55:04.820" v="1048" actId="27918"/>
        <pc:sldMkLst>
          <pc:docMk/>
          <pc:sldMk cId="1211568116" sldId="266"/>
        </pc:sldMkLst>
        <pc:spChg chg="del">
          <ac:chgData name="TAKAHASHI Syuuto 高橋 柊人" userId="8e78f6a0-1b1f-4fae-850b-fec16be1eaab" providerId="ADAL" clId="{01C3DA7B-81F9-4659-A5B4-9CC5FCF91182}" dt="2020-09-03T13:54:40.323" v="1043" actId="478"/>
          <ac:spMkLst>
            <pc:docMk/>
            <pc:sldMk cId="1211568116" sldId="266"/>
            <ac:spMk id="2" creationId="{7A9C4D1D-DE72-47D8-850C-2807235FDEBC}"/>
          </ac:spMkLst>
        </pc:spChg>
        <pc:spChg chg="del">
          <ac:chgData name="TAKAHASHI Syuuto 高橋 柊人" userId="8e78f6a0-1b1f-4fae-850b-fec16be1eaab" providerId="ADAL" clId="{01C3DA7B-81F9-4659-A5B4-9CC5FCF91182}" dt="2020-09-03T13:54:42.528" v="1044" actId="478"/>
          <ac:spMkLst>
            <pc:docMk/>
            <pc:sldMk cId="1211568116" sldId="266"/>
            <ac:spMk id="3" creationId="{1C347385-C74D-4120-ABE6-D456D7C531C7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5:04.794" v="1047" actId="26606"/>
          <ac:graphicFrameMkLst>
            <pc:docMk/>
            <pc:sldMk cId="1211568116" sldId="266"/>
            <ac:graphicFrameMk id="4" creationId="{CF4B82EC-63E2-43B2-B848-EE712745E157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8T16:37:28.609" v="2037"/>
        <pc:sldMkLst>
          <pc:docMk/>
          <pc:sldMk cId="824649685" sldId="267"/>
        </pc:sldMkLst>
        <pc:spChg chg="del">
          <ac:chgData name="TAKAHASHI Syuuto 高橋 柊人" userId="8e78f6a0-1b1f-4fae-850b-fec16be1eaab" providerId="ADAL" clId="{01C3DA7B-81F9-4659-A5B4-9CC5FCF91182}" dt="2020-09-03T13:54:36.905" v="1041" actId="478"/>
          <ac:spMkLst>
            <pc:docMk/>
            <pc:sldMk cId="824649685" sldId="267"/>
            <ac:spMk id="2" creationId="{F8AA0EF4-5A7D-4EC0-A6E8-0B8AC6DD8E8D}"/>
          </ac:spMkLst>
        </pc:spChg>
        <pc:spChg chg="del">
          <ac:chgData name="TAKAHASHI Syuuto 高橋 柊人" userId="8e78f6a0-1b1f-4fae-850b-fec16be1eaab" providerId="ADAL" clId="{01C3DA7B-81F9-4659-A5B4-9CC5FCF91182}" dt="2020-09-03T13:54:37.923" v="1042" actId="478"/>
          <ac:spMkLst>
            <pc:docMk/>
            <pc:sldMk cId="824649685" sldId="267"/>
            <ac:spMk id="3" creationId="{7AE0C678-01A6-4EC7-8A0B-837E976EFF17}"/>
          </ac:spMkLst>
        </pc:spChg>
        <pc:graphicFrameChg chg="add mod">
          <ac:chgData name="TAKAHASHI Syuuto 高橋 柊人" userId="8e78f6a0-1b1f-4fae-850b-fec16be1eaab" providerId="ADAL" clId="{01C3DA7B-81F9-4659-A5B4-9CC5FCF91182}" dt="2020-09-08T16:37:28.609" v="2037"/>
          <ac:graphicFrameMkLst>
            <pc:docMk/>
            <pc:sldMk cId="824649685" sldId="267"/>
            <ac:graphicFrameMk id="4" creationId="{3956B106-C1EA-4FBA-8A8A-2F9A433272F8}"/>
          </ac:graphicFrameMkLst>
        </pc:graphicFrameChg>
      </pc:sldChg>
      <pc:sldChg chg="addSp delSp modSp add mod setBg">
        <pc:chgData name="TAKAHASHI Syuuto 高橋 柊人" userId="8e78f6a0-1b1f-4fae-850b-fec16be1eaab" providerId="ADAL" clId="{01C3DA7B-81F9-4659-A5B4-9CC5FCF91182}" dt="2020-09-04T06:04:28.574" v="1114"/>
        <pc:sldMkLst>
          <pc:docMk/>
          <pc:sldMk cId="3827545140" sldId="268"/>
        </pc:sldMkLst>
        <pc:spChg chg="del">
          <ac:chgData name="TAKAHASHI Syuuto 高橋 柊人" userId="8e78f6a0-1b1f-4fae-850b-fec16be1eaab" providerId="ADAL" clId="{01C3DA7B-81F9-4659-A5B4-9CC5FCF91182}" dt="2020-09-03T13:54:34.210" v="1040" actId="478"/>
          <ac:spMkLst>
            <pc:docMk/>
            <pc:sldMk cId="3827545140" sldId="268"/>
            <ac:spMk id="2" creationId="{0C28F80A-9EB0-4379-A14F-C298076462CA}"/>
          </ac:spMkLst>
        </pc:spChg>
        <pc:spChg chg="del">
          <ac:chgData name="TAKAHASHI Syuuto 高橋 柊人" userId="8e78f6a0-1b1f-4fae-850b-fec16be1eaab" providerId="ADAL" clId="{01C3DA7B-81F9-4659-A5B4-9CC5FCF91182}" dt="2020-09-03T13:54:31.999" v="1039" actId="478"/>
          <ac:spMkLst>
            <pc:docMk/>
            <pc:sldMk cId="3827545140" sldId="268"/>
            <ac:spMk id="3" creationId="{16A16A53-ED70-4F91-ADA5-2210328F86DC}"/>
          </ac:spMkLst>
        </pc:spChg>
        <pc:spChg chg="add del">
          <ac:chgData name="TAKAHASHI Syuuto 高橋 柊人" userId="8e78f6a0-1b1f-4fae-850b-fec16be1eaab" providerId="ADAL" clId="{01C3DA7B-81F9-4659-A5B4-9CC5FCF91182}" dt="2020-09-04T06:04:28.574" v="1114"/>
          <ac:spMkLst>
            <pc:docMk/>
            <pc:sldMk cId="3827545140" sldId="268"/>
            <ac:spMk id="5" creationId="{E9750505-94BA-462F-9903-DCED288AA631}"/>
          </ac:spMkLst>
        </pc:spChg>
        <pc:graphicFrameChg chg="add mod">
          <ac:chgData name="TAKAHASHI Syuuto 高橋 柊人" userId="8e78f6a0-1b1f-4fae-850b-fec16be1eaab" providerId="ADAL" clId="{01C3DA7B-81F9-4659-A5B4-9CC5FCF91182}" dt="2020-09-03T13:59:26.081" v="1058" actId="26606"/>
          <ac:graphicFrameMkLst>
            <pc:docMk/>
            <pc:sldMk cId="3827545140" sldId="268"/>
            <ac:graphicFrameMk id="4" creationId="{1E2A3DC9-A393-420F-B0BF-801D278247A5}"/>
          </ac:graphicFrameMkLst>
        </pc:graphicFrameChg>
        <pc:graphicFrameChg chg="add del">
          <ac:chgData name="TAKAHASHI Syuuto 高橋 柊人" userId="8e78f6a0-1b1f-4fae-850b-fec16be1eaab" providerId="ADAL" clId="{01C3DA7B-81F9-4659-A5B4-9CC5FCF91182}" dt="2020-09-04T06:04:28.574" v="1114"/>
          <ac:graphicFrameMkLst>
            <pc:docMk/>
            <pc:sldMk cId="3827545140" sldId="268"/>
            <ac:graphicFrameMk id="6" creationId="{29CABC5E-269E-422F-9EB5-DDB2D7B64ACD}"/>
          </ac:graphicFrameMkLst>
        </pc:graphicFrameChg>
      </pc:sldChg>
      <pc:sldChg chg="addSp delSp modSp add">
        <pc:chgData name="TAKAHASHI Syuuto 高橋 柊人" userId="8e78f6a0-1b1f-4fae-850b-fec16be1eaab" providerId="ADAL" clId="{01C3DA7B-81F9-4659-A5B4-9CC5FCF91182}" dt="2020-09-06T06:45:13.985" v="1943" actId="478"/>
        <pc:sldMkLst>
          <pc:docMk/>
          <pc:sldMk cId="4186390620" sldId="269"/>
        </pc:sldMkLst>
        <pc:spChg chg="del">
          <ac:chgData name="TAKAHASHI Syuuto 高橋 柊人" userId="8e78f6a0-1b1f-4fae-850b-fec16be1eaab" providerId="ADAL" clId="{01C3DA7B-81F9-4659-A5B4-9CC5FCF91182}" dt="2020-09-04T06:04:35.857" v="1118" actId="478"/>
          <ac:spMkLst>
            <pc:docMk/>
            <pc:sldMk cId="4186390620" sldId="269"/>
            <ac:spMk id="2" creationId="{645D2E36-569C-4610-A3E8-365DB692B7A8}"/>
          </ac:spMkLst>
        </pc:spChg>
        <pc:spChg chg="del mod">
          <ac:chgData name="TAKAHASHI Syuuto 高橋 柊人" userId="8e78f6a0-1b1f-4fae-850b-fec16be1eaab" providerId="ADAL" clId="{01C3DA7B-81F9-4659-A5B4-9CC5FCF91182}" dt="2020-09-04T06:04:36.997" v="1119" actId="478"/>
          <ac:spMkLst>
            <pc:docMk/>
            <pc:sldMk cId="4186390620" sldId="269"/>
            <ac:spMk id="3" creationId="{E4BAAB6B-8F58-4137-9481-D238A36587E6}"/>
          </ac:spMkLst>
        </pc:spChg>
        <pc:spChg chg="add mod">
          <ac:chgData name="TAKAHASHI Syuuto 高橋 柊人" userId="8e78f6a0-1b1f-4fae-850b-fec16be1eaab" providerId="ADAL" clId="{01C3DA7B-81F9-4659-A5B4-9CC5FCF91182}" dt="2020-09-06T06:28:28.962" v="1679" actId="1076"/>
          <ac:spMkLst>
            <pc:docMk/>
            <pc:sldMk cId="4186390620" sldId="269"/>
            <ac:spMk id="4" creationId="{D84B496A-692C-47B5-8671-CEC4B7622766}"/>
          </ac:spMkLst>
        </pc:spChg>
        <pc:spChg chg="add del mod">
          <ac:chgData name="TAKAHASHI Syuuto 高橋 柊人" userId="8e78f6a0-1b1f-4fae-850b-fec16be1eaab" providerId="ADAL" clId="{01C3DA7B-81F9-4659-A5B4-9CC5FCF91182}" dt="2020-09-06T06:18:18.121" v="1577" actId="478"/>
          <ac:spMkLst>
            <pc:docMk/>
            <pc:sldMk cId="4186390620" sldId="269"/>
            <ac:spMk id="29" creationId="{3EFA9172-378B-440A-8BCD-E57305486D3E}"/>
          </ac:spMkLst>
        </pc:spChg>
        <pc:spChg chg="add del mod">
          <ac:chgData name="TAKAHASHI Syuuto 高橋 柊人" userId="8e78f6a0-1b1f-4fae-850b-fec16be1eaab" providerId="ADAL" clId="{01C3DA7B-81F9-4659-A5B4-9CC5FCF91182}" dt="2020-09-06T06:19:08.598" v="1583" actId="478"/>
          <ac:spMkLst>
            <pc:docMk/>
            <pc:sldMk cId="4186390620" sldId="269"/>
            <ac:spMk id="30" creationId="{3DD113E6-568E-450D-9A6D-AB9C11C04AED}"/>
          </ac:spMkLst>
        </pc:spChg>
        <pc:spChg chg="add del mod">
          <ac:chgData name="TAKAHASHI Syuuto 高橋 柊人" userId="8e78f6a0-1b1f-4fae-850b-fec16be1eaab" providerId="ADAL" clId="{01C3DA7B-81F9-4659-A5B4-9CC5FCF91182}" dt="2020-09-06T06:19:38.713" v="1590" actId="478"/>
          <ac:spMkLst>
            <pc:docMk/>
            <pc:sldMk cId="4186390620" sldId="269"/>
            <ac:spMk id="31" creationId="{C54DE5FE-3FB6-415D-91F5-2CC3C8CF2B54}"/>
          </ac:spMkLst>
        </pc:spChg>
        <pc:spChg chg="add del mod">
          <ac:chgData name="TAKAHASHI Syuuto 高橋 柊人" userId="8e78f6a0-1b1f-4fae-850b-fec16be1eaab" providerId="ADAL" clId="{01C3DA7B-81F9-4659-A5B4-9CC5FCF91182}" dt="2020-09-06T06:21:38.609" v="1598" actId="478"/>
          <ac:spMkLst>
            <pc:docMk/>
            <pc:sldMk cId="4186390620" sldId="269"/>
            <ac:spMk id="64" creationId="{11E63873-F675-4005-B88A-F149B9E10DEE}"/>
          </ac:spMkLst>
        </pc:spChg>
        <pc:spChg chg="add del mod">
          <ac:chgData name="TAKAHASHI Syuuto 高橋 柊人" userId="8e78f6a0-1b1f-4fae-850b-fec16be1eaab" providerId="ADAL" clId="{01C3DA7B-81F9-4659-A5B4-9CC5FCF91182}" dt="2020-09-06T06:22:15.619" v="1604" actId="11529"/>
          <ac:spMkLst>
            <pc:docMk/>
            <pc:sldMk cId="4186390620" sldId="269"/>
            <ac:spMk id="81" creationId="{3486B28B-2B2C-427F-9CCB-C8B9A77E65E4}"/>
          </ac:spMkLst>
        </pc:spChg>
        <pc:spChg chg="add del mod">
          <ac:chgData name="TAKAHASHI Syuuto 高橋 柊人" userId="8e78f6a0-1b1f-4fae-850b-fec16be1eaab" providerId="ADAL" clId="{01C3DA7B-81F9-4659-A5B4-9CC5FCF91182}" dt="2020-09-06T06:27:31.861" v="1664" actId="478"/>
          <ac:spMkLst>
            <pc:docMk/>
            <pc:sldMk cId="4186390620" sldId="269"/>
            <ac:spMk id="83" creationId="{4101F956-9A43-4488-87D4-1FE80A26DE5A}"/>
          </ac:spMkLst>
        </pc:spChg>
        <pc:spChg chg="add del mod">
          <ac:chgData name="TAKAHASHI Syuuto 高橋 柊人" userId="8e78f6a0-1b1f-4fae-850b-fec16be1eaab" providerId="ADAL" clId="{01C3DA7B-81F9-4659-A5B4-9CC5FCF91182}" dt="2020-09-06T06:26:52.692" v="1651" actId="11529"/>
          <ac:spMkLst>
            <pc:docMk/>
            <pc:sldMk cId="4186390620" sldId="269"/>
            <ac:spMk id="84" creationId="{E62C9FED-9029-4491-A002-3CCB338CF3C6}"/>
          </ac:spMkLst>
        </pc:spChg>
        <pc:spChg chg="add del mod">
          <ac:chgData name="TAKAHASHI Syuuto 高橋 柊人" userId="8e78f6a0-1b1f-4fae-850b-fec16be1eaab" providerId="ADAL" clId="{01C3DA7B-81F9-4659-A5B4-9CC5FCF91182}" dt="2020-09-06T06:26:48.535" v="1640"/>
          <ac:spMkLst>
            <pc:docMk/>
            <pc:sldMk cId="4186390620" sldId="269"/>
            <ac:spMk id="85" creationId="{7D9D9829-6510-43FF-A56A-96E39189DB7E}"/>
          </ac:spMkLst>
        </pc:spChg>
        <pc:spChg chg="add del mod">
          <ac:chgData name="TAKAHASHI Syuuto 高橋 柊人" userId="8e78f6a0-1b1f-4fae-850b-fec16be1eaab" providerId="ADAL" clId="{01C3DA7B-81F9-4659-A5B4-9CC5FCF91182}" dt="2020-09-06T06:44:19.099" v="1915" actId="478"/>
          <ac:spMkLst>
            <pc:docMk/>
            <pc:sldMk cId="4186390620" sldId="269"/>
            <ac:spMk id="87" creationId="{ECB83AB6-7F0C-4382-B1C4-19217948F841}"/>
          </ac:spMkLst>
        </pc:spChg>
        <pc:spChg chg="add mod">
          <ac:chgData name="TAKAHASHI Syuuto 高橋 柊人" userId="8e78f6a0-1b1f-4fae-850b-fec16be1eaab" providerId="ADAL" clId="{01C3DA7B-81F9-4659-A5B4-9CC5FCF91182}" dt="2020-09-06T06:28:02.987" v="1671" actId="14100"/>
          <ac:spMkLst>
            <pc:docMk/>
            <pc:sldMk cId="4186390620" sldId="269"/>
            <ac:spMk id="88" creationId="{3CE5B006-869B-4641-9D90-EB4E7FAC107A}"/>
          </ac:spMkLst>
        </pc:spChg>
        <pc:spChg chg="add mod">
          <ac:chgData name="TAKAHASHI Syuuto 高橋 柊人" userId="8e78f6a0-1b1f-4fae-850b-fec16be1eaab" providerId="ADAL" clId="{01C3DA7B-81F9-4659-A5B4-9CC5FCF91182}" dt="2020-09-06T06:28:55.003" v="1701" actId="207"/>
          <ac:spMkLst>
            <pc:docMk/>
            <pc:sldMk cId="4186390620" sldId="269"/>
            <ac:spMk id="89" creationId="{989429A5-B4BF-4646-ADEF-04FA4D076A2B}"/>
          </ac:spMkLst>
        </pc:spChg>
        <pc:spChg chg="add mod">
          <ac:chgData name="TAKAHASHI Syuuto 高橋 柊人" userId="8e78f6a0-1b1f-4fae-850b-fec16be1eaab" providerId="ADAL" clId="{01C3DA7B-81F9-4659-A5B4-9CC5FCF91182}" dt="2020-09-06T06:30:03.044" v="1755" actId="20577"/>
          <ac:spMkLst>
            <pc:docMk/>
            <pc:sldMk cId="4186390620" sldId="269"/>
            <ac:spMk id="92" creationId="{E6FB25D0-A0A8-4BC9-B215-5D801E4B5D25}"/>
          </ac:spMkLst>
        </pc:spChg>
        <pc:spChg chg="add mod">
          <ac:chgData name="TAKAHASHI Syuuto 高橋 柊人" userId="8e78f6a0-1b1f-4fae-850b-fec16be1eaab" providerId="ADAL" clId="{01C3DA7B-81F9-4659-A5B4-9CC5FCF91182}" dt="2020-09-06T06:31:22.861" v="1782" actId="1076"/>
          <ac:spMkLst>
            <pc:docMk/>
            <pc:sldMk cId="4186390620" sldId="269"/>
            <ac:spMk id="93" creationId="{D756C323-685F-430B-8E34-7E94F0D6FD80}"/>
          </ac:spMkLst>
        </pc:spChg>
        <pc:spChg chg="add mod">
          <ac:chgData name="TAKAHASHI Syuuto 高橋 柊人" userId="8e78f6a0-1b1f-4fae-850b-fec16be1eaab" providerId="ADAL" clId="{01C3DA7B-81F9-4659-A5B4-9CC5FCF91182}" dt="2020-09-06T06:32:32.045" v="1816" actId="1076"/>
          <ac:spMkLst>
            <pc:docMk/>
            <pc:sldMk cId="4186390620" sldId="269"/>
            <ac:spMk id="94" creationId="{E121854B-C8C9-4232-B7DF-E4B2B5E52A35}"/>
          </ac:spMkLst>
        </pc:spChg>
        <pc:spChg chg="add mod">
          <ac:chgData name="TAKAHASHI Syuuto 高橋 柊人" userId="8e78f6a0-1b1f-4fae-850b-fec16be1eaab" providerId="ADAL" clId="{01C3DA7B-81F9-4659-A5B4-9CC5FCF91182}" dt="2020-09-06T06:31:39.592" v="1787" actId="1076"/>
          <ac:spMkLst>
            <pc:docMk/>
            <pc:sldMk cId="4186390620" sldId="269"/>
            <ac:spMk id="95" creationId="{700C979C-31DD-41A2-93CF-34B74528CD60}"/>
          </ac:spMkLst>
        </pc:spChg>
        <pc:spChg chg="add mod">
          <ac:chgData name="TAKAHASHI Syuuto 高橋 柊人" userId="8e78f6a0-1b1f-4fae-850b-fec16be1eaab" providerId="ADAL" clId="{01C3DA7B-81F9-4659-A5B4-9CC5FCF91182}" dt="2020-09-06T06:32:41.590" v="1821" actId="1076"/>
          <ac:spMkLst>
            <pc:docMk/>
            <pc:sldMk cId="4186390620" sldId="269"/>
            <ac:spMk id="96" creationId="{452B0F2C-66B6-4688-8FD6-560367795450}"/>
          </ac:spMkLst>
        </pc:spChg>
        <pc:spChg chg="add mod">
          <ac:chgData name="TAKAHASHI Syuuto 高橋 柊人" userId="8e78f6a0-1b1f-4fae-850b-fec16be1eaab" providerId="ADAL" clId="{01C3DA7B-81F9-4659-A5B4-9CC5FCF91182}" dt="2020-09-06T06:33:51.276" v="1843" actId="1076"/>
          <ac:spMkLst>
            <pc:docMk/>
            <pc:sldMk cId="4186390620" sldId="269"/>
            <ac:spMk id="97" creationId="{9EBD3B2E-6C8C-403E-BBDA-7025C39DF365}"/>
          </ac:spMkLst>
        </pc:spChg>
        <pc:spChg chg="add del mod">
          <ac:chgData name="TAKAHASHI Syuuto 高橋 柊人" userId="8e78f6a0-1b1f-4fae-850b-fec16be1eaab" providerId="ADAL" clId="{01C3DA7B-81F9-4659-A5B4-9CC5FCF91182}" dt="2020-09-06T06:44:55.201" v="1931" actId="478"/>
          <ac:spMkLst>
            <pc:docMk/>
            <pc:sldMk cId="4186390620" sldId="269"/>
            <ac:spMk id="98" creationId="{B2732FCE-EF50-4589-806A-3F20BEF2AD4D}"/>
          </ac:spMkLst>
        </pc:spChg>
        <pc:spChg chg="add mod">
          <ac:chgData name="TAKAHASHI Syuuto 高橋 柊人" userId="8e78f6a0-1b1f-4fae-850b-fec16be1eaab" providerId="ADAL" clId="{01C3DA7B-81F9-4659-A5B4-9CC5FCF91182}" dt="2020-09-06T06:33:45.720" v="1841" actId="1076"/>
          <ac:spMkLst>
            <pc:docMk/>
            <pc:sldMk cId="4186390620" sldId="269"/>
            <ac:spMk id="99" creationId="{22E34670-1A8B-41BA-93F3-95A663FE293B}"/>
          </ac:spMkLst>
        </pc:spChg>
        <pc:spChg chg="add mod">
          <ac:chgData name="TAKAHASHI Syuuto 高橋 柊人" userId="8e78f6a0-1b1f-4fae-850b-fec16be1eaab" providerId="ADAL" clId="{01C3DA7B-81F9-4659-A5B4-9CC5FCF91182}" dt="2020-09-06T06:33:41.979" v="1840" actId="1076"/>
          <ac:spMkLst>
            <pc:docMk/>
            <pc:sldMk cId="4186390620" sldId="269"/>
            <ac:spMk id="100" creationId="{5B5376EF-F873-4FA3-8883-729CE3A0959D}"/>
          </ac:spMkLst>
        </pc:spChg>
        <pc:spChg chg="add del mod">
          <ac:chgData name="TAKAHASHI Syuuto 高橋 柊人" userId="8e78f6a0-1b1f-4fae-850b-fec16be1eaab" providerId="ADAL" clId="{01C3DA7B-81F9-4659-A5B4-9CC5FCF91182}" dt="2020-09-06T06:45:09.077" v="1938" actId="478"/>
          <ac:spMkLst>
            <pc:docMk/>
            <pc:sldMk cId="4186390620" sldId="269"/>
            <ac:spMk id="101" creationId="{72114F2D-3EA5-48E0-8B61-A96F264B81D1}"/>
          </ac:spMkLst>
        </pc:spChg>
        <pc:spChg chg="add mod">
          <ac:chgData name="TAKAHASHI Syuuto 高橋 柊人" userId="8e78f6a0-1b1f-4fae-850b-fec16be1eaab" providerId="ADAL" clId="{01C3DA7B-81F9-4659-A5B4-9CC5FCF91182}" dt="2020-09-06T06:33:35.481" v="1838" actId="1076"/>
          <ac:spMkLst>
            <pc:docMk/>
            <pc:sldMk cId="4186390620" sldId="269"/>
            <ac:spMk id="102" creationId="{C218FE05-7C3E-4EB9-A95A-416DAB4E59F7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560" v="1932" actId="478"/>
          <ac:spMkLst>
            <pc:docMk/>
            <pc:sldMk cId="4186390620" sldId="269"/>
            <ac:spMk id="103" creationId="{CBD4FA2F-1EBB-400D-81DE-6E2A531A677B}"/>
          </ac:spMkLst>
        </pc:spChg>
        <pc:spChg chg="add del mod">
          <ac:chgData name="TAKAHASHI Syuuto 高橋 柊人" userId="8e78f6a0-1b1f-4fae-850b-fec16be1eaab" providerId="ADAL" clId="{01C3DA7B-81F9-4659-A5B4-9CC5FCF91182}" dt="2020-09-06T06:45:00.932" v="1933" actId="478"/>
          <ac:spMkLst>
            <pc:docMk/>
            <pc:sldMk cId="4186390620" sldId="269"/>
            <ac:spMk id="104" creationId="{5023248F-C107-422C-8CC4-8DF329989625}"/>
          </ac:spMkLst>
        </pc:spChg>
        <pc:spChg chg="add del mod">
          <ac:chgData name="TAKAHASHI Syuuto 高橋 柊人" userId="8e78f6a0-1b1f-4fae-850b-fec16be1eaab" providerId="ADAL" clId="{01C3DA7B-81F9-4659-A5B4-9CC5FCF91182}" dt="2020-09-06T06:45:02.836" v="1934" actId="478"/>
          <ac:spMkLst>
            <pc:docMk/>
            <pc:sldMk cId="4186390620" sldId="269"/>
            <ac:spMk id="105" creationId="{20537DCC-2683-4FD2-9231-885B4B0FC4A3}"/>
          </ac:spMkLst>
        </pc:spChg>
        <pc:spChg chg="add mod">
          <ac:chgData name="TAKAHASHI Syuuto 高橋 柊人" userId="8e78f6a0-1b1f-4fae-850b-fec16be1eaab" providerId="ADAL" clId="{01C3DA7B-81F9-4659-A5B4-9CC5FCF91182}" dt="2020-09-06T06:33:23.526" v="1834" actId="1076"/>
          <ac:spMkLst>
            <pc:docMk/>
            <pc:sldMk cId="4186390620" sldId="269"/>
            <ac:spMk id="106" creationId="{88CF5BD5-43E2-4AC8-A838-11801B368381}"/>
          </ac:spMkLst>
        </pc:spChg>
        <pc:spChg chg="add del mod">
          <ac:chgData name="TAKAHASHI Syuuto 高橋 柊人" userId="8e78f6a0-1b1f-4fae-850b-fec16be1eaab" providerId="ADAL" clId="{01C3DA7B-81F9-4659-A5B4-9CC5FCF91182}" dt="2020-09-06T06:45:06.491" v="1936" actId="478"/>
          <ac:spMkLst>
            <pc:docMk/>
            <pc:sldMk cId="4186390620" sldId="269"/>
            <ac:spMk id="107" creationId="{C6FBBEC7-CA9E-4DB7-8B30-DFD9FEADB9FC}"/>
          </ac:spMkLst>
        </pc:spChg>
        <pc:spChg chg="add mod">
          <ac:chgData name="TAKAHASHI Syuuto 高橋 柊人" userId="8e78f6a0-1b1f-4fae-850b-fec16be1eaab" providerId="ADAL" clId="{01C3DA7B-81F9-4659-A5B4-9CC5FCF91182}" dt="2020-09-06T06:33:18.152" v="1832" actId="1076"/>
          <ac:spMkLst>
            <pc:docMk/>
            <pc:sldMk cId="4186390620" sldId="269"/>
            <ac:spMk id="108" creationId="{499FE940-BFC5-4F64-AC0F-B780F81907C3}"/>
          </ac:spMkLst>
        </pc:spChg>
        <pc:spChg chg="add del mod">
          <ac:chgData name="TAKAHASHI Syuuto 高橋 柊人" userId="8e78f6a0-1b1f-4fae-850b-fec16be1eaab" providerId="ADAL" clId="{01C3DA7B-81F9-4659-A5B4-9CC5FCF91182}" dt="2020-09-06T06:45:10.653" v="1939" actId="478"/>
          <ac:spMkLst>
            <pc:docMk/>
            <pc:sldMk cId="4186390620" sldId="269"/>
            <ac:spMk id="109" creationId="{97379F2C-CF8B-4EEA-8B19-063C79D14C0A}"/>
          </ac:spMkLst>
        </pc:spChg>
        <pc:spChg chg="add del mod">
          <ac:chgData name="TAKAHASHI Syuuto 高橋 柊人" userId="8e78f6a0-1b1f-4fae-850b-fec16be1eaab" providerId="ADAL" clId="{01C3DA7B-81F9-4659-A5B4-9CC5FCF91182}" dt="2020-09-06T06:45:12.453" v="1941" actId="478"/>
          <ac:spMkLst>
            <pc:docMk/>
            <pc:sldMk cId="4186390620" sldId="269"/>
            <ac:spMk id="110" creationId="{3FCD0859-FD0A-4678-82FC-905FFA3DA293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328" v="1942" actId="478"/>
          <ac:spMkLst>
            <pc:docMk/>
            <pc:sldMk cId="4186390620" sldId="269"/>
            <ac:spMk id="111" creationId="{57FE5865-F8DA-42D1-9174-CD86442C7C50}"/>
          </ac:spMkLst>
        </pc:spChg>
        <pc:spChg chg="add del mod">
          <ac:chgData name="TAKAHASHI Syuuto 高橋 柊人" userId="8e78f6a0-1b1f-4fae-850b-fec16be1eaab" providerId="ADAL" clId="{01C3DA7B-81F9-4659-A5B4-9CC5FCF91182}" dt="2020-09-06T06:45:13.985" v="1943" actId="478"/>
          <ac:spMkLst>
            <pc:docMk/>
            <pc:sldMk cId="4186390620" sldId="269"/>
            <ac:spMk id="112" creationId="{986805B4-76F1-44B0-994A-D4B05513F7FC}"/>
          </ac:spMkLst>
        </pc:spChg>
        <pc:spChg chg="add mod">
          <ac:chgData name="TAKAHASHI Syuuto 高橋 柊人" userId="8e78f6a0-1b1f-4fae-850b-fec16be1eaab" providerId="ADAL" clId="{01C3DA7B-81F9-4659-A5B4-9CC5FCF91182}" dt="2020-09-06T06:33:02.529" v="1827" actId="1076"/>
          <ac:spMkLst>
            <pc:docMk/>
            <pc:sldMk cId="4186390620" sldId="269"/>
            <ac:spMk id="113" creationId="{FD39019E-C89F-4C04-986B-5D21F34251E1}"/>
          </ac:spMkLst>
        </pc:spChg>
        <pc:spChg chg="add del mod">
          <ac:chgData name="TAKAHASHI Syuuto 高橋 柊人" userId="8e78f6a0-1b1f-4fae-850b-fec16be1eaab" providerId="ADAL" clId="{01C3DA7B-81F9-4659-A5B4-9CC5FCF91182}" dt="2020-09-06T06:45:11.351" v="1940" actId="478"/>
          <ac:spMkLst>
            <pc:docMk/>
            <pc:sldMk cId="4186390620" sldId="269"/>
            <ac:spMk id="114" creationId="{4A97A5B2-F1C3-4D33-AC3E-7A85D9ABC3FB}"/>
          </ac:spMkLst>
        </pc:spChg>
        <pc:spChg chg="add mod">
          <ac:chgData name="TAKAHASHI Syuuto 高橋 柊人" userId="8e78f6a0-1b1f-4fae-850b-fec16be1eaab" providerId="ADAL" clId="{01C3DA7B-81F9-4659-A5B4-9CC5FCF91182}" dt="2020-09-06T06:32:55.803" v="1825" actId="1076"/>
          <ac:spMkLst>
            <pc:docMk/>
            <pc:sldMk cId="4186390620" sldId="269"/>
            <ac:spMk id="115" creationId="{04AF3C73-9805-4C7A-A397-1E00FA9B2FA3}"/>
          </ac:spMkLst>
        </pc:spChg>
        <pc:spChg chg="add del mod">
          <ac:chgData name="TAKAHASHI Syuuto 高橋 柊人" userId="8e78f6a0-1b1f-4fae-850b-fec16be1eaab" providerId="ADAL" clId="{01C3DA7B-81F9-4659-A5B4-9CC5FCF91182}" dt="2020-09-06T06:45:07.818" v="1937" actId="478"/>
          <ac:spMkLst>
            <pc:docMk/>
            <pc:sldMk cId="4186390620" sldId="269"/>
            <ac:spMk id="116" creationId="{6802DAE1-C14B-444C-A5CD-B729AD4B892A}"/>
          </ac:spMkLst>
        </pc:spChg>
        <pc:spChg chg="add mod">
          <ac:chgData name="TAKAHASHI Syuuto 高橋 柊人" userId="8e78f6a0-1b1f-4fae-850b-fec16be1eaab" providerId="ADAL" clId="{01C3DA7B-81F9-4659-A5B4-9CC5FCF91182}" dt="2020-09-06T06:32:50.325" v="1823" actId="1076"/>
          <ac:spMkLst>
            <pc:docMk/>
            <pc:sldMk cId="4186390620" sldId="269"/>
            <ac:spMk id="117" creationId="{CB4954B1-77C0-4EBE-9086-FFCB9817F7B0}"/>
          </ac:spMkLst>
        </pc:spChg>
        <pc:spChg chg="add del mod">
          <ac:chgData name="TAKAHASHI Syuuto 高橋 柊人" userId="8e78f6a0-1b1f-4fae-850b-fec16be1eaab" providerId="ADAL" clId="{01C3DA7B-81F9-4659-A5B4-9CC5FCF91182}" dt="2020-09-06T06:45:03.656" v="1935" actId="478"/>
          <ac:spMkLst>
            <pc:docMk/>
            <pc:sldMk cId="4186390620" sldId="269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6T06:44:38.787" v="1924" actId="478"/>
          <ac:spMkLst>
            <pc:docMk/>
            <pc:sldMk cId="4186390620" sldId="269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667" v="1927" actId="478"/>
          <ac:spMkLst>
            <pc:docMk/>
            <pc:sldMk cId="4186390620" sldId="269"/>
            <ac:spMk id="120" creationId="{B5C21DD5-837D-432C-9A59-4EA905A87510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187" v="1928" actId="478"/>
          <ac:spMkLst>
            <pc:docMk/>
            <pc:sldMk cId="4186390620" sldId="269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6T06:44:48.760" v="1929" actId="478"/>
          <ac:spMkLst>
            <pc:docMk/>
            <pc:sldMk cId="4186390620" sldId="269"/>
            <ac:spMk id="122" creationId="{52BA4822-14A9-44A4-9306-CD085EF158D0}"/>
          </ac:spMkLst>
        </pc:spChg>
        <pc:spChg chg="add mod">
          <ac:chgData name="TAKAHASHI Syuuto 高橋 柊人" userId="8e78f6a0-1b1f-4fae-850b-fec16be1eaab" providerId="ADAL" clId="{01C3DA7B-81F9-4659-A5B4-9CC5FCF91182}" dt="2020-09-06T06:34:15.814" v="1859" actId="1076"/>
          <ac:spMkLst>
            <pc:docMk/>
            <pc:sldMk cId="4186390620" sldId="269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6T06:44:51.005" v="1930" actId="478"/>
          <ac:spMkLst>
            <pc:docMk/>
            <pc:sldMk cId="4186390620" sldId="269"/>
            <ac:spMk id="124" creationId="{95DC27A6-65CD-4B58-9131-1FAFB3BEC561}"/>
          </ac:spMkLst>
        </pc:spChg>
        <pc:spChg chg="add mod">
          <ac:chgData name="TAKAHASHI Syuuto 高橋 柊人" userId="8e78f6a0-1b1f-4fae-850b-fec16be1eaab" providerId="ADAL" clId="{01C3DA7B-81F9-4659-A5B4-9CC5FCF91182}" dt="2020-09-06T06:34:08.885" v="1857" actId="1076"/>
          <ac:spMkLst>
            <pc:docMk/>
            <pc:sldMk cId="4186390620" sldId="269"/>
            <ac:spMk id="125" creationId="{B061B97B-91CF-4C64-9A52-E24E1FD6679A}"/>
          </ac:spMkLst>
        </pc:spChg>
        <pc:spChg chg="add mod">
          <ac:chgData name="TAKAHASHI Syuuto 高橋 柊人" userId="8e78f6a0-1b1f-4fae-850b-fec16be1eaab" providerId="ADAL" clId="{01C3DA7B-81F9-4659-A5B4-9CC5FCF91182}" dt="2020-09-06T06:34:06.504" v="1856" actId="1076"/>
          <ac:spMkLst>
            <pc:docMk/>
            <pc:sldMk cId="4186390620" sldId="269"/>
            <ac:spMk id="126" creationId="{0C054894-FAA6-4BA6-8974-766EA3E0E9D8}"/>
          </ac:spMkLst>
        </pc:spChg>
        <pc:spChg chg="add del mod">
          <ac:chgData name="TAKAHASHI Syuuto 高橋 柊人" userId="8e78f6a0-1b1f-4fae-850b-fec16be1eaab" providerId="ADAL" clId="{01C3DA7B-81F9-4659-A5B4-9CC5FCF91182}" dt="2020-09-06T06:44:40.363" v="1925" actId="478"/>
          <ac:spMkLst>
            <pc:docMk/>
            <pc:sldMk cId="4186390620" sldId="269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6T06:44:47.145" v="1926" actId="478"/>
          <ac:spMkLst>
            <pc:docMk/>
            <pc:sldMk cId="4186390620" sldId="269"/>
            <ac:spMk id="128" creationId="{172F91AE-D8B2-45A6-8E3B-E0FF21B5D3A5}"/>
          </ac:spMkLst>
        </pc:spChg>
        <pc:spChg chg="add mod">
          <ac:chgData name="TAKAHASHI Syuuto 高橋 柊人" userId="8e78f6a0-1b1f-4fae-850b-fec16be1eaab" providerId="ADAL" clId="{01C3DA7B-81F9-4659-A5B4-9CC5FCF91182}" dt="2020-09-06T06:34:39.278" v="1864" actId="571"/>
          <ac:spMkLst>
            <pc:docMk/>
            <pc:sldMk cId="4186390620" sldId="269"/>
            <ac:spMk id="129" creationId="{C71EEB56-F94F-455E-8D65-9ED3A9CA8739}"/>
          </ac:spMkLst>
        </pc:spChg>
        <pc:spChg chg="add del mod">
          <ac:chgData name="TAKAHASHI Syuuto 高橋 柊人" userId="8e78f6a0-1b1f-4fae-850b-fec16be1eaab" providerId="ADAL" clId="{01C3DA7B-81F9-4659-A5B4-9CC5FCF91182}" dt="2020-09-06T06:44:34.386" v="1923" actId="478"/>
          <ac:spMkLst>
            <pc:docMk/>
            <pc:sldMk cId="4186390620" sldId="269"/>
            <ac:spMk id="130" creationId="{A1A4083A-DCA0-40EF-BAEC-23286991D29B}"/>
          </ac:spMkLst>
        </pc:spChg>
        <pc:spChg chg="add mod">
          <ac:chgData name="TAKAHASHI Syuuto 高橋 柊人" userId="8e78f6a0-1b1f-4fae-850b-fec16be1eaab" providerId="ADAL" clId="{01C3DA7B-81F9-4659-A5B4-9CC5FCF91182}" dt="2020-09-06T06:34:43.950" v="1866" actId="571"/>
          <ac:spMkLst>
            <pc:docMk/>
            <pc:sldMk cId="4186390620" sldId="269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6T06:44:29.292" v="1920" actId="478"/>
          <ac:spMkLst>
            <pc:docMk/>
            <pc:sldMk cId="4186390620" sldId="269"/>
            <ac:spMk id="132" creationId="{70E7C232-C900-4340-8E54-BCE60487AD90}"/>
          </ac:spMkLst>
        </pc:spChg>
        <pc:spChg chg="add mod">
          <ac:chgData name="TAKAHASHI Syuuto 高橋 柊人" userId="8e78f6a0-1b1f-4fae-850b-fec16be1eaab" providerId="ADAL" clId="{01C3DA7B-81F9-4659-A5B4-9CC5FCF91182}" dt="2020-09-06T06:34:49.969" v="1868" actId="571"/>
          <ac:spMkLst>
            <pc:docMk/>
            <pc:sldMk cId="4186390620" sldId="269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6T06:44:30.702" v="1921" actId="478"/>
          <ac:spMkLst>
            <pc:docMk/>
            <pc:sldMk cId="4186390620" sldId="269"/>
            <ac:spMk id="134" creationId="{CB6F962B-0ACE-440E-BC13-6304536DCFC6}"/>
          </ac:spMkLst>
        </pc:spChg>
        <pc:spChg chg="add mod">
          <ac:chgData name="TAKAHASHI Syuuto 高橋 柊人" userId="8e78f6a0-1b1f-4fae-850b-fec16be1eaab" providerId="ADAL" clId="{01C3DA7B-81F9-4659-A5B4-9CC5FCF91182}" dt="2020-09-06T06:34:53.799" v="1870" actId="571"/>
          <ac:spMkLst>
            <pc:docMk/>
            <pc:sldMk cId="4186390620" sldId="269"/>
            <ac:spMk id="135" creationId="{2AA1C998-E0EE-4475-B170-BE57B15CDEEA}"/>
          </ac:spMkLst>
        </pc:spChg>
        <pc:spChg chg="add mod">
          <ac:chgData name="TAKAHASHI Syuuto 高橋 柊人" userId="8e78f6a0-1b1f-4fae-850b-fec16be1eaab" providerId="ADAL" clId="{01C3DA7B-81F9-4659-A5B4-9CC5FCF91182}" dt="2020-09-06T06:34:56.340" v="1871" actId="571"/>
          <ac:spMkLst>
            <pc:docMk/>
            <pc:sldMk cId="4186390620" sldId="269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6T06:44:31.929" v="1922" actId="478"/>
          <ac:spMkLst>
            <pc:docMk/>
            <pc:sldMk cId="4186390620" sldId="269"/>
            <ac:spMk id="137" creationId="{C5DA1C98-C14D-4306-83E9-02FD949DA1FC}"/>
          </ac:spMkLst>
        </pc:spChg>
        <pc:spChg chg="add mod">
          <ac:chgData name="TAKAHASHI Syuuto 高橋 柊人" userId="8e78f6a0-1b1f-4fae-850b-fec16be1eaab" providerId="ADAL" clId="{01C3DA7B-81F9-4659-A5B4-9CC5FCF91182}" dt="2020-09-06T06:35:01.395" v="1873" actId="571"/>
          <ac:spMkLst>
            <pc:docMk/>
            <pc:sldMk cId="4186390620" sldId="269"/>
            <ac:spMk id="138" creationId="{C42B7FF1-055A-4897-B6A0-8F1C68750862}"/>
          </ac:spMkLst>
        </pc:spChg>
        <pc:spChg chg="add del mod">
          <ac:chgData name="TAKAHASHI Syuuto 高橋 柊人" userId="8e78f6a0-1b1f-4fae-850b-fec16be1eaab" providerId="ADAL" clId="{01C3DA7B-81F9-4659-A5B4-9CC5FCF91182}" dt="2020-09-06T06:44:26.168" v="1919" actId="478"/>
          <ac:spMkLst>
            <pc:docMk/>
            <pc:sldMk cId="4186390620" sldId="269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6T06:44:25.437" v="1918" actId="478"/>
          <ac:spMkLst>
            <pc:docMk/>
            <pc:sldMk cId="4186390620" sldId="269"/>
            <ac:spMk id="140" creationId="{6BF18424-7FC0-46C1-9089-6DD22D54FD69}"/>
          </ac:spMkLst>
        </pc:spChg>
        <pc:spChg chg="add mod">
          <ac:chgData name="TAKAHASHI Syuuto 高橋 柊人" userId="8e78f6a0-1b1f-4fae-850b-fec16be1eaab" providerId="ADAL" clId="{01C3DA7B-81F9-4659-A5B4-9CC5FCF91182}" dt="2020-09-06T06:35:11.957" v="1876" actId="571"/>
          <ac:spMkLst>
            <pc:docMk/>
            <pc:sldMk cId="4186390620" sldId="269"/>
            <ac:spMk id="141" creationId="{96AC89C8-700C-4B72-9317-B6181400B7F8}"/>
          </ac:spMkLst>
        </pc:spChg>
        <pc:spChg chg="add del mod">
          <ac:chgData name="TAKAHASHI Syuuto 高橋 柊人" userId="8e78f6a0-1b1f-4fae-850b-fec16be1eaab" providerId="ADAL" clId="{01C3DA7B-81F9-4659-A5B4-9CC5FCF91182}" dt="2020-09-06T06:44:23.401" v="1917" actId="478"/>
          <ac:spMkLst>
            <pc:docMk/>
            <pc:sldMk cId="4186390620" sldId="269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6T06:44:22.732" v="1916" actId="478"/>
          <ac:spMkLst>
            <pc:docMk/>
            <pc:sldMk cId="4186390620" sldId="269"/>
            <ac:spMk id="143" creationId="{74133A7C-5C7D-4C96-AEEF-1E17D7BEB6C2}"/>
          </ac:spMkLst>
        </pc:spChg>
        <pc:spChg chg="add mod">
          <ac:chgData name="TAKAHASHI Syuuto 高橋 柊人" userId="8e78f6a0-1b1f-4fae-850b-fec16be1eaab" providerId="ADAL" clId="{01C3DA7B-81F9-4659-A5B4-9CC5FCF91182}" dt="2020-09-06T06:35:26.120" v="1879" actId="571"/>
          <ac:spMkLst>
            <pc:docMk/>
            <pc:sldMk cId="4186390620" sldId="269"/>
            <ac:spMk id="144" creationId="{C5612C0C-791C-47E7-B194-966880E94FD3}"/>
          </ac:spMkLst>
        </pc:spChg>
        <pc:graphicFrameChg chg="add del mod">
          <ac:chgData name="TAKAHASHI Syuuto 高橋 柊人" userId="8e78f6a0-1b1f-4fae-850b-fec16be1eaab" providerId="ADAL" clId="{01C3DA7B-81F9-4659-A5B4-9CC5FCF91182}" dt="2020-09-06T06:14:42.718" v="1524" actId="478"/>
          <ac:graphicFrameMkLst>
            <pc:docMk/>
            <pc:sldMk cId="4186390620" sldId="269"/>
            <ac:graphicFrameMk id="5" creationId="{5F7037F7-C646-4635-8E12-5F538B9FDB50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6T06:27:30.147" v="1663" actId="1076"/>
          <ac:picMkLst>
            <pc:docMk/>
            <pc:sldMk cId="4186390620" sldId="269"/>
            <ac:picMk id="82" creationId="{E7BDADA9-B3B9-447D-8BCA-D3650B91E2FD}"/>
          </ac:picMkLst>
        </pc:picChg>
        <pc:picChg chg="add del">
          <ac:chgData name="TAKAHASHI Syuuto 高橋 柊人" userId="8e78f6a0-1b1f-4fae-850b-fec16be1eaab" providerId="ADAL" clId="{01C3DA7B-81F9-4659-A5B4-9CC5FCF91182}" dt="2020-09-06T06:26:37.500" v="1637"/>
          <ac:picMkLst>
            <pc:docMk/>
            <pc:sldMk cId="4186390620" sldId="269"/>
            <ac:picMk id="86" creationId="{B9B33512-76E6-4248-898B-7A8BA61B47CB}"/>
          </ac:picMkLst>
        </pc:picChg>
        <pc:cxnChg chg="add del mod">
          <ac:chgData name="TAKAHASHI Syuuto 高橋 柊人" userId="8e78f6a0-1b1f-4fae-850b-fec16be1eaab" providerId="ADAL" clId="{01C3DA7B-81F9-4659-A5B4-9CC5FCF91182}" dt="2020-09-06T06:15:24.746" v="1526" actId="11529"/>
          <ac:cxnSpMkLst>
            <pc:docMk/>
            <pc:sldMk cId="4186390620" sldId="269"/>
            <ac:cxnSpMk id="9" creationId="{FF620EA2-54D0-4145-898A-2FEF533DB1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1" creationId="{C6482CE8-9462-4623-96B5-E0E713052CC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2" creationId="{F0152205-E9EC-4DAD-B530-7250910BE087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3" creationId="{A1341719-A890-4855-A348-12BE128C007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4" creationId="{900BD431-856E-48E7-8357-D2E39D40FF8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5" creationId="{0FAE9829-3488-4AB7-A373-47B98343EB2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6" creationId="{730C724E-3C39-41B0-8809-DA0D5B8FAAD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7" creationId="{2156ED0D-5D10-447B-BF92-408B6C281FBF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8" creationId="{CC525D3B-D44C-49D8-83D8-451FBB8D366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19" creationId="{4C22ED7E-BA66-44E6-89AD-4F36D9A9C38B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2" creationId="{EA084084-D11D-4860-9E25-C817AF179B4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3" creationId="{6627CACF-E3DC-4B5C-9487-7D92B875D9BD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4" creationId="{27BD64A9-40F1-4407-8DB8-E0F3B8FA406E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5" creationId="{F8ADC4DC-08BA-485C-9833-A41E01E71351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6" creationId="{409B6652-2329-46FA-AE44-C36D47342FF6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7" creationId="{59E92FCD-37B6-4920-920F-0EF9934EA800}"/>
          </ac:cxnSpMkLst>
        </pc:cxnChg>
        <pc:cxnChg chg="add del mod">
          <ac:chgData name="TAKAHASHI Syuuto 高橋 柊人" userId="8e78f6a0-1b1f-4fae-850b-fec16be1eaab" providerId="ADAL" clId="{01C3DA7B-81F9-4659-A5B4-9CC5FCF91182}" dt="2020-09-06T06:22:20.050" v="1605"/>
          <ac:cxnSpMkLst>
            <pc:docMk/>
            <pc:sldMk cId="4186390620" sldId="269"/>
            <ac:cxnSpMk id="28" creationId="{E3215048-9A42-4C0A-9869-094CFDA59498}"/>
          </ac:cxnSpMkLst>
        </pc:cxnChg>
        <pc:cxnChg chg="add mod">
          <ac:chgData name="TAKAHASHI Syuuto 高橋 柊人" userId="8e78f6a0-1b1f-4fae-850b-fec16be1eaab" providerId="ADAL" clId="{01C3DA7B-81F9-4659-A5B4-9CC5FCF91182}" dt="2020-09-06T06:29:27.627" v="1715" actId="692"/>
          <ac:cxnSpMkLst>
            <pc:docMk/>
            <pc:sldMk cId="4186390620" sldId="269"/>
            <ac:cxnSpMk id="91" creationId="{BEAE5459-295C-47B0-81E0-8A6B83CD45C8}"/>
          </ac:cxnSpMkLst>
        </pc:cxnChg>
      </pc:sldChg>
      <pc:sldChg chg="addSp delSp modSp add mod setBg">
        <pc:chgData name="TAKAHASHI Syuuto 高橋 柊人" userId="8e78f6a0-1b1f-4fae-850b-fec16be1eaab" providerId="ADAL" clId="{01C3DA7B-81F9-4659-A5B4-9CC5FCF91182}" dt="2020-09-06T05:44:52.947" v="1188" actId="1076"/>
        <pc:sldMkLst>
          <pc:docMk/>
          <pc:sldMk cId="1314261113" sldId="270"/>
        </pc:sldMkLst>
        <pc:spChg chg="del">
          <ac:chgData name="TAKAHASHI Syuuto 高橋 柊人" userId="8e78f6a0-1b1f-4fae-850b-fec16be1eaab" providerId="ADAL" clId="{01C3DA7B-81F9-4659-A5B4-9CC5FCF91182}" dt="2020-09-04T07:08:11.779" v="1123" actId="478"/>
          <ac:spMkLst>
            <pc:docMk/>
            <pc:sldMk cId="1314261113" sldId="270"/>
            <ac:spMk id="2" creationId="{EE2E1753-4BE5-4A19-867B-9C2578AED692}"/>
          </ac:spMkLst>
        </pc:spChg>
        <pc:spChg chg="del">
          <ac:chgData name="TAKAHASHI Syuuto 高橋 柊人" userId="8e78f6a0-1b1f-4fae-850b-fec16be1eaab" providerId="ADAL" clId="{01C3DA7B-81F9-4659-A5B4-9CC5FCF91182}" dt="2020-09-04T07:08:12.975" v="1124" actId="478"/>
          <ac:spMkLst>
            <pc:docMk/>
            <pc:sldMk cId="1314261113" sldId="270"/>
            <ac:spMk id="3" creationId="{290D6A85-B79A-45C9-8B01-F115C470B396}"/>
          </ac:spMkLst>
        </pc:spChg>
        <pc:spChg chg="add del">
          <ac:chgData name="TAKAHASHI Syuuto 高橋 柊人" userId="8e78f6a0-1b1f-4fae-850b-fec16be1eaab" providerId="ADAL" clId="{01C3DA7B-81F9-4659-A5B4-9CC5FCF91182}" dt="2020-09-04T07:08:32.606" v="1128" actId="26606"/>
          <ac:spMkLst>
            <pc:docMk/>
            <pc:sldMk cId="1314261113" sldId="270"/>
            <ac:spMk id="9" creationId="{42A4FC2C-047E-45A5-965D-8E1E3BF09BC6}"/>
          </ac:spMkLst>
        </pc:spChg>
        <pc:picChg chg="add mod">
          <ac:chgData name="TAKAHASHI Syuuto 高橋 柊人" userId="8e78f6a0-1b1f-4fae-850b-fec16be1eaab" providerId="ADAL" clId="{01C3DA7B-81F9-4659-A5B4-9CC5FCF91182}" dt="2020-09-06T05:42:27.230" v="1186" actId="1076"/>
          <ac:picMkLst>
            <pc:docMk/>
            <pc:sldMk cId="1314261113" sldId="270"/>
            <ac:picMk id="4" creationId="{BF07C88A-1AB6-47F0-B6BB-30DAA3383E01}"/>
          </ac:picMkLst>
        </pc:picChg>
        <pc:picChg chg="add mod">
          <ac:chgData name="TAKAHASHI Syuuto 高橋 柊人" userId="8e78f6a0-1b1f-4fae-850b-fec16be1eaab" providerId="ADAL" clId="{01C3DA7B-81F9-4659-A5B4-9CC5FCF91182}" dt="2020-09-06T05:44:52.947" v="1188" actId="1076"/>
          <ac:picMkLst>
            <pc:docMk/>
            <pc:sldMk cId="1314261113" sldId="270"/>
            <ac:picMk id="5" creationId="{4046F671-00F5-4520-BEBF-6B860A94EC76}"/>
          </ac:picMkLst>
        </pc:picChg>
      </pc:sldChg>
      <pc:sldChg chg="addSp delSp add del">
        <pc:chgData name="TAKAHASHI Syuuto 高橋 柊人" userId="8e78f6a0-1b1f-4fae-850b-fec16be1eaab" providerId="ADAL" clId="{01C3DA7B-81F9-4659-A5B4-9CC5FCF91182}" dt="2020-09-06T05:42:13.337" v="1183" actId="2696"/>
        <pc:sldMkLst>
          <pc:docMk/>
          <pc:sldMk cId="187589271" sldId="271"/>
        </pc:sldMkLst>
        <pc:spChg chg="del">
          <ac:chgData name="TAKAHASHI Syuuto 高橋 柊人" userId="8e78f6a0-1b1f-4fae-850b-fec16be1eaab" providerId="ADAL" clId="{01C3DA7B-81F9-4659-A5B4-9CC5FCF91182}" dt="2020-09-04T07:09:55.782" v="1133" actId="478"/>
          <ac:spMkLst>
            <pc:docMk/>
            <pc:sldMk cId="187589271" sldId="271"/>
            <ac:spMk id="2" creationId="{2D8EA115-F7ED-4D12-8A50-4287AFFFDF4F}"/>
          </ac:spMkLst>
        </pc:spChg>
        <pc:spChg chg="del">
          <ac:chgData name="TAKAHASHI Syuuto 高橋 柊人" userId="8e78f6a0-1b1f-4fae-850b-fec16be1eaab" providerId="ADAL" clId="{01C3DA7B-81F9-4659-A5B4-9CC5FCF91182}" dt="2020-09-04T07:09:57.373" v="1134" actId="478"/>
          <ac:spMkLst>
            <pc:docMk/>
            <pc:sldMk cId="187589271" sldId="271"/>
            <ac:spMk id="3" creationId="{9EC836EC-C268-40D7-937B-4F1E1740E471}"/>
          </ac:spMkLst>
        </pc:spChg>
        <pc:picChg chg="add del">
          <ac:chgData name="TAKAHASHI Syuuto 高橋 柊人" userId="8e78f6a0-1b1f-4fae-850b-fec16be1eaab" providerId="ADAL" clId="{01C3DA7B-81F9-4659-A5B4-9CC5FCF91182}" dt="2020-09-06T05:36:55.708" v="1136" actId="478"/>
          <ac:picMkLst>
            <pc:docMk/>
            <pc:sldMk cId="187589271" sldId="271"/>
            <ac:picMk id="4" creationId="{3752D828-A97B-4CC5-9824-46B58AEEE273}"/>
          </ac:picMkLst>
        </pc:picChg>
        <pc:picChg chg="add">
          <ac:chgData name="TAKAHASHI Syuuto 高橋 柊人" userId="8e78f6a0-1b1f-4fae-850b-fec16be1eaab" providerId="ADAL" clId="{01C3DA7B-81F9-4659-A5B4-9CC5FCF91182}" dt="2020-09-06T05:42:04.205" v="1181"/>
          <ac:picMkLst>
            <pc:docMk/>
            <pc:sldMk cId="187589271" sldId="271"/>
            <ac:picMk id="5" creationId="{CDEF1E66-E591-477F-B6EE-6E4DFF54E19A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6T06:08:50.964" v="1517" actId="14100"/>
        <pc:sldMkLst>
          <pc:docMk/>
          <pc:sldMk cId="4252422923" sldId="271"/>
        </pc:sldMkLst>
        <pc:spChg chg="add del mod">
          <ac:chgData name="TAKAHASHI Syuuto 高橋 柊人" userId="8e78f6a0-1b1f-4fae-850b-fec16be1eaab" providerId="ADAL" clId="{01C3DA7B-81F9-4659-A5B4-9CC5FCF91182}" dt="2020-09-06T05:51:44.425" v="1320" actId="478"/>
          <ac:spMkLst>
            <pc:docMk/>
            <pc:sldMk cId="4252422923" sldId="271"/>
            <ac:spMk id="12" creationId="{5321FA99-ED92-443B-9934-2623AF7B0183}"/>
          </ac:spMkLst>
        </pc:spChg>
        <pc:spChg chg="add del mod">
          <ac:chgData name="TAKAHASHI Syuuto 高橋 柊人" userId="8e78f6a0-1b1f-4fae-850b-fec16be1eaab" providerId="ADAL" clId="{01C3DA7B-81F9-4659-A5B4-9CC5FCF91182}" dt="2020-09-06T05:51:54.958" v="1322" actId="478"/>
          <ac:spMkLst>
            <pc:docMk/>
            <pc:sldMk cId="4252422923" sldId="271"/>
            <ac:spMk id="13" creationId="{B98AD0C8-9B3B-4DB9-936B-F3B47CCF132E}"/>
          </ac:spMkLst>
        </pc:spChg>
        <pc:spChg chg="add del mod">
          <ac:chgData name="TAKAHASHI Syuuto 高橋 柊人" userId="8e78f6a0-1b1f-4fae-850b-fec16be1eaab" providerId="ADAL" clId="{01C3DA7B-81F9-4659-A5B4-9CC5FCF91182}" dt="2020-09-06T06:03:55.655" v="1489" actId="478"/>
          <ac:spMkLst>
            <pc:docMk/>
            <pc:sldMk cId="4252422923" sldId="271"/>
            <ac:spMk id="14" creationId="{B795D4C1-5A43-413C-927E-7DAB47B361D1}"/>
          </ac:spMkLst>
        </pc:spChg>
        <pc:spChg chg="add mod">
          <ac:chgData name="TAKAHASHI Syuuto 高橋 柊人" userId="8e78f6a0-1b1f-4fae-850b-fec16be1eaab" providerId="ADAL" clId="{01C3DA7B-81F9-4659-A5B4-9CC5FCF91182}" dt="2020-09-06T06:08:50.964" v="1517" actId="14100"/>
          <ac:spMkLst>
            <pc:docMk/>
            <pc:sldMk cId="4252422923" sldId="271"/>
            <ac:spMk id="17" creationId="{647FC436-A136-480A-A831-A6FD8D767D7F}"/>
          </ac:spMkLst>
        </pc:spChg>
        <pc:spChg chg="add mod ord">
          <ac:chgData name="TAKAHASHI Syuuto 高橋 柊人" userId="8e78f6a0-1b1f-4fae-850b-fec16be1eaab" providerId="ADAL" clId="{01C3DA7B-81F9-4659-A5B4-9CC5FCF91182}" dt="2020-09-06T06:02:25.651" v="1471" actId="13822"/>
          <ac:spMkLst>
            <pc:docMk/>
            <pc:sldMk cId="4252422923" sldId="271"/>
            <ac:spMk id="18" creationId="{F3C152AF-2C2D-4D61-877F-8B2A5943E9BF}"/>
          </ac:spMkLst>
        </pc:spChg>
        <pc:spChg chg="add mod">
          <ac:chgData name="TAKAHASHI Syuuto 高橋 柊人" userId="8e78f6a0-1b1f-4fae-850b-fec16be1eaab" providerId="ADAL" clId="{01C3DA7B-81F9-4659-A5B4-9CC5FCF91182}" dt="2020-09-06T06:08:25.183" v="1513" actId="1076"/>
          <ac:spMkLst>
            <pc:docMk/>
            <pc:sldMk cId="4252422923" sldId="271"/>
            <ac:spMk id="19" creationId="{EBA1BFFC-CF63-4235-887E-25C6A464351E}"/>
          </ac:spMkLst>
        </pc:spChg>
        <pc:spChg chg="add mod">
          <ac:chgData name="TAKAHASHI Syuuto 高橋 柊人" userId="8e78f6a0-1b1f-4fae-850b-fec16be1eaab" providerId="ADAL" clId="{01C3DA7B-81F9-4659-A5B4-9CC5FCF91182}" dt="2020-09-06T05:49:52.784" v="1285" actId="1076"/>
          <ac:spMkLst>
            <pc:docMk/>
            <pc:sldMk cId="4252422923" sldId="271"/>
            <ac:spMk id="46" creationId="{6AD1E696-0E97-469B-A4FB-72A599F858EE}"/>
          </ac:spMkLst>
        </pc:spChg>
        <pc:spChg chg="add mod">
          <ac:chgData name="TAKAHASHI Syuuto 高橋 柊人" userId="8e78f6a0-1b1f-4fae-850b-fec16be1eaab" providerId="ADAL" clId="{01C3DA7B-81F9-4659-A5B4-9CC5FCF91182}" dt="2020-09-06T05:50:59.419" v="1310" actId="20577"/>
          <ac:spMkLst>
            <pc:docMk/>
            <pc:sldMk cId="4252422923" sldId="271"/>
            <ac:spMk id="47" creationId="{4C3DFB2B-975F-4737-80E3-6F0A4C43EB58}"/>
          </ac:spMkLst>
        </pc:spChg>
        <pc:spChg chg="add mod">
          <ac:chgData name="TAKAHASHI Syuuto 高橋 柊人" userId="8e78f6a0-1b1f-4fae-850b-fec16be1eaab" providerId="ADAL" clId="{01C3DA7B-81F9-4659-A5B4-9CC5FCF91182}" dt="2020-09-06T05:51:07.021" v="1314" actId="20577"/>
          <ac:spMkLst>
            <pc:docMk/>
            <pc:sldMk cId="4252422923" sldId="271"/>
            <ac:spMk id="48" creationId="{9A3BA35D-C4CC-462D-AFAA-B7FF37C78CF0}"/>
          </ac:spMkLst>
        </pc:spChg>
        <pc:spChg chg="add mod">
          <ac:chgData name="TAKAHASHI Syuuto 高橋 柊人" userId="8e78f6a0-1b1f-4fae-850b-fec16be1eaab" providerId="ADAL" clId="{01C3DA7B-81F9-4659-A5B4-9CC5FCF91182}" dt="2020-09-06T05:51:03.824" v="1312" actId="20577"/>
          <ac:spMkLst>
            <pc:docMk/>
            <pc:sldMk cId="4252422923" sldId="271"/>
            <ac:spMk id="49" creationId="{7DD47210-FCFC-4C53-A38A-65AF8FECB479}"/>
          </ac:spMkLst>
        </pc:spChg>
        <pc:spChg chg="add mod">
          <ac:chgData name="TAKAHASHI Syuuto 高橋 柊人" userId="8e78f6a0-1b1f-4fae-850b-fec16be1eaab" providerId="ADAL" clId="{01C3DA7B-81F9-4659-A5B4-9CC5FCF91182}" dt="2020-09-06T05:51:15.392" v="1318" actId="20577"/>
          <ac:spMkLst>
            <pc:docMk/>
            <pc:sldMk cId="4252422923" sldId="271"/>
            <ac:spMk id="50" creationId="{F0B520AF-1184-4355-B05C-8032CF7FC622}"/>
          </ac:spMkLst>
        </pc:spChg>
        <pc:spChg chg="add del mod ord">
          <ac:chgData name="TAKAHASHI Syuuto 高橋 柊人" userId="8e78f6a0-1b1f-4fae-850b-fec16be1eaab" providerId="ADAL" clId="{01C3DA7B-81F9-4659-A5B4-9CC5FCF91182}" dt="2020-09-06T06:03:53.983" v="1488" actId="478"/>
          <ac:spMkLst>
            <pc:docMk/>
            <pc:sldMk cId="4252422923" sldId="271"/>
            <ac:spMk id="52" creationId="{55D8BA51-B9F7-4B2F-8D81-269C32364EB7}"/>
          </ac:spMkLst>
        </pc:spChg>
        <pc:spChg chg="add del mod">
          <ac:chgData name="TAKAHASHI Syuuto 高橋 柊人" userId="8e78f6a0-1b1f-4fae-850b-fec16be1eaab" providerId="ADAL" clId="{01C3DA7B-81F9-4659-A5B4-9CC5FCF91182}" dt="2020-09-06T06:03:56.476" v="1490" actId="478"/>
          <ac:spMkLst>
            <pc:docMk/>
            <pc:sldMk cId="4252422923" sldId="271"/>
            <ac:spMk id="53" creationId="{429476A4-6388-4E1D-B672-EE9CA9407793}"/>
          </ac:spMkLst>
        </pc:spChg>
        <pc:spChg chg="add del mod">
          <ac:chgData name="TAKAHASHI Syuuto 高橋 柊人" userId="8e78f6a0-1b1f-4fae-850b-fec16be1eaab" providerId="ADAL" clId="{01C3DA7B-81F9-4659-A5B4-9CC5FCF91182}" dt="2020-09-06T06:03:57.351" v="1491" actId="478"/>
          <ac:spMkLst>
            <pc:docMk/>
            <pc:sldMk cId="4252422923" sldId="271"/>
            <ac:spMk id="54" creationId="{5DC6786A-CC02-4D03-BCC3-6AF355D4B9ED}"/>
          </ac:spMkLst>
        </pc:spChg>
        <pc:spChg chg="add del mod">
          <ac:chgData name="TAKAHASHI Syuuto 高橋 柊人" userId="8e78f6a0-1b1f-4fae-850b-fec16be1eaab" providerId="ADAL" clId="{01C3DA7B-81F9-4659-A5B4-9CC5FCF91182}" dt="2020-09-06T05:54:53.591" v="1363"/>
          <ac:spMkLst>
            <pc:docMk/>
            <pc:sldMk cId="4252422923" sldId="271"/>
            <ac:spMk id="58" creationId="{2F418264-D676-4C70-9DA5-D01C8B249B64}"/>
          </ac:spMkLst>
        </pc:spChg>
        <pc:spChg chg="add mod">
          <ac:chgData name="TAKAHASHI Syuuto 高橋 柊人" userId="8e78f6a0-1b1f-4fae-850b-fec16be1eaab" providerId="ADAL" clId="{01C3DA7B-81F9-4659-A5B4-9CC5FCF91182}" dt="2020-09-06T06:00:42.888" v="1455" actId="208"/>
          <ac:spMkLst>
            <pc:docMk/>
            <pc:sldMk cId="4252422923" sldId="271"/>
            <ac:spMk id="61" creationId="{F6D96882-8EBA-4951-83A2-47938217205A}"/>
          </ac:spMkLst>
        </pc:spChg>
        <pc:spChg chg="add mod">
          <ac:chgData name="TAKAHASHI Syuuto 高橋 柊人" userId="8e78f6a0-1b1f-4fae-850b-fec16be1eaab" providerId="ADAL" clId="{01C3DA7B-81F9-4659-A5B4-9CC5FCF91182}" dt="2020-09-06T06:04:11.718" v="1493" actId="14100"/>
          <ac:spMkLst>
            <pc:docMk/>
            <pc:sldMk cId="4252422923" sldId="271"/>
            <ac:spMk id="63" creationId="{FDE51CF3-7A48-4D99-864E-6B1A3B1AA1C9}"/>
          </ac:spMkLst>
        </pc:spChg>
        <pc:spChg chg="add del mod">
          <ac:chgData name="TAKAHASHI Syuuto 高橋 柊人" userId="8e78f6a0-1b1f-4fae-850b-fec16be1eaab" providerId="ADAL" clId="{01C3DA7B-81F9-4659-A5B4-9CC5FCF91182}" dt="2020-09-06T06:05:34.324" v="1503" actId="478"/>
          <ac:spMkLst>
            <pc:docMk/>
            <pc:sldMk cId="4252422923" sldId="271"/>
            <ac:spMk id="69" creationId="{6CE35059-B920-4060-966E-18337A6E4D71}"/>
          </ac:spMkLst>
        </pc:spChg>
        <pc:spChg chg="add del mod">
          <ac:chgData name="TAKAHASHI Syuuto 高橋 柊人" userId="8e78f6a0-1b1f-4fae-850b-fec16be1eaab" providerId="ADAL" clId="{01C3DA7B-81F9-4659-A5B4-9CC5FCF91182}" dt="2020-09-06T06:05:38.491" v="1506" actId="478"/>
          <ac:spMkLst>
            <pc:docMk/>
            <pc:sldMk cId="4252422923" sldId="271"/>
            <ac:spMk id="71" creationId="{494DB8EE-17DC-40C5-98ED-0298D7E1F2CE}"/>
          </ac:spMkLst>
        </pc:spChg>
        <pc:spChg chg="add del mod">
          <ac:chgData name="TAKAHASHI Syuuto 高橋 柊人" userId="8e78f6a0-1b1f-4fae-850b-fec16be1eaab" providerId="ADAL" clId="{01C3DA7B-81F9-4659-A5B4-9CC5FCF91182}" dt="2020-09-06T06:05:36.117" v="1504" actId="478"/>
          <ac:spMkLst>
            <pc:docMk/>
            <pc:sldMk cId="4252422923" sldId="271"/>
            <ac:spMk id="72" creationId="{55641E02-4952-420A-8FF2-66EF81262BB0}"/>
          </ac:spMkLst>
        </pc:spChg>
        <pc:spChg chg="add del mod">
          <ac:chgData name="TAKAHASHI Syuuto 高橋 柊人" userId="8e78f6a0-1b1f-4fae-850b-fec16be1eaab" providerId="ADAL" clId="{01C3DA7B-81F9-4659-A5B4-9CC5FCF91182}" dt="2020-09-06T06:05:37.501" v="1505" actId="478"/>
          <ac:spMkLst>
            <pc:docMk/>
            <pc:sldMk cId="4252422923" sldId="271"/>
            <ac:spMk id="73" creationId="{4AC5E5C6-556E-4CBA-BB1B-7709651C4689}"/>
          </ac:spMkLst>
        </pc:spChg>
        <pc:spChg chg="add mod">
          <ac:chgData name="TAKAHASHI Syuuto 高橋 柊人" userId="8e78f6a0-1b1f-4fae-850b-fec16be1eaab" providerId="ADAL" clId="{01C3DA7B-81F9-4659-A5B4-9CC5FCF91182}" dt="2020-09-06T06:08:18.247" v="1511" actId="14100"/>
          <ac:spMkLst>
            <pc:docMk/>
            <pc:sldMk cId="4252422923" sldId="271"/>
            <ac:spMk id="74" creationId="{AD592769-038D-47F3-BF7F-B0EC590948A9}"/>
          </ac:spMkLst>
        </pc:spChg>
        <pc:spChg chg="add mod">
          <ac:chgData name="TAKAHASHI Syuuto 高橋 柊人" userId="8e78f6a0-1b1f-4fae-850b-fec16be1eaab" providerId="ADAL" clId="{01C3DA7B-81F9-4659-A5B4-9CC5FCF91182}" dt="2020-09-06T06:02:47.110" v="1483" actId="20577"/>
          <ac:spMkLst>
            <pc:docMk/>
            <pc:sldMk cId="4252422923" sldId="271"/>
            <ac:spMk id="75" creationId="{34EBB8A5-BF63-4866-A2FC-F01446FC951F}"/>
          </ac:spMkLst>
        </pc:spChg>
        <pc:spChg chg="add del mod">
          <ac:chgData name="TAKAHASHI Syuuto 高橋 柊人" userId="8e78f6a0-1b1f-4fae-850b-fec16be1eaab" providerId="ADAL" clId="{01C3DA7B-81F9-4659-A5B4-9CC5FCF91182}" dt="2020-09-06T06:08:29.424" v="1515" actId="478"/>
          <ac:spMkLst>
            <pc:docMk/>
            <pc:sldMk cId="4252422923" sldId="271"/>
            <ac:spMk id="79" creationId="{EF9FE839-9DAD-4C35-8A31-F2BA6267B4C6}"/>
          </ac:spMkLst>
        </pc:spChg>
        <pc:spChg chg="add mod">
          <ac:chgData name="TAKAHASHI Syuuto 高橋 柊人" userId="8e78f6a0-1b1f-4fae-850b-fec16be1eaab" providerId="ADAL" clId="{01C3DA7B-81F9-4659-A5B4-9CC5FCF91182}" dt="2020-09-06T06:08:34.894" v="1516" actId="1076"/>
          <ac:spMkLst>
            <pc:docMk/>
            <pc:sldMk cId="4252422923" sldId="271"/>
            <ac:spMk id="80" creationId="{DEA37052-2A42-430C-BB6C-DDFBE68B48FA}"/>
          </ac:spMkLst>
        </pc:spChg>
        <pc:spChg chg="del">
          <ac:chgData name="TAKAHASHI Syuuto 高橋 柊人" userId="8e78f6a0-1b1f-4fae-850b-fec16be1eaab" providerId="ADAL" clId="{01C3DA7B-81F9-4659-A5B4-9CC5FCF91182}" dt="2020-09-06T05:45:40.038" v="1194" actId="478"/>
          <ac:spMkLst>
            <pc:docMk/>
            <pc:sldMk cId="4252422923" sldId="271"/>
            <ac:spMk id="100" creationId="{1A996569-0F43-4125-B45B-3BF06FF85D3C}"/>
          </ac:spMkLst>
        </pc:spChg>
        <pc:spChg chg="del">
          <ac:chgData name="TAKAHASHI Syuuto 高橋 柊人" userId="8e78f6a0-1b1f-4fae-850b-fec16be1eaab" providerId="ADAL" clId="{01C3DA7B-81F9-4659-A5B4-9CC5FCF91182}" dt="2020-09-06T05:45:42.075" v="1195" actId="478"/>
          <ac:spMkLst>
            <pc:docMk/>
            <pc:sldMk cId="4252422923" sldId="271"/>
            <ac:spMk id="102" creationId="{50AF47C2-E4A2-411F-8C2C-FD698305407B}"/>
          </ac:spMkLst>
        </pc:spChg>
        <pc:spChg chg="del mod">
          <ac:chgData name="TAKAHASHI Syuuto 高橋 柊人" userId="8e78f6a0-1b1f-4fae-850b-fec16be1eaab" providerId="ADAL" clId="{01C3DA7B-81F9-4659-A5B4-9CC5FCF91182}" dt="2020-09-06T05:45:45.506" v="1198" actId="478"/>
          <ac:spMkLst>
            <pc:docMk/>
            <pc:sldMk cId="4252422923" sldId="271"/>
            <ac:spMk id="103" creationId="{D172857E-FA55-475B-871A-9B1505DAF768}"/>
          </ac:spMkLst>
        </pc:spChg>
        <pc:spChg chg="del">
          <ac:chgData name="TAKAHASHI Syuuto 高橋 柊人" userId="8e78f6a0-1b1f-4fae-850b-fec16be1eaab" providerId="ADAL" clId="{01C3DA7B-81F9-4659-A5B4-9CC5FCF91182}" dt="2020-09-06T05:45:34.205" v="1191" actId="478"/>
          <ac:spMkLst>
            <pc:docMk/>
            <pc:sldMk cId="4252422923" sldId="271"/>
            <ac:spMk id="104" creationId="{6AB7FF76-F985-4782-A439-3B5B99AD7F71}"/>
          </ac:spMkLst>
        </pc:spChg>
        <pc:spChg chg="mod">
          <ac:chgData name="TAKAHASHI Syuuto 高橋 柊人" userId="8e78f6a0-1b1f-4fae-850b-fec16be1eaab" providerId="ADAL" clId="{01C3DA7B-81F9-4659-A5B4-9CC5FCF91182}" dt="2020-09-06T05:48:18.976" v="1232" actId="1076"/>
          <ac:spMkLst>
            <pc:docMk/>
            <pc:sldMk cId="4252422923" sldId="271"/>
            <ac:spMk id="105" creationId="{F58215C2-C69E-42BC-A98A-11537BFA8DDE}"/>
          </ac:spMkLst>
        </pc:spChg>
        <pc:picChg chg="add mod">
          <ac:chgData name="TAKAHASHI Syuuto 高橋 柊人" userId="8e78f6a0-1b1f-4fae-850b-fec16be1eaab" providerId="ADAL" clId="{01C3DA7B-81F9-4659-A5B4-9CC5FCF91182}" dt="2020-09-06T05:48:14.547" v="1230" actId="1076"/>
          <ac:picMkLst>
            <pc:docMk/>
            <pc:sldMk cId="4252422923" sldId="271"/>
            <ac:picMk id="40" creationId="{98404060-38FD-42CD-8F7D-A3A2B064A8CE}"/>
          </ac:picMkLst>
        </pc:picChg>
        <pc:picChg chg="add mod">
          <ac:chgData name="TAKAHASHI Syuuto 高橋 柊人" userId="8e78f6a0-1b1f-4fae-850b-fec16be1eaab" providerId="ADAL" clId="{01C3DA7B-81F9-4659-A5B4-9CC5FCF91182}" dt="2020-09-06T05:48:27.648" v="1235" actId="1076"/>
          <ac:picMkLst>
            <pc:docMk/>
            <pc:sldMk cId="4252422923" sldId="271"/>
            <ac:picMk id="42" creationId="{83075ECC-51B4-4917-B8B9-46B3AAEEF795}"/>
          </ac:picMkLst>
        </pc:picChg>
        <pc:picChg chg="add del">
          <ac:chgData name="TAKAHASHI Syuuto 高橋 柊人" userId="8e78f6a0-1b1f-4fae-850b-fec16be1eaab" providerId="ADAL" clId="{01C3DA7B-81F9-4659-A5B4-9CC5FCF91182}" dt="2020-09-06T05:49:33.495" v="1254"/>
          <ac:picMkLst>
            <pc:docMk/>
            <pc:sldMk cId="4252422923" sldId="271"/>
            <ac:picMk id="43" creationId="{6AB01BDD-5234-4268-8C72-418E288FA005}"/>
          </ac:picMkLst>
        </pc:picChg>
        <pc:picChg chg="add mod">
          <ac:chgData name="TAKAHASHI Syuuto 高橋 柊人" userId="8e78f6a0-1b1f-4fae-850b-fec16be1eaab" providerId="ADAL" clId="{01C3DA7B-81F9-4659-A5B4-9CC5FCF91182}" dt="2020-09-06T05:55:06.388" v="1365" actId="1076"/>
          <ac:picMkLst>
            <pc:docMk/>
            <pc:sldMk cId="4252422923" sldId="271"/>
            <ac:picMk id="59" creationId="{25698485-7706-4320-97C0-42E50B01B2CC}"/>
          </ac:picMkLst>
        </pc:picChg>
        <pc:picChg chg="del">
          <ac:chgData name="TAKAHASHI Syuuto 高橋 柊人" userId="8e78f6a0-1b1f-4fae-850b-fec16be1eaab" providerId="ADAL" clId="{01C3DA7B-81F9-4659-A5B4-9CC5FCF91182}" dt="2020-09-06T05:45:43.535" v="1196" actId="478"/>
          <ac:picMkLst>
            <pc:docMk/>
            <pc:sldMk cId="4252422923" sldId="271"/>
            <ac:picMk id="60" creationId="{F63D12A6-AA27-4F2C-8F73-7B8409E841E2}"/>
          </ac:picMkLst>
        </pc:picChg>
        <pc:picChg chg="mod">
          <ac:chgData name="TAKAHASHI Syuuto 高橋 柊人" userId="8e78f6a0-1b1f-4fae-850b-fec16be1eaab" providerId="ADAL" clId="{01C3DA7B-81F9-4659-A5B4-9CC5FCF91182}" dt="2020-09-06T05:46:39.880" v="1216" actId="1076"/>
          <ac:picMkLst>
            <pc:docMk/>
            <pc:sldMk cId="4252422923" sldId="271"/>
            <ac:picMk id="62" creationId="{AE14952A-61B3-47DF-8DAF-0874CCCCE82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4" creationId="{658E881D-B215-43E0-B974-13D945F6C2AD}"/>
          </ac:picMkLst>
        </pc:picChg>
        <pc:picChg chg="mod">
          <ac:chgData name="TAKAHASHI Syuuto 高橋 柊人" userId="8e78f6a0-1b1f-4fae-850b-fec16be1eaab" providerId="ADAL" clId="{01C3DA7B-81F9-4659-A5B4-9CC5FCF91182}" dt="2020-09-06T05:46:41.801" v="1217" actId="1076"/>
          <ac:picMkLst>
            <pc:docMk/>
            <pc:sldMk cId="4252422923" sldId="271"/>
            <ac:picMk id="65" creationId="{376AE077-98F0-43A7-A71A-088194F059B9}"/>
          </ac:picMkLst>
        </pc:picChg>
        <pc:picChg chg="mod">
          <ac:chgData name="TAKAHASHI Syuuto 高橋 柊人" userId="8e78f6a0-1b1f-4fae-850b-fec16be1eaab" providerId="ADAL" clId="{01C3DA7B-81F9-4659-A5B4-9CC5FCF91182}" dt="2020-09-06T05:48:29.274" v="1236" actId="1076"/>
          <ac:picMkLst>
            <pc:docMk/>
            <pc:sldMk cId="4252422923" sldId="271"/>
            <ac:picMk id="66" creationId="{416D697A-A5E4-47C2-BCCC-34BF9F730374}"/>
          </ac:picMkLst>
        </pc:picChg>
        <pc:picChg chg="del">
          <ac:chgData name="TAKAHASHI Syuuto 高橋 柊人" userId="8e78f6a0-1b1f-4fae-850b-fec16be1eaab" providerId="ADAL" clId="{01C3DA7B-81F9-4659-A5B4-9CC5FCF91182}" dt="2020-09-06T05:45:31.110" v="1190" actId="478"/>
          <ac:picMkLst>
            <pc:docMk/>
            <pc:sldMk cId="4252422923" sldId="271"/>
            <ac:picMk id="67" creationId="{23D30180-9113-4CCC-836E-AA4AC3E38F04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68" creationId="{953D379A-2970-412A-987F-A5EC1CC95733}"/>
          </ac:picMkLst>
        </pc:picChg>
        <pc:picChg chg="mod">
          <ac:chgData name="TAKAHASHI Syuuto 高橋 柊人" userId="8e78f6a0-1b1f-4fae-850b-fec16be1eaab" providerId="ADAL" clId="{01C3DA7B-81F9-4659-A5B4-9CC5FCF91182}" dt="2020-09-06T05:48:16.922" v="1231" actId="1076"/>
          <ac:picMkLst>
            <pc:docMk/>
            <pc:sldMk cId="4252422923" sldId="271"/>
            <ac:picMk id="70" creationId="{09775402-6023-44EB-B6A6-08CB88D40FAC}"/>
          </ac:picMkLst>
        </pc:picChg>
        <pc:picChg chg="del">
          <ac:chgData name="TAKAHASHI Syuuto 高橋 柊人" userId="8e78f6a0-1b1f-4fae-850b-fec16be1eaab" providerId="ADAL" clId="{01C3DA7B-81F9-4659-A5B4-9CC5FCF91182}" dt="2020-09-06T05:45:38.423" v="1193" actId="478"/>
          <ac:picMkLst>
            <pc:docMk/>
            <pc:sldMk cId="4252422923" sldId="271"/>
            <ac:picMk id="76" creationId="{32635E42-022A-447C-B495-8E50BA055E7A}"/>
          </ac:picMkLst>
        </pc:picChg>
        <pc:picChg chg="del mod">
          <ac:chgData name="TAKAHASHI Syuuto 高橋 柊人" userId="8e78f6a0-1b1f-4fae-850b-fec16be1eaab" providerId="ADAL" clId="{01C3DA7B-81F9-4659-A5B4-9CC5FCF91182}" dt="2020-09-06T05:57:57.046" v="1392" actId="478"/>
          <ac:picMkLst>
            <pc:docMk/>
            <pc:sldMk cId="4252422923" sldId="271"/>
            <ac:picMk id="77" creationId="{2F7D0355-1F12-47B8-BCE5-2464811CDF3A}"/>
          </ac:picMkLst>
        </pc:picChg>
        <pc:picChg chg="del">
          <ac:chgData name="TAKAHASHI Syuuto 高橋 柊人" userId="8e78f6a0-1b1f-4fae-850b-fec16be1eaab" providerId="ADAL" clId="{01C3DA7B-81F9-4659-A5B4-9CC5FCF91182}" dt="2020-09-06T05:45:34.205" v="1191" actId="478"/>
          <ac:picMkLst>
            <pc:docMk/>
            <pc:sldMk cId="4252422923" sldId="271"/>
            <ac:picMk id="78" creationId="{FD1061AB-4241-4736-A20A-D84F65CA9ED7}"/>
          </ac:picMkLst>
        </pc:picChg>
        <pc:cxnChg chg="add mod">
          <ac:chgData name="TAKAHASHI Syuuto 高橋 柊人" userId="8e78f6a0-1b1f-4fae-850b-fec16be1eaab" providerId="ADAL" clId="{01C3DA7B-81F9-4659-A5B4-9CC5FCF91182}" dt="2020-09-06T05:49:26.760" v="1252" actId="692"/>
          <ac:cxnSpMkLst>
            <pc:docMk/>
            <pc:sldMk cId="4252422923" sldId="271"/>
            <ac:cxnSpMk id="9" creationId="{ED921B4A-33B1-4FB7-BF3D-02051B9AC6FD}"/>
          </ac:cxnSpMkLst>
        </pc:cxnChg>
        <pc:cxnChg chg="mod">
          <ac:chgData name="TAKAHASHI Syuuto 高橋 柊人" userId="8e78f6a0-1b1f-4fae-850b-fec16be1eaab" providerId="ADAL" clId="{01C3DA7B-81F9-4659-A5B4-9CC5FCF91182}" dt="2020-09-06T05:46:29.584" v="1213" actId="14100"/>
          <ac:cxnSpMkLst>
            <pc:docMk/>
            <pc:sldMk cId="4252422923" sldId="271"/>
            <ac:cxnSpMk id="21" creationId="{2A36C11E-1F46-4B9A-86F5-7BEE67704664}"/>
          </ac:cxnSpMkLst>
        </pc:cxnChg>
        <pc:cxnChg chg="mod">
          <ac:chgData name="TAKAHASHI Syuuto 高橋 柊人" userId="8e78f6a0-1b1f-4fae-850b-fec16be1eaab" providerId="ADAL" clId="{01C3DA7B-81F9-4659-A5B4-9CC5FCF91182}" dt="2020-09-06T05:46:26.686" v="1212" actId="14100"/>
          <ac:cxnSpMkLst>
            <pc:docMk/>
            <pc:sldMk cId="4252422923" sldId="271"/>
            <ac:cxnSpMk id="22" creationId="{55A93160-E03E-4362-A038-B51E1B36B0BA}"/>
          </ac:cxnSpMkLst>
        </pc:cxnChg>
        <pc:cxnChg chg="mod">
          <ac:chgData name="TAKAHASHI Syuuto 高橋 柊人" userId="8e78f6a0-1b1f-4fae-850b-fec16be1eaab" providerId="ADAL" clId="{01C3DA7B-81F9-4659-A5B4-9CC5FCF91182}" dt="2020-09-06T05:46:03.084" v="1204" actId="1076"/>
          <ac:cxnSpMkLst>
            <pc:docMk/>
            <pc:sldMk cId="4252422923" sldId="271"/>
            <ac:cxnSpMk id="24" creationId="{07A37794-91CB-4BAB-95CE-40405F1C7411}"/>
          </ac:cxnSpMkLst>
        </pc:cxnChg>
        <pc:cxnChg chg="mod">
          <ac:chgData name="TAKAHASHI Syuuto 高橋 柊人" userId="8e78f6a0-1b1f-4fae-850b-fec16be1eaab" providerId="ADAL" clId="{01C3DA7B-81F9-4659-A5B4-9CC5FCF91182}" dt="2020-09-06T05:45:59.164" v="1203" actId="1076"/>
          <ac:cxnSpMkLst>
            <pc:docMk/>
            <pc:sldMk cId="4252422923" sldId="271"/>
            <ac:cxnSpMk id="25" creationId="{D4A550A2-5246-4A44-8078-8E81AC185E43}"/>
          </ac:cxnSpMkLst>
        </pc:cxnChg>
        <pc:cxnChg chg="mod">
          <ac:chgData name="TAKAHASHI Syuuto 高橋 柊人" userId="8e78f6a0-1b1f-4fae-850b-fec16be1eaab" providerId="ADAL" clId="{01C3DA7B-81F9-4659-A5B4-9CC5FCF91182}" dt="2020-09-06T05:46:06.226" v="1205" actId="1076"/>
          <ac:cxnSpMkLst>
            <pc:docMk/>
            <pc:sldMk cId="4252422923" sldId="271"/>
            <ac:cxnSpMk id="28" creationId="{2C63429B-3E44-4CE6-9D46-4946165369A0}"/>
          </ac:cxnSpMkLst>
        </pc:cxnChg>
        <pc:cxnChg chg="mod">
          <ac:chgData name="TAKAHASHI Syuuto 高橋 柊人" userId="8e78f6a0-1b1f-4fae-850b-fec16be1eaab" providerId="ADAL" clId="{01C3DA7B-81F9-4659-A5B4-9CC5FCF91182}" dt="2020-09-06T05:46:08.748" v="1206" actId="1076"/>
          <ac:cxnSpMkLst>
            <pc:docMk/>
            <pc:sldMk cId="4252422923" sldId="271"/>
            <ac:cxnSpMk id="29" creationId="{E6D479C9-985F-4BB9-B037-0D6E14716BA5}"/>
          </ac:cxnSpMkLst>
        </pc:cxnChg>
        <pc:cxnChg chg="add del mod">
          <ac:chgData name="TAKAHASHI Syuuto 高橋 柊人" userId="8e78f6a0-1b1f-4fae-850b-fec16be1eaab" providerId="ADAL" clId="{01C3DA7B-81F9-4659-A5B4-9CC5FCF91182}" dt="2020-09-06T05:47:22.260" v="1222" actId="478"/>
          <ac:cxnSpMkLst>
            <pc:docMk/>
            <pc:sldMk cId="4252422923" sldId="271"/>
            <ac:cxnSpMk id="34" creationId="{D152930D-5EEE-4746-A4DB-07B85EB078F9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4" creationId="{D44925AA-A41D-40E8-9AF1-2ADFD6F6B57D}"/>
          </ac:cxnSpMkLst>
        </pc:cxnChg>
        <pc:cxnChg chg="del">
          <ac:chgData name="TAKAHASHI Syuuto 高橋 柊人" userId="8e78f6a0-1b1f-4fae-850b-fec16be1eaab" providerId="ADAL" clId="{01C3DA7B-81F9-4659-A5B4-9CC5FCF91182}" dt="2020-09-06T05:45:34.205" v="1191" actId="478"/>
          <ac:cxnSpMkLst>
            <pc:docMk/>
            <pc:sldMk cId="4252422923" sldId="271"/>
            <ac:cxnSpMk id="45" creationId="{89FEBA9C-DB53-47C8-AB8C-6C75CADB6E10}"/>
          </ac:cxnSpMkLst>
        </pc:cxnChg>
        <pc:cxnChg chg="add del mod">
          <ac:chgData name="TAKAHASHI Syuuto 高橋 柊人" userId="8e78f6a0-1b1f-4fae-850b-fec16be1eaab" providerId="ADAL" clId="{01C3DA7B-81F9-4659-A5B4-9CC5FCF91182}" dt="2020-09-06T05:54:44.142" v="1359" actId="478"/>
          <ac:cxnSpMkLst>
            <pc:docMk/>
            <pc:sldMk cId="4252422923" sldId="271"/>
            <ac:cxnSpMk id="55" creationId="{AF69AB17-E71D-4C7C-938C-E4EE59A230D2}"/>
          </ac:cxnSpMkLst>
        </pc:cxnChg>
        <pc:cxnChg chg="del">
          <ac:chgData name="TAKAHASHI Syuuto 高橋 柊人" userId="8e78f6a0-1b1f-4fae-850b-fec16be1eaab" providerId="ADAL" clId="{01C3DA7B-81F9-4659-A5B4-9CC5FCF91182}" dt="2020-09-06T05:45:47.148" v="1199" actId="478"/>
          <ac:cxnSpMkLst>
            <pc:docMk/>
            <pc:sldMk cId="4252422923" sldId="271"/>
            <ac:cxnSpMk id="87" creationId="{D2E9C4E2-EB30-4B0C-A0E7-38816912F621}"/>
          </ac:cxnSpMkLst>
        </pc:cxnChg>
        <pc:cxnChg chg="del">
          <ac:chgData name="TAKAHASHI Syuuto 高橋 柊人" userId="8e78f6a0-1b1f-4fae-850b-fec16be1eaab" providerId="ADAL" clId="{01C3DA7B-81F9-4659-A5B4-9CC5FCF91182}" dt="2020-09-06T05:45:36.100" v="1192" actId="478"/>
          <ac:cxnSpMkLst>
            <pc:docMk/>
            <pc:sldMk cId="4252422923" sldId="271"/>
            <ac:cxnSpMk id="90" creationId="{CDA5E730-6938-419A-B91B-C91363D654C4}"/>
          </ac:cxnSpMkLst>
        </pc:cxnChg>
      </pc:sldChg>
      <pc:sldChg chg="addSp delSp add">
        <pc:chgData name="TAKAHASHI Syuuto 高橋 柊人" userId="8e78f6a0-1b1f-4fae-850b-fec16be1eaab" providerId="ADAL" clId="{01C3DA7B-81F9-4659-A5B4-9CC5FCF91182}" dt="2020-09-06T06:09:41.802" v="1523"/>
        <pc:sldMkLst>
          <pc:docMk/>
          <pc:sldMk cId="1482284843" sldId="272"/>
        </pc:sldMkLst>
        <pc:spChg chg="del">
          <ac:chgData name="TAKAHASHI Syuuto 高橋 柊人" userId="8e78f6a0-1b1f-4fae-850b-fec16be1eaab" providerId="ADAL" clId="{01C3DA7B-81F9-4659-A5B4-9CC5FCF91182}" dt="2020-09-06T06:09:35.902" v="1521" actId="478"/>
          <ac:spMkLst>
            <pc:docMk/>
            <pc:sldMk cId="1482284843" sldId="272"/>
            <ac:spMk id="2" creationId="{755ECFD0-129E-4D7D-B2DE-F0C74886841E}"/>
          </ac:spMkLst>
        </pc:spChg>
        <pc:spChg chg="del">
          <ac:chgData name="TAKAHASHI Syuuto 高橋 柊人" userId="8e78f6a0-1b1f-4fae-850b-fec16be1eaab" providerId="ADAL" clId="{01C3DA7B-81F9-4659-A5B4-9CC5FCF91182}" dt="2020-09-06T06:09:36.786" v="1522" actId="478"/>
          <ac:spMkLst>
            <pc:docMk/>
            <pc:sldMk cId="1482284843" sldId="272"/>
            <ac:spMk id="3" creationId="{07D5690B-A246-41D3-85AA-F7029B7396ED}"/>
          </ac:spMkLst>
        </pc:spChg>
        <pc:picChg chg="add">
          <ac:chgData name="TAKAHASHI Syuuto 高橋 柊人" userId="8e78f6a0-1b1f-4fae-850b-fec16be1eaab" providerId="ADAL" clId="{01C3DA7B-81F9-4659-A5B4-9CC5FCF91182}" dt="2020-09-06T06:09:41.802" v="1523"/>
          <ac:picMkLst>
            <pc:docMk/>
            <pc:sldMk cId="1482284843" sldId="272"/>
            <ac:picMk id="4" creationId="{89038058-5D8F-47AE-91C8-4E94B249F2BF}"/>
          </ac:picMkLst>
        </pc:picChg>
      </pc:sldChg>
      <pc:sldChg chg="delSp add del">
        <pc:chgData name="TAKAHASHI Syuuto 高橋 柊人" userId="8e78f6a0-1b1f-4fae-850b-fec16be1eaab" providerId="ADAL" clId="{01C3DA7B-81F9-4659-A5B4-9CC5FCF91182}" dt="2020-09-06T05:42:12.291" v="1182" actId="2696"/>
        <pc:sldMkLst>
          <pc:docMk/>
          <pc:sldMk cId="3385638366" sldId="272"/>
        </pc:sldMkLst>
        <pc:cxnChg chg="del">
          <ac:chgData name="TAKAHASHI Syuuto 高橋 柊人" userId="8e78f6a0-1b1f-4fae-850b-fec16be1eaab" providerId="ADAL" clId="{01C3DA7B-81F9-4659-A5B4-9CC5FCF91182}" dt="2020-09-06T05:41:56.635" v="1180" actId="478"/>
          <ac:cxnSpMkLst>
            <pc:docMk/>
            <pc:sldMk cId="3385638366" sldId="272"/>
            <ac:cxnSpMk id="90" creationId="{CDA5E730-6938-419A-B91B-C91363D654C4}"/>
          </ac:cxnSpMkLst>
        </pc:cxnChg>
      </pc:sldChg>
      <pc:sldChg chg="add del">
        <pc:chgData name="TAKAHASHI Syuuto 高橋 柊人" userId="8e78f6a0-1b1f-4fae-850b-fec16be1eaab" providerId="ADAL" clId="{01C3DA7B-81F9-4659-A5B4-9CC5FCF91182}" dt="2020-09-06T06:09:31.237" v="1519" actId="2696"/>
        <pc:sldMkLst>
          <pc:docMk/>
          <pc:sldMk cId="4111444738" sldId="272"/>
        </pc:sldMkLst>
      </pc:sldChg>
      <pc:sldChg chg="addSp delSp modSp add">
        <pc:chgData name="TAKAHASHI Syuuto 高橋 柊人" userId="8e78f6a0-1b1f-4fae-850b-fec16be1eaab" providerId="ADAL" clId="{01C3DA7B-81F9-4659-A5B4-9CC5FCF91182}" dt="2020-09-08T11:14:37.590" v="1959" actId="14100"/>
        <pc:sldMkLst>
          <pc:docMk/>
          <pc:sldMk cId="3536302990" sldId="273"/>
        </pc:sldMkLst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87" creationId="{ECB83AB6-7F0C-4382-B1C4-19217948F84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3" creationId="{D756C323-685F-430B-8E34-7E94F0D6FD8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5" creationId="{700C979C-31DD-41A2-93CF-34B74528CD6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6" creationId="{452B0F2C-66B6-4688-8FD6-5603677954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7" creationId="{9EBD3B2E-6C8C-403E-BBDA-7025C39DF36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8" creationId="{B2732FCE-EF50-4589-806A-3F20BEF2AD4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99" creationId="{22E34670-1A8B-41BA-93F3-95A663FE293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0" creationId="{5B5376EF-F873-4FA3-8883-729CE3A0959D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1" creationId="{72114F2D-3EA5-48E0-8B61-A96F264B81D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2" creationId="{C218FE05-7C3E-4EB9-A95A-416DAB4E59F7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3" creationId="{CBD4FA2F-1EBB-400D-81DE-6E2A531A677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4" creationId="{5023248F-C107-422C-8CC4-8DF32998962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5" creationId="{20537DCC-2683-4FD2-9231-885B4B0FC4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6" creationId="{88CF5BD5-43E2-4AC8-A838-11801B36838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7" creationId="{C6FBBEC7-CA9E-4DB7-8B30-DFD9FEADB9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8" creationId="{499FE940-BFC5-4F64-AC0F-B780F81907C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09" creationId="{97379F2C-CF8B-4EEA-8B19-063C79D14C0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0" creationId="{3FCD0859-FD0A-4678-82FC-905FFA3DA29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1" creationId="{57FE5865-F8DA-42D1-9174-CD86442C7C5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2" creationId="{986805B4-76F1-44B0-994A-D4B05513F7FC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3" creationId="{FD39019E-C89F-4C04-986B-5D21F34251E1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4" creationId="{4A97A5B2-F1C3-4D33-AC3E-7A85D9ABC3FB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5" creationId="{04AF3C73-9805-4C7A-A397-1E00FA9B2FA3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6" creationId="{6802DAE1-C14B-444C-A5CD-B729AD4B892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7" creationId="{CB4954B1-77C0-4EBE-9086-FFCB9817F7B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8" creationId="{5698AC33-CCEA-4DA2-B8DD-BC49DF4DEA1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19" creationId="{DAB07070-DAB7-4AA6-9898-66841B0BB23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0" creationId="{B5C21DD5-837D-432C-9A59-4EA905A8751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1" creationId="{77255AAA-CD49-48F3-BDAF-3B0597CB3E4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2" creationId="{52BA4822-14A9-44A4-9306-CD085EF158D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3" creationId="{74CCD6DE-3E6A-4C41-913D-4175D62B202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4" creationId="{95DC27A6-65CD-4B58-9131-1FAFB3BEC561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5" creationId="{B061B97B-91CF-4C64-9A52-E24E1FD6679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6" creationId="{0C054894-FAA6-4BA6-8974-766EA3E0E9D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7" creationId="{62B2BEE6-D349-42B1-B891-51BF8CC55C08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8" creationId="{172F91AE-D8B2-45A6-8E3B-E0FF21B5D3A5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29" creationId="{C71EEB56-F94F-455E-8D65-9ED3A9CA8739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0" creationId="{A1A4083A-DCA0-40EF-BAEC-23286991D29B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1" creationId="{8A5E4BDA-0781-4245-8F19-8AB85D3066DD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2" creationId="{70E7C232-C900-4340-8E54-BCE60487AD90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3" creationId="{649B25EF-1405-4FE2-8129-0C845B742150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4" creationId="{CB6F962B-0ACE-440E-BC13-6304536DCFC6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5" creationId="{2AA1C998-E0EE-4475-B170-BE57B15CDEEA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6" creationId="{A395C541-1498-4513-BEF8-A56DF628637A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7" creationId="{C5DA1C98-C14D-4306-83E9-02FD949DA1FC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8" creationId="{C42B7FF1-055A-4897-B6A0-8F1C68750862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39" creationId="{344BFA62-E18B-4977-B578-AA462C65E304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0" creationId="{6BF18424-7FC0-46C1-9089-6DD22D54FD69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1" creationId="{96AC89C8-700C-4B72-9317-B6181400B7F8}"/>
          </ac:spMkLst>
        </pc:spChg>
        <pc:spChg chg="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2" creationId="{545FF4A4-D4B8-4473-BEEF-779B93531E43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3" creationId="{74133A7C-5C7D-4C96-AEEF-1E17D7BEB6C2}"/>
          </ac:spMkLst>
        </pc:spChg>
        <pc:spChg chg="add del mod">
          <ac:chgData name="TAKAHASHI Syuuto 高橋 柊人" userId="8e78f6a0-1b1f-4fae-850b-fec16be1eaab" providerId="ADAL" clId="{01C3DA7B-81F9-4659-A5B4-9CC5FCF91182}" dt="2020-09-08T11:14:37.590" v="1959" actId="14100"/>
          <ac:spMkLst>
            <pc:docMk/>
            <pc:sldMk cId="3536302990" sldId="273"/>
            <ac:spMk id="144" creationId="{C5612C0C-791C-47E7-B194-966880E94FD3}"/>
          </ac:spMkLst>
        </pc:spChg>
        <pc:picChg chg="mod">
          <ac:chgData name="TAKAHASHI Syuuto 高橋 柊人" userId="8e78f6a0-1b1f-4fae-850b-fec16be1eaab" providerId="ADAL" clId="{01C3DA7B-81F9-4659-A5B4-9CC5FCF91182}" dt="2020-09-08T11:14:37.590" v="1959" actId="14100"/>
          <ac:picMkLst>
            <pc:docMk/>
            <pc:sldMk cId="3536302990" sldId="273"/>
            <ac:picMk id="82" creationId="{E7BDADA9-B3B9-447D-8BCA-D3650B91E2FD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8T11:16:25.955" v="1975" actId="1076"/>
        <pc:sldMkLst>
          <pc:docMk/>
          <pc:sldMk cId="3792312131" sldId="274"/>
        </pc:sldMkLst>
        <pc:spChg chg="del">
          <ac:chgData name="TAKAHASHI Syuuto 高橋 柊人" userId="8e78f6a0-1b1f-4fae-850b-fec16be1eaab" providerId="ADAL" clId="{01C3DA7B-81F9-4659-A5B4-9CC5FCF91182}" dt="2020-09-06T06:46:00.716" v="1945" actId="478"/>
          <ac:spMkLst>
            <pc:docMk/>
            <pc:sldMk cId="3792312131" sldId="274"/>
            <ac:spMk id="2" creationId="{CC0062D4-4E42-49F7-860C-93716213B896}"/>
          </ac:spMkLst>
        </pc:spChg>
        <pc:spChg chg="del">
          <ac:chgData name="TAKAHASHI Syuuto 高橋 柊人" userId="8e78f6a0-1b1f-4fae-850b-fec16be1eaab" providerId="ADAL" clId="{01C3DA7B-81F9-4659-A5B4-9CC5FCF91182}" dt="2020-09-06T06:46:02.647" v="1946" actId="478"/>
          <ac:spMkLst>
            <pc:docMk/>
            <pc:sldMk cId="3792312131" sldId="274"/>
            <ac:spMk id="3" creationId="{62050760-CBDC-49FD-B1B8-7A2EE11D10EE}"/>
          </ac:spMkLst>
        </pc:spChg>
        <pc:picChg chg="add mod">
          <ac:chgData name="TAKAHASHI Syuuto 高橋 柊人" userId="8e78f6a0-1b1f-4fae-850b-fec16be1eaab" providerId="ADAL" clId="{01C3DA7B-81F9-4659-A5B4-9CC5FCF91182}" dt="2020-09-08T11:16:20.409" v="1974" actId="14100"/>
          <ac:picMkLst>
            <pc:docMk/>
            <pc:sldMk cId="3792312131" sldId="274"/>
            <ac:picMk id="4" creationId="{C4F3550F-B43C-4DBB-AB35-271508F48C83}"/>
          </ac:picMkLst>
        </pc:picChg>
        <pc:picChg chg="add mod">
          <ac:chgData name="TAKAHASHI Syuuto 高橋 柊人" userId="8e78f6a0-1b1f-4fae-850b-fec16be1eaab" providerId="ADAL" clId="{01C3DA7B-81F9-4659-A5B4-9CC5FCF91182}" dt="2020-09-08T11:16:25.955" v="1975" actId="1076"/>
          <ac:picMkLst>
            <pc:docMk/>
            <pc:sldMk cId="3792312131" sldId="274"/>
            <ac:picMk id="5" creationId="{CEB9C974-1A3C-4EEA-8036-884935242E87}"/>
          </ac:picMkLst>
        </pc:picChg>
      </pc:sldChg>
      <pc:sldChg chg="addSp delSp add">
        <pc:chgData name="TAKAHASHI Syuuto 高橋 柊人" userId="8e78f6a0-1b1f-4fae-850b-fec16be1eaab" providerId="ADAL" clId="{01C3DA7B-81F9-4659-A5B4-9CC5FCF91182}" dt="2020-09-06T06:47:24.556" v="1955"/>
        <pc:sldMkLst>
          <pc:docMk/>
          <pc:sldMk cId="2322406045" sldId="275"/>
        </pc:sldMkLst>
        <pc:spChg chg="del">
          <ac:chgData name="TAKAHASHI Syuuto 高橋 柊人" userId="8e78f6a0-1b1f-4fae-850b-fec16be1eaab" providerId="ADAL" clId="{01C3DA7B-81F9-4659-A5B4-9CC5FCF91182}" dt="2020-09-06T06:47:13.951" v="1951" actId="478"/>
          <ac:spMkLst>
            <pc:docMk/>
            <pc:sldMk cId="2322406045" sldId="275"/>
            <ac:spMk id="2" creationId="{028A719B-C3A6-4B07-9A9A-8E6636CF1AE8}"/>
          </ac:spMkLst>
        </pc:spChg>
        <pc:spChg chg="del">
          <ac:chgData name="TAKAHASHI Syuuto 高橋 柊人" userId="8e78f6a0-1b1f-4fae-850b-fec16be1eaab" providerId="ADAL" clId="{01C3DA7B-81F9-4659-A5B4-9CC5FCF91182}" dt="2020-09-06T06:47:16.539" v="1952" actId="478"/>
          <ac:spMkLst>
            <pc:docMk/>
            <pc:sldMk cId="2322406045" sldId="275"/>
            <ac:spMk id="3" creationId="{5E829E3A-4450-49B2-B120-058B04029110}"/>
          </ac:spMkLst>
        </pc:spChg>
        <pc:picChg chg="add">
          <ac:chgData name="TAKAHASHI Syuuto 高橋 柊人" userId="8e78f6a0-1b1f-4fae-850b-fec16be1eaab" providerId="ADAL" clId="{01C3DA7B-81F9-4659-A5B4-9CC5FCF91182}" dt="2020-09-06T06:47:24.556" v="1955"/>
          <ac:picMkLst>
            <pc:docMk/>
            <pc:sldMk cId="2322406045" sldId="275"/>
            <ac:picMk id="4" creationId="{E4EDBBA6-3417-426F-9118-157BE0A7C2AA}"/>
          </ac:picMkLst>
        </pc:picChg>
      </pc:sldChg>
      <pc:sldChg chg="add del">
        <pc:chgData name="TAKAHASHI Syuuto 高橋 柊人" userId="8e78f6a0-1b1f-4fae-850b-fec16be1eaab" providerId="ADAL" clId="{01C3DA7B-81F9-4659-A5B4-9CC5FCF91182}" dt="2020-09-06T06:47:20.747" v="1954"/>
        <pc:sldMkLst>
          <pc:docMk/>
          <pc:sldMk cId="2851452089" sldId="276"/>
        </pc:sldMkLst>
      </pc:sldChg>
      <pc:sldChg chg="addSp delSp modSp add">
        <pc:chgData name="TAKAHASHI Syuuto 高橋 柊人" userId="8e78f6a0-1b1f-4fae-850b-fec16be1eaab" providerId="ADAL" clId="{01C3DA7B-81F9-4659-A5B4-9CC5FCF91182}" dt="2020-09-08T11:20:14.227" v="2017" actId="1076"/>
        <pc:sldMkLst>
          <pc:docMk/>
          <pc:sldMk cId="3074118964" sldId="276"/>
        </pc:sldMkLst>
        <pc:spChg chg="del">
          <ac:chgData name="TAKAHASHI Syuuto 高橋 柊人" userId="8e78f6a0-1b1f-4fae-850b-fec16be1eaab" providerId="ADAL" clId="{01C3DA7B-81F9-4659-A5B4-9CC5FCF91182}" dt="2020-09-08T11:16:42.786" v="1977" actId="478"/>
          <ac:spMkLst>
            <pc:docMk/>
            <pc:sldMk cId="3074118964" sldId="276"/>
            <ac:spMk id="2" creationId="{482FCB43-25A3-4EA9-B16D-E59403AA196D}"/>
          </ac:spMkLst>
        </pc:spChg>
        <pc:spChg chg="del">
          <ac:chgData name="TAKAHASHI Syuuto 高橋 柊人" userId="8e78f6a0-1b1f-4fae-850b-fec16be1eaab" providerId="ADAL" clId="{01C3DA7B-81F9-4659-A5B4-9CC5FCF91182}" dt="2020-09-08T11:16:44.857" v="1978" actId="478"/>
          <ac:spMkLst>
            <pc:docMk/>
            <pc:sldMk cId="3074118964" sldId="276"/>
            <ac:spMk id="3" creationId="{616B9B4C-F3AF-448D-B777-B2CE351465C0}"/>
          </ac:spMkLst>
        </pc:spChg>
        <pc:spChg chg="add mod">
          <ac:chgData name="TAKAHASHI Syuuto 高橋 柊人" userId="8e78f6a0-1b1f-4fae-850b-fec16be1eaab" providerId="ADAL" clId="{01C3DA7B-81F9-4659-A5B4-9CC5FCF91182}" dt="2020-09-08T11:20:14.227" v="2017" actId="1076"/>
          <ac:spMkLst>
            <pc:docMk/>
            <pc:sldMk cId="3074118964" sldId="276"/>
            <ac:spMk id="8" creationId="{6BF05357-7F07-48EA-8102-054C5571BA97}"/>
          </ac:spMkLst>
        </pc:spChg>
        <pc:spChg chg="add mod">
          <ac:chgData name="TAKAHASHI Syuuto 高橋 柊人" userId="8e78f6a0-1b1f-4fae-850b-fec16be1eaab" providerId="ADAL" clId="{01C3DA7B-81F9-4659-A5B4-9CC5FCF91182}" dt="2020-09-08T11:20:07.189" v="2014" actId="1076"/>
          <ac:spMkLst>
            <pc:docMk/>
            <pc:sldMk cId="3074118964" sldId="276"/>
            <ac:spMk id="9" creationId="{C24F9FDB-550D-4E91-A945-00A5CE6E7E13}"/>
          </ac:spMkLst>
        </pc:spChg>
        <pc:spChg chg="add mod">
          <ac:chgData name="TAKAHASHI Syuuto 高橋 柊人" userId="8e78f6a0-1b1f-4fae-850b-fec16be1eaab" providerId="ADAL" clId="{01C3DA7B-81F9-4659-A5B4-9CC5FCF91182}" dt="2020-09-08T11:19:39.861" v="2007" actId="1076"/>
          <ac:spMkLst>
            <pc:docMk/>
            <pc:sldMk cId="3074118964" sldId="276"/>
            <ac:spMk id="11" creationId="{01717577-C752-4859-966C-273120675BD9}"/>
          </ac:spMkLst>
        </pc:spChg>
        <pc:picChg chg="add del mod">
          <ac:chgData name="TAKAHASHI Syuuto 高橋 柊人" userId="8e78f6a0-1b1f-4fae-850b-fec16be1eaab" providerId="ADAL" clId="{01C3DA7B-81F9-4659-A5B4-9CC5FCF91182}" dt="2020-09-08T11:17:13.304" v="1983" actId="478"/>
          <ac:picMkLst>
            <pc:docMk/>
            <pc:sldMk cId="3074118964" sldId="276"/>
            <ac:picMk id="4" creationId="{65EAF068-22BF-44E7-BBF9-79AD7F9DFA02}"/>
          </ac:picMkLst>
        </pc:picChg>
        <pc:picChg chg="add mod">
          <ac:chgData name="TAKAHASHI Syuuto 高橋 柊人" userId="8e78f6a0-1b1f-4fae-850b-fec16be1eaab" providerId="ADAL" clId="{01C3DA7B-81F9-4659-A5B4-9CC5FCF91182}" dt="2020-09-08T11:17:46.913" v="1987" actId="1076"/>
          <ac:picMkLst>
            <pc:docMk/>
            <pc:sldMk cId="3074118964" sldId="276"/>
            <ac:picMk id="5" creationId="{2E384F58-3DE2-4C5F-82E0-F23001E85645}"/>
          </ac:picMkLst>
        </pc:picChg>
        <pc:picChg chg="add del mod">
          <ac:chgData name="TAKAHASHI Syuuto 高橋 柊人" userId="8e78f6a0-1b1f-4fae-850b-fec16be1eaab" providerId="ADAL" clId="{01C3DA7B-81F9-4659-A5B4-9CC5FCF91182}" dt="2020-09-08T11:18:02.638" v="1991"/>
          <ac:picMkLst>
            <pc:docMk/>
            <pc:sldMk cId="3074118964" sldId="276"/>
            <ac:picMk id="6" creationId="{2E5EFC31-BB7C-43AD-8904-C1880F7AFB21}"/>
          </ac:picMkLst>
        </pc:picChg>
        <pc:picChg chg="add mod">
          <ac:chgData name="TAKAHASHI Syuuto 高橋 柊人" userId="8e78f6a0-1b1f-4fae-850b-fec16be1eaab" providerId="ADAL" clId="{01C3DA7B-81F9-4659-A5B4-9CC5FCF91182}" dt="2020-09-08T11:18:26.599" v="1995" actId="1076"/>
          <ac:picMkLst>
            <pc:docMk/>
            <pc:sldMk cId="3074118964" sldId="276"/>
            <ac:picMk id="7" creationId="{2EEA733C-0D73-485A-9282-375BC4A0751D}"/>
          </ac:picMkLst>
        </pc:picChg>
        <pc:cxnChg chg="add mod">
          <ac:chgData name="TAKAHASHI Syuuto 高橋 柊人" userId="8e78f6a0-1b1f-4fae-850b-fec16be1eaab" providerId="ADAL" clId="{01C3DA7B-81F9-4659-A5B4-9CC5FCF91182}" dt="2020-09-08T11:19:46.837" v="2009" actId="1076"/>
          <ac:cxnSpMkLst>
            <pc:docMk/>
            <pc:sldMk cId="3074118964" sldId="276"/>
            <ac:cxnSpMk id="10" creationId="{D446B476-02CC-496F-926E-DE24599B8A5C}"/>
          </ac:cxnSpMkLst>
        </pc:cxnChg>
      </pc:sldChg>
      <pc:sldChg chg="addSp delSp modSp add">
        <pc:chgData name="TAKAHASHI Syuuto 高橋 柊人" userId="8e78f6a0-1b1f-4fae-850b-fec16be1eaab" providerId="ADAL" clId="{01C3DA7B-81F9-4659-A5B4-9CC5FCF91182}" dt="2020-09-08T11:20:49.670" v="2023" actId="1076"/>
        <pc:sldMkLst>
          <pc:docMk/>
          <pc:sldMk cId="3382506759" sldId="277"/>
        </pc:sldMkLst>
        <pc:spChg chg="del">
          <ac:chgData name="TAKAHASHI Syuuto 高橋 柊人" userId="8e78f6a0-1b1f-4fae-850b-fec16be1eaab" providerId="ADAL" clId="{01C3DA7B-81F9-4659-A5B4-9CC5FCF91182}" dt="2020-09-08T11:20:40.546" v="2019" actId="478"/>
          <ac:spMkLst>
            <pc:docMk/>
            <pc:sldMk cId="3382506759" sldId="277"/>
            <ac:spMk id="2" creationId="{585D4998-8303-4206-9F3A-A8DB1825AE72}"/>
          </ac:spMkLst>
        </pc:spChg>
        <pc:spChg chg="del">
          <ac:chgData name="TAKAHASHI Syuuto 高橋 柊人" userId="8e78f6a0-1b1f-4fae-850b-fec16be1eaab" providerId="ADAL" clId="{01C3DA7B-81F9-4659-A5B4-9CC5FCF91182}" dt="2020-09-08T11:20:42.753" v="2020" actId="478"/>
          <ac:spMkLst>
            <pc:docMk/>
            <pc:sldMk cId="3382506759" sldId="277"/>
            <ac:spMk id="3" creationId="{D55BD990-A914-48B5-9C3D-BD1D55FC01A0}"/>
          </ac:spMkLst>
        </pc:spChg>
        <pc:picChg chg="add mod">
          <ac:chgData name="TAKAHASHI Syuuto 高橋 柊人" userId="8e78f6a0-1b1f-4fae-850b-fec16be1eaab" providerId="ADAL" clId="{01C3DA7B-81F9-4659-A5B4-9CC5FCF91182}" dt="2020-09-08T11:20:49.670" v="2023" actId="1076"/>
          <ac:picMkLst>
            <pc:docMk/>
            <pc:sldMk cId="3382506759" sldId="277"/>
            <ac:picMk id="4" creationId="{1F6021E1-80B2-488B-9774-64CB6F728451}"/>
          </ac:picMkLst>
        </pc:picChg>
      </pc:sldChg>
      <pc:sldChg chg="addSp delSp modSp add">
        <pc:chgData name="TAKAHASHI Syuuto 高橋 柊人" userId="8e78f6a0-1b1f-4fae-850b-fec16be1eaab" providerId="ADAL" clId="{01C3DA7B-81F9-4659-A5B4-9CC5FCF91182}" dt="2020-09-09T02:05:08.572" v="2187" actId="1076"/>
        <pc:sldMkLst>
          <pc:docMk/>
          <pc:sldMk cId="3239433339" sldId="278"/>
        </pc:sldMkLst>
        <pc:spChg chg="del">
          <ac:chgData name="TAKAHASHI Syuuto 高橋 柊人" userId="8e78f6a0-1b1f-4fae-850b-fec16be1eaab" providerId="ADAL" clId="{01C3DA7B-81F9-4659-A5B4-9CC5FCF91182}" dt="2020-09-09T01:46:56.789" v="2039" actId="478"/>
          <ac:spMkLst>
            <pc:docMk/>
            <pc:sldMk cId="3239433339" sldId="278"/>
            <ac:spMk id="2" creationId="{041A25C2-EEF3-4D03-92FD-09BF2ABB9108}"/>
          </ac:spMkLst>
        </pc:spChg>
        <pc:spChg chg="del">
          <ac:chgData name="TAKAHASHI Syuuto 高橋 柊人" userId="8e78f6a0-1b1f-4fae-850b-fec16be1eaab" providerId="ADAL" clId="{01C3DA7B-81F9-4659-A5B4-9CC5FCF91182}" dt="2020-09-09T01:46:58.926" v="2040" actId="478"/>
          <ac:spMkLst>
            <pc:docMk/>
            <pc:sldMk cId="3239433339" sldId="278"/>
            <ac:spMk id="3" creationId="{CBB143D7-B049-4540-9627-7BEDC68B534A}"/>
          </ac:spMkLst>
        </pc:spChg>
        <pc:spChg chg="add mod">
          <ac:chgData name="TAKAHASHI Syuuto 高橋 柊人" userId="8e78f6a0-1b1f-4fae-850b-fec16be1eaab" providerId="ADAL" clId="{01C3DA7B-81F9-4659-A5B4-9CC5FCF91182}" dt="2020-09-09T02:02:42.652" v="2143" actId="14100"/>
          <ac:spMkLst>
            <pc:docMk/>
            <pc:sldMk cId="3239433339" sldId="278"/>
            <ac:spMk id="6" creationId="{586741AB-B0A9-444B-B7BD-7249897D7922}"/>
          </ac:spMkLst>
        </pc:spChg>
        <pc:spChg chg="add mod">
          <ac:chgData name="TAKAHASHI Syuuto 高橋 柊人" userId="8e78f6a0-1b1f-4fae-850b-fec16be1eaab" providerId="ADAL" clId="{01C3DA7B-81F9-4659-A5B4-9CC5FCF91182}" dt="2020-09-09T02:03:27.171" v="2185" actId="1076"/>
          <ac:spMkLst>
            <pc:docMk/>
            <pc:sldMk cId="3239433339" sldId="278"/>
            <ac:spMk id="7" creationId="{7525CCF6-2167-40D9-882B-D2C1D4E3F495}"/>
          </ac:spMkLst>
        </pc:spChg>
        <pc:graphicFrameChg chg="add mod modGraphic">
          <ac:chgData name="TAKAHASHI Syuuto 高橋 柊人" userId="8e78f6a0-1b1f-4fae-850b-fec16be1eaab" providerId="ADAL" clId="{01C3DA7B-81F9-4659-A5B4-9CC5FCF91182}" dt="2020-09-09T01:53:29.287" v="2137" actId="404"/>
          <ac:graphicFrameMkLst>
            <pc:docMk/>
            <pc:sldMk cId="3239433339" sldId="278"/>
            <ac:graphicFrameMk id="4" creationId="{394E6D53-7029-4736-8D4D-C4D59808589F}"/>
          </ac:graphicFrameMkLst>
        </pc:graphicFrameChg>
        <pc:picChg chg="add mod">
          <ac:chgData name="TAKAHASHI Syuuto 高橋 柊人" userId="8e78f6a0-1b1f-4fae-850b-fec16be1eaab" providerId="ADAL" clId="{01C3DA7B-81F9-4659-A5B4-9CC5FCF91182}" dt="2020-09-09T02:05:08.572" v="2187" actId="1076"/>
          <ac:picMkLst>
            <pc:docMk/>
            <pc:sldMk cId="3239433339" sldId="278"/>
            <ac:picMk id="8" creationId="{9954A3B1-6E93-4ECB-80F3-F1A46656D8BD}"/>
          </ac:picMkLst>
        </pc:picChg>
      </pc:sldChg>
    </pc:docChg>
  </pc:docChgLst>
  <pc:docChgLst>
    <pc:chgData name="TAKAHASHI Syuuto(is0361er)" userId="8e78f6a0-1b1f-4fae-850b-fec16be1eaab" providerId="ADAL" clId="{0339D5B1-20B5-4A94-B373-67CE80FDB797}"/>
    <pc:docChg chg="undo custSel addSld modSld">
      <pc:chgData name="TAKAHASHI Syuuto(is0361er)" userId="8e78f6a0-1b1f-4fae-850b-fec16be1eaab" providerId="ADAL" clId="{0339D5B1-20B5-4A94-B373-67CE80FDB797}" dt="2020-12-09T18:21:22.683" v="389" actId="403"/>
      <pc:docMkLst>
        <pc:docMk/>
      </pc:docMkLst>
      <pc:sldChg chg="addSp delSp modSp add">
        <pc:chgData name="TAKAHASHI Syuuto(is0361er)" userId="8e78f6a0-1b1f-4fae-850b-fec16be1eaab" providerId="ADAL" clId="{0339D5B1-20B5-4A94-B373-67CE80FDB797}" dt="2020-12-09T18:21:22.683" v="389" actId="403"/>
        <pc:sldMkLst>
          <pc:docMk/>
          <pc:sldMk cId="3003197960" sldId="279"/>
        </pc:sldMkLst>
        <pc:spChg chg="del">
          <ac:chgData name="TAKAHASHI Syuuto(is0361er)" userId="8e78f6a0-1b1f-4fae-850b-fec16be1eaab" providerId="ADAL" clId="{0339D5B1-20B5-4A94-B373-67CE80FDB797}" dt="2020-12-09T15:29:18.544" v="2" actId="478"/>
          <ac:spMkLst>
            <pc:docMk/>
            <pc:sldMk cId="3003197960" sldId="279"/>
            <ac:spMk id="2" creationId="{C4891722-6A0C-49B7-8933-B0A573AB7AA3}"/>
          </ac:spMkLst>
        </pc:spChg>
        <pc:spChg chg="del">
          <ac:chgData name="TAKAHASHI Syuuto(is0361er)" userId="8e78f6a0-1b1f-4fae-850b-fec16be1eaab" providerId="ADAL" clId="{0339D5B1-20B5-4A94-B373-67CE80FDB797}" dt="2020-12-09T15:29:15.940" v="1" actId="478"/>
          <ac:spMkLst>
            <pc:docMk/>
            <pc:sldMk cId="3003197960" sldId="279"/>
            <ac:spMk id="3" creationId="{DB3423DF-6BB0-480A-9C85-9CF3EE6D8073}"/>
          </ac:spMkLst>
        </pc:spChg>
        <pc:spChg chg="mod">
          <ac:chgData name="TAKAHASHI Syuuto(is0361er)" userId="8e78f6a0-1b1f-4fae-850b-fec16be1eaab" providerId="ADAL" clId="{0339D5B1-20B5-4A94-B373-67CE80FDB797}" dt="2020-12-09T18:21:04.162" v="384" actId="403"/>
          <ac:spMkLst>
            <pc:docMk/>
            <pc:sldMk cId="3003197960" sldId="279"/>
            <ac:spMk id="5" creationId="{E57E4A39-B532-4EFC-8886-3D268640FB51}"/>
          </ac:spMkLst>
        </pc:spChg>
        <pc:spChg chg="del mod">
          <ac:chgData name="TAKAHASHI Syuuto(is0361er)" userId="8e78f6a0-1b1f-4fae-850b-fec16be1eaab" providerId="ADAL" clId="{0339D5B1-20B5-4A94-B373-67CE80FDB797}" dt="2020-12-09T16:36:26.706" v="264" actId="478"/>
          <ac:spMkLst>
            <pc:docMk/>
            <pc:sldMk cId="3003197960" sldId="279"/>
            <ac:spMk id="11" creationId="{946883D2-A137-4D01-9F54-974BC87F8112}"/>
          </ac:spMkLst>
        </pc:spChg>
        <pc:spChg chg="mod">
          <ac:chgData name="TAKAHASHI Syuuto(is0361er)" userId="8e78f6a0-1b1f-4fae-850b-fec16be1eaab" providerId="ADAL" clId="{0339D5B1-20B5-4A94-B373-67CE80FDB797}" dt="2020-12-09T18:21:19.570" v="388" actId="403"/>
          <ac:spMkLst>
            <pc:docMk/>
            <pc:sldMk cId="3003197960" sldId="279"/>
            <ac:spMk id="12" creationId="{FD4CE5BF-8837-468E-A563-ACBC7C3D3588}"/>
          </ac:spMkLst>
        </pc:spChg>
        <pc:spChg chg="mod">
          <ac:chgData name="TAKAHASHI Syuuto(is0361er)" userId="8e78f6a0-1b1f-4fae-850b-fec16be1eaab" providerId="ADAL" clId="{0339D5B1-20B5-4A94-B373-67CE80FDB797}" dt="2020-12-09T15:36:04.949" v="25" actId="1076"/>
          <ac:spMkLst>
            <pc:docMk/>
            <pc:sldMk cId="3003197960" sldId="279"/>
            <ac:spMk id="17" creationId="{E7283A53-6BFB-4184-AE1B-35226631CAD2}"/>
          </ac:spMkLst>
        </pc:spChg>
        <pc:spChg chg="mod">
          <ac:chgData name="TAKAHASHI Syuuto(is0361er)" userId="8e78f6a0-1b1f-4fae-850b-fec16be1eaab" providerId="ADAL" clId="{0339D5B1-20B5-4A94-B373-67CE80FDB797}" dt="2020-12-09T15:36:00.614" v="24" actId="1076"/>
          <ac:spMkLst>
            <pc:docMk/>
            <pc:sldMk cId="3003197960" sldId="279"/>
            <ac:spMk id="18" creationId="{93821CAA-3F0E-4901-8F5D-CE1A4B0064E6}"/>
          </ac:spMkLst>
        </pc:spChg>
        <pc:spChg chg="mod">
          <ac:chgData name="TAKAHASHI Syuuto(is0361er)" userId="8e78f6a0-1b1f-4fae-850b-fec16be1eaab" providerId="ADAL" clId="{0339D5B1-20B5-4A94-B373-67CE80FDB797}" dt="2020-12-09T18:21:08.429" v="385" actId="403"/>
          <ac:spMkLst>
            <pc:docMk/>
            <pc:sldMk cId="3003197960" sldId="279"/>
            <ac:spMk id="19" creationId="{D0FAD0EF-7ED5-4644-A9DF-47FCB2E1E29E}"/>
          </ac:spMkLst>
        </pc:spChg>
        <pc:spChg chg="mod">
          <ac:chgData name="TAKAHASHI Syuuto(is0361er)" userId="8e78f6a0-1b1f-4fae-850b-fec16be1eaab" providerId="ADAL" clId="{0339D5B1-20B5-4A94-B373-67CE80FDB797}" dt="2020-12-09T16:03:36.236" v="241" actId="1076"/>
          <ac:spMkLst>
            <pc:docMk/>
            <pc:sldMk cId="3003197960" sldId="279"/>
            <ac:spMk id="21" creationId="{3AF95872-7B54-476E-803E-58B7E4F9868C}"/>
          </ac:spMkLst>
        </pc:spChg>
        <pc:spChg chg="del">
          <ac:chgData name="TAKAHASHI Syuuto(is0361er)" userId="8e78f6a0-1b1f-4fae-850b-fec16be1eaab" providerId="ADAL" clId="{0339D5B1-20B5-4A94-B373-67CE80FDB797}" dt="2020-12-09T15:30:29.738" v="15" actId="478"/>
          <ac:spMkLst>
            <pc:docMk/>
            <pc:sldMk cId="3003197960" sldId="279"/>
            <ac:spMk id="28" creationId="{12CF02AF-7A76-49A5-A8B7-998ED5066206}"/>
          </ac:spMkLst>
        </pc:spChg>
        <pc:spChg chg="add mod">
          <ac:chgData name="TAKAHASHI Syuuto(is0361er)" userId="8e78f6a0-1b1f-4fae-850b-fec16be1eaab" providerId="ADAL" clId="{0339D5B1-20B5-4A94-B373-67CE80FDB797}" dt="2020-12-09T18:21:15.973" v="387" actId="403"/>
          <ac:spMkLst>
            <pc:docMk/>
            <pc:sldMk cId="3003197960" sldId="279"/>
            <ac:spMk id="41" creationId="{0D2EBEA9-56E6-4E5A-B902-FB998BD0EF9D}"/>
          </ac:spMkLst>
        </pc:spChg>
        <pc:spChg chg="add del mod">
          <ac:chgData name="TAKAHASHI Syuuto(is0361er)" userId="8e78f6a0-1b1f-4fae-850b-fec16be1eaab" providerId="ADAL" clId="{0339D5B1-20B5-4A94-B373-67CE80FDB797}" dt="2020-12-09T18:20:30.303" v="378" actId="478"/>
          <ac:spMkLst>
            <pc:docMk/>
            <pc:sldMk cId="3003197960" sldId="279"/>
            <ac:spMk id="42" creationId="{9FBA9EBD-EFEA-4C4C-8F86-A3E35EDA3832}"/>
          </ac:spMkLst>
        </pc:spChg>
        <pc:spChg chg="add del mod">
          <ac:chgData name="TAKAHASHI Syuuto(is0361er)" userId="8e78f6a0-1b1f-4fae-850b-fec16be1eaab" providerId="ADAL" clId="{0339D5B1-20B5-4A94-B373-67CE80FDB797}" dt="2020-12-09T18:20:38.012" v="380" actId="478"/>
          <ac:spMkLst>
            <pc:docMk/>
            <pc:sldMk cId="3003197960" sldId="279"/>
            <ac:spMk id="43" creationId="{6FE5C02F-EC4C-4AC2-87A6-73831D603810}"/>
          </ac:spMkLst>
        </pc:spChg>
        <pc:spChg chg="add mod">
          <ac:chgData name="TAKAHASHI Syuuto(is0361er)" userId="8e78f6a0-1b1f-4fae-850b-fec16be1eaab" providerId="ADAL" clId="{0339D5B1-20B5-4A94-B373-67CE80FDB797}" dt="2020-12-09T18:17:48.131" v="344" actId="164"/>
          <ac:spMkLst>
            <pc:docMk/>
            <pc:sldMk cId="3003197960" sldId="279"/>
            <ac:spMk id="55" creationId="{B42E31BD-3B30-4419-92AB-C824A9B8E0AD}"/>
          </ac:spMkLst>
        </pc:spChg>
        <pc:spChg chg="add mod">
          <ac:chgData name="TAKAHASHI Syuuto(is0361er)" userId="8e78f6a0-1b1f-4fae-850b-fec16be1eaab" providerId="ADAL" clId="{0339D5B1-20B5-4A94-B373-67CE80FDB797}" dt="2020-12-09T18:21:22.683" v="389" actId="403"/>
          <ac:spMkLst>
            <pc:docMk/>
            <pc:sldMk cId="3003197960" sldId="279"/>
            <ac:spMk id="56" creationId="{80DB303D-BDEA-4E40-8170-E05B4988811C}"/>
          </ac:spMkLst>
        </pc:spChg>
        <pc:spChg chg="add mod ord">
          <ac:chgData name="TAKAHASHI Syuuto(is0361er)" userId="8e78f6a0-1b1f-4fae-850b-fec16be1eaab" providerId="ADAL" clId="{0339D5B1-20B5-4A94-B373-67CE80FDB797}" dt="2020-12-09T16:04:32.436" v="242" actId="164"/>
          <ac:spMkLst>
            <pc:docMk/>
            <pc:sldMk cId="3003197960" sldId="279"/>
            <ac:spMk id="64" creationId="{0A59EF40-171E-4FF3-A469-0E952CE28C1A}"/>
          </ac:spMkLst>
        </pc:spChg>
        <pc:spChg chg="add mod">
          <ac:chgData name="TAKAHASHI Syuuto(is0361er)" userId="8e78f6a0-1b1f-4fae-850b-fec16be1eaab" providerId="ADAL" clId="{0339D5B1-20B5-4A94-B373-67CE80FDB797}" dt="2020-12-09T18:21:12.682" v="386" actId="403"/>
          <ac:spMkLst>
            <pc:docMk/>
            <pc:sldMk cId="3003197960" sldId="279"/>
            <ac:spMk id="69" creationId="{E02F807D-F71B-425A-85BF-B92738A24D61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3" creationId="{33D408DE-61BF-48AE-8555-519BC61905FE}"/>
          </ac:spMkLst>
        </pc:spChg>
        <pc:spChg chg="add mod">
          <ac:chgData name="TAKAHASHI Syuuto(is0361er)" userId="8e78f6a0-1b1f-4fae-850b-fec16be1eaab" providerId="ADAL" clId="{0339D5B1-20B5-4A94-B373-67CE80FDB797}" dt="2020-12-09T18:16:19.557" v="337" actId="164"/>
          <ac:spMkLst>
            <pc:docMk/>
            <pc:sldMk cId="3003197960" sldId="279"/>
            <ac:spMk id="74" creationId="{EC7E0CFD-357F-4848-A077-032A6FC863FA}"/>
          </ac:spMkLst>
        </pc:spChg>
        <pc:grpChg chg="add del mod">
          <ac:chgData name="TAKAHASHI Syuuto(is0361er)" userId="8e78f6a0-1b1f-4fae-850b-fec16be1eaab" providerId="ADAL" clId="{0339D5B1-20B5-4A94-B373-67CE80FDB797}" dt="2020-12-09T16:04:32.436" v="242" actId="164"/>
          <ac:grpSpMkLst>
            <pc:docMk/>
            <pc:sldMk cId="3003197960" sldId="279"/>
            <ac:grpSpMk id="4" creationId="{24513F85-B640-458E-85B4-7D1C9BBB65FD}"/>
          </ac:grpSpMkLst>
        </pc:grpChg>
        <pc:grpChg chg="add mod">
          <ac:chgData name="TAKAHASHI Syuuto(is0361er)" userId="8e78f6a0-1b1f-4fae-850b-fec16be1eaab" providerId="ADAL" clId="{0339D5B1-20B5-4A94-B373-67CE80FDB797}" dt="2020-12-09T18:15:41.960" v="332" actId="164"/>
          <ac:grpSpMkLst>
            <pc:docMk/>
            <pc:sldMk cId="3003197960" sldId="279"/>
            <ac:grpSpMk id="65" creationId="{AD8ECC11-981C-4B43-8026-5C6D78C4A4AA}"/>
          </ac:grpSpMkLst>
        </pc:grpChg>
        <pc:grpChg chg="add mod">
          <ac:chgData name="TAKAHASHI Syuuto(is0361er)" userId="8e78f6a0-1b1f-4fae-850b-fec16be1eaab" providerId="ADAL" clId="{0339D5B1-20B5-4A94-B373-67CE80FDB797}" dt="2020-12-09T18:16:19.557" v="337" actId="164"/>
          <ac:grpSpMkLst>
            <pc:docMk/>
            <pc:sldMk cId="3003197960" sldId="279"/>
            <ac:grpSpMk id="72" creationId="{8B627829-A62C-4CD4-BE07-97997231DC28}"/>
          </ac:grpSpMkLst>
        </pc:grpChg>
        <pc:grpChg chg="add mod">
          <ac:chgData name="TAKAHASHI Syuuto(is0361er)" userId="8e78f6a0-1b1f-4fae-850b-fec16be1eaab" providerId="ADAL" clId="{0339D5B1-20B5-4A94-B373-67CE80FDB797}" dt="2020-12-09T18:17:21.021" v="340" actId="164"/>
          <ac:grpSpMkLst>
            <pc:docMk/>
            <pc:sldMk cId="3003197960" sldId="279"/>
            <ac:grpSpMk id="75" creationId="{12DC07D7-0D8D-4F90-AA62-DED3DC3BADA9}"/>
          </ac:grpSpMkLst>
        </pc:grpChg>
        <pc:grpChg chg="add mod ord">
          <ac:chgData name="TAKAHASHI Syuuto(is0361er)" userId="8e78f6a0-1b1f-4fae-850b-fec16be1eaab" providerId="ADAL" clId="{0339D5B1-20B5-4A94-B373-67CE80FDB797}" dt="2020-12-09T18:17:48.131" v="344" actId="164"/>
          <ac:grpSpMkLst>
            <pc:docMk/>
            <pc:sldMk cId="3003197960" sldId="279"/>
            <ac:grpSpMk id="76" creationId="{DBC8B93C-C87B-423D-AC20-65E8021B2328}"/>
          </ac:grpSpMkLst>
        </pc:grpChg>
        <pc:grpChg chg="add mod ord">
          <ac:chgData name="TAKAHASHI Syuuto(is0361er)" userId="8e78f6a0-1b1f-4fae-850b-fec16be1eaab" providerId="ADAL" clId="{0339D5B1-20B5-4A94-B373-67CE80FDB797}" dt="2020-12-09T18:18:08.193" v="346" actId="164"/>
          <ac:grpSpMkLst>
            <pc:docMk/>
            <pc:sldMk cId="3003197960" sldId="279"/>
            <ac:grpSpMk id="77" creationId="{3E3A7A50-A65D-45BA-9A9B-27EAEE0A7F15}"/>
          </ac:grpSpMkLst>
        </pc:grpChg>
        <pc:grpChg chg="add mod ord">
          <ac:chgData name="TAKAHASHI Syuuto(is0361er)" userId="8e78f6a0-1b1f-4fae-850b-fec16be1eaab" providerId="ADAL" clId="{0339D5B1-20B5-4A94-B373-67CE80FDB797}" dt="2020-12-09T18:18:23.104" v="348" actId="164"/>
          <ac:grpSpMkLst>
            <pc:docMk/>
            <pc:sldMk cId="3003197960" sldId="279"/>
            <ac:grpSpMk id="78" creationId="{4F97DAA9-3118-45BB-ACAF-F7E6B2CF4065}"/>
          </ac:grpSpMkLst>
        </pc:grpChg>
        <pc:grpChg chg="add mod">
          <ac:chgData name="TAKAHASHI Syuuto(is0361er)" userId="8e78f6a0-1b1f-4fae-850b-fec16be1eaab" providerId="ADAL" clId="{0339D5B1-20B5-4A94-B373-67CE80FDB797}" dt="2020-12-09T18:18:47.575" v="351" actId="164"/>
          <ac:grpSpMkLst>
            <pc:docMk/>
            <pc:sldMk cId="3003197960" sldId="279"/>
            <ac:grpSpMk id="79" creationId="{13FD3A0D-F915-497A-A269-5FAE314397C6}"/>
          </ac:grpSpMkLst>
        </pc:grpChg>
        <pc:grpChg chg="add mod ord">
          <ac:chgData name="TAKAHASHI Syuuto(is0361er)" userId="8e78f6a0-1b1f-4fae-850b-fec16be1eaab" providerId="ADAL" clId="{0339D5B1-20B5-4A94-B373-67CE80FDB797}" dt="2020-12-09T18:20:24.311" v="376" actId="164"/>
          <ac:grpSpMkLst>
            <pc:docMk/>
            <pc:sldMk cId="3003197960" sldId="279"/>
            <ac:grpSpMk id="80" creationId="{5702EFB3-CCF2-4CE5-9BB5-EF015D5DE800}"/>
          </ac:grpSpMkLst>
        </pc:grpChg>
        <pc:grpChg chg="add mod">
          <ac:chgData name="TAKAHASHI Syuuto(is0361er)" userId="8e78f6a0-1b1f-4fae-850b-fec16be1eaab" providerId="ADAL" clId="{0339D5B1-20B5-4A94-B373-67CE80FDB797}" dt="2020-12-09T18:20:35.985" v="379" actId="1076"/>
          <ac:grpSpMkLst>
            <pc:docMk/>
            <pc:sldMk cId="3003197960" sldId="279"/>
            <ac:grpSpMk id="85" creationId="{4E494163-7216-4AF5-92E2-CA39F516D29C}"/>
          </ac:grpSpMkLst>
        </pc:grpChg>
        <pc:picChg chg="mod">
          <ac:chgData name="TAKAHASHI Syuuto(is0361er)" userId="8e78f6a0-1b1f-4fae-850b-fec16be1eaab" providerId="ADAL" clId="{0339D5B1-20B5-4A94-B373-67CE80FDB797}" dt="2020-12-09T15:36:15.107" v="27" actId="1076"/>
          <ac:picMkLst>
            <pc:docMk/>
            <pc:sldMk cId="3003197960" sldId="279"/>
            <ac:picMk id="26" creationId="{C28358CA-8AA4-4EC8-AD3D-BDE559E72F47}"/>
          </ac:picMkLst>
        </pc:picChg>
        <pc:picChg chg="mod">
          <ac:chgData name="TAKAHASHI Syuuto(is0361er)" userId="8e78f6a0-1b1f-4fae-850b-fec16be1eaab" providerId="ADAL" clId="{0339D5B1-20B5-4A94-B373-67CE80FDB797}" dt="2020-12-09T15:36:17.152" v="28" actId="1076"/>
          <ac:picMkLst>
            <pc:docMk/>
            <pc:sldMk cId="3003197960" sldId="279"/>
            <ac:picMk id="27" creationId="{F5B90BF1-8CC1-4C9B-8AE5-449EFB6A8012}"/>
          </ac:picMkLst>
        </pc:picChg>
        <pc:picChg chg="mod">
          <ac:chgData name="TAKAHASHI Syuuto(is0361er)" userId="8e78f6a0-1b1f-4fae-850b-fec16be1eaab" providerId="ADAL" clId="{0339D5B1-20B5-4A94-B373-67CE80FDB797}" dt="2020-12-09T16:03:30.971" v="240" actId="1076"/>
          <ac:picMkLst>
            <pc:docMk/>
            <pc:sldMk cId="3003197960" sldId="279"/>
            <ac:picMk id="33" creationId="{3E3685A2-3605-4B91-9A79-BA7C048EE9EE}"/>
          </ac:picMkLst>
        </pc:picChg>
        <pc:picChg chg="add mod ord">
          <ac:chgData name="TAKAHASHI Syuuto(is0361er)" userId="8e78f6a0-1b1f-4fae-850b-fec16be1eaab" providerId="ADAL" clId="{0339D5B1-20B5-4A94-B373-67CE80FDB797}" dt="2020-12-09T18:20:50.468" v="383" actId="1076"/>
          <ac:picMkLst>
            <pc:docMk/>
            <pc:sldMk cId="3003197960" sldId="279"/>
            <ac:picMk id="38" creationId="{EA53B0AC-AEB1-424D-AA6A-3EC1B415788C}"/>
          </ac:picMkLst>
        </pc:picChg>
        <pc:picChg chg="add del mod">
          <ac:chgData name="TAKAHASHI Syuuto(is0361er)" userId="8e78f6a0-1b1f-4fae-850b-fec16be1eaab" providerId="ADAL" clId="{0339D5B1-20B5-4A94-B373-67CE80FDB797}" dt="2020-12-09T15:37:46.267" v="35" actId="478"/>
          <ac:picMkLst>
            <pc:docMk/>
            <pc:sldMk cId="3003197960" sldId="279"/>
            <ac:picMk id="39" creationId="{8D574DE2-1BCF-4D59-B86A-9C49C0BCF017}"/>
          </ac:picMkLst>
        </pc:picChg>
        <pc:picChg chg="add mod">
          <ac:chgData name="TAKAHASHI Syuuto(is0361er)" userId="8e78f6a0-1b1f-4fae-850b-fec16be1eaab" providerId="ADAL" clId="{0339D5B1-20B5-4A94-B373-67CE80FDB797}" dt="2020-12-09T18:18:08.193" v="346" actId="164"/>
          <ac:picMkLst>
            <pc:docMk/>
            <pc:sldMk cId="3003197960" sldId="279"/>
            <ac:picMk id="40" creationId="{6E6FC96C-749E-4D45-A533-CE16EF41C3FD}"/>
          </ac:picMkLst>
        </pc:picChg>
        <pc:picChg chg="add mod">
          <ac:chgData name="TAKAHASHI Syuuto(is0361er)" userId="8e78f6a0-1b1f-4fae-850b-fec16be1eaab" providerId="ADAL" clId="{0339D5B1-20B5-4A94-B373-67CE80FDB797}" dt="2020-12-09T18:20:28.102" v="377" actId="1076"/>
          <ac:picMkLst>
            <pc:docMk/>
            <pc:sldMk cId="3003197960" sldId="279"/>
            <ac:picMk id="67" creationId="{349E0E37-0753-4C33-9EAB-8499DDF32FB6}"/>
          </ac:picMkLst>
        </pc:picChg>
        <pc:cxnChg chg="mod ord">
          <ac:chgData name="TAKAHASHI Syuuto(is0361er)" userId="8e78f6a0-1b1f-4fae-850b-fec16be1eaab" providerId="ADAL" clId="{0339D5B1-20B5-4A94-B373-67CE80FDB797}" dt="2020-12-09T18:20:10.542" v="372" actId="167"/>
          <ac:cxnSpMkLst>
            <pc:docMk/>
            <pc:sldMk cId="3003197960" sldId="279"/>
            <ac:cxnSpMk id="8" creationId="{B4EAB79B-559F-490A-85E1-030AA6309C0A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14" creationId="{33BCE66F-F11B-45D8-B2BA-5CC9523D0FDE}"/>
          </ac:cxnSpMkLst>
        </pc:cxnChg>
        <pc:cxnChg chg="del mod">
          <ac:chgData name="TAKAHASHI Syuuto(is0361er)" userId="8e78f6a0-1b1f-4fae-850b-fec16be1eaab" providerId="ADAL" clId="{0339D5B1-20B5-4A94-B373-67CE80FDB797}" dt="2020-12-09T15:29:42.211" v="5" actId="478"/>
          <ac:cxnSpMkLst>
            <pc:docMk/>
            <pc:sldMk cId="3003197960" sldId="279"/>
            <ac:cxnSpMk id="20" creationId="{AA437CFC-A709-4E63-8D96-AF4AC37AE5F4}"/>
          </ac:cxnSpMkLst>
        </pc:cxnChg>
        <pc:cxnChg chg="del">
          <ac:chgData name="TAKAHASHI Syuuto(is0361er)" userId="8e78f6a0-1b1f-4fae-850b-fec16be1eaab" providerId="ADAL" clId="{0339D5B1-20B5-4A94-B373-67CE80FDB797}" dt="2020-12-09T15:29:55.175" v="10" actId="478"/>
          <ac:cxnSpMkLst>
            <pc:docMk/>
            <pc:sldMk cId="3003197960" sldId="279"/>
            <ac:cxnSpMk id="22" creationId="{4DC2BF70-45E0-44B2-B404-3644DEB9170E}"/>
          </ac:cxnSpMkLst>
        </pc:cxnChg>
        <pc:cxnChg chg="del mod">
          <ac:chgData name="TAKAHASHI Syuuto(is0361er)" userId="8e78f6a0-1b1f-4fae-850b-fec16be1eaab" providerId="ADAL" clId="{0339D5B1-20B5-4A94-B373-67CE80FDB797}" dt="2020-12-09T15:29:48.964" v="8" actId="478"/>
          <ac:cxnSpMkLst>
            <pc:docMk/>
            <pc:sldMk cId="3003197960" sldId="279"/>
            <ac:cxnSpMk id="23" creationId="{2BD17BB4-91F5-47B2-B014-80D72E59D24C}"/>
          </ac:cxnSpMkLst>
        </pc:cxnChg>
        <pc:cxnChg chg="del">
          <ac:chgData name="TAKAHASHI Syuuto(is0361er)" userId="8e78f6a0-1b1f-4fae-850b-fec16be1eaab" providerId="ADAL" clId="{0339D5B1-20B5-4A94-B373-67CE80FDB797}" dt="2020-12-09T15:29:52.723" v="9" actId="478"/>
          <ac:cxnSpMkLst>
            <pc:docMk/>
            <pc:sldMk cId="3003197960" sldId="279"/>
            <ac:cxnSpMk id="24" creationId="{33CFA00C-BB76-4082-A773-0001E599A21D}"/>
          </ac:cxnSpMkLst>
        </pc:cxnChg>
        <pc:cxnChg chg="del">
          <ac:chgData name="TAKAHASHI Syuuto(is0361er)" userId="8e78f6a0-1b1f-4fae-850b-fec16be1eaab" providerId="ADAL" clId="{0339D5B1-20B5-4A94-B373-67CE80FDB797}" dt="2020-12-09T15:30:22.998" v="14" actId="478"/>
          <ac:cxnSpMkLst>
            <pc:docMk/>
            <pc:sldMk cId="3003197960" sldId="279"/>
            <ac:cxnSpMk id="25" creationId="{FC5EA48F-DA52-4CDE-8C12-A09629C6BFA1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5" creationId="{99BF3056-9B6A-4A8B-9405-8E0D9B7A8120}"/>
          </ac:cxnSpMkLst>
        </pc:cxnChg>
        <pc:cxnChg chg="mod">
          <ac:chgData name="TAKAHASHI Syuuto(is0361er)" userId="8e78f6a0-1b1f-4fae-850b-fec16be1eaab" providerId="ADAL" clId="{0339D5B1-20B5-4A94-B373-67CE80FDB797}" dt="2020-12-09T15:29:45.777" v="7" actId="478"/>
          <ac:cxnSpMkLst>
            <pc:docMk/>
            <pc:sldMk cId="3003197960" sldId="279"/>
            <ac:cxnSpMk id="37" creationId="{33E8AFD4-584B-4C40-9F9B-E4E83DA2598E}"/>
          </ac:cxnSpMkLst>
        </pc:cxnChg>
        <pc:cxnChg chg="add mod">
          <ac:chgData name="TAKAHASHI Syuuto(is0361er)" userId="8e78f6a0-1b1f-4fae-850b-fec16be1eaab" providerId="ADAL" clId="{0339D5B1-20B5-4A94-B373-67CE80FDB797}" dt="2020-12-09T18:20:17.737" v="375" actId="14100"/>
          <ac:cxnSpMkLst>
            <pc:docMk/>
            <pc:sldMk cId="3003197960" sldId="279"/>
            <ac:cxnSpMk id="44" creationId="{68197642-463A-4D97-899F-432B48AD442C}"/>
          </ac:cxnSpMkLst>
        </pc:cxnChg>
        <pc:cxnChg chg="add mod">
          <ac:chgData name="TAKAHASHI Syuuto(is0361er)" userId="8e78f6a0-1b1f-4fae-850b-fec16be1eaab" providerId="ADAL" clId="{0339D5B1-20B5-4A94-B373-67CE80FDB797}" dt="2020-12-09T18:17:48.131" v="344" actId="164"/>
          <ac:cxnSpMkLst>
            <pc:docMk/>
            <pc:sldMk cId="3003197960" sldId="279"/>
            <ac:cxnSpMk id="49" creationId="{C95ACF45-A089-4F9B-86AC-33525CA9FF6C}"/>
          </ac:cxnSpMkLst>
        </pc:cxnChg>
        <pc:cxnChg chg="add del mod">
          <ac:chgData name="TAKAHASHI Syuuto(is0361er)" userId="8e78f6a0-1b1f-4fae-850b-fec16be1eaab" providerId="ADAL" clId="{0339D5B1-20B5-4A94-B373-67CE80FDB797}" dt="2020-12-09T18:20:14.167" v="374" actId="478"/>
          <ac:cxnSpMkLst>
            <pc:docMk/>
            <pc:sldMk cId="3003197960" sldId="279"/>
            <ac:cxnSpMk id="57" creationId="{7AB703D7-1E1A-40EE-8E7A-50B8351197BA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1" creationId="{78DA1067-4C20-4750-BFF2-E22545CF73D0}"/>
          </ac:cxnSpMkLst>
        </pc:cxnChg>
        <pc:cxnChg chg="add mod">
          <ac:chgData name="TAKAHASHI Syuuto(is0361er)" userId="8e78f6a0-1b1f-4fae-850b-fec16be1eaab" providerId="ADAL" clId="{0339D5B1-20B5-4A94-B373-67CE80FDB797}" dt="2020-12-09T18:18:08.193" v="346" actId="164"/>
          <ac:cxnSpMkLst>
            <pc:docMk/>
            <pc:sldMk cId="3003197960" sldId="279"/>
            <ac:cxnSpMk id="63" creationId="{809EFA64-0115-4443-B564-B6DEBB630D4D}"/>
          </ac:cxnSpMkLst>
        </pc:cxnChg>
        <pc:cxnChg chg="add mod">
          <ac:chgData name="TAKAHASHI Syuuto(is0361er)" userId="8e78f6a0-1b1f-4fae-850b-fec16be1eaab" providerId="ADAL" clId="{0339D5B1-20B5-4A94-B373-67CE80FDB797}" dt="2020-12-09T16:38:11.790" v="276" actId="14100"/>
          <ac:cxnSpMkLst>
            <pc:docMk/>
            <pc:sldMk cId="3003197960" sldId="279"/>
            <ac:cxnSpMk id="70" creationId="{4BB639BB-DF5D-4D83-BD90-E6CEBD1B953E}"/>
          </ac:cxnSpMkLst>
        </pc:cxnChg>
      </pc:sldChg>
    </pc:docChg>
  </pc:docChgLst>
  <pc:docChgLst>
    <pc:chgData name="TAKAHASHI Syuuto(is0361er)" userId="8e78f6a0-1b1f-4fae-850b-fec16be1eaab" providerId="ADAL" clId="{35B2D922-FFE0-4D8B-8E4A-6172103869D3}"/>
    <pc:docChg chg="custSel addSld modSld">
      <pc:chgData name="TAKAHASHI Syuuto(is0361er)" userId="8e78f6a0-1b1f-4fae-850b-fec16be1eaab" providerId="ADAL" clId="{35B2D922-FFE0-4D8B-8E4A-6172103869D3}" dt="2020-12-20T16:44:16.245" v="65" actId="20577"/>
      <pc:docMkLst>
        <pc:docMk/>
      </pc:docMkLst>
      <pc:sldChg chg="addSp delSp modSp add mod">
        <pc:chgData name="TAKAHASHI Syuuto(is0361er)" userId="8e78f6a0-1b1f-4fae-850b-fec16be1eaab" providerId="ADAL" clId="{35B2D922-FFE0-4D8B-8E4A-6172103869D3}" dt="2020-12-20T16:44:16.245" v="65" actId="20577"/>
        <pc:sldMkLst>
          <pc:docMk/>
          <pc:sldMk cId="3664848087" sldId="280"/>
        </pc:sldMkLst>
        <pc:spChg chg="del">
          <ac:chgData name="TAKAHASHI Syuuto(is0361er)" userId="8e78f6a0-1b1f-4fae-850b-fec16be1eaab" providerId="ADAL" clId="{35B2D922-FFE0-4D8B-8E4A-6172103869D3}" dt="2020-12-20T16:14:06.797" v="4" actId="478"/>
          <ac:spMkLst>
            <pc:docMk/>
            <pc:sldMk cId="3664848087" sldId="280"/>
            <ac:spMk id="2" creationId="{46E67906-FC66-4BCE-A13C-FF8DE4939075}"/>
          </ac:spMkLst>
        </pc:spChg>
        <pc:spChg chg="del">
          <ac:chgData name="TAKAHASHI Syuuto(is0361er)" userId="8e78f6a0-1b1f-4fae-850b-fec16be1eaab" providerId="ADAL" clId="{35B2D922-FFE0-4D8B-8E4A-6172103869D3}" dt="2020-12-20T16:14:08.266" v="5" actId="478"/>
          <ac:spMkLst>
            <pc:docMk/>
            <pc:sldMk cId="3664848087" sldId="280"/>
            <ac:spMk id="3" creationId="{C9DDB9A3-2F40-4F95-8A4A-9809249C48CB}"/>
          </ac:spMkLst>
        </pc:spChg>
        <pc:graphicFrameChg chg="add mod">
          <ac:chgData name="TAKAHASHI Syuuto(is0361er)" userId="8e78f6a0-1b1f-4fae-850b-fec16be1eaab" providerId="ADAL" clId="{35B2D922-FFE0-4D8B-8E4A-6172103869D3}" dt="2020-12-20T16:44:16.245" v="65" actId="20577"/>
          <ac:graphicFrameMkLst>
            <pc:docMk/>
            <pc:sldMk cId="3664848087" sldId="280"/>
            <ac:graphicFrameMk id="5" creationId="{A4F10964-C0E7-4F96-8FB4-EBE25C513608}"/>
          </ac:graphicFrameMkLst>
        </pc:graphicFrameChg>
        <pc:picChg chg="add del">
          <ac:chgData name="TAKAHASHI Syuuto(is0361er)" userId="8e78f6a0-1b1f-4fae-850b-fec16be1eaab" providerId="ADAL" clId="{35B2D922-FFE0-4D8B-8E4A-6172103869D3}" dt="2020-12-20T16:14:47.444" v="7"/>
          <ac:picMkLst>
            <pc:docMk/>
            <pc:sldMk cId="3664848087" sldId="280"/>
            <ac:picMk id="4" creationId="{70CBE739-5E76-4ECE-9CC3-C5110F957FBF}"/>
          </ac:picMkLst>
        </pc:picChg>
      </pc:sldChg>
      <pc:sldChg chg="addSp delSp modSp add mod">
        <pc:chgData name="TAKAHASHI Syuuto(is0361er)" userId="8e78f6a0-1b1f-4fae-850b-fec16be1eaab" providerId="ADAL" clId="{35B2D922-FFE0-4D8B-8E4A-6172103869D3}" dt="2020-12-20T16:44:03.415" v="35"/>
        <pc:sldMkLst>
          <pc:docMk/>
          <pc:sldMk cId="2229986996" sldId="281"/>
        </pc:sldMkLst>
        <pc:spChg chg="del">
          <ac:chgData name="TAKAHASHI Syuuto(is0361er)" userId="8e78f6a0-1b1f-4fae-850b-fec16be1eaab" providerId="ADAL" clId="{35B2D922-FFE0-4D8B-8E4A-6172103869D3}" dt="2020-12-20T16:14:03.202" v="2" actId="478"/>
          <ac:spMkLst>
            <pc:docMk/>
            <pc:sldMk cId="2229986996" sldId="281"/>
            <ac:spMk id="2" creationId="{AECD8364-A870-4A13-81F6-444DC891E159}"/>
          </ac:spMkLst>
        </pc:spChg>
        <pc:spChg chg="del">
          <ac:chgData name="TAKAHASHI Syuuto(is0361er)" userId="8e78f6a0-1b1f-4fae-850b-fec16be1eaab" providerId="ADAL" clId="{35B2D922-FFE0-4D8B-8E4A-6172103869D3}" dt="2020-12-20T16:14:04.048" v="3" actId="478"/>
          <ac:spMkLst>
            <pc:docMk/>
            <pc:sldMk cId="2229986996" sldId="281"/>
            <ac:spMk id="3" creationId="{3B367B89-A604-43BA-97DD-6F16CE5CF90D}"/>
          </ac:spMkLst>
        </pc:spChg>
        <pc:graphicFrameChg chg="add mod">
          <ac:chgData name="TAKAHASHI Syuuto(is0361er)" userId="8e78f6a0-1b1f-4fae-850b-fec16be1eaab" providerId="ADAL" clId="{35B2D922-FFE0-4D8B-8E4A-6172103869D3}" dt="2020-12-20T16:44:03.415" v="35"/>
          <ac:graphicFrameMkLst>
            <pc:docMk/>
            <pc:sldMk cId="2229986996" sldId="281"/>
            <ac:graphicFrameMk id="4" creationId="{4644E047-635D-43DE-805E-E52E8C4D486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23398;&#20250;&#12288;&#21271;&#28023;&#36947;%202020%2010/&#21454;&#38598;&#12487;&#12540;&#12479;&#12288;&#20462;&#2276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30740;&#31350;&#12487;&#12540;&#12479;/2020-12-6&#20197;&#38477;&#12487;&#12540;&#12479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ritsumei365-my.sharepoint.com/personal/is0361er_ed_ritsumei_ac_jp/Documents/&#30740;&#31350;&#12487;&#12540;&#12479;/2020-12-6&#20197;&#38477;&#12487;&#12540;&#12479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7841576275137"/>
          <c:y val="1.8554064694613223E-2"/>
          <c:w val="0.87010137753457772"/>
          <c:h val="0.820995137301052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混合!$AE$4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plus>
            <c:minus>
              <c:numRef>
                <c:f>混合!$F$15:$L$15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1.9028925350633868E-2</c:v>
                  </c:pt>
                  <c:pt idx="2">
                    <c:v>2.7386127875258237E-2</c:v>
                  </c:pt>
                  <c:pt idx="3">
                    <c:v>2.7202941017470922E-2</c:v>
                  </c:pt>
                  <c:pt idx="4">
                    <c:v>4.1041442469776854E-2</c:v>
                  </c:pt>
                  <c:pt idx="5">
                    <c:v>2.7765085989421862E-2</c:v>
                  </c:pt>
                  <c:pt idx="6">
                    <c:v>2.5512741914580504E-2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混合!$AF$4:$AL$4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0.36300000000000004</c:v>
                </c:pt>
                <c:pt idx="2">
                  <c:v>0.52</c:v>
                </c:pt>
                <c:pt idx="3">
                  <c:v>0.56999999999999995</c:v>
                </c:pt>
                <c:pt idx="4">
                  <c:v>0.59599999999999997</c:v>
                </c:pt>
                <c:pt idx="5">
                  <c:v>0.54900000000000004</c:v>
                </c:pt>
                <c:pt idx="6">
                  <c:v>0.60100000000000009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1-49EE-8AEC-C9A5B107E9ED}"/>
            </c:ext>
          </c:extLst>
        </c:ser>
        <c:ser>
          <c:idx val="1"/>
          <c:order val="1"/>
          <c:tx>
            <c:strRef>
              <c:f>混合!$AE$5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plus>
            <c:minus>
              <c:numRef>
                <c:f>混合!$F$39:$L$39</c:f>
                <c:numCache>
                  <c:formatCode>General</c:formatCode>
                  <c:ptCount val="7"/>
                  <c:pt idx="0">
                    <c:v>2.6617939092348976E-2</c:v>
                  </c:pt>
                  <c:pt idx="1">
                    <c:v>1.7251086922278235E-2</c:v>
                  </c:pt>
                  <c:pt idx="2">
                    <c:v>2.5932604959779934E-2</c:v>
                  </c:pt>
                  <c:pt idx="3">
                    <c:v>2.6504716561397086E-2</c:v>
                  </c:pt>
                  <c:pt idx="4">
                    <c:v>3.7747847620758467E-2</c:v>
                  </c:pt>
                  <c:pt idx="5">
                    <c:v>2.8441167345944176E-2</c:v>
                  </c:pt>
                  <c:pt idx="6">
                    <c:v>2.8165386558682171E-2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混合!$AF$5:$AL$5</c:f>
              <c:numCache>
                <c:formatCode>General</c:formatCode>
                <c:ptCount val="7"/>
                <c:pt idx="0">
                  <c:v>0.27898339999999999</c:v>
                </c:pt>
                <c:pt idx="1">
                  <c:v>0.35799999999999998</c:v>
                </c:pt>
                <c:pt idx="2">
                  <c:v>0.51</c:v>
                </c:pt>
                <c:pt idx="3">
                  <c:v>0.56500000000000006</c:v>
                </c:pt>
                <c:pt idx="4">
                  <c:v>0.58099999999999996</c:v>
                </c:pt>
                <c:pt idx="5">
                  <c:v>0.53899999999999992</c:v>
                </c:pt>
                <c:pt idx="6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1-49EE-8AEC-C9A5B107E9ED}"/>
            </c:ext>
          </c:extLst>
        </c:ser>
        <c:ser>
          <c:idx val="2"/>
          <c:order val="2"/>
          <c:tx>
            <c:strRef>
              <c:f>混合!$AE$6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plus>
            <c:minus>
              <c:numRef>
                <c:f>混合!$F$60:$L$60</c:f>
                <c:numCache>
                  <c:formatCode>General</c:formatCode>
                  <c:ptCount val="7"/>
                  <c:pt idx="0">
                    <c:v>2.6921948696946203E-2</c:v>
                  </c:pt>
                  <c:pt idx="1">
                    <c:v>1.8439088914586059E-2</c:v>
                  </c:pt>
                  <c:pt idx="2">
                    <c:v>2.1272047386182911E-2</c:v>
                  </c:pt>
                  <c:pt idx="3">
                    <c:v>3.6299986225892721E-2</c:v>
                  </c:pt>
                  <c:pt idx="4">
                    <c:v>3.6289116825847442E-2</c:v>
                  </c:pt>
                  <c:pt idx="5">
                    <c:v>2.6765649627834422E-2</c:v>
                  </c:pt>
                  <c:pt idx="6">
                    <c:v>4.0368304398376659E-2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混合!$AF$6:$AL$6</c:f>
              <c:numCache>
                <c:formatCode>General</c:formatCode>
                <c:ptCount val="7"/>
                <c:pt idx="0">
                  <c:v>0.31621329999999997</c:v>
                </c:pt>
                <c:pt idx="1">
                  <c:v>0.48999999999999994</c:v>
                </c:pt>
                <c:pt idx="2">
                  <c:v>0.53499999999999992</c:v>
                </c:pt>
                <c:pt idx="3">
                  <c:v>0.57110000000000005</c:v>
                </c:pt>
                <c:pt idx="4">
                  <c:v>0.621</c:v>
                </c:pt>
                <c:pt idx="5">
                  <c:v>0.58600000000000008</c:v>
                </c:pt>
                <c:pt idx="6">
                  <c:v>0.61199999999999999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1-49EE-8AEC-C9A5B107E9ED}"/>
            </c:ext>
          </c:extLst>
        </c:ser>
        <c:ser>
          <c:idx val="3"/>
          <c:order val="3"/>
          <c:tx>
            <c:strRef>
              <c:f>混合!$AE$7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混合!$E$84:$L$84</c:f>
                <c:numCache>
                  <c:formatCode>General</c:formatCode>
                  <c:ptCount val="8"/>
                  <c:pt idx="0">
                    <c:v>2.4594191184098738E-2</c:v>
                  </c:pt>
                  <c:pt idx="1">
                    <c:v>2.6923834270790696E-2</c:v>
                  </c:pt>
                  <c:pt idx="2">
                    <c:v>1.8439088914586059E-2</c:v>
                  </c:pt>
                  <c:pt idx="3">
                    <c:v>2.0310096011590107E-2</c:v>
                  </c:pt>
                  <c:pt idx="4">
                    <c:v>4.0854485677829788E-2</c:v>
                  </c:pt>
                  <c:pt idx="5">
                    <c:v>3.9584087712109826E-2</c:v>
                  </c:pt>
                  <c:pt idx="6">
                    <c:v>2.9154568938675719E-2</c:v>
                  </c:pt>
                  <c:pt idx="7">
                    <c:v>4.0541336929114782E-2</c:v>
                  </c:pt>
                </c:numCache>
              </c:numRef>
            </c:plus>
            <c:minus>
              <c:numRef>
                <c:f>混合!$F$84:$L$84</c:f>
                <c:numCache>
                  <c:formatCode>General</c:formatCode>
                  <c:ptCount val="7"/>
                  <c:pt idx="0">
                    <c:v>2.6923834270790696E-2</c:v>
                  </c:pt>
                  <c:pt idx="1">
                    <c:v>1.8439088914586059E-2</c:v>
                  </c:pt>
                  <c:pt idx="2">
                    <c:v>2.0310096011590107E-2</c:v>
                  </c:pt>
                  <c:pt idx="3">
                    <c:v>4.0854485677829788E-2</c:v>
                  </c:pt>
                  <c:pt idx="4">
                    <c:v>3.9584087712109826E-2</c:v>
                  </c:pt>
                  <c:pt idx="5">
                    <c:v>2.9154568938675719E-2</c:v>
                  </c:pt>
                  <c:pt idx="6">
                    <c:v>4.0541336929114782E-2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混合!$AF$3:$AL$3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混合!$AF$7:$AL$7</c:f>
              <c:numCache>
                <c:formatCode>General</c:formatCode>
                <c:ptCount val="7"/>
                <c:pt idx="0">
                  <c:v>0.31624329999999995</c:v>
                </c:pt>
                <c:pt idx="1">
                  <c:v>0.48999999999999994</c:v>
                </c:pt>
                <c:pt idx="2">
                  <c:v>0.52500000000000002</c:v>
                </c:pt>
                <c:pt idx="3">
                  <c:v>0.57610000000000006</c:v>
                </c:pt>
                <c:pt idx="4">
                  <c:v>0.621</c:v>
                </c:pt>
                <c:pt idx="5">
                  <c:v>0.56111</c:v>
                </c:pt>
                <c:pt idx="6">
                  <c:v>0.60199999999999998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C1-49EE-8AEC-C9A5B107E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4737936"/>
        <c:axId val="1754940352"/>
      </c:barChart>
      <c:catAx>
        <c:axId val="1674737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9324335626436433"/>
              <c:y val="0.900649270233898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4940352"/>
        <c:crosses val="autoZero"/>
        <c:auto val="1"/>
        <c:lblAlgn val="ctr"/>
        <c:lblOffset val="100"/>
        <c:noMultiLvlLbl val="0"/>
      </c:catAx>
      <c:valAx>
        <c:axId val="1754940352"/>
        <c:scaling>
          <c:orientation val="minMax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47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44041677510249"/>
          <c:y val="0.95055202172223019"/>
          <c:w val="0.57023729206464102"/>
          <c:h val="4.94480544394193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3490392577934"/>
          <c:y val="2.0429012180487763E-2"/>
          <c:w val="0.86717756537117352"/>
          <c:h val="0.816118873177095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混合!$AE$10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plus>
            <c:minus>
              <c:numRef>
                <c:f>混合!$O$15:$U$15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1.5694832209998281E-2</c:v>
                  </c:pt>
                  <c:pt idx="2">
                    <c:v>2.0235283837890652E-2</c:v>
                  </c:pt>
                  <c:pt idx="3">
                    <c:v>1.4269884708714273E-2</c:v>
                  </c:pt>
                  <c:pt idx="4">
                    <c:v>1.3079270637157093E-2</c:v>
                  </c:pt>
                  <c:pt idx="5">
                    <c:v>1.3432518784650824E-2</c:v>
                  </c:pt>
                  <c:pt idx="6">
                    <c:v>8.4608895749796725E-3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混合!$AF$10:$AL$10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0.246727</c:v>
                </c:pt>
                <c:pt idx="2">
                  <c:v>0.24226000000000006</c:v>
                </c:pt>
                <c:pt idx="3">
                  <c:v>0.24612200000000004</c:v>
                </c:pt>
                <c:pt idx="4">
                  <c:v>0.23799399999999998</c:v>
                </c:pt>
                <c:pt idx="5">
                  <c:v>0.22432900000000006</c:v>
                </c:pt>
                <c:pt idx="6">
                  <c:v>0.23434400000000002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1-411F-BA0B-7327E5692487}"/>
            </c:ext>
          </c:extLst>
        </c:ser>
        <c:ser>
          <c:idx val="1"/>
          <c:order val="1"/>
          <c:tx>
            <c:strRef>
              <c:f>混合!$AE$11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plus>
            <c:minus>
              <c:numRef>
                <c:f>混合!$O$39:$U$39</c:f>
                <c:numCache>
                  <c:formatCode>General</c:formatCode>
                  <c:ptCount val="7"/>
                  <c:pt idx="0">
                    <c:v>2.1620131877488635E-2</c:v>
                  </c:pt>
                  <c:pt idx="1">
                    <c:v>1.521494523158062E-2</c:v>
                  </c:pt>
                  <c:pt idx="2">
                    <c:v>2.4483930860872843E-2</c:v>
                  </c:pt>
                  <c:pt idx="3">
                    <c:v>1.5034071118629179E-2</c:v>
                  </c:pt>
                  <c:pt idx="4">
                    <c:v>1.4711439983903672E-2</c:v>
                  </c:pt>
                  <c:pt idx="5">
                    <c:v>1.5906439438164638E-2</c:v>
                  </c:pt>
                  <c:pt idx="6">
                    <c:v>7.2401944725262717E-3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混合!$AF$11:$AL$11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0.25533400000000006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0.24563800000000002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A1-411F-BA0B-7327E5692487}"/>
            </c:ext>
          </c:extLst>
        </c:ser>
        <c:ser>
          <c:idx val="2"/>
          <c:order val="2"/>
          <c:tx>
            <c:strRef>
              <c:f>混合!$AE$12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plus>
            <c:minus>
              <c:numRef>
                <c:f>混合!$O$60:$U$60</c:f>
                <c:numCache>
                  <c:formatCode>General</c:formatCode>
                  <c:ptCount val="7"/>
                  <c:pt idx="0">
                    <c:v>1.4943374505110931E-2</c:v>
                  </c:pt>
                  <c:pt idx="1">
                    <c:v>1.5000705436745275E-2</c:v>
                  </c:pt>
                  <c:pt idx="2">
                    <c:v>1.2424099259101234E-2</c:v>
                  </c:pt>
                  <c:pt idx="3">
                    <c:v>1.4956534505024786E-2</c:v>
                  </c:pt>
                  <c:pt idx="4">
                    <c:v>1.3171990240658474E-2</c:v>
                  </c:pt>
                  <c:pt idx="5">
                    <c:v>1.6182205439926985E-2</c:v>
                  </c:pt>
                  <c:pt idx="6">
                    <c:v>9.6997270322417804E-3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混合!$AF$12:$AL$12</c:f>
              <c:numCache>
                <c:formatCode>General</c:formatCode>
                <c:ptCount val="7"/>
                <c:pt idx="0">
                  <c:v>0.19440399999999997</c:v>
                </c:pt>
                <c:pt idx="1">
                  <c:v>0.24954400000000004</c:v>
                </c:pt>
                <c:pt idx="2">
                  <c:v>0.245334</c:v>
                </c:pt>
                <c:pt idx="3">
                  <c:v>0.25279599999999997</c:v>
                </c:pt>
                <c:pt idx="4">
                  <c:v>0.244204</c:v>
                </c:pt>
                <c:pt idx="5">
                  <c:v>0.24363800000000002</c:v>
                </c:pt>
                <c:pt idx="6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A1-411F-BA0B-7327E5692487}"/>
            </c:ext>
          </c:extLst>
        </c:ser>
        <c:ser>
          <c:idx val="3"/>
          <c:order val="3"/>
          <c:tx>
            <c:strRef>
              <c:f>混合!$AE$13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plus>
            <c:minus>
              <c:numRef>
                <c:f>混合!$O$84:$U$84</c:f>
                <c:numCache>
                  <c:formatCode>General</c:formatCode>
                  <c:ptCount val="7"/>
                  <c:pt idx="0">
                    <c:v>1.4171072563500612E-2</c:v>
                  </c:pt>
                  <c:pt idx="1">
                    <c:v>1.5099148042190945E-2</c:v>
                  </c:pt>
                  <c:pt idx="2">
                    <c:v>1.0728488784540052E-2</c:v>
                  </c:pt>
                  <c:pt idx="3">
                    <c:v>1.4597303165173903E-2</c:v>
                  </c:pt>
                  <c:pt idx="4">
                    <c:v>1.1921633952609131E-2</c:v>
                  </c:pt>
                  <c:pt idx="5">
                    <c:v>1.4873196616733021E-2</c:v>
                  </c:pt>
                  <c:pt idx="6">
                    <c:v>9.6493007466862384E-3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混合!$AF$9:$AL$9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混合!$AF$13:$AL$13</c:f>
              <c:numCache>
                <c:formatCode>General</c:formatCode>
                <c:ptCount val="7"/>
                <c:pt idx="0">
                  <c:v>0.17163800000000001</c:v>
                </c:pt>
                <c:pt idx="1">
                  <c:v>0.21392200000000003</c:v>
                </c:pt>
                <c:pt idx="2">
                  <c:v>0.20612199999999997</c:v>
                </c:pt>
                <c:pt idx="3">
                  <c:v>0.23849880000000007</c:v>
                </c:pt>
                <c:pt idx="4">
                  <c:v>0.23204299999999994</c:v>
                </c:pt>
                <c:pt idx="5">
                  <c:v>0.23451800000000006</c:v>
                </c:pt>
                <c:pt idx="6">
                  <c:v>0.22294900000000001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A1-411F-BA0B-7327E5692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0321232"/>
        <c:axId val="1673333200"/>
      </c:barChart>
      <c:catAx>
        <c:axId val="168032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167442876806523"/>
              <c:y val="0.901489918697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333200"/>
        <c:crosses val="autoZero"/>
        <c:auto val="1"/>
        <c:lblAlgn val="ctr"/>
        <c:lblOffset val="100"/>
        <c:noMultiLvlLbl val="0"/>
      </c:catAx>
      <c:valAx>
        <c:axId val="1673333200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  <a:endParaRPr lang="ja-JP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80321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9783401406375"/>
          <c:y val="0.95188953171511759"/>
          <c:w val="0.5776170558152538"/>
          <c:h val="4.8110498590489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90482964235338E-2"/>
          <c:y val="2.2792490744482183E-2"/>
          <c:w val="0.88472646713792213"/>
          <c:h val="0.7516082146149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混合!$AE$16</c:f>
              <c:strCache>
                <c:ptCount val="1"/>
                <c:pt idx="0">
                  <c:v>SIGO  多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plus>
            <c:minus>
              <c:numRef>
                <c:f>混合!$X$15:$AD$15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4.3771109203446033</c:v>
                  </c:pt>
                  <c:pt idx="2">
                    <c:v>4.7322309749208147</c:v>
                  </c:pt>
                  <c:pt idx="3">
                    <c:v>5.2219546148927813</c:v>
                  </c:pt>
                  <c:pt idx="4">
                    <c:v>3.7572875854797192</c:v>
                  </c:pt>
                  <c:pt idx="5">
                    <c:v>3.9408438182703969</c:v>
                  </c:pt>
                  <c:pt idx="6">
                    <c:v>4.4423217465645148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混合!$AF$16:$AL$16</c:f>
              <c:numCache>
                <c:formatCode>General</c:formatCode>
                <c:ptCount val="7"/>
                <c:pt idx="0">
                  <c:v>46.88</c:v>
                </c:pt>
                <c:pt idx="1">
                  <c:v>48.875099999999996</c:v>
                </c:pt>
                <c:pt idx="2">
                  <c:v>37.07</c:v>
                </c:pt>
                <c:pt idx="3">
                  <c:v>44.33</c:v>
                </c:pt>
                <c:pt idx="4">
                  <c:v>36.769999999999996</c:v>
                </c:pt>
                <c:pt idx="5">
                  <c:v>40.35</c:v>
                </c:pt>
                <c:pt idx="6">
                  <c:v>32.695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2-490F-8B34-D38847F87943}"/>
            </c:ext>
          </c:extLst>
        </c:ser>
        <c:ser>
          <c:idx val="1"/>
          <c:order val="1"/>
          <c:tx>
            <c:strRef>
              <c:f>混合!$AE$17</c:f>
              <c:strCache>
                <c:ptCount val="1"/>
                <c:pt idx="0">
                  <c:v>LSGO   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plus>
            <c:minus>
              <c:numRef>
                <c:f>混合!$X$39:$AD$39</c:f>
                <c:numCache>
                  <c:formatCode>General</c:formatCode>
                  <c:ptCount val="7"/>
                  <c:pt idx="0">
                    <c:v>4.5293277646909145</c:v>
                  </c:pt>
                  <c:pt idx="1">
                    <c:v>5.1380940045896342</c:v>
                  </c:pt>
                  <c:pt idx="2">
                    <c:v>5.9749217568098718</c:v>
                  </c:pt>
                  <c:pt idx="3">
                    <c:v>5.056702720152729</c:v>
                  </c:pt>
                  <c:pt idx="4">
                    <c:v>6.0610114749932595</c:v>
                  </c:pt>
                  <c:pt idx="5">
                    <c:v>4.6156988230386053</c:v>
                  </c:pt>
                  <c:pt idx="6">
                    <c:v>4.3577792509488136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混合!$AF$17:$AL$17</c:f>
              <c:numCache>
                <c:formatCode>General</c:formatCode>
                <c:ptCount val="7"/>
                <c:pt idx="0">
                  <c:v>45.88</c:v>
                </c:pt>
                <c:pt idx="1">
                  <c:v>51.27</c:v>
                </c:pt>
                <c:pt idx="2">
                  <c:v>39.190000000000005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32-490F-8B34-D38847F87943}"/>
            </c:ext>
          </c:extLst>
        </c:ser>
        <c:ser>
          <c:idx val="2"/>
          <c:order val="2"/>
          <c:tx>
            <c:strRef>
              <c:f>混合!$AE$18</c:f>
              <c:strCache>
                <c:ptCount val="1"/>
                <c:pt idx="0">
                  <c:v>SIGO   少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plus>
            <c:minus>
              <c:numRef>
                <c:f>混合!$X$60:$AD$60</c:f>
                <c:numCache>
                  <c:formatCode>General</c:formatCode>
                  <c:ptCount val="7"/>
                  <c:pt idx="0">
                    <c:v>5.065768451084196</c:v>
                  </c:pt>
                  <c:pt idx="1">
                    <c:v>1.6606632711058438</c:v>
                  </c:pt>
                  <c:pt idx="2">
                    <c:v>1.0966705977639737</c:v>
                  </c:pt>
                  <c:pt idx="3">
                    <c:v>1.9266695681927348</c:v>
                  </c:pt>
                  <c:pt idx="4">
                    <c:v>1.4231689991002461</c:v>
                  </c:pt>
                  <c:pt idx="5">
                    <c:v>1.3185304319582434</c:v>
                  </c:pt>
                  <c:pt idx="6">
                    <c:v>1.6345652633039747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混合!$AF$18:$AL$18</c:f>
              <c:numCache>
                <c:formatCode>General</c:formatCode>
                <c:ptCount val="7"/>
                <c:pt idx="0">
                  <c:v>43.88</c:v>
                </c:pt>
                <c:pt idx="1">
                  <c:v>51.27</c:v>
                </c:pt>
                <c:pt idx="2">
                  <c:v>38.190000000000005</c:v>
                </c:pt>
                <c:pt idx="3">
                  <c:v>39.033999999999999</c:v>
                </c:pt>
                <c:pt idx="4">
                  <c:v>38.893000000000008</c:v>
                </c:pt>
                <c:pt idx="5">
                  <c:v>43.907499999999999</c:v>
                </c:pt>
                <c:pt idx="6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32-490F-8B34-D38847F87943}"/>
            </c:ext>
          </c:extLst>
        </c:ser>
        <c:ser>
          <c:idx val="3"/>
          <c:order val="3"/>
          <c:tx>
            <c:strRef>
              <c:f>混合!$AE$19</c:f>
              <c:strCache>
                <c:ptCount val="1"/>
                <c:pt idx="0">
                  <c:v>LSGO  少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plus>
            <c:minus>
              <c:numRef>
                <c:f>混合!$X$84:$AD$84</c:f>
                <c:numCache>
                  <c:formatCode>General</c:formatCode>
                  <c:ptCount val="7"/>
                  <c:pt idx="0">
                    <c:v>4.8195964561361331</c:v>
                  </c:pt>
                  <c:pt idx="1">
                    <c:v>1.7653335378902106</c:v>
                  </c:pt>
                  <c:pt idx="2">
                    <c:v>1.6503638689695015</c:v>
                  </c:pt>
                  <c:pt idx="3">
                    <c:v>2.5257593115734545</c:v>
                  </c:pt>
                  <c:pt idx="4">
                    <c:v>1.6847581428798601</c:v>
                  </c:pt>
                  <c:pt idx="5">
                    <c:v>1.2690343178968808</c:v>
                  </c:pt>
                  <c:pt idx="6">
                    <c:v>1.7136224445338042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混合!$AF$15:$AL$15</c:f>
              <c:numCache>
                <c:formatCode>General</c:formatCode>
                <c:ptCount val="7"/>
                <c:pt idx="0">
                  <c:v>400</c:v>
                </c:pt>
                <c:pt idx="1">
                  <c:v>500</c:v>
                </c:pt>
                <c:pt idx="2">
                  <c:v>600</c:v>
                </c:pt>
                <c:pt idx="3">
                  <c:v>700</c:v>
                </c:pt>
                <c:pt idx="4">
                  <c:v>800</c:v>
                </c:pt>
                <c:pt idx="5">
                  <c:v>900</c:v>
                </c:pt>
                <c:pt idx="6">
                  <c:v>1000</c:v>
                </c:pt>
              </c:numCache>
            </c:numRef>
          </c:cat>
          <c:val>
            <c:numRef>
              <c:f>混合!$AF$19:$AL$19</c:f>
              <c:numCache>
                <c:formatCode>General</c:formatCode>
                <c:ptCount val="7"/>
                <c:pt idx="0">
                  <c:v>43.88</c:v>
                </c:pt>
                <c:pt idx="1">
                  <c:v>31.065000000000005</c:v>
                </c:pt>
                <c:pt idx="2">
                  <c:v>25.261000000000003</c:v>
                </c:pt>
                <c:pt idx="3">
                  <c:v>30.466999999999995</c:v>
                </c:pt>
                <c:pt idx="4">
                  <c:v>23.67</c:v>
                </c:pt>
                <c:pt idx="5">
                  <c:v>21.753000000000004</c:v>
                </c:pt>
                <c:pt idx="6">
                  <c:v>25.095570000000002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32-490F-8B34-D38847F879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172624"/>
        <c:axId val="1755470048"/>
      </c:barChart>
      <c:catAx>
        <c:axId val="180517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407379102519875"/>
              <c:y val="0.852780801535678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55470048"/>
        <c:crosses val="autoZero"/>
        <c:auto val="1"/>
        <c:lblAlgn val="ctr"/>
        <c:lblOffset val="100"/>
        <c:noMultiLvlLbl val="0"/>
      </c:catAx>
      <c:valAx>
        <c:axId val="17554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9.4319465833585976E-3"/>
              <c:y val="0.138268932453953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0517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354436002496456"/>
          <c:y val="0.92362297376663383"/>
          <c:w val="0.54359450919416719"/>
          <c:h val="6.32606874063180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02691171070349"/>
          <c:y val="5.6451714650148407E-2"/>
          <c:w val="0.88187077988554297"/>
          <c:h val="0.72984831995598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new'!$F$38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plus>
            <c:minus>
              <c:numRef>
                <c:f>'shadwowing  ありなし new'!$G$17:$N$17</c:f>
                <c:numCache>
                  <c:formatCode>General</c:formatCode>
                  <c:ptCount val="8"/>
                  <c:pt idx="0">
                    <c:v>2.0754419734746662E-2</c:v>
                  </c:pt>
                  <c:pt idx="1">
                    <c:v>3.5786495821575684E-2</c:v>
                  </c:pt>
                  <c:pt idx="2">
                    <c:v>3.007808767233551E-2</c:v>
                  </c:pt>
                  <c:pt idx="3">
                    <c:v>2.6845596001790716E-2</c:v>
                  </c:pt>
                  <c:pt idx="4">
                    <c:v>4.0104800981034694E-2</c:v>
                  </c:pt>
                  <c:pt idx="5">
                    <c:v>2.9127222004997396E-2</c:v>
                  </c:pt>
                  <c:pt idx="6">
                    <c:v>3.4473965843628378E-2</c:v>
                  </c:pt>
                  <c:pt idx="7">
                    <c:v>3.9965540712524388E-2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new'!$G$38:$N$38</c:f>
              <c:numCache>
                <c:formatCode>General</c:formatCode>
                <c:ptCount val="8"/>
                <c:pt idx="0">
                  <c:v>0.1882136666666667</c:v>
                </c:pt>
                <c:pt idx="1">
                  <c:v>0.36101689999999997</c:v>
                </c:pt>
                <c:pt idx="2">
                  <c:v>0.54599999999999993</c:v>
                </c:pt>
                <c:pt idx="3">
                  <c:v>0.5711099999999999</c:v>
                </c:pt>
                <c:pt idx="4">
                  <c:v>0.61599999999999988</c:v>
                </c:pt>
                <c:pt idx="5">
                  <c:v>0.55699999999999994</c:v>
                </c:pt>
                <c:pt idx="6">
                  <c:v>0.5766</c:v>
                </c:pt>
                <c:pt idx="7">
                  <c:v>0.61109999999999987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C-4EA6-8B20-6367AF3ED087}"/>
            </c:ext>
          </c:extLst>
        </c:ser>
        <c:ser>
          <c:idx val="1"/>
          <c:order val="1"/>
          <c:tx>
            <c:strRef>
              <c:f>'shadwowing  ありなし new'!$F$39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plus>
            <c:minus>
              <c:numRef>
                <c:f>'shadwowing  ありなし new'!$G$34:$N$34</c:f>
                <c:numCache>
                  <c:formatCode>General</c:formatCode>
                  <c:ptCount val="8"/>
                  <c:pt idx="0">
                    <c:v>2.7158032165661618E-2</c:v>
                  </c:pt>
                  <c:pt idx="1">
                    <c:v>2.8047803188727304E-2</c:v>
                  </c:pt>
                  <c:pt idx="2">
                    <c:v>1.7575235101952073E-2</c:v>
                  </c:pt>
                  <c:pt idx="3">
                    <c:v>2.6874192494328597E-2</c:v>
                  </c:pt>
                  <c:pt idx="4">
                    <c:v>2.7888667551135907E-2</c:v>
                  </c:pt>
                  <c:pt idx="5">
                    <c:v>3.7031851488837961E-2</c:v>
                  </c:pt>
                  <c:pt idx="6">
                    <c:v>2.9203416001776891E-2</c:v>
                  </c:pt>
                  <c:pt idx="7">
                    <c:v>2.5211892157726751E-2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new'!$G$37:$N$37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new'!$G$39:$N$39</c:f>
              <c:numCache>
                <c:formatCode>General</c:formatCode>
                <c:ptCount val="8"/>
                <c:pt idx="0">
                  <c:v>7.4319999999999997E-2</c:v>
                </c:pt>
                <c:pt idx="1">
                  <c:v>0.27898339999999999</c:v>
                </c:pt>
                <c:pt idx="2">
                  <c:v>0.35799999999999998</c:v>
                </c:pt>
                <c:pt idx="3">
                  <c:v>0.54499999999999993</c:v>
                </c:pt>
                <c:pt idx="4">
                  <c:v>0.56500000000000006</c:v>
                </c:pt>
                <c:pt idx="5">
                  <c:v>0.58099999999999996</c:v>
                </c:pt>
                <c:pt idx="6">
                  <c:v>0.53899999999999992</c:v>
                </c:pt>
                <c:pt idx="7">
                  <c:v>0.59109999999999996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C-4EA6-8B20-6367AF3ED0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47638336"/>
        <c:axId val="1673271504"/>
      </c:barChart>
      <c:catAx>
        <c:axId val="1747638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309981847616362"/>
              <c:y val="0.855061768905555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73271504"/>
        <c:crosses val="autoZero"/>
        <c:auto val="1"/>
        <c:lblAlgn val="ctr"/>
        <c:lblOffset val="100"/>
        <c:noMultiLvlLbl val="0"/>
      </c:catAx>
      <c:valAx>
        <c:axId val="167327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Packet</a:t>
                </a:r>
                <a:r>
                  <a:rPr lang="en-US" altLang="ja-JP" sz="2000" baseline="0"/>
                  <a:t> delivery ratio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3693157782946039E-2"/>
              <c:y val="0.27478554801768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763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75106988817222"/>
          <c:y val="0.90255403229035991"/>
          <c:w val="0.68617173033783296"/>
          <c:h val="7.9094950105461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43131898513956"/>
          <c:y val="3.6461058536901465E-2"/>
          <c:w val="0.78859908503981824"/>
          <c:h val="0.729063598937848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new'!$O$38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plus>
            <c:minus>
              <c:numRef>
                <c:f>'shadwowing  ありなし new'!$P$17:$W$17</c:f>
                <c:numCache>
                  <c:formatCode>General</c:formatCode>
                  <c:ptCount val="8"/>
                  <c:pt idx="0">
                    <c:v>3.2331190841280159E-2</c:v>
                  </c:pt>
                  <c:pt idx="1">
                    <c:v>1.0129134376138754E-2</c:v>
                  </c:pt>
                  <c:pt idx="2">
                    <c:v>9.5218914372728319E-3</c:v>
                  </c:pt>
                  <c:pt idx="3">
                    <c:v>1.2437637249717321E-2</c:v>
                  </c:pt>
                  <c:pt idx="4">
                    <c:v>1.1008285981337476E-2</c:v>
                  </c:pt>
                  <c:pt idx="5">
                    <c:v>8.8697603347025183E-3</c:v>
                  </c:pt>
                  <c:pt idx="6">
                    <c:v>9.415829985773172E-3</c:v>
                  </c:pt>
                  <c:pt idx="7">
                    <c:v>7.6260656005052042E-3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new'!$P$38:$W$38</c:f>
              <c:numCache>
                <c:formatCode>General</c:formatCode>
                <c:ptCount val="8"/>
                <c:pt idx="0">
                  <c:v>0.14962222222222221</c:v>
                </c:pt>
                <c:pt idx="1">
                  <c:v>0.16329900000000003</c:v>
                </c:pt>
                <c:pt idx="2">
                  <c:v>0.21457100000000001</c:v>
                </c:pt>
                <c:pt idx="3">
                  <c:v>0.21780050000000001</c:v>
                </c:pt>
                <c:pt idx="4">
                  <c:v>0.22918500000000003</c:v>
                </c:pt>
                <c:pt idx="5">
                  <c:v>0.22319600000000001</c:v>
                </c:pt>
                <c:pt idx="6">
                  <c:v>0.22356000000000004</c:v>
                </c:pt>
                <c:pt idx="7">
                  <c:v>0.22221299999999999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5-48D9-BD3A-AA0641BB81F6}"/>
            </c:ext>
          </c:extLst>
        </c:ser>
        <c:ser>
          <c:idx val="1"/>
          <c:order val="1"/>
          <c:tx>
            <c:strRef>
              <c:f>'shadwowing  ありなし new'!$O$39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plus>
            <c:minus>
              <c:numRef>
                <c:f>'shadwowing  ありなし new'!$P$34:$W$34</c:f>
                <c:numCache>
                  <c:formatCode>General</c:formatCode>
                  <c:ptCount val="8"/>
                  <c:pt idx="0">
                    <c:v>3.7209837070677813E-2</c:v>
                  </c:pt>
                  <c:pt idx="1">
                    <c:v>2.1873682004739031E-2</c:v>
                  </c:pt>
                  <c:pt idx="2">
                    <c:v>1.5771626281254461E-2</c:v>
                  </c:pt>
                  <c:pt idx="3">
                    <c:v>3.1407060462793748E-2</c:v>
                  </c:pt>
                  <c:pt idx="4">
                    <c:v>1.469302782501509E-2</c:v>
                  </c:pt>
                  <c:pt idx="5">
                    <c:v>1.0050547138229643E-2</c:v>
                  </c:pt>
                  <c:pt idx="6">
                    <c:v>1.6438263545613962E-2</c:v>
                  </c:pt>
                  <c:pt idx="7">
                    <c:v>7.3217526742045992E-3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new'!$P$37:$W$37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new'!$P$39:$W$39</c:f>
              <c:numCache>
                <c:formatCode>General</c:formatCode>
                <c:ptCount val="8"/>
                <c:pt idx="0">
                  <c:v>0.15863111111111111</c:v>
                </c:pt>
                <c:pt idx="1">
                  <c:v>0.19440399999999997</c:v>
                </c:pt>
                <c:pt idx="2">
                  <c:v>0.24954400000000004</c:v>
                </c:pt>
                <c:pt idx="3">
                  <c:v>0.25533400000000006</c:v>
                </c:pt>
                <c:pt idx="4">
                  <c:v>0.25279599999999997</c:v>
                </c:pt>
                <c:pt idx="5">
                  <c:v>0.244204</c:v>
                </c:pt>
                <c:pt idx="6">
                  <c:v>0.24563800000000002</c:v>
                </c:pt>
                <c:pt idx="7">
                  <c:v>0.24986999999999998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5-48D9-BD3A-AA0641BB8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2897175"/>
        <c:axId val="1072882199"/>
      </c:barChart>
      <c:catAx>
        <c:axId val="1072897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0087460268466052"/>
              <c:y val="0.85057422572731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82199"/>
        <c:crosses val="autoZero"/>
        <c:auto val="1"/>
        <c:lblAlgn val="ctr"/>
        <c:lblOffset val="100"/>
        <c:noMultiLvlLbl val="0"/>
      </c:catAx>
      <c:valAx>
        <c:axId val="1072882199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en-US" altLang="ja-JP" sz="2000" baseline="0" dirty="0"/>
                  <a:t> to End delay(s)</a:t>
                </a:r>
              </a:p>
              <a:p>
                <a:pPr>
                  <a:defRPr lang="ja-JP" sz="2000"/>
                </a:pPr>
                <a:endParaRPr lang="ja-JP" altLang="en-US" sz="2000" dirty="0"/>
              </a:p>
            </c:rich>
          </c:tx>
          <c:layout>
            <c:manualLayout>
              <c:xMode val="edge"/>
              <c:yMode val="edge"/>
              <c:x val="1.8046933416083863E-2"/>
              <c:y val="0.241584601298099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72897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92185421045562"/>
          <c:y val="7.2246254757940512E-2"/>
          <c:w val="0.86664566649880193"/>
          <c:h val="0.741729423936569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'shadwowing  ありなし new'!$X$38</c:f>
              <c:strCache>
                <c:ptCount val="1"/>
                <c:pt idx="0">
                  <c:v>shadowing   なし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plus>
            <c:minus>
              <c:numRef>
                <c:f>'shadwowing  ありなし new'!$Y$17:$AF$17</c:f>
                <c:numCache>
                  <c:formatCode>General</c:formatCode>
                  <c:ptCount val="8"/>
                  <c:pt idx="0">
                    <c:v>8.4750194608101701</c:v>
                  </c:pt>
                  <c:pt idx="1">
                    <c:v>5.2330360849765416</c:v>
                  </c:pt>
                  <c:pt idx="2">
                    <c:v>2.6671434758909518</c:v>
                  </c:pt>
                  <c:pt idx="3">
                    <c:v>3.8633175150668406</c:v>
                  </c:pt>
                  <c:pt idx="4">
                    <c:v>1.6390903830938099</c:v>
                  </c:pt>
                  <c:pt idx="5">
                    <c:v>1.6468001145506275</c:v>
                  </c:pt>
                  <c:pt idx="6">
                    <c:v>1.7627163381806152</c:v>
                  </c:pt>
                  <c:pt idx="7">
                    <c:v>1.6256527653777255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new'!$Y$38:$AF$38</c:f>
              <c:numCache>
                <c:formatCode>General</c:formatCode>
                <c:ptCount val="8"/>
                <c:pt idx="0">
                  <c:v>63.722222222222221</c:v>
                </c:pt>
                <c:pt idx="1">
                  <c:v>44.21</c:v>
                </c:pt>
                <c:pt idx="2">
                  <c:v>32.989999999999995</c:v>
                </c:pt>
                <c:pt idx="3">
                  <c:v>29.314999999999998</c:v>
                </c:pt>
                <c:pt idx="4">
                  <c:v>22.75</c:v>
                </c:pt>
                <c:pt idx="5">
                  <c:v>23.81</c:v>
                </c:pt>
                <c:pt idx="6">
                  <c:v>22.461000000000002</c:v>
                </c:pt>
                <c:pt idx="7">
                  <c:v>21.962499999999999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2-445B-ABF8-99F8EC3D5057}"/>
            </c:ext>
          </c:extLst>
        </c:ser>
        <c:ser>
          <c:idx val="1"/>
          <c:order val="1"/>
          <c:tx>
            <c:strRef>
              <c:f>'shadwowing  ありなし new'!$X$39</c:f>
              <c:strCache>
                <c:ptCount val="1"/>
                <c:pt idx="0">
                  <c:v>shadowing  あり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plus>
            <c:minus>
              <c:numRef>
                <c:f>'shadwowing  ありなし new'!$Y$34:$AF$34</c:f>
                <c:numCache>
                  <c:formatCode>General</c:formatCode>
                  <c:ptCount val="8"/>
                  <c:pt idx="0">
                    <c:v>9.9732280520289809</c:v>
                  </c:pt>
                  <c:pt idx="1">
                    <c:v>4.5183828911035508</c:v>
                  </c:pt>
                  <c:pt idx="2">
                    <c:v>5.0211995025535909</c:v>
                  </c:pt>
                  <c:pt idx="3">
                    <c:v>6.3624244156174017</c:v>
                  </c:pt>
                  <c:pt idx="4">
                    <c:v>4.8568471712052492</c:v>
                  </c:pt>
                  <c:pt idx="5">
                    <c:v>6.2731742806617055</c:v>
                  </c:pt>
                  <c:pt idx="6">
                    <c:v>4.8546366407363823</c:v>
                  </c:pt>
                  <c:pt idx="7">
                    <c:v>4.5888512239508863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'shadwowing  ありなし new'!$Y$37:$AF$37</c:f>
              <c:numCache>
                <c:formatCode>General</c:formatCode>
                <c:ptCount val="8"/>
                <c:pt idx="0">
                  <c:v>300</c:v>
                </c:pt>
                <c:pt idx="1">
                  <c:v>400</c:v>
                </c:pt>
                <c:pt idx="2">
                  <c:v>500</c:v>
                </c:pt>
                <c:pt idx="3">
                  <c:v>600</c:v>
                </c:pt>
                <c:pt idx="4">
                  <c:v>700</c:v>
                </c:pt>
                <c:pt idx="5">
                  <c:v>800</c:v>
                </c:pt>
                <c:pt idx="6">
                  <c:v>900</c:v>
                </c:pt>
                <c:pt idx="7">
                  <c:v>1000</c:v>
                </c:pt>
              </c:numCache>
            </c:numRef>
          </c:cat>
          <c:val>
            <c:numRef>
              <c:f>'shadwowing  ありなし new'!$Y$39:$AF$39</c:f>
              <c:numCache>
                <c:formatCode>General</c:formatCode>
                <c:ptCount val="8"/>
                <c:pt idx="0">
                  <c:v>74.666666666666671</c:v>
                </c:pt>
                <c:pt idx="1">
                  <c:v>43.88</c:v>
                </c:pt>
                <c:pt idx="2">
                  <c:v>51.27</c:v>
                </c:pt>
                <c:pt idx="3">
                  <c:v>39.190000000000005</c:v>
                </c:pt>
                <c:pt idx="4">
                  <c:v>39.033999999999999</c:v>
                </c:pt>
                <c:pt idx="5">
                  <c:v>38.893000000000008</c:v>
                </c:pt>
                <c:pt idx="6">
                  <c:v>43.907499999999999</c:v>
                </c:pt>
                <c:pt idx="7">
                  <c:v>34.14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42-445B-ABF8-99F8EC3D5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5285416"/>
        <c:axId val="1035293320"/>
      </c:barChart>
      <c:catAx>
        <c:axId val="1035285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</a:p>
            </c:rich>
          </c:tx>
          <c:layout>
            <c:manualLayout>
              <c:xMode val="edge"/>
              <c:yMode val="edge"/>
              <c:x val="0.41313601161406704"/>
              <c:y val="0.873549428086946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93320"/>
        <c:crosses val="autoZero"/>
        <c:auto val="1"/>
        <c:lblAlgn val="ctr"/>
        <c:lblOffset val="100"/>
        <c:noMultiLvlLbl val="0"/>
      </c:catAx>
      <c:valAx>
        <c:axId val="1035293320"/>
        <c:scaling>
          <c:orientation val="minMax"/>
          <c:max val="85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Routing</a:t>
                </a:r>
                <a:r>
                  <a:rPr lang="en-US" altLang="ja-JP" sz="2000" baseline="0"/>
                  <a:t> protocol overhead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1.4864958581484991E-2"/>
              <c:y val="0.20898984802571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3528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96397363689801"/>
          <c:y val="5.1669546803150217E-2"/>
          <c:w val="0.87154113388127141"/>
          <c:h val="0.731876143620997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'SIGO vs LSGO Rp実装データ'!$I$41</c:f>
              <c:strCache>
                <c:ptCount val="1"/>
                <c:pt idx="0">
                  <c:v>SIGO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'SIGO vs LSGO Rp実装データ'!$J$43:$N$43</c:f>
                <c:numCache>
                  <c:formatCode>General</c:formatCode>
                  <c:ptCount val="5"/>
                  <c:pt idx="0">
                    <c:v>1.3832670530469078E-2</c:v>
                  </c:pt>
                  <c:pt idx="1">
                    <c:v>6.7352401791231052E-3</c:v>
                  </c:pt>
                  <c:pt idx="2">
                    <c:v>1.3759007604855556E-2</c:v>
                  </c:pt>
                  <c:pt idx="3">
                    <c:v>1.2375608162244972E-2</c:v>
                  </c:pt>
                  <c:pt idx="4">
                    <c:v>9.980474363471414E-3</c:v>
                  </c:pt>
                </c:numCache>
              </c:numRef>
            </c:plus>
            <c:minus>
              <c:numRef>
                <c:f>'SIGO vs LSGO Rp実装データ'!$J$43:$N$43</c:f>
                <c:numCache>
                  <c:formatCode>General</c:formatCode>
                  <c:ptCount val="5"/>
                  <c:pt idx="0">
                    <c:v>1.3832670530469078E-2</c:v>
                  </c:pt>
                  <c:pt idx="1">
                    <c:v>6.7352401791231052E-3</c:v>
                  </c:pt>
                  <c:pt idx="2">
                    <c:v>1.3759007604855556E-2</c:v>
                  </c:pt>
                  <c:pt idx="3">
                    <c:v>1.2375608162244972E-2</c:v>
                  </c:pt>
                  <c:pt idx="4">
                    <c:v>9.980474363471414E-3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'SIGO vs LSGO Rp実装データ'!$J$40:$N$40</c:f>
              <c:numCache>
                <c:formatCode>General</c:formatCode>
                <c:ptCount val="5"/>
                <c:pt idx="0">
                  <c:v>600</c:v>
                </c:pt>
                <c:pt idx="1">
                  <c:v>700</c:v>
                </c:pt>
                <c:pt idx="2">
                  <c:v>800</c:v>
                </c:pt>
                <c:pt idx="3">
                  <c:v>900</c:v>
                </c:pt>
                <c:pt idx="4">
                  <c:v>1000</c:v>
                </c:pt>
              </c:numCache>
            </c:numRef>
          </c:cat>
          <c:val>
            <c:numRef>
              <c:f>'SIGO vs LSGO Rp実装データ'!$J$41:$N$41</c:f>
              <c:numCache>
                <c:formatCode>General</c:formatCode>
                <c:ptCount val="5"/>
                <c:pt idx="0">
                  <c:v>0.30316599999999999</c:v>
                </c:pt>
                <c:pt idx="1">
                  <c:v>0.30508659999999999</c:v>
                </c:pt>
                <c:pt idx="2">
                  <c:v>0.31537400000000004</c:v>
                </c:pt>
                <c:pt idx="3">
                  <c:v>0.31539100000000003</c:v>
                </c:pt>
                <c:pt idx="4">
                  <c:v>0.331542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44-4422-B2E7-C00DE5D085DF}"/>
            </c:ext>
          </c:extLst>
        </c:ser>
        <c:ser>
          <c:idx val="1"/>
          <c:order val="1"/>
          <c:tx>
            <c:strRef>
              <c:f>'SIGO vs LSGO Rp実装データ'!$I$42</c:f>
              <c:strCache>
                <c:ptCount val="1"/>
                <c:pt idx="0">
                  <c:v>LSGO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'SIGO vs LSGO Rp実装データ'!$J$44:$N$44</c:f>
                <c:numCache>
                  <c:formatCode>General</c:formatCode>
                  <c:ptCount val="5"/>
                  <c:pt idx="0">
                    <c:v>1.3786702077356888E-2</c:v>
                  </c:pt>
                  <c:pt idx="1">
                    <c:v>7.2182762088671892E-3</c:v>
                  </c:pt>
                  <c:pt idx="2">
                    <c:v>1.3485388408418982E-2</c:v>
                  </c:pt>
                  <c:pt idx="3">
                    <c:v>1.2348548164586122E-2</c:v>
                  </c:pt>
                  <c:pt idx="4">
                    <c:v>1.155211113174991E-2</c:v>
                  </c:pt>
                </c:numCache>
              </c:numRef>
            </c:plus>
            <c:minus>
              <c:numRef>
                <c:f>'SIGO vs LSGO Rp実装データ'!$J$44:$N$44</c:f>
                <c:numCache>
                  <c:formatCode>General</c:formatCode>
                  <c:ptCount val="5"/>
                  <c:pt idx="0">
                    <c:v>1.3786702077356888E-2</c:v>
                  </c:pt>
                  <c:pt idx="1">
                    <c:v>7.2182762088671892E-3</c:v>
                  </c:pt>
                  <c:pt idx="2">
                    <c:v>1.3485388408418982E-2</c:v>
                  </c:pt>
                  <c:pt idx="3">
                    <c:v>1.2348548164586122E-2</c:v>
                  </c:pt>
                  <c:pt idx="4">
                    <c:v>1.155211113174991E-2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'SIGO vs LSGO Rp実装データ'!$J$40:$N$40</c:f>
              <c:numCache>
                <c:formatCode>General</c:formatCode>
                <c:ptCount val="5"/>
                <c:pt idx="0">
                  <c:v>600</c:v>
                </c:pt>
                <c:pt idx="1">
                  <c:v>700</c:v>
                </c:pt>
                <c:pt idx="2">
                  <c:v>800</c:v>
                </c:pt>
                <c:pt idx="3">
                  <c:v>900</c:v>
                </c:pt>
                <c:pt idx="4">
                  <c:v>1000</c:v>
                </c:pt>
              </c:numCache>
            </c:numRef>
          </c:cat>
          <c:val>
            <c:numRef>
              <c:f>'SIGO vs LSGO Rp実装データ'!$J$42:$N$42</c:f>
              <c:numCache>
                <c:formatCode>General</c:formatCode>
                <c:ptCount val="5"/>
                <c:pt idx="0">
                  <c:v>0.30180300000000004</c:v>
                </c:pt>
                <c:pt idx="1">
                  <c:v>0.32022500000000004</c:v>
                </c:pt>
                <c:pt idx="2">
                  <c:v>0.30848500000000001</c:v>
                </c:pt>
                <c:pt idx="3">
                  <c:v>0.31432100000000002</c:v>
                </c:pt>
                <c:pt idx="4">
                  <c:v>0.33457700000000001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44-4422-B2E7-C00DE5D08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6073807"/>
        <c:axId val="1223463055"/>
      </c:barChart>
      <c:catAx>
        <c:axId val="12360738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 of nodes</a:t>
                </a:r>
                <a:endParaRPr lang="ja-JP" altLang="en-US" sz="2000"/>
              </a:p>
            </c:rich>
          </c:tx>
          <c:layout>
            <c:manualLayout>
              <c:xMode val="edge"/>
              <c:yMode val="edge"/>
              <c:x val="0.42081635567729364"/>
              <c:y val="0.821532978495093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23463055"/>
        <c:crosses val="autoZero"/>
        <c:auto val="1"/>
        <c:lblAlgn val="ctr"/>
        <c:lblOffset val="100"/>
        <c:noMultiLvlLbl val="0"/>
      </c:catAx>
      <c:valAx>
        <c:axId val="1223463055"/>
        <c:scaling>
          <c:orientation val="minMax"/>
          <c:min val="0.2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End</a:t>
                </a:r>
                <a:r>
                  <a:rPr lang="ja-JP" altLang="en-US" sz="2000" baseline="0" dirty="0"/>
                  <a:t> </a:t>
                </a:r>
                <a:r>
                  <a:rPr lang="en-US" altLang="ja-JP" sz="2000" baseline="0" dirty="0"/>
                  <a:t>to End delay</a:t>
                </a:r>
                <a:endParaRPr lang="ja-JP" alt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36073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326901469459585"/>
          <c:y val="0.90138663569206168"/>
          <c:w val="0.26128325192082463"/>
          <c:h val="7.79455455866782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87114799092089E-2"/>
          <c:y val="4.884122813919213E-2"/>
          <c:w val="0.87890028157014466"/>
          <c:h val="0.742047333956817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'SIGO vs LSGO Rp実装データ'!$C$41</c:f>
              <c:strCache>
                <c:ptCount val="1"/>
                <c:pt idx="0">
                  <c:v>SIGO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'SIGO vs LSGO Rp実装データ'!$D$43:$H$43</c:f>
                <c:numCache>
                  <c:formatCode>General</c:formatCode>
                  <c:ptCount val="5"/>
                  <c:pt idx="0">
                    <c:v>1.3605526557251496E-2</c:v>
                  </c:pt>
                  <c:pt idx="1">
                    <c:v>1.2600358351492501E-2</c:v>
                  </c:pt>
                  <c:pt idx="2">
                    <c:v>1.7536284055147202E-2</c:v>
                  </c:pt>
                  <c:pt idx="3">
                    <c:v>1.6462436381523303E-2</c:v>
                  </c:pt>
                  <c:pt idx="4">
                    <c:v>1.7483551474118793E-2</c:v>
                  </c:pt>
                </c:numCache>
              </c:numRef>
            </c:plus>
            <c:minus>
              <c:numRef>
                <c:f>'SIGO vs LSGO Rp実装データ'!$D$43:$H$43</c:f>
                <c:numCache>
                  <c:formatCode>General</c:formatCode>
                  <c:ptCount val="5"/>
                  <c:pt idx="0">
                    <c:v>1.3605526557251496E-2</c:v>
                  </c:pt>
                  <c:pt idx="1">
                    <c:v>1.2600358351492501E-2</c:v>
                  </c:pt>
                  <c:pt idx="2">
                    <c:v>1.7536284055147202E-2</c:v>
                  </c:pt>
                  <c:pt idx="3">
                    <c:v>1.6462436381523303E-2</c:v>
                  </c:pt>
                  <c:pt idx="4">
                    <c:v>1.7483551474118793E-2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'SIGO vs LSGO Rp実装データ'!$D$40:$H$40</c:f>
              <c:numCache>
                <c:formatCode>General</c:formatCode>
                <c:ptCount val="5"/>
                <c:pt idx="0">
                  <c:v>600</c:v>
                </c:pt>
                <c:pt idx="1">
                  <c:v>700</c:v>
                </c:pt>
                <c:pt idx="2">
                  <c:v>800</c:v>
                </c:pt>
                <c:pt idx="3">
                  <c:v>900</c:v>
                </c:pt>
                <c:pt idx="4">
                  <c:v>1000</c:v>
                </c:pt>
              </c:numCache>
            </c:numRef>
          </c:cat>
          <c:val>
            <c:numRef>
              <c:f>'SIGO vs LSGO Rp実装データ'!$D$41:$H$41</c:f>
              <c:numCache>
                <c:formatCode>General</c:formatCode>
                <c:ptCount val="5"/>
                <c:pt idx="0">
                  <c:v>0.32894579999999995</c:v>
                </c:pt>
                <c:pt idx="1">
                  <c:v>0.39894580000000002</c:v>
                </c:pt>
                <c:pt idx="2">
                  <c:v>0.41868420000000006</c:v>
                </c:pt>
                <c:pt idx="3">
                  <c:v>0.41921050000000004</c:v>
                </c:pt>
                <c:pt idx="4">
                  <c:v>0.46473155999999999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56-4FAA-80FF-9D42AC094EF8}"/>
            </c:ext>
          </c:extLst>
        </c:ser>
        <c:ser>
          <c:idx val="1"/>
          <c:order val="1"/>
          <c:tx>
            <c:strRef>
              <c:f>'SIGO vs LSGO Rp実装データ'!$C$42</c:f>
              <c:strCache>
                <c:ptCount val="1"/>
                <c:pt idx="0">
                  <c:v>LSGO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'SIGO vs LSGO Rp実装データ'!$D$44:$H$44</c:f>
                <c:numCache>
                  <c:formatCode>General</c:formatCode>
                  <c:ptCount val="5"/>
                  <c:pt idx="0">
                    <c:v>1.4718872711822624E-2</c:v>
                  </c:pt>
                  <c:pt idx="1">
                    <c:v>1.4036559533542884E-2</c:v>
                  </c:pt>
                  <c:pt idx="2">
                    <c:v>1.6852098813522759E-2</c:v>
                  </c:pt>
                  <c:pt idx="3">
                    <c:v>1.6141032877250393E-2</c:v>
                  </c:pt>
                  <c:pt idx="4">
                    <c:v>1.7896857329595131E-2</c:v>
                  </c:pt>
                </c:numCache>
              </c:numRef>
            </c:plus>
            <c:minus>
              <c:numRef>
                <c:f>'SIGO vs LSGO Rp実装データ'!$D$44:$H$44</c:f>
                <c:numCache>
                  <c:formatCode>General</c:formatCode>
                  <c:ptCount val="5"/>
                  <c:pt idx="0">
                    <c:v>1.4718872711822624E-2</c:v>
                  </c:pt>
                  <c:pt idx="1">
                    <c:v>1.4036559533542884E-2</c:v>
                  </c:pt>
                  <c:pt idx="2">
                    <c:v>1.6852098813522759E-2</c:v>
                  </c:pt>
                  <c:pt idx="3">
                    <c:v>1.6141032877250393E-2</c:v>
                  </c:pt>
                  <c:pt idx="4">
                    <c:v>1.7896857329595131E-2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'SIGO vs LSGO Rp実装データ'!$D$40:$H$40</c:f>
              <c:numCache>
                <c:formatCode>General</c:formatCode>
                <c:ptCount val="5"/>
                <c:pt idx="0">
                  <c:v>600</c:v>
                </c:pt>
                <c:pt idx="1">
                  <c:v>700</c:v>
                </c:pt>
                <c:pt idx="2">
                  <c:v>800</c:v>
                </c:pt>
                <c:pt idx="3">
                  <c:v>900</c:v>
                </c:pt>
                <c:pt idx="4">
                  <c:v>1000</c:v>
                </c:pt>
              </c:numCache>
            </c:numRef>
          </c:cat>
          <c:val>
            <c:numRef>
              <c:f>'SIGO vs LSGO Rp実装データ'!$D$42:$H$42</c:f>
              <c:numCache>
                <c:formatCode>General</c:formatCode>
                <c:ptCount val="5"/>
                <c:pt idx="0">
                  <c:v>0.30894579999999994</c:v>
                </c:pt>
                <c:pt idx="1">
                  <c:v>0.38868419999999998</c:v>
                </c:pt>
                <c:pt idx="2">
                  <c:v>0.42368420000000001</c:v>
                </c:pt>
                <c:pt idx="3">
                  <c:v>0.44463159999999996</c:v>
                </c:pt>
                <c:pt idx="4">
                  <c:v>0.46999476000000007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56-4FAA-80FF-9D42AC094E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9413743"/>
        <c:axId val="1223465551"/>
      </c:barChart>
      <c:catAx>
        <c:axId val="122941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/>
                  <a:t>number</a:t>
                </a:r>
                <a:r>
                  <a:rPr lang="en-US" altLang="ja-JP" sz="2000" baseline="0"/>
                  <a:t> of nodes</a:t>
                </a:r>
                <a:endParaRPr lang="ja-JP" altLang="en-US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23465551"/>
        <c:crosses val="autoZero"/>
        <c:auto val="1"/>
        <c:lblAlgn val="ctr"/>
        <c:lblOffset val="100"/>
        <c:noMultiLvlLbl val="0"/>
      </c:catAx>
      <c:valAx>
        <c:axId val="1223465551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2000" dirty="0"/>
                  <a:t>PDR</a:t>
                </a:r>
                <a:endParaRPr lang="ja-JP" altLang="en-US" sz="2000" dirty="0"/>
              </a:p>
            </c:rich>
          </c:tx>
          <c:layout>
            <c:manualLayout>
              <c:xMode val="edge"/>
              <c:yMode val="edge"/>
              <c:x val="0"/>
              <c:y val="0.296207452446449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229413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409839264882985"/>
          <c:y val="0.9127607662526962"/>
          <c:w val="0.26566581271100637"/>
          <c:h val="5.37600873418409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0EC3A-C3F2-4FB1-BA38-C706DF998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4D1844-05BF-4005-8538-BE135C9A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37E0F-8874-49AF-AD87-8F99E3BA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B13A5-910F-496F-9151-43C6EB13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ECB4A-20A0-4D47-8C11-518ABFD6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6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02CA4-FEFB-4A57-A095-8FE6293D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6C68C0-6815-4562-BE74-465DB5D7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2B34C-9DA3-478D-9359-15C24655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F2050A-BF71-4003-82F1-C30F6DA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122C8-5A68-4D9A-B40D-624DFF23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8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1D5C27-E958-4857-96A3-78A923741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335720-0121-412E-9256-F3FF0C0E4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401F0-891F-4973-8567-29F710C5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FA846F-EEDD-4713-AAB0-FA7F75F9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03DE8-1F81-478D-A473-C46904DC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0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740F7F-00F3-4189-94AC-CC215DF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7682E-4A56-49F8-AF2E-33CBA36C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B357A0-E258-46E3-82DC-DF6D25D0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0F524-FAB0-42B1-A80D-8B4F8DB4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31164-67E6-4C1D-B6CE-6CB00D1B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5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6F92-912E-458F-B7C1-B0BA51DC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629848-C8FD-44A6-86FA-DCE3815B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7F5974-6BC9-43F7-A337-59039577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3DF27-BCFC-4ABA-809D-5FE85FA7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2B273-0749-456D-B343-212960B7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6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950CE-CF34-4F7C-9955-BDB0539F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6FE7E-F740-489F-B8B0-42EEE525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BD1DA4-DC0B-4517-A738-DB609232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BC71C8-0C9D-4491-A592-764D8000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ED73CE-6B43-4BEF-9E53-E96F5866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E84293-9B43-4495-893D-9B1B0B3E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338E0-C41A-4C8A-A576-D5EA9B0E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87789-F9DE-4512-8CBC-4185C5A64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8D225-FD5A-4F2A-A281-8F6E103F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1B39E4-CC1F-4221-9551-9C4F6A798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4FFD14-DA67-4E71-B096-6EDA71CD1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2FFB3-B23A-47A2-BF6A-C6AC3883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EB7828-EADC-45CA-B9C7-C5C0E2B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F07766-54F9-4708-A51A-3D3C7C8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5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01A-C36B-4D32-9A5C-896A3B62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B1EA1-233F-4BF2-8478-0ACD6A0D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B087B5-0C2F-4F37-8FD5-B81642E9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D3C88E-CB9E-418F-B750-FCB0F19F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7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F542D-468F-4776-A8DF-7183D529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32EA5D-E5CE-4B47-8385-24796430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A9AE1-79D1-413D-ADD1-9A9FA80F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3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8A0F02-5508-4845-82D2-9347A3A6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6A608C-C233-44EE-8B6B-9B874702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00952-32B5-4A16-A531-514BB039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AFDC3C-B7DB-4D81-BC10-6CE08B76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DA5AD-F80D-4C7B-89FD-BDCCCAF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1F6D8F-DD80-4DF3-9D16-527D58EA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8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1F2EB-A036-4411-B2F3-2770329A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93046F-BFBF-4A3B-BD1A-DAB74ADB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6FE704-F12C-4FCF-A4EC-CDD7A3A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9A9602-9371-4B90-80CB-45A2729D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3A933-36A9-4263-A38B-FBFFC267C34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CFF77-7DE1-4D18-ADF1-B5DF18E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E8E5D-D3B2-4A73-88D8-81866B63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8D5F5A-78D7-4A7B-9732-DB560B9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78CBF-6CDD-4F2C-8F23-5A1F3530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DA2BA5-84A9-4DB7-B903-D79FA671C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A933-36A9-4263-A38B-FBFFC267C34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C55F4-EFAC-4BA2-8A73-AB0F5E149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18E92-B4F7-4EA4-8E60-DAD91A01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CBB64-6F54-4B22-A4FE-1F7BF0D79F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42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5938156" y="238397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27088" y="61700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400" dirty="0"/>
              <a:t>1</a:t>
            </a:r>
            <a:endParaRPr kumimoji="1" lang="ja-JP" altLang="en-US" sz="2400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03048" y="238397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800" dirty="0"/>
              <a:t>d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385731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800" dirty="0" err="1"/>
              <a:t>n</a:t>
            </a:r>
            <a:endParaRPr kumimoji="1" lang="ja-JP" altLang="en-US" sz="28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 flipV="1">
            <a:off x="2833008" y="2993933"/>
            <a:ext cx="3005730" cy="14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605915"/>
            <a:ext cx="2733399" cy="1877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C93B039-911F-4709-BE98-8BC906CC543F}"/>
              </a:ext>
            </a:extLst>
          </p:cNvPr>
          <p:cNvCxnSpPr>
            <a:cxnSpLocks/>
          </p:cNvCxnSpPr>
          <p:nvPr/>
        </p:nvCxnSpPr>
        <p:spPr>
          <a:xfrm>
            <a:off x="9588617" y="453466"/>
            <a:ext cx="162886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7C6BFF-6935-453B-84F9-CF8D9AD96E3D}"/>
              </a:ext>
            </a:extLst>
          </p:cNvPr>
          <p:cNvSpPr txBox="1"/>
          <p:nvPr/>
        </p:nvSpPr>
        <p:spPr>
          <a:xfrm>
            <a:off x="8338658" y="191856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1 hop </a:t>
            </a:r>
            <a:endParaRPr kumimoji="1" lang="ja-JP" altLang="en-US" sz="2800" b="1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FED13538-98C3-4B4B-AD09-68E0A56625DC}"/>
              </a:ext>
            </a:extLst>
          </p:cNvPr>
          <p:cNvSpPr/>
          <p:nvPr/>
        </p:nvSpPr>
        <p:spPr>
          <a:xfrm>
            <a:off x="9588617" y="835772"/>
            <a:ext cx="1719744" cy="1846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B23132E-53D7-4006-A79B-63864ECDC12E}"/>
              </a:ext>
            </a:extLst>
          </p:cNvPr>
          <p:cNvSpPr/>
          <p:nvPr/>
        </p:nvSpPr>
        <p:spPr>
          <a:xfrm>
            <a:off x="7322244" y="2824209"/>
            <a:ext cx="2836824" cy="246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F8D362E-05D5-4040-B841-5D98D683A6C0}"/>
              </a:ext>
            </a:extLst>
          </p:cNvPr>
          <p:cNvSpPr/>
          <p:nvPr/>
        </p:nvSpPr>
        <p:spPr>
          <a:xfrm rot="6016691">
            <a:off x="5563000" y="4336952"/>
            <a:ext cx="1860656" cy="1714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72588A2E-C4D6-4156-AD2A-C60AD6863919}"/>
              </a:ext>
            </a:extLst>
          </p:cNvPr>
          <p:cNvSpPr/>
          <p:nvPr/>
        </p:nvSpPr>
        <p:spPr>
          <a:xfrm rot="13743038">
            <a:off x="5440251" y="1817989"/>
            <a:ext cx="918461" cy="1776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992D60-038B-40B3-9928-622471179E65}"/>
              </a:ext>
            </a:extLst>
          </p:cNvPr>
          <p:cNvSpPr txBox="1"/>
          <p:nvPr/>
        </p:nvSpPr>
        <p:spPr>
          <a:xfrm>
            <a:off x="8338658" y="644619"/>
            <a:ext cx="135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2 </a:t>
            </a:r>
            <a:r>
              <a:rPr kumimoji="1" lang="en-US" altLang="ja-JP" sz="2800" b="1" dirty="0"/>
              <a:t>hop 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25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5CA94822-6966-40C4-ABF0-FAEC2A81F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599548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08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30653076-433D-4F43-A289-A19606023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87380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915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920866DB-EB92-4748-9590-D49173E9C9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819008"/>
              </p:ext>
            </p:extLst>
          </p:nvPr>
        </p:nvGraphicFramePr>
        <p:xfrm>
          <a:off x="643467" y="643466"/>
          <a:ext cx="10905066" cy="5809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49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F4B82EC-63E2-43B2-B848-EE712745E157}"/>
              </a:ext>
              <a:ext uri="{147F2762-F138-4A5C-976F-8EAC2B608ADB}">
                <a16:predDERef xmlns:a16="http://schemas.microsoft.com/office/drawing/2014/main" pred="{1E2A3DC9-A393-420F-B0BF-801D278247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84411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56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956B106-C1EA-4FBA-8A8A-2F9A433272F8}"/>
              </a:ext>
              <a:ext uri="{147F2762-F138-4A5C-976F-8EAC2B608ADB}">
                <a16:predDERef xmlns:a16="http://schemas.microsoft.com/office/drawing/2014/main" pred="{0EB7789E-80F9-4655-AE21-8C842F83E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689130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464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1E2A3DC9-A393-420F-B0BF-801D278247A5}"/>
              </a:ext>
              <a:ext uri="{147F2762-F138-4A5C-976F-8EAC2B608ADB}">
                <a16:predDERef xmlns:a16="http://schemas.microsoft.com/office/drawing/2014/main" pred="{3956B106-C1EA-4FBA-8A8A-2F9A43327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922665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754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639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84B496A-692C-47B5-8671-CEC4B762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76" y="6560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7BDADA9-B3B9-447D-8BCA-D3650B91E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85" y="188985"/>
            <a:ext cx="5319741" cy="5319741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CB83AB6-7F0C-4382-B1C4-19217948F841}"/>
              </a:ext>
            </a:extLst>
          </p:cNvPr>
          <p:cNvSpPr/>
          <p:nvPr/>
        </p:nvSpPr>
        <p:spPr>
          <a:xfrm>
            <a:off x="2936197" y="2750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3CE5B006-869B-4641-9D90-EB4E7FAC107A}"/>
              </a:ext>
            </a:extLst>
          </p:cNvPr>
          <p:cNvSpPr/>
          <p:nvPr/>
        </p:nvSpPr>
        <p:spPr>
          <a:xfrm>
            <a:off x="263973" y="404986"/>
            <a:ext cx="432002" cy="4320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89429A5-B4BF-4646-ADEF-04FA4D076A2B}"/>
              </a:ext>
            </a:extLst>
          </p:cNvPr>
          <p:cNvSpPr/>
          <p:nvPr/>
        </p:nvSpPr>
        <p:spPr>
          <a:xfrm>
            <a:off x="640557" y="406445"/>
            <a:ext cx="1728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BEAE5459-295C-47B0-81E0-8A6B83CD45C8}"/>
              </a:ext>
            </a:extLst>
          </p:cNvPr>
          <p:cNvCxnSpPr/>
          <p:nvPr/>
        </p:nvCxnSpPr>
        <p:spPr>
          <a:xfrm>
            <a:off x="263973" y="1268990"/>
            <a:ext cx="4320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E6FB25D0-A0A8-4BC9-B215-5D801E4B5D25}"/>
              </a:ext>
            </a:extLst>
          </p:cNvPr>
          <p:cNvSpPr/>
          <p:nvPr/>
        </p:nvSpPr>
        <p:spPr>
          <a:xfrm>
            <a:off x="654410" y="1057608"/>
            <a:ext cx="19855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20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3" name="右中かっこ 92">
            <a:extLst>
              <a:ext uri="{FF2B5EF4-FFF2-40B4-BE49-F238E27FC236}">
                <a16:creationId xmlns:a16="http://schemas.microsoft.com/office/drawing/2014/main" id="{D756C323-685F-430B-8E34-7E94F0D6FD80}"/>
              </a:ext>
            </a:extLst>
          </p:cNvPr>
          <p:cNvSpPr/>
          <p:nvPr/>
        </p:nvSpPr>
        <p:spPr>
          <a:xfrm>
            <a:off x="8222630" y="4797931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21854B-C8C9-4232-B7DF-E4B2B5E52A35}"/>
              </a:ext>
            </a:extLst>
          </p:cNvPr>
          <p:cNvSpPr/>
          <p:nvPr/>
        </p:nvSpPr>
        <p:spPr>
          <a:xfrm>
            <a:off x="8141610" y="4847676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5" name="右中かっこ 94">
            <a:extLst>
              <a:ext uri="{FF2B5EF4-FFF2-40B4-BE49-F238E27FC236}">
                <a16:creationId xmlns:a16="http://schemas.microsoft.com/office/drawing/2014/main" id="{700C979C-31DD-41A2-93CF-34B74528CD60}"/>
              </a:ext>
            </a:extLst>
          </p:cNvPr>
          <p:cNvSpPr/>
          <p:nvPr/>
        </p:nvSpPr>
        <p:spPr>
          <a:xfrm rot="5400000">
            <a:off x="7670554" y="5376573"/>
            <a:ext cx="216001" cy="64800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52B0F2C-66B6-4688-8FD6-560367795450}"/>
              </a:ext>
            </a:extLst>
          </p:cNvPr>
          <p:cNvSpPr/>
          <p:nvPr/>
        </p:nvSpPr>
        <p:spPr>
          <a:xfrm>
            <a:off x="6853137" y="5886767"/>
            <a:ext cx="1985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300 m</a:t>
            </a:r>
            <a:endParaRPr lang="ja-JP" altLang="en-US" sz="28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EBD3B2E-6C8C-403E-BBDA-7025C39DF365}"/>
              </a:ext>
            </a:extLst>
          </p:cNvPr>
          <p:cNvSpPr/>
          <p:nvPr/>
        </p:nvSpPr>
        <p:spPr>
          <a:xfrm>
            <a:off x="2940815" y="252408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2732FCE-EF50-4589-806A-3F20BEF2AD4D}"/>
              </a:ext>
            </a:extLst>
          </p:cNvPr>
          <p:cNvSpPr/>
          <p:nvPr/>
        </p:nvSpPr>
        <p:spPr>
          <a:xfrm>
            <a:off x="2936197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2E34670-1A8B-41BA-93F3-95A663FE293B}"/>
              </a:ext>
            </a:extLst>
          </p:cNvPr>
          <p:cNvSpPr/>
          <p:nvPr/>
        </p:nvSpPr>
        <p:spPr>
          <a:xfrm>
            <a:off x="3688961" y="3290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5B5376EF-F873-4FA3-8883-729CE3A0959D}"/>
              </a:ext>
            </a:extLst>
          </p:cNvPr>
          <p:cNvSpPr/>
          <p:nvPr/>
        </p:nvSpPr>
        <p:spPr>
          <a:xfrm>
            <a:off x="4441724" y="3304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2114F2D-3EA5-48E0-8B61-A96F264B81D1}"/>
              </a:ext>
            </a:extLst>
          </p:cNvPr>
          <p:cNvSpPr/>
          <p:nvPr/>
        </p:nvSpPr>
        <p:spPr>
          <a:xfrm>
            <a:off x="5203724" y="3299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C218FE05-7C3E-4EB9-A95A-416DAB4E59F7}"/>
              </a:ext>
            </a:extLst>
          </p:cNvPr>
          <p:cNvSpPr/>
          <p:nvPr/>
        </p:nvSpPr>
        <p:spPr>
          <a:xfrm>
            <a:off x="5947251" y="3295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BD4FA2F-1EBB-400D-81DE-6E2A531A677B}"/>
              </a:ext>
            </a:extLst>
          </p:cNvPr>
          <p:cNvSpPr/>
          <p:nvPr/>
        </p:nvSpPr>
        <p:spPr>
          <a:xfrm>
            <a:off x="6700015" y="328146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023248F-C107-422C-8CC4-8DF329989625}"/>
              </a:ext>
            </a:extLst>
          </p:cNvPr>
          <p:cNvSpPr/>
          <p:nvPr/>
        </p:nvSpPr>
        <p:spPr>
          <a:xfrm>
            <a:off x="7452779" y="3286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20537DCC-2683-4FD2-9231-885B4B0FC4A3}"/>
              </a:ext>
            </a:extLst>
          </p:cNvPr>
          <p:cNvSpPr/>
          <p:nvPr/>
        </p:nvSpPr>
        <p:spPr>
          <a:xfrm>
            <a:off x="7457397" y="404808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8CF5BD5-43E2-4AC8-A838-11801B368381}"/>
              </a:ext>
            </a:extLst>
          </p:cNvPr>
          <p:cNvSpPr/>
          <p:nvPr/>
        </p:nvSpPr>
        <p:spPr>
          <a:xfrm>
            <a:off x="6695397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FBBEC7-CA9E-4DB7-8B30-DFD9FEADB9FC}"/>
              </a:ext>
            </a:extLst>
          </p:cNvPr>
          <p:cNvSpPr/>
          <p:nvPr/>
        </p:nvSpPr>
        <p:spPr>
          <a:xfrm>
            <a:off x="5951870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99FE940-BFC5-4F64-AC0F-B780F81907C3}"/>
              </a:ext>
            </a:extLst>
          </p:cNvPr>
          <p:cNvSpPr/>
          <p:nvPr/>
        </p:nvSpPr>
        <p:spPr>
          <a:xfrm>
            <a:off x="5189870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79F2C-CF8B-4EEA-8B19-063C79D14C0A}"/>
              </a:ext>
            </a:extLst>
          </p:cNvPr>
          <p:cNvSpPr/>
          <p:nvPr/>
        </p:nvSpPr>
        <p:spPr>
          <a:xfrm>
            <a:off x="4455579" y="403884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FCD0859-FD0A-4678-82FC-905FFA3DA293}"/>
              </a:ext>
            </a:extLst>
          </p:cNvPr>
          <p:cNvSpPr/>
          <p:nvPr/>
        </p:nvSpPr>
        <p:spPr>
          <a:xfrm>
            <a:off x="3693579" y="4034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FE5865-F8DA-42D1-9174-CD86442C7C50}"/>
              </a:ext>
            </a:extLst>
          </p:cNvPr>
          <p:cNvSpPr/>
          <p:nvPr/>
        </p:nvSpPr>
        <p:spPr>
          <a:xfrm>
            <a:off x="2940815" y="4038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986805B4-76F1-44B0-994A-D4B05513F7FC}"/>
              </a:ext>
            </a:extLst>
          </p:cNvPr>
          <p:cNvSpPr/>
          <p:nvPr/>
        </p:nvSpPr>
        <p:spPr>
          <a:xfrm>
            <a:off x="2954669" y="479160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39019E-C89F-4C04-986B-5D21F34251E1}"/>
              </a:ext>
            </a:extLst>
          </p:cNvPr>
          <p:cNvSpPr/>
          <p:nvPr/>
        </p:nvSpPr>
        <p:spPr>
          <a:xfrm>
            <a:off x="3679724" y="4786991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A97A5B2-F1C3-4D33-AC3E-7A85D9ABC3FB}"/>
              </a:ext>
            </a:extLst>
          </p:cNvPr>
          <p:cNvSpPr/>
          <p:nvPr/>
        </p:nvSpPr>
        <p:spPr>
          <a:xfrm>
            <a:off x="4441724" y="4800845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04AF3C73-9805-4C7A-A397-1E00FA9B2FA3}"/>
              </a:ext>
            </a:extLst>
          </p:cNvPr>
          <p:cNvSpPr/>
          <p:nvPr/>
        </p:nvSpPr>
        <p:spPr>
          <a:xfrm>
            <a:off x="5203724" y="480546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802DAE1-C14B-444C-A5CD-B729AD4B892A}"/>
              </a:ext>
            </a:extLst>
          </p:cNvPr>
          <p:cNvSpPr/>
          <p:nvPr/>
        </p:nvSpPr>
        <p:spPr>
          <a:xfrm>
            <a:off x="5947252" y="47916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B4954B1-77C0-4EBE-9086-FFCB9817F7B0}"/>
              </a:ext>
            </a:extLst>
          </p:cNvPr>
          <p:cNvSpPr/>
          <p:nvPr/>
        </p:nvSpPr>
        <p:spPr>
          <a:xfrm>
            <a:off x="6709251" y="479622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5698AC33-CCEA-4DA2-B8DD-BC49DF4DEA1D}"/>
              </a:ext>
            </a:extLst>
          </p:cNvPr>
          <p:cNvSpPr/>
          <p:nvPr/>
        </p:nvSpPr>
        <p:spPr>
          <a:xfrm>
            <a:off x="7452779" y="478237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B07070-DAB7-4AA6-9898-66841B0BB239}"/>
              </a:ext>
            </a:extLst>
          </p:cNvPr>
          <p:cNvSpPr/>
          <p:nvPr/>
        </p:nvSpPr>
        <p:spPr>
          <a:xfrm>
            <a:off x="3683044" y="253728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5C21DD5-837D-432C-9A59-4EA905A87510}"/>
              </a:ext>
            </a:extLst>
          </p:cNvPr>
          <p:cNvSpPr/>
          <p:nvPr/>
        </p:nvSpPr>
        <p:spPr>
          <a:xfrm>
            <a:off x="5956488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77255AAA-CD49-48F3-BDAF-3B0597CB3E4B}"/>
              </a:ext>
            </a:extLst>
          </p:cNvPr>
          <p:cNvSpPr/>
          <p:nvPr/>
        </p:nvSpPr>
        <p:spPr>
          <a:xfrm>
            <a:off x="6700015" y="1785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2BA4822-14A9-44A4-9306-CD085EF158D0}"/>
              </a:ext>
            </a:extLst>
          </p:cNvPr>
          <p:cNvSpPr/>
          <p:nvPr/>
        </p:nvSpPr>
        <p:spPr>
          <a:xfrm>
            <a:off x="7452779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4CCD6DE-3E6A-4C41-913D-4175D62B2028}"/>
              </a:ext>
            </a:extLst>
          </p:cNvPr>
          <p:cNvSpPr/>
          <p:nvPr/>
        </p:nvSpPr>
        <p:spPr>
          <a:xfrm>
            <a:off x="7457397" y="254255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95DC27A6-65CD-4B58-9131-1FAFB3BEC561}"/>
              </a:ext>
            </a:extLst>
          </p:cNvPr>
          <p:cNvSpPr/>
          <p:nvPr/>
        </p:nvSpPr>
        <p:spPr>
          <a:xfrm>
            <a:off x="6695397" y="253793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B061B97B-91CF-4C64-9A52-E24E1FD6679A}"/>
              </a:ext>
            </a:extLst>
          </p:cNvPr>
          <p:cNvSpPr/>
          <p:nvPr/>
        </p:nvSpPr>
        <p:spPr>
          <a:xfrm>
            <a:off x="5961106" y="253331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0C054894-FAA6-4BA6-8974-766EA3E0E9D8}"/>
              </a:ext>
            </a:extLst>
          </p:cNvPr>
          <p:cNvSpPr/>
          <p:nvPr/>
        </p:nvSpPr>
        <p:spPr>
          <a:xfrm>
            <a:off x="5199106" y="252870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2B2BEE6-D349-42B1-B891-51BF8CC55C08}"/>
              </a:ext>
            </a:extLst>
          </p:cNvPr>
          <p:cNvSpPr/>
          <p:nvPr/>
        </p:nvSpPr>
        <p:spPr>
          <a:xfrm>
            <a:off x="4446342" y="2533317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72F91AE-D8B2-45A6-8E3B-E0FF21B5D3A5}"/>
              </a:ext>
            </a:extLst>
          </p:cNvPr>
          <p:cNvSpPr/>
          <p:nvPr/>
        </p:nvSpPr>
        <p:spPr>
          <a:xfrm>
            <a:off x="5189870" y="1789790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C71EEB56-F94F-455E-8D65-9ED3A9CA8739}"/>
              </a:ext>
            </a:extLst>
          </p:cNvPr>
          <p:cNvSpPr/>
          <p:nvPr/>
        </p:nvSpPr>
        <p:spPr>
          <a:xfrm>
            <a:off x="4460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A1A4083A-DCA0-40EF-BAEC-23286991D29B}"/>
              </a:ext>
            </a:extLst>
          </p:cNvPr>
          <p:cNvSpPr/>
          <p:nvPr/>
        </p:nvSpPr>
        <p:spPr>
          <a:xfrm>
            <a:off x="3684342" y="1789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8A5E4BDA-0781-4245-8F19-8AB85D3066DD}"/>
              </a:ext>
            </a:extLst>
          </p:cNvPr>
          <p:cNvSpPr/>
          <p:nvPr/>
        </p:nvSpPr>
        <p:spPr>
          <a:xfrm>
            <a:off x="2936197" y="1780553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0E7C232-C900-4340-8E54-BCE60487AD90}"/>
              </a:ext>
            </a:extLst>
          </p:cNvPr>
          <p:cNvSpPr/>
          <p:nvPr/>
        </p:nvSpPr>
        <p:spPr>
          <a:xfrm>
            <a:off x="2926961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49B25EF-1405-4FE2-8129-0C845B742150}"/>
              </a:ext>
            </a:extLst>
          </p:cNvPr>
          <p:cNvSpPr/>
          <p:nvPr/>
        </p:nvSpPr>
        <p:spPr>
          <a:xfrm>
            <a:off x="3693579" y="102317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B6F962B-0ACE-440E-BC13-6304536DCFC6}"/>
              </a:ext>
            </a:extLst>
          </p:cNvPr>
          <p:cNvSpPr/>
          <p:nvPr/>
        </p:nvSpPr>
        <p:spPr>
          <a:xfrm>
            <a:off x="4469433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2AA1C998-E0EE-4475-B170-BE57B15CDEEA}"/>
              </a:ext>
            </a:extLst>
          </p:cNvPr>
          <p:cNvSpPr/>
          <p:nvPr/>
        </p:nvSpPr>
        <p:spPr>
          <a:xfrm>
            <a:off x="519910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A395C541-1498-4513-BEF8-A56DF628637A}"/>
              </a:ext>
            </a:extLst>
          </p:cNvPr>
          <p:cNvSpPr/>
          <p:nvPr/>
        </p:nvSpPr>
        <p:spPr>
          <a:xfrm>
            <a:off x="5956487" y="1041644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C5DA1C98-C14D-4306-83E9-02FD949DA1FC}"/>
              </a:ext>
            </a:extLst>
          </p:cNvPr>
          <p:cNvSpPr/>
          <p:nvPr/>
        </p:nvSpPr>
        <p:spPr>
          <a:xfrm>
            <a:off x="6676924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C42B7FF1-055A-4897-B6A0-8F1C68750862}"/>
              </a:ext>
            </a:extLst>
          </p:cNvPr>
          <p:cNvSpPr/>
          <p:nvPr/>
        </p:nvSpPr>
        <p:spPr>
          <a:xfrm>
            <a:off x="7462015" y="1032408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44BFA62-E18B-4977-B578-AA462C65E304}"/>
              </a:ext>
            </a:extLst>
          </p:cNvPr>
          <p:cNvSpPr/>
          <p:nvPr/>
        </p:nvSpPr>
        <p:spPr>
          <a:xfrm>
            <a:off x="7443542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BF18424-7FC0-46C1-9089-6DD22D54FD69}"/>
              </a:ext>
            </a:extLst>
          </p:cNvPr>
          <p:cNvSpPr/>
          <p:nvPr/>
        </p:nvSpPr>
        <p:spPr>
          <a:xfrm>
            <a:off x="6704633" y="284262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96AC89C8-700C-4B72-9317-B6181400B7F8}"/>
              </a:ext>
            </a:extLst>
          </p:cNvPr>
          <p:cNvSpPr/>
          <p:nvPr/>
        </p:nvSpPr>
        <p:spPr>
          <a:xfrm>
            <a:off x="594725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45FF4A4-D4B8-4473-BEEF-779B93531E43}"/>
              </a:ext>
            </a:extLst>
          </p:cNvPr>
          <p:cNvSpPr/>
          <p:nvPr/>
        </p:nvSpPr>
        <p:spPr>
          <a:xfrm>
            <a:off x="5208342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4133A7C-5C7D-4C96-AEEF-1E17D7BEB6C2}"/>
              </a:ext>
            </a:extLst>
          </p:cNvPr>
          <p:cNvSpPr/>
          <p:nvPr/>
        </p:nvSpPr>
        <p:spPr>
          <a:xfrm>
            <a:off x="4450961" y="265789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5612C0C-791C-47E7-B194-966880E94FD3}"/>
              </a:ext>
            </a:extLst>
          </p:cNvPr>
          <p:cNvSpPr/>
          <p:nvPr/>
        </p:nvSpPr>
        <p:spPr>
          <a:xfrm>
            <a:off x="3693579" y="275026"/>
            <a:ext cx="610566" cy="61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0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4F3550F-B43C-4DBB-AB35-271508F4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2" y="1893960"/>
            <a:ext cx="6792961" cy="38210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EB9C974-1A3C-4EEA-8036-88493524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42" y="2012243"/>
            <a:ext cx="3339595" cy="3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EDBBA6-3417-426F-9118-157BE0A7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0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967D003-99B3-4854-A28B-127C0EEB3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6" y="676655"/>
            <a:ext cx="11845448" cy="5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7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384F58-3DE2-4C5F-82E0-F23001E8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4" y="1268990"/>
            <a:ext cx="5184024" cy="55380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EA733C-0D73-485A-9282-375BC4A0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76" y="1268990"/>
            <a:ext cx="6264029" cy="55073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05357-7F07-48EA-8102-054C5571BA97}"/>
              </a:ext>
            </a:extLst>
          </p:cNvPr>
          <p:cNvSpPr/>
          <p:nvPr/>
        </p:nvSpPr>
        <p:spPr>
          <a:xfrm>
            <a:off x="3071985" y="442563"/>
            <a:ext cx="572847" cy="5728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4F9FDB-550D-4E91-A945-00A5CE6E7E13}"/>
              </a:ext>
            </a:extLst>
          </p:cNvPr>
          <p:cNvSpPr/>
          <p:nvPr/>
        </p:nvSpPr>
        <p:spPr>
          <a:xfrm>
            <a:off x="3547682" y="379934"/>
            <a:ext cx="2808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 Area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46B476-02CC-496F-926E-DE24599B8A5C}"/>
              </a:ext>
            </a:extLst>
          </p:cNvPr>
          <p:cNvCxnSpPr>
            <a:cxnSpLocks/>
          </p:cNvCxnSpPr>
          <p:nvPr/>
        </p:nvCxnSpPr>
        <p:spPr>
          <a:xfrm>
            <a:off x="6400612" y="704051"/>
            <a:ext cx="82243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717577-C752-4859-966C-273120675BD9}"/>
              </a:ext>
            </a:extLst>
          </p:cNvPr>
          <p:cNvSpPr/>
          <p:nvPr/>
        </p:nvSpPr>
        <p:spPr>
          <a:xfrm>
            <a:off x="7429876" y="367408"/>
            <a:ext cx="32400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Two-way street</a:t>
            </a:r>
            <a:endParaRPr lang="ja-JP" altLang="en-US" sz="32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411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6021E1-80B2-488B-9774-64CB6F72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80" y="1268990"/>
            <a:ext cx="8424288" cy="47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94E6D53-7029-4736-8D4D-C4D598085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070796"/>
              </p:ext>
            </p:extLst>
          </p:nvPr>
        </p:nvGraphicFramePr>
        <p:xfrm>
          <a:off x="1127978" y="620988"/>
          <a:ext cx="8424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004">
                  <a:extLst>
                    <a:ext uri="{9D8B030D-6E8A-4147-A177-3AD203B41FA5}">
                      <a16:colId xmlns:a16="http://schemas.microsoft.com/office/drawing/2014/main" val="2917863187"/>
                    </a:ext>
                  </a:extLst>
                </a:gridCol>
                <a:gridCol w="936004">
                  <a:extLst>
                    <a:ext uri="{9D8B030D-6E8A-4147-A177-3AD203B41FA5}">
                      <a16:colId xmlns:a16="http://schemas.microsoft.com/office/drawing/2014/main" val="1199228806"/>
                    </a:ext>
                  </a:extLst>
                </a:gridCol>
                <a:gridCol w="936004">
                  <a:extLst>
                    <a:ext uri="{9D8B030D-6E8A-4147-A177-3AD203B41FA5}">
                      <a16:colId xmlns:a16="http://schemas.microsoft.com/office/drawing/2014/main" val="413381321"/>
                    </a:ext>
                  </a:extLst>
                </a:gridCol>
                <a:gridCol w="936004">
                  <a:extLst>
                    <a:ext uri="{9D8B030D-6E8A-4147-A177-3AD203B41FA5}">
                      <a16:colId xmlns:a16="http://schemas.microsoft.com/office/drawing/2014/main" val="899821870"/>
                    </a:ext>
                  </a:extLst>
                </a:gridCol>
                <a:gridCol w="936004">
                  <a:extLst>
                    <a:ext uri="{9D8B030D-6E8A-4147-A177-3AD203B41FA5}">
                      <a16:colId xmlns:a16="http://schemas.microsoft.com/office/drawing/2014/main" val="3601022455"/>
                    </a:ext>
                  </a:extLst>
                </a:gridCol>
                <a:gridCol w="936004">
                  <a:extLst>
                    <a:ext uri="{9D8B030D-6E8A-4147-A177-3AD203B41FA5}">
                      <a16:colId xmlns:a16="http://schemas.microsoft.com/office/drawing/2014/main" val="3439778327"/>
                    </a:ext>
                  </a:extLst>
                </a:gridCol>
                <a:gridCol w="386940">
                  <a:extLst>
                    <a:ext uri="{9D8B030D-6E8A-4147-A177-3AD203B41FA5}">
                      <a16:colId xmlns:a16="http://schemas.microsoft.com/office/drawing/2014/main" val="3079662837"/>
                    </a:ext>
                  </a:extLst>
                </a:gridCol>
                <a:gridCol w="969269">
                  <a:extLst>
                    <a:ext uri="{9D8B030D-6E8A-4147-A177-3AD203B41FA5}">
                      <a16:colId xmlns:a16="http://schemas.microsoft.com/office/drawing/2014/main" val="3149530377"/>
                    </a:ext>
                  </a:extLst>
                </a:gridCol>
                <a:gridCol w="1451805">
                  <a:extLst>
                    <a:ext uri="{9D8B030D-6E8A-4147-A177-3AD203B41FA5}">
                      <a16:colId xmlns:a16="http://schemas.microsoft.com/office/drawing/2014/main" val="1224047223"/>
                    </a:ext>
                  </a:extLst>
                </a:gridCol>
              </a:tblGrid>
              <a:tr h="318580">
                <a:tc>
                  <a:txBody>
                    <a:bodyPr/>
                    <a:lstStyle/>
                    <a:p>
                      <a:r>
                        <a:rPr kumimoji="1" lang="en-US" altLang="ja-JP" b="1" i="1" dirty="0" err="1"/>
                        <a:t>DesID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 err="1"/>
                        <a:t>Xpos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 err="1"/>
                        <a:t>Ypos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/>
                        <a:t>ID</a:t>
                      </a:r>
                      <a:r>
                        <a:rPr kumimoji="1" lang="en-US" altLang="ja-JP" sz="1400" b="1" i="1" dirty="0"/>
                        <a:t>1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/>
                        <a:t>ID</a:t>
                      </a:r>
                      <a:r>
                        <a:rPr kumimoji="1" lang="en-US" altLang="ja-JP" sz="1400" b="1" i="1" dirty="0"/>
                        <a:t>2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 err="1"/>
                        <a:t>IDi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/>
                        <a:t>...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/>
                        <a:t>ID</a:t>
                      </a:r>
                      <a:r>
                        <a:rPr kumimoji="1" lang="en-US" altLang="ja-JP" sz="1400" b="1" i="1" dirty="0"/>
                        <a:t>N</a:t>
                      </a:r>
                      <a:endParaRPr kumimoji="1" lang="ja-JP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i="1" dirty="0"/>
                        <a:t>DATA</a:t>
                      </a:r>
                      <a:endParaRPr kumimoji="1" lang="ja-JP" alt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88838"/>
                  </a:ext>
                </a:extLst>
              </a:tr>
            </a:tbl>
          </a:graphicData>
        </a:graphic>
      </p:graphicFrame>
      <p:sp>
        <p:nvSpPr>
          <p:cNvPr id="6" name="右中かっこ 5">
            <a:extLst>
              <a:ext uri="{FF2B5EF4-FFF2-40B4-BE49-F238E27FC236}">
                <a16:creationId xmlns:a16="http://schemas.microsoft.com/office/drawing/2014/main" id="{586741AB-B0A9-444B-B7BD-7249897D7922}"/>
              </a:ext>
            </a:extLst>
          </p:cNvPr>
          <p:cNvSpPr/>
          <p:nvPr/>
        </p:nvSpPr>
        <p:spPr>
          <a:xfrm rot="5400000">
            <a:off x="4367991" y="-1971025"/>
            <a:ext cx="432002" cy="691203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25CCF6-2167-40D9-882B-D2C1D4E3F495}"/>
              </a:ext>
            </a:extLst>
          </p:cNvPr>
          <p:cNvSpPr txBox="1"/>
          <p:nvPr/>
        </p:nvSpPr>
        <p:spPr>
          <a:xfrm>
            <a:off x="3967433" y="1883437"/>
            <a:ext cx="172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ヘッダー部</a:t>
            </a:r>
            <a:endParaRPr kumimoji="1" lang="ja-JP" altLang="en-US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954A3B1-6E93-4ECB-80F3-F1A46656D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77" y="3861002"/>
            <a:ext cx="8455885" cy="1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33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E494163-7216-4AF5-92E2-CA39F516D29C}"/>
              </a:ext>
            </a:extLst>
          </p:cNvPr>
          <p:cNvGrpSpPr/>
          <p:nvPr/>
        </p:nvGrpSpPr>
        <p:grpSpPr>
          <a:xfrm>
            <a:off x="1775980" y="1268990"/>
            <a:ext cx="9076266" cy="4049383"/>
            <a:chOff x="1559979" y="2132994"/>
            <a:chExt cx="9076266" cy="4049383"/>
          </a:xfrm>
        </p:grpSpPr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5702EFB3-CCF2-4CE5-9BB5-EF015D5DE800}"/>
                </a:ext>
              </a:extLst>
            </p:cNvPr>
            <p:cNvGrpSpPr/>
            <p:nvPr/>
          </p:nvGrpSpPr>
          <p:grpSpPr>
            <a:xfrm>
              <a:off x="1559979" y="2132994"/>
              <a:ext cx="9076266" cy="4049383"/>
              <a:chOff x="2423983" y="2132994"/>
              <a:chExt cx="9076266" cy="4049383"/>
            </a:xfrm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13FD3A0D-F915-497A-A269-5FAE314397C6}"/>
                  </a:ext>
                </a:extLst>
              </p:cNvPr>
              <p:cNvGrpSpPr/>
              <p:nvPr/>
            </p:nvGrpSpPr>
            <p:grpSpPr>
              <a:xfrm>
                <a:off x="2423983" y="2132994"/>
                <a:ext cx="9076266" cy="4049383"/>
                <a:chOff x="1123753" y="1105953"/>
                <a:chExt cx="9076266" cy="4049383"/>
              </a:xfrm>
            </p:grpSpPr>
            <p:grpSp>
              <p:nvGrpSpPr>
                <p:cNvPr id="78" name="グループ化 77">
                  <a:extLst>
                    <a:ext uri="{FF2B5EF4-FFF2-40B4-BE49-F238E27FC236}">
                      <a16:creationId xmlns:a16="http://schemas.microsoft.com/office/drawing/2014/main" id="{4F97DAA9-3118-45BB-ACAF-F7E6B2CF4065}"/>
                    </a:ext>
                  </a:extLst>
                </p:cNvPr>
                <p:cNvGrpSpPr/>
                <p:nvPr/>
              </p:nvGrpSpPr>
              <p:grpSpPr>
                <a:xfrm>
                  <a:off x="1123753" y="1105953"/>
                  <a:ext cx="9076266" cy="4049383"/>
                  <a:chOff x="1123753" y="1105953"/>
                  <a:chExt cx="9076266" cy="4049383"/>
                </a:xfrm>
              </p:grpSpPr>
              <p:grpSp>
                <p:nvGrpSpPr>
                  <p:cNvPr id="77" name="グループ化 76">
                    <a:extLst>
                      <a:ext uri="{FF2B5EF4-FFF2-40B4-BE49-F238E27FC236}">
                        <a16:creationId xmlns:a16="http://schemas.microsoft.com/office/drawing/2014/main" id="{3E3A7A50-A65D-45BA-9A9B-27EAEE0A7F15}"/>
                      </a:ext>
                    </a:extLst>
                  </p:cNvPr>
                  <p:cNvGrpSpPr/>
                  <p:nvPr/>
                </p:nvGrpSpPr>
                <p:grpSpPr>
                  <a:xfrm>
                    <a:off x="1123753" y="1105953"/>
                    <a:ext cx="9076266" cy="4049383"/>
                    <a:chOff x="1123753" y="1105953"/>
                    <a:chExt cx="9076266" cy="4049383"/>
                  </a:xfrm>
                </p:grpSpPr>
                <p:grpSp>
                  <p:nvGrpSpPr>
                    <p:cNvPr id="76" name="グループ化 75">
                      <a:extLst>
                        <a:ext uri="{FF2B5EF4-FFF2-40B4-BE49-F238E27FC236}">
                          <a16:creationId xmlns:a16="http://schemas.microsoft.com/office/drawing/2014/main" id="{DBC8B93C-C87B-423D-AC20-65E8021B23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3753" y="1105953"/>
                      <a:ext cx="9076266" cy="4049383"/>
                      <a:chOff x="1123753" y="1105953"/>
                      <a:chExt cx="9076266" cy="4049383"/>
                    </a:xfrm>
                  </p:grpSpPr>
                  <p:sp>
                    <p:nvSpPr>
                      <p:cNvPr id="41" name="正方形/長方形 40">
                        <a:extLst>
                          <a:ext uri="{FF2B5EF4-FFF2-40B4-BE49-F238E27FC236}">
                            <a16:creationId xmlns:a16="http://schemas.microsoft.com/office/drawing/2014/main" id="{0D2EBEA9-56E6-4E5A-B902-FB998BD0EF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978" y="3861002"/>
                        <a:ext cx="1400302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ja-JP" altLang="en-US" b="1" dirty="0">
                            <a:solidFill>
                              <a:srgbClr val="FF0000"/>
                            </a:solidFill>
                          </a:rPr>
                          <a:t>交差点車両</a:t>
                        </a:r>
                      </a:p>
                    </p:txBody>
                  </p:sp>
                  <p:grpSp>
                    <p:nvGrpSpPr>
                      <p:cNvPr id="75" name="グループ化 74">
                        <a:extLst>
                          <a:ext uri="{FF2B5EF4-FFF2-40B4-BE49-F238E27FC236}">
                            <a16:creationId xmlns:a16="http://schemas.microsoft.com/office/drawing/2014/main" id="{12DC07D7-0D8D-4F90-AA62-DED3DC3BADA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23753" y="1105953"/>
                        <a:ext cx="9076266" cy="4049383"/>
                        <a:chOff x="1123753" y="1105953"/>
                        <a:chExt cx="9076266" cy="4049383"/>
                      </a:xfrm>
                    </p:grpSpPr>
                    <p:grpSp>
                      <p:nvGrpSpPr>
                        <p:cNvPr id="72" name="グループ化 71">
                          <a:extLst>
                            <a:ext uri="{FF2B5EF4-FFF2-40B4-BE49-F238E27FC236}">
                              <a16:creationId xmlns:a16="http://schemas.microsoft.com/office/drawing/2014/main" id="{8B627829-A62C-4CD4-BE07-97997231DC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23753" y="1105953"/>
                          <a:ext cx="9076266" cy="4049383"/>
                          <a:chOff x="1123753" y="1105953"/>
                          <a:chExt cx="9076266" cy="4049383"/>
                        </a:xfrm>
                      </p:grpSpPr>
                      <p:grpSp>
                        <p:nvGrpSpPr>
                          <p:cNvPr id="65" name="グループ化 64">
                            <a:extLst>
                              <a:ext uri="{FF2B5EF4-FFF2-40B4-BE49-F238E27FC236}">
                                <a16:creationId xmlns:a16="http://schemas.microsoft.com/office/drawing/2014/main" id="{AD8ECC11-981C-4B43-8026-5C6D78C4A4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23753" y="1105953"/>
                            <a:ext cx="9076266" cy="3788872"/>
                            <a:chOff x="1123753" y="1105953"/>
                            <a:chExt cx="9076266" cy="3788872"/>
                          </a:xfrm>
                        </p:grpSpPr>
                        <p:sp>
                          <p:nvSpPr>
                            <p:cNvPr id="64" name="正方形/長方形 63">
                              <a:extLst>
                                <a:ext uri="{FF2B5EF4-FFF2-40B4-BE49-F238E27FC236}">
                                  <a16:creationId xmlns:a16="http://schemas.microsoft.com/office/drawing/2014/main" id="{0A59EF40-171E-4FF3-A469-0E952CE28C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284711" y="3896544"/>
                              <a:ext cx="3798930" cy="998281"/>
                            </a:xfrm>
                            <a:prstGeom prst="rect">
                              <a:avLst/>
                            </a:prstGeom>
                          </p:spPr>
                          <p:style>
                            <a:lnRef idx="2">
                              <a:schemeClr val="accent3">
                                <a:shade val="50000"/>
                              </a:schemeClr>
                            </a:lnRef>
                            <a:fillRef idx="1">
                              <a:schemeClr val="accent3"/>
                            </a:fillRef>
                            <a:effectRef idx="0">
                              <a:schemeClr val="accent3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ja-JP" dirty="0"/>
                                <a:t>Building</a:t>
                              </a:r>
                              <a:endParaRPr kumimoji="1" lang="ja-JP" altLang="en-US" dirty="0"/>
                            </a:p>
                          </p:txBody>
                        </p:sp>
                        <p:grpSp>
                          <p:nvGrpSpPr>
                            <p:cNvPr id="4" name="グループ化 3">
                              <a:extLst>
                                <a:ext uri="{FF2B5EF4-FFF2-40B4-BE49-F238E27FC236}">
                                  <a16:creationId xmlns:a16="http://schemas.microsoft.com/office/drawing/2014/main" id="{24513F85-B640-458E-85B4-7D1C9BBB65F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123753" y="1105953"/>
                              <a:ext cx="9076266" cy="3772384"/>
                              <a:chOff x="-868228" y="911113"/>
                              <a:chExt cx="9076266" cy="3772384"/>
                            </a:xfrm>
                          </p:grpSpPr>
                          <p:sp>
                            <p:nvSpPr>
                              <p:cNvPr id="5" name="正方形/長方形 4">
                                <a:extLst>
                                  <a:ext uri="{FF2B5EF4-FFF2-40B4-BE49-F238E27FC236}">
                                    <a16:creationId xmlns:a16="http://schemas.microsoft.com/office/drawing/2014/main" id="{E57E4A39-B532-4EFC-8886-3D268640FB5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638126" y="1051096"/>
                                <a:ext cx="1569912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square">
                                <a:spAutoFit/>
                              </a:bodyPr>
                              <a:lstStyle/>
                              <a:p>
                                <a:r>
                                  <a:rPr lang="ja-JP" altLang="en-US" b="1" dirty="0">
                                    <a:solidFill>
                                      <a:srgbClr val="FF0000"/>
                                    </a:solidFill>
                                  </a:rPr>
                                  <a:t>宛先ノード</a:t>
                                </a:r>
                              </a:p>
                            </p:txBody>
                          </p:sp>
                          <p:grpSp>
                            <p:nvGrpSpPr>
                              <p:cNvPr id="6" name="グループ化 5">
                                <a:extLst>
                                  <a:ext uri="{FF2B5EF4-FFF2-40B4-BE49-F238E27FC236}">
                                    <a16:creationId xmlns:a16="http://schemas.microsoft.com/office/drawing/2014/main" id="{7D97AB37-7F2C-4110-907E-ECE3A44E470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-868228" y="911113"/>
                                <a:ext cx="9046350" cy="3772384"/>
                                <a:chOff x="-783169" y="877247"/>
                                <a:chExt cx="9046350" cy="3772384"/>
                              </a:xfrm>
                            </p:grpSpPr>
                            <p:sp>
                              <p:nvSpPr>
                                <p:cNvPr id="7" name="正方形/長方形 6">
                                  <a:extLst>
                                    <a:ext uri="{FF2B5EF4-FFF2-40B4-BE49-F238E27FC236}">
                                      <a16:creationId xmlns:a16="http://schemas.microsoft.com/office/drawing/2014/main" id="{E6E92ED8-862D-4EEA-AF6D-3A6A494BF5B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85059" y="1074010"/>
                                  <a:ext cx="6677247" cy="59530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dk1">
                                    <a:shade val="50000"/>
                                  </a:schemeClr>
                                </a:lnRef>
                                <a:fillRef idx="1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8" name="直線コネクタ 7">
                                  <a:extLst>
                                    <a:ext uri="{FF2B5EF4-FFF2-40B4-BE49-F238E27FC236}">
                                      <a16:creationId xmlns:a16="http://schemas.microsoft.com/office/drawing/2014/main" id="{B4EAB79B-559F-490A-85E1-030AA6309C0A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7" idx="3"/>
                                  <a:endCxn id="7" idx="1"/>
                                </p:cNvCxnSpPr>
                                <p:nvPr/>
                              </p:nvCxnSpPr>
                              <p:spPr>
                                <a:xfrm flipH="1">
                                  <a:off x="85059" y="1371661"/>
                                  <a:ext cx="6677247" cy="0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1"/>
                                  </a:solidFill>
                                  <a:prstDash val="lgDash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9" name="グループ化 8">
                                  <a:extLst>
                                    <a:ext uri="{FF2B5EF4-FFF2-40B4-BE49-F238E27FC236}">
                                      <a16:creationId xmlns:a16="http://schemas.microsoft.com/office/drawing/2014/main" id="{37D6717A-68D3-42F2-959E-100DC2EDE13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5062" y="1573619"/>
                                  <a:ext cx="6677246" cy="3019646"/>
                                  <a:chOff x="-489958" y="2672659"/>
                                  <a:chExt cx="6677246" cy="3019646"/>
                                </a:xfrm>
                              </p:grpSpPr>
                              <p:grpSp>
                                <p:nvGrpSpPr>
                                  <p:cNvPr id="29" name="グループ化 28">
                                    <a:extLst>
                                      <a:ext uri="{FF2B5EF4-FFF2-40B4-BE49-F238E27FC236}">
                                        <a16:creationId xmlns:a16="http://schemas.microsoft.com/office/drawing/2014/main" id="{46048409-C1F0-4805-BC4C-6506841606E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5400000">
                                    <a:off x="2565191" y="1060117"/>
                                    <a:ext cx="566947" cy="6677246"/>
                                    <a:chOff x="3745153" y="-2273635"/>
                                    <a:chExt cx="578631" cy="10869646"/>
                                  </a:xfrm>
                                </p:grpSpPr>
                                <p:sp>
                                  <p:nvSpPr>
                                    <p:cNvPr id="36" name="正方形/長方形 35">
                                      <a:extLst>
                                        <a:ext uri="{FF2B5EF4-FFF2-40B4-BE49-F238E27FC236}">
                                          <a16:creationId xmlns:a16="http://schemas.microsoft.com/office/drawing/2014/main" id="{B8D0875E-67A7-4C5C-A304-063A72B63E5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rot="16200000">
                                      <a:off x="-1400354" y="2871872"/>
                                      <a:ext cx="10869646" cy="578631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kumimoji="1" lang="ja-JP" altLang="en-US">
                                        <a:solidFill>
                                          <a:srgbClr val="FF0000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7" name="直線コネクタ 36">
                                      <a:extLst>
                                        <a:ext uri="{FF2B5EF4-FFF2-40B4-BE49-F238E27FC236}">
                                          <a16:creationId xmlns:a16="http://schemas.microsoft.com/office/drawing/2014/main" id="{33E8AFD4-584B-4C40-9F9B-E4E83DA2598E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36" idx="3"/>
                                      <a:endCxn id="36" idx="1"/>
                                    </p:cNvCxnSpPr>
                                    <p:nvPr/>
                                  </p:nvCxnSpPr>
                                  <p:spPr>
                                    <a:xfrm rot="16200000" flipH="1">
                                      <a:off x="-1400354" y="3161188"/>
                                      <a:ext cx="10869645" cy="0"/>
                                    </a:xfrm>
                                    <a:prstGeom prst="line">
                                      <a:avLst/>
                                    </a:prstGeom>
                                    <a:ln w="22225">
                                      <a:solidFill>
                                        <a:schemeClr val="bg1"/>
                                      </a:solidFill>
                                      <a:prstDash val="lgDash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grpSp>
                                <p:nvGrpSpPr>
                                  <p:cNvPr id="30" name="グループ化 29">
                                    <a:extLst>
                                      <a:ext uri="{FF2B5EF4-FFF2-40B4-BE49-F238E27FC236}">
                                        <a16:creationId xmlns:a16="http://schemas.microsoft.com/office/drawing/2014/main" id="{CCF7C3AD-F95E-4E96-805E-26EC01957AF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5411" y="2672659"/>
                                    <a:ext cx="617374" cy="3019646"/>
                                    <a:chOff x="3734302" y="2449307"/>
                                    <a:chExt cx="630098" cy="3200556"/>
                                  </a:xfrm>
                                </p:grpSpPr>
                                <p:sp>
                                  <p:nvSpPr>
                                    <p:cNvPr id="34" name="正方形/長方形 33">
                                      <a:extLst>
                                        <a:ext uri="{FF2B5EF4-FFF2-40B4-BE49-F238E27FC236}">
                                          <a16:creationId xmlns:a16="http://schemas.microsoft.com/office/drawing/2014/main" id="{4AB073C6-F809-4284-A254-CA400062FBE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 rot="16200000">
                                      <a:off x="2449073" y="3734536"/>
                                      <a:ext cx="3200556" cy="630098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n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dk1">
                                        <a:shade val="50000"/>
                                      </a:schemeClr>
                                    </a:lnRef>
                                    <a:fillRef idx="1">
                                      <a:schemeClr val="dk1"/>
                                    </a:fillRef>
                                    <a:effectRef idx="0">
                                      <a:schemeClr val="dk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kumimoji="1" lang="ja-JP" altLang="en-US">
                                        <a:solidFill>
                                          <a:srgbClr val="FF0000"/>
                                        </a:solidFill>
                                      </a:endParaRPr>
                                    </a:p>
                                  </p:txBody>
                                </p:sp>
                                <p:cxnSp>
                                  <p:nvCxnSpPr>
                                    <p:cNvPr id="35" name="直線コネクタ 34">
                                      <a:extLst>
                                        <a:ext uri="{FF2B5EF4-FFF2-40B4-BE49-F238E27FC236}">
                                          <a16:creationId xmlns:a16="http://schemas.microsoft.com/office/drawing/2014/main" id="{99BF3056-9B6A-4A8B-9405-8E0D9B7A8120}"/>
                                        </a:ext>
                                      </a:extLst>
                                    </p:cNvPr>
                                    <p:cNvCxnSpPr>
                                      <a:cxnSpLocks/>
                                      <a:stCxn id="10" idx="2"/>
                                      <a:endCxn id="34" idx="1"/>
                                    </p:cNvCxnSpPr>
                                    <p:nvPr/>
                                  </p:nvCxnSpPr>
                                  <p:spPr>
                                    <a:xfrm>
                                      <a:off x="4044030" y="2556052"/>
                                      <a:ext cx="5321" cy="3093811"/>
                                    </a:xfrm>
                                    <a:prstGeom prst="line">
                                      <a:avLst/>
                                    </a:prstGeom>
                                    <a:ln w="22225">
                                      <a:solidFill>
                                        <a:schemeClr val="bg1"/>
                                      </a:solidFill>
                                      <a:prstDash val="lgDash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31" name="正方形/長方形 30">
                                    <a:extLst>
                                      <a:ext uri="{FF2B5EF4-FFF2-40B4-BE49-F238E27FC236}">
                                        <a16:creationId xmlns:a16="http://schemas.microsoft.com/office/drawing/2014/main" id="{C4820799-64F0-430A-B4EA-2D500E5AFEED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85314" y="4028638"/>
                                    <a:ext cx="681316" cy="70821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  <p:pic>
                                <p:nvPicPr>
                                  <p:cNvPr id="32" name="図 31" descr="挿絵 が含まれている画像&#10;&#10;自動的に生成された説明">
                                    <a:extLst>
                                      <a:ext uri="{FF2B5EF4-FFF2-40B4-BE49-F238E27FC236}">
                                        <a16:creationId xmlns:a16="http://schemas.microsoft.com/office/drawing/2014/main" id="{56B8324B-199E-4835-8F76-5851966CB441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2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143579" y="5112710"/>
                                    <a:ext cx="218517" cy="381002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33" name="図 32" descr="マグカップ, オレンジ が含まれている画像&#10;&#10;自動的に生成された説明">
                                    <a:extLst>
                                      <a:ext uri="{FF2B5EF4-FFF2-40B4-BE49-F238E27FC236}">
                                        <a16:creationId xmlns:a16="http://schemas.microsoft.com/office/drawing/2014/main" id="{3E3685A2-3605-4B91-9A79-BA7C048EE9EE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3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tretch>
                                    <a:fillRect/>
                                  </a:stretch>
                                </p:blipFill>
                                <p:spPr>
                                  <a:xfrm rot="5400000">
                                    <a:off x="3276786" y="4003583"/>
                                    <a:ext cx="373465" cy="501295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sp>
                              <p:nvSpPr>
                                <p:cNvPr id="10" name="正方形/長方形 9">
                                  <a:extLst>
                                    <a:ext uri="{FF2B5EF4-FFF2-40B4-BE49-F238E27FC236}">
                                      <a16:creationId xmlns:a16="http://schemas.microsoft.com/office/drawing/2014/main" id="{C7C415C1-D281-4995-A513-0E11C2F051D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53246" y="966118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2" name="正方形/長方形 11">
                                  <a:extLst>
                                    <a:ext uri="{FF2B5EF4-FFF2-40B4-BE49-F238E27FC236}">
                                      <a16:creationId xmlns:a16="http://schemas.microsoft.com/office/drawing/2014/main" id="{FD4CE5BF-8837-468E-A563-ACBC7C3D358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783169" y="4280299"/>
                                  <a:ext cx="1184301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square">
                                  <a:spAutoFit/>
                                </a:bodyPr>
                                <a:lstStyle/>
                                <a:p>
                                  <a:r>
                                    <a:rPr lang="ja-JP" altLang="en-US" b="1" dirty="0">
                                      <a:solidFill>
                                        <a:srgbClr val="FF0000"/>
                                      </a:solidFill>
                                    </a:rPr>
                                    <a:t>送信車両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3" name="正方形/長方形 12">
                                  <a:extLst>
                                    <a:ext uri="{FF2B5EF4-FFF2-40B4-BE49-F238E27FC236}">
                                      <a16:creationId xmlns:a16="http://schemas.microsoft.com/office/drawing/2014/main" id="{43386327-0388-44AB-A9AC-76A5CE75878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rot="5400000">
                                  <a:off x="4296471" y="2196600"/>
                                  <a:ext cx="3184390" cy="545684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ln>
                              </p:spPr>
                              <p:style>
                                <a:lnRef idx="2">
                                  <a:schemeClr val="dk1">
                                    <a:shade val="50000"/>
                                  </a:schemeClr>
                                </a:lnRef>
                                <a:fillRef idx="1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14" name="直線コネクタ 13">
                                  <a:extLst>
                                    <a:ext uri="{FF2B5EF4-FFF2-40B4-BE49-F238E27FC236}">
                                      <a16:creationId xmlns:a16="http://schemas.microsoft.com/office/drawing/2014/main" id="{33BCE66F-F11B-45D8-B2BA-5CC9523D0FDE}"/>
                                    </a:ext>
                                  </a:extLst>
                                </p:cNvPr>
                                <p:cNvCxnSpPr>
                                  <a:cxnSpLocks/>
                                  <a:stCxn id="13" idx="1"/>
                                  <a:endCxn id="13" idx="3"/>
                                </p:cNvCxnSpPr>
                                <p:nvPr/>
                              </p:nvCxnSpPr>
                              <p:spPr>
                                <a:xfrm>
                                  <a:off x="5888666" y="877247"/>
                                  <a:ext cx="0" cy="3184390"/>
                                </a:xfrm>
                                <a:prstGeom prst="line">
                                  <a:avLst/>
                                </a:prstGeom>
                                <a:ln w="22225">
                                  <a:solidFill>
                                    <a:schemeClr val="bg1"/>
                                  </a:solidFill>
                                  <a:prstDash val="lgDash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15" name="正方形/長方形 14">
                                  <a:extLst>
                                    <a:ext uri="{FF2B5EF4-FFF2-40B4-BE49-F238E27FC236}">
                                      <a16:creationId xmlns:a16="http://schemas.microsoft.com/office/drawing/2014/main" id="{DFFB0CCE-C0CC-4CC5-A5AB-E110509C33B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26502" y="1022825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6" name="正方形/長方形 15">
                                  <a:extLst>
                                    <a:ext uri="{FF2B5EF4-FFF2-40B4-BE49-F238E27FC236}">
                                      <a16:creationId xmlns:a16="http://schemas.microsoft.com/office/drawing/2014/main" id="{F52D69F4-238C-44EB-9CEC-6852C953CCB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30046" y="2950863"/>
                                  <a:ext cx="681316" cy="708212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7" name="楕円 16">
                                  <a:extLst>
                                    <a:ext uri="{FF2B5EF4-FFF2-40B4-BE49-F238E27FC236}">
                                      <a16:creationId xmlns:a16="http://schemas.microsoft.com/office/drawing/2014/main" id="{E7283A53-6BFB-4184-AE1B-35226631CAD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3496453" y="3195912"/>
                                  <a:ext cx="244549" cy="255182"/>
                                </a:xfrm>
                                <a:prstGeom prst="ellipse">
                                  <a:avLst/>
                                </a:prstGeom>
                              </p:spPr>
                              <p:style>
                                <a:lnRef idx="2">
                                  <a:schemeClr val="accent4">
                                    <a:shade val="50000"/>
                                  </a:schemeClr>
                                </a:lnRef>
                                <a:fillRef idx="1">
                                  <a:schemeClr val="accent4"/>
                                </a:fillRef>
                                <a:effectRef idx="0">
                                  <a:schemeClr val="accent4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8" name="楕円 17">
                                  <a:extLst>
                                    <a:ext uri="{FF2B5EF4-FFF2-40B4-BE49-F238E27FC236}">
                                      <a16:creationId xmlns:a16="http://schemas.microsoft.com/office/drawing/2014/main" id="{93821CAA-3F0E-4901-8F5D-CE1A4B0064E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877657" y="2203312"/>
                                  <a:ext cx="244549" cy="255182"/>
                                </a:xfrm>
                                <a:prstGeom prst="ellipse">
                                  <a:avLst/>
                                </a:prstGeom>
                              </p:spPr>
                              <p:style>
                                <a:lnRef idx="2">
                                  <a:schemeClr val="accent4">
                                    <a:shade val="50000"/>
                                  </a:schemeClr>
                                </a:lnRef>
                                <a:fillRef idx="1">
                                  <a:schemeClr val="accent4"/>
                                </a:fillRef>
                                <a:effectRef idx="0">
                                  <a:schemeClr val="accent4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" name="正方形/長方形 18">
                                  <a:extLst>
                                    <a:ext uri="{FF2B5EF4-FFF2-40B4-BE49-F238E27FC236}">
                                      <a16:creationId xmlns:a16="http://schemas.microsoft.com/office/drawing/2014/main" id="{D0FAD0EF-7ED5-4644-A9DF-47FCB2E1E29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349088" y="2336290"/>
                                  <a:ext cx="1914093" cy="369332"/>
                                </a:xfrm>
                                <a:prstGeom prst="rect">
                                  <a:avLst/>
                                </a:prstGeom>
                              </p:spPr>
                              <p:txBody>
                                <a:bodyPr wrap="square">
                                  <a:spAutoFit/>
                                </a:bodyPr>
                                <a:lstStyle/>
                                <a:p>
                                  <a:r>
                                    <a:rPr lang="ja-JP" altLang="en-US" b="1" dirty="0">
                                      <a:solidFill>
                                        <a:schemeClr val="accent2"/>
                                      </a:solidFill>
                                    </a:rPr>
                                    <a:t>道路の中心座標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21" name="正方形/長方形 20">
                                  <a:extLst>
                                    <a:ext uri="{FF2B5EF4-FFF2-40B4-BE49-F238E27FC236}">
                                      <a16:creationId xmlns:a16="http://schemas.microsoft.com/office/drawing/2014/main" id="{3AF95872-7B54-476E-803E-58B7E4F9868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1381065" y="2984293"/>
                                  <a:ext cx="4210493" cy="647199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>
                                    <a:lumMod val="75000"/>
                                    <a:alpha val="47000"/>
                                  </a:schemeClr>
                                </a:solidFill>
                                <a:ln w="31750">
                                  <a:solidFill>
                                    <a:schemeClr val="accent1"/>
                                  </a:solidFill>
                                  <a:prstDash val="sysDash"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  <p:pic>
                              <p:nvPicPr>
                                <p:cNvPr id="26" name="図 25" descr="マグカップ, オレンジ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C28358CA-8AA4-4EC8-AD3D-BDE559E72F47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rot="10800000">
                                  <a:off x="976667" y="2467111"/>
                                  <a:ext cx="373465" cy="50129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pic>
                              <p:nvPicPr>
                                <p:cNvPr id="27" name="図 26" descr="マグカップ, オレンジ が含まれている画像&#10;&#10;自動的に生成された説明">
                                  <a:extLst>
                                    <a:ext uri="{FF2B5EF4-FFF2-40B4-BE49-F238E27FC236}">
                                      <a16:creationId xmlns:a16="http://schemas.microsoft.com/office/drawing/2014/main" id="{F5B90BF1-8CC1-4C9B-8AE5-449EFB6A8012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 rot="5400000">
                                  <a:off x="2587775" y="3193376"/>
                                  <a:ext cx="373465" cy="501295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</p:grpSp>
                      </p:grpSp>
                      <p:sp>
                        <p:nvSpPr>
                          <p:cNvPr id="69" name="正方形/長方形 68">
                            <a:extLst>
                              <a:ext uri="{FF2B5EF4-FFF2-40B4-BE49-F238E27FC236}">
                                <a16:creationId xmlns:a16="http://schemas.microsoft.com/office/drawing/2014/main" id="{E02F807D-F71B-425A-85BF-B92738A24D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76005" y="4509005"/>
                            <a:ext cx="2376011" cy="646331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r>
                              <a:rPr lang="ja-JP" altLang="en-US" b="1" dirty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</a:rPr>
                              <a:t>最も宛先ノードに近い道路セグメント</a:t>
                            </a:r>
                          </a:p>
                        </p:txBody>
                      </p:sp>
                    </p:grpSp>
                    <p:sp>
                      <p:nvSpPr>
                        <p:cNvPr id="73" name="楕円 72">
                          <a:extLst>
                            <a:ext uri="{FF2B5EF4-FFF2-40B4-BE49-F238E27FC236}">
                              <a16:creationId xmlns:a16="http://schemas.microsoft.com/office/drawing/2014/main" id="{33D408DE-61BF-48AE-8555-519BC6190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7689954" y="2460593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4" name="楕円 73">
                          <a:extLst>
                            <a:ext uri="{FF2B5EF4-FFF2-40B4-BE49-F238E27FC236}">
                              <a16:creationId xmlns:a16="http://schemas.microsoft.com/office/drawing/2014/main" id="{EC7E0CFD-357F-4848-A077-032A6FC863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84879" y="1498568"/>
                          <a:ext cx="244549" cy="25518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4">
                            <a:shade val="50000"/>
                          </a:schemeClr>
                        </a:lnRef>
                        <a:fillRef idx="1">
                          <a:schemeClr val="accent4"/>
                        </a:fillRef>
                        <a:effectRef idx="0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9" name="直線コネクタ 48">
                      <a:extLst>
                        <a:ext uri="{FF2B5EF4-FFF2-40B4-BE49-F238E27FC236}">
                          <a16:creationId xmlns:a16="http://schemas.microsoft.com/office/drawing/2014/main" id="{C95ACF45-A089-4F9B-86AC-33525CA9FF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19154" y="3563981"/>
                      <a:ext cx="0" cy="864004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5" name="円弧 54">
                      <a:extLst>
                        <a:ext uri="{FF2B5EF4-FFF2-40B4-BE49-F238E27FC236}">
                          <a16:creationId xmlns:a16="http://schemas.microsoft.com/office/drawing/2014/main" id="{B42E31BD-3B30-4419-92AB-C824A9B8E0AD}"/>
                        </a:ext>
                      </a:extLst>
                    </p:cNvPr>
                    <p:cNvSpPr/>
                    <p:nvPr/>
                  </p:nvSpPr>
                  <p:spPr>
                    <a:xfrm rot="21085592">
                      <a:off x="2476137" y="3914258"/>
                      <a:ext cx="771261" cy="757490"/>
                    </a:xfrm>
                    <a:prstGeom prst="arc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p:txBody>
                </p:sp>
                <p:sp>
                  <p:nvSpPr>
                    <p:cNvPr id="56" name="正方形/長方形 55">
                      <a:extLst>
                        <a:ext uri="{FF2B5EF4-FFF2-40B4-BE49-F238E27FC236}">
                          <a16:creationId xmlns:a16="http://schemas.microsoft.com/office/drawing/2014/main" id="{80DB303D-BDEA-4E40-8170-E05B49888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55985" y="3645001"/>
                      <a:ext cx="492443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ja-JP" sz="2400" b="1" dirty="0">
                          <a:solidFill>
                            <a:srgbClr val="FF0000"/>
                          </a:solidFill>
                        </a:rPr>
                        <a:t>θ</a:t>
                      </a:r>
                      <a:endParaRPr lang="ja-JP" altLang="en-US" sz="24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pic>
                <p:nvPicPr>
                  <p:cNvPr id="40" name="図 39" descr="挿絵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E6FC96C-749E-4D45-A533-CE16EF41C3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603802">
                    <a:off x="2639984" y="3429000"/>
                    <a:ext cx="218517" cy="381002"/>
                  </a:xfrm>
                  <a:prstGeom prst="rect">
                    <a:avLst/>
                  </a:prstGeom>
                </p:spPr>
              </p:pic>
              <p:cxnSp>
                <p:nvCxnSpPr>
                  <p:cNvPr id="61" name="直線コネクタ 60">
                    <a:extLst>
                      <a:ext uri="{FF2B5EF4-FFF2-40B4-BE49-F238E27FC236}">
                        <a16:creationId xmlns:a16="http://schemas.microsoft.com/office/drawing/2014/main" id="{78DA1067-4C20-4750-BFF2-E22545CF7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78182" y="4388082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コネクタ 62">
                    <a:extLst>
                      <a:ext uri="{FF2B5EF4-FFF2-40B4-BE49-F238E27FC236}">
                        <a16:creationId xmlns:a16="http://schemas.microsoft.com/office/drawing/2014/main" id="{809EFA64-0115-4443-B564-B6DEBB630D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008909" y="3718446"/>
                    <a:ext cx="627756" cy="220863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68197642-463A-4D97-899F-432B48AD442C}"/>
                    </a:ext>
                  </a:extLst>
                </p:cNvPr>
                <p:cNvCxnSpPr>
                  <a:cxnSpLocks/>
                  <a:endCxn id="32" idx="3"/>
                </p:cNvCxnSpPr>
                <p:nvPr/>
              </p:nvCxnSpPr>
              <p:spPr>
                <a:xfrm flipH="1">
                  <a:off x="2844038" y="1582809"/>
                  <a:ext cx="5644661" cy="285006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8" name="図 37" descr="マグカップ, オレンジ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A53B0AC-AEB1-424D-AA6A-3EC1B4157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9962" y="2977948"/>
                <a:ext cx="373465" cy="501295"/>
              </a:xfrm>
              <a:prstGeom prst="rect">
                <a:avLst/>
              </a:prstGeom>
            </p:spPr>
          </p:pic>
        </p:grpSp>
        <p:pic>
          <p:nvPicPr>
            <p:cNvPr id="67" name="図 66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349E0E37-0753-4C33-9EAB-8499DDF3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769254" y="2267753"/>
              <a:ext cx="218517" cy="381002"/>
            </a:xfrm>
            <a:prstGeom prst="rect">
              <a:avLst/>
            </a:prstGeom>
          </p:spPr>
        </p:pic>
      </p:grp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4BB639BB-DF5D-4D83-BD90-E6CEBD1B953E}"/>
              </a:ext>
            </a:extLst>
          </p:cNvPr>
          <p:cNvCxnSpPr>
            <a:cxnSpLocks/>
          </p:cNvCxnSpPr>
          <p:nvPr/>
        </p:nvCxnSpPr>
        <p:spPr>
          <a:xfrm flipH="1" flipV="1">
            <a:off x="6528002" y="3861002"/>
            <a:ext cx="713957" cy="74308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197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A4F10964-C0E7-4F96-8FB4-EBE25C513608}"/>
              </a:ext>
              <a:ext uri="{147F2762-F138-4A5C-976F-8EAC2B608ADB}">
                <a16:predDERef xmlns:a16="http://schemas.microsoft.com/office/drawing/2014/main" pred="{4644E047-635D-43DE-805E-E52E8C4D48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77664"/>
              </p:ext>
            </p:extLst>
          </p:nvPr>
        </p:nvGraphicFramePr>
        <p:xfrm>
          <a:off x="1991981" y="1052989"/>
          <a:ext cx="7701469" cy="4908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4848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4644E047-635D-43DE-805E-E52E8C4D48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970267"/>
              </p:ext>
            </p:extLst>
          </p:nvPr>
        </p:nvGraphicFramePr>
        <p:xfrm>
          <a:off x="2226384" y="962333"/>
          <a:ext cx="7739231" cy="4933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998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1474E78D-D208-4300-B5FB-361018A76DCF}"/>
              </a:ext>
            </a:extLst>
          </p:cNvPr>
          <p:cNvSpPr/>
          <p:nvPr/>
        </p:nvSpPr>
        <p:spPr>
          <a:xfrm>
            <a:off x="1632857" y="2481940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Ns</a:t>
            </a:r>
            <a:endParaRPr kumimoji="1" lang="ja-JP" altLang="en-US" sz="36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BB22C11-11D1-455C-93B4-DD9E7D006ED0}"/>
              </a:ext>
            </a:extLst>
          </p:cNvPr>
          <p:cNvSpPr/>
          <p:nvPr/>
        </p:nvSpPr>
        <p:spPr>
          <a:xfrm>
            <a:off x="6378707" y="3072488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A3D260-BAAD-4338-A932-8DD08CFDB3FB}"/>
              </a:ext>
            </a:extLst>
          </p:cNvPr>
          <p:cNvSpPr/>
          <p:nvPr/>
        </p:nvSpPr>
        <p:spPr>
          <a:xfrm>
            <a:off x="4452255" y="604155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0F2B358-DA8D-497F-9C1F-27BD3776D051}"/>
              </a:ext>
            </a:extLst>
          </p:cNvPr>
          <p:cNvSpPr/>
          <p:nvPr/>
        </p:nvSpPr>
        <p:spPr>
          <a:xfrm>
            <a:off x="10470950" y="2366187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N</a:t>
            </a:r>
            <a:r>
              <a:rPr kumimoji="1" lang="en-US" altLang="ja-JP" sz="2000" dirty="0"/>
              <a:t>d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14F3ACC-2CCB-4B43-BA54-FDF83A8E78A6}"/>
              </a:ext>
            </a:extLst>
          </p:cNvPr>
          <p:cNvSpPr txBox="1"/>
          <p:nvPr/>
        </p:nvSpPr>
        <p:spPr>
          <a:xfrm>
            <a:off x="5630380" y="3929746"/>
            <a:ext cx="615553" cy="12899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b="1" dirty="0"/>
              <a:t>・・・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939299E-C3EB-4CA2-8B3C-1C8127F4F796}"/>
              </a:ext>
            </a:extLst>
          </p:cNvPr>
          <p:cNvSpPr/>
          <p:nvPr/>
        </p:nvSpPr>
        <p:spPr>
          <a:xfrm>
            <a:off x="5382984" y="5486399"/>
            <a:ext cx="1110344" cy="1045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/>
              <a:t>N</a:t>
            </a:r>
            <a:r>
              <a:rPr lang="en-US" altLang="ja-JP" sz="2000" dirty="0" err="1"/>
              <a:t>n</a:t>
            </a:r>
            <a:endParaRPr kumimoji="1" lang="ja-JP" altLang="en-US" sz="2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8E5152F-2D39-4703-8B57-510F8CC35FA0}"/>
              </a:ext>
            </a:extLst>
          </p:cNvPr>
          <p:cNvCxnSpPr/>
          <p:nvPr/>
        </p:nvCxnSpPr>
        <p:spPr>
          <a:xfrm flipV="1">
            <a:off x="2743201" y="1463040"/>
            <a:ext cx="1564639" cy="1018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E31E697-6631-4465-AE58-0C2A7F269C58}"/>
              </a:ext>
            </a:extLst>
          </p:cNvPr>
          <p:cNvCxnSpPr>
            <a:cxnSpLocks/>
          </p:cNvCxnSpPr>
          <p:nvPr/>
        </p:nvCxnSpPr>
        <p:spPr>
          <a:xfrm>
            <a:off x="2810266" y="3072488"/>
            <a:ext cx="3399066" cy="454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F84210A-CA58-4C4C-85EF-EDBCA27E9E55}"/>
              </a:ext>
            </a:extLst>
          </p:cNvPr>
          <p:cNvCxnSpPr>
            <a:cxnSpLocks/>
          </p:cNvCxnSpPr>
          <p:nvPr/>
        </p:nvCxnSpPr>
        <p:spPr>
          <a:xfrm>
            <a:off x="2649585" y="3748312"/>
            <a:ext cx="2733399" cy="202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2DEDB37-4650-40F9-9965-2F0B5EC6420C}"/>
              </a:ext>
            </a:extLst>
          </p:cNvPr>
          <p:cNvCxnSpPr>
            <a:cxnSpLocks/>
          </p:cNvCxnSpPr>
          <p:nvPr/>
        </p:nvCxnSpPr>
        <p:spPr>
          <a:xfrm>
            <a:off x="2810266" y="2805193"/>
            <a:ext cx="7660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00EBA-6F05-406E-B285-D636B46FFF25}"/>
              </a:ext>
            </a:extLst>
          </p:cNvPr>
          <p:cNvSpPr txBox="1"/>
          <p:nvPr/>
        </p:nvSpPr>
        <p:spPr>
          <a:xfrm>
            <a:off x="6096000" y="2198559"/>
            <a:ext cx="230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r>
              <a:rPr lang="en-US" altLang="ja-JP" sz="2800" b="1" dirty="0" err="1">
                <a:solidFill>
                  <a:schemeClr val="accent1"/>
                </a:solidFill>
              </a:rPr>
              <a:t>s</a:t>
            </a:r>
            <a:r>
              <a:rPr lang="en-US" altLang="ja-JP" sz="4000" b="1" dirty="0" err="1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B39FE39-BAB4-4A61-A709-A874E4325A30}"/>
              </a:ext>
            </a:extLst>
          </p:cNvPr>
          <p:cNvCxnSpPr>
            <a:cxnSpLocks/>
          </p:cNvCxnSpPr>
          <p:nvPr/>
        </p:nvCxnSpPr>
        <p:spPr>
          <a:xfrm flipV="1">
            <a:off x="7574868" y="3072488"/>
            <a:ext cx="2797557" cy="553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F13BA5-8E02-4388-80C9-0002777A095C}"/>
              </a:ext>
            </a:extLst>
          </p:cNvPr>
          <p:cNvSpPr txBox="1"/>
          <p:nvPr/>
        </p:nvSpPr>
        <p:spPr>
          <a:xfrm>
            <a:off x="7690159" y="2853109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2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18A0C9D-6485-4188-94FD-BBC60D687266}"/>
              </a:ext>
            </a:extLst>
          </p:cNvPr>
          <p:cNvSpPr txBox="1"/>
          <p:nvPr/>
        </p:nvSpPr>
        <p:spPr>
          <a:xfrm>
            <a:off x="7605453" y="1279981"/>
            <a:ext cx="2297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r>
              <a:rPr lang="en-US" altLang="ja-JP" sz="2800" b="1" dirty="0">
                <a:solidFill>
                  <a:schemeClr val="accent1"/>
                </a:solidFill>
              </a:rPr>
              <a:t>1</a:t>
            </a:r>
            <a:r>
              <a:rPr lang="en-US" altLang="ja-JP" sz="4000" b="1" dirty="0">
                <a:solidFill>
                  <a:schemeClr val="accent1"/>
                </a:solidFill>
              </a:rPr>
              <a:t>d</a:t>
            </a:r>
            <a:endParaRPr kumimoji="1" lang="ja-JP" altLang="en-US" sz="4000" b="1" dirty="0">
              <a:solidFill>
                <a:schemeClr val="accent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0BC7AE-9755-47DE-80BA-31A23F447831}"/>
              </a:ext>
            </a:extLst>
          </p:cNvPr>
          <p:cNvCxnSpPr>
            <a:cxnSpLocks/>
          </p:cNvCxnSpPr>
          <p:nvPr/>
        </p:nvCxnSpPr>
        <p:spPr>
          <a:xfrm>
            <a:off x="5711239" y="1175258"/>
            <a:ext cx="4810888" cy="1306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2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F07C88A-1AB6-47F0-B6BB-30DAA3383E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11" y="188985"/>
            <a:ext cx="3142615" cy="1767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046F671-00F5-4520-BEBF-6B860A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81" y="1268990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8059119" y="697424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86023" y="3334955"/>
            <a:ext cx="7473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8066206" y="3334955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080" y="3334955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98081" y="3336353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44925AA-A41D-40E8-9AF1-2ADFD6F6B57D}"/>
              </a:ext>
            </a:extLst>
          </p:cNvPr>
          <p:cNvCxnSpPr>
            <a:cxnSpLocks/>
          </p:cNvCxnSpPr>
          <p:nvPr/>
        </p:nvCxnSpPr>
        <p:spPr>
          <a:xfrm>
            <a:off x="1314469" y="343949"/>
            <a:ext cx="0" cy="2259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9FEBA9C-DB53-47C8-AB8C-6C75CADB6E10}"/>
              </a:ext>
            </a:extLst>
          </p:cNvPr>
          <p:cNvCxnSpPr>
            <a:cxnSpLocks/>
          </p:cNvCxnSpPr>
          <p:nvPr/>
        </p:nvCxnSpPr>
        <p:spPr>
          <a:xfrm>
            <a:off x="586023" y="343949"/>
            <a:ext cx="0" cy="2991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図 59" descr="スポーツゲーム, 交通, リモコン, 電話 が含まれている画像&#10;&#10;自動的に生成された説明">
            <a:extLst>
              <a:ext uri="{FF2B5EF4-FFF2-40B4-BE49-F238E27FC236}">
                <a16:creationId xmlns:a16="http://schemas.microsoft.com/office/drawing/2014/main" id="{F63D12A6-AA27-4F2C-8F73-7B8409E84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309" y="5305174"/>
            <a:ext cx="585882" cy="826641"/>
          </a:xfrm>
          <a:prstGeom prst="rect">
            <a:avLst/>
          </a:prstGeom>
        </p:spPr>
      </p:pic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7" y="3803558"/>
            <a:ext cx="731941" cy="373242"/>
          </a:xfrm>
          <a:prstGeom prst="rect">
            <a:avLst/>
          </a:prstGeom>
        </p:spPr>
      </p:pic>
      <p:pic>
        <p:nvPicPr>
          <p:cNvPr id="64" name="図 63" descr="マグカップ, オレンジ が含まれている画像&#10;&#10;自動的に生成された説明">
            <a:extLst>
              <a:ext uri="{FF2B5EF4-FFF2-40B4-BE49-F238E27FC236}">
                <a16:creationId xmlns:a16="http://schemas.microsoft.com/office/drawing/2014/main" id="{658E881D-B215-43E0-B974-13D945F6C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3" y="252810"/>
            <a:ext cx="662473" cy="889225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3278" y="1633238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51" y="2841191"/>
            <a:ext cx="731941" cy="373242"/>
          </a:xfrm>
          <a:prstGeom prst="rect">
            <a:avLst/>
          </a:prstGeom>
        </p:spPr>
      </p:pic>
      <p:pic>
        <p:nvPicPr>
          <p:cNvPr id="67" name="図 6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3D30180-9113-4CCC-836E-AA4AC3E38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25393">
            <a:off x="787019" y="2657638"/>
            <a:ext cx="731941" cy="373242"/>
          </a:xfrm>
          <a:prstGeom prst="rect">
            <a:avLst/>
          </a:prstGeom>
        </p:spPr>
      </p:pic>
      <p:pic>
        <p:nvPicPr>
          <p:cNvPr id="68" name="図 67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53D379A-2970-412A-987F-A5EC1CC9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43" y="2811366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8134061" y="2829035"/>
            <a:ext cx="354654" cy="618370"/>
          </a:xfrm>
          <a:prstGeom prst="rect">
            <a:avLst/>
          </a:prstGeom>
        </p:spPr>
      </p:pic>
      <p:pic>
        <p:nvPicPr>
          <p:cNvPr id="76" name="図 75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32635E42-022A-447C-B495-8E50BA055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74" y="3391815"/>
            <a:ext cx="1968592" cy="1612286"/>
          </a:xfrm>
          <a:prstGeom prst="rect">
            <a:avLst/>
          </a:prstGeom>
        </p:spPr>
      </p:pic>
      <p:pic>
        <p:nvPicPr>
          <p:cNvPr id="77" name="図 76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2F7D0355-1F12-47B8-BCE5-2464811CD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6988"/>
            <a:ext cx="1930453" cy="1581050"/>
          </a:xfrm>
          <a:prstGeom prst="rect">
            <a:avLst/>
          </a:prstGeom>
        </p:spPr>
      </p:pic>
      <p:pic>
        <p:nvPicPr>
          <p:cNvPr id="78" name="図 77" descr="ボックス, 挿絵 が含まれている画像&#10;&#10;自動的に生成された説明">
            <a:extLst>
              <a:ext uri="{FF2B5EF4-FFF2-40B4-BE49-F238E27FC236}">
                <a16:creationId xmlns:a16="http://schemas.microsoft.com/office/drawing/2014/main" id="{FD1061AB-4241-4736-A20A-D84F65CA9E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50" y="1043782"/>
            <a:ext cx="1803066" cy="1524113"/>
          </a:xfrm>
          <a:prstGeom prst="rect">
            <a:avLst/>
          </a:prstGeom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2E9C4E2-EB30-4B0C-A0E7-38816912F621}"/>
              </a:ext>
            </a:extLst>
          </p:cNvPr>
          <p:cNvCxnSpPr>
            <a:cxnSpLocks/>
          </p:cNvCxnSpPr>
          <p:nvPr/>
        </p:nvCxnSpPr>
        <p:spPr>
          <a:xfrm flipH="1">
            <a:off x="8369247" y="3298955"/>
            <a:ext cx="6369" cy="210515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CDA5E730-6938-419A-B91B-C91363D654C4}"/>
              </a:ext>
            </a:extLst>
          </p:cNvPr>
          <p:cNvCxnSpPr>
            <a:cxnSpLocks/>
          </p:cNvCxnSpPr>
          <p:nvPr/>
        </p:nvCxnSpPr>
        <p:spPr>
          <a:xfrm>
            <a:off x="1047513" y="878585"/>
            <a:ext cx="7328103" cy="452552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円弧 99">
            <a:extLst>
              <a:ext uri="{FF2B5EF4-FFF2-40B4-BE49-F238E27FC236}">
                <a16:creationId xmlns:a16="http://schemas.microsoft.com/office/drawing/2014/main" id="{1A996569-0F43-4125-B45B-3BF06FF85D3C}"/>
              </a:ext>
            </a:extLst>
          </p:cNvPr>
          <p:cNvSpPr/>
          <p:nvPr/>
        </p:nvSpPr>
        <p:spPr>
          <a:xfrm rot="17619527">
            <a:off x="7294469" y="4563070"/>
            <a:ext cx="1556588" cy="1182232"/>
          </a:xfrm>
          <a:prstGeom prst="arc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0AF47C2-E4A2-411F-8C2C-FD698305407B}"/>
              </a:ext>
            </a:extLst>
          </p:cNvPr>
          <p:cNvSpPr txBox="1"/>
          <p:nvPr/>
        </p:nvSpPr>
        <p:spPr>
          <a:xfrm>
            <a:off x="7290116" y="4992197"/>
            <a:ext cx="81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002060"/>
                </a:solidFill>
              </a:rPr>
              <a:t>θ</a:t>
            </a:r>
            <a:endParaRPr kumimoji="1" lang="ja-JP" altLang="en-US" sz="4000" b="1" dirty="0">
              <a:solidFill>
                <a:srgbClr val="002060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172857E-FA55-475B-871A-9B1505DAF768}"/>
              </a:ext>
            </a:extLst>
          </p:cNvPr>
          <p:cNvSpPr/>
          <p:nvPr/>
        </p:nvSpPr>
        <p:spPr>
          <a:xfrm>
            <a:off x="8251403" y="5886391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B0F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送信ノード</a:t>
            </a:r>
            <a:endParaRPr lang="ja-JP" altLang="en-US" sz="2000" b="1" dirty="0">
              <a:solidFill>
                <a:srgbClr val="00B0F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6AB7FF76-F985-4782-A439-3B5B99AD7F71}"/>
              </a:ext>
            </a:extLst>
          </p:cNvPr>
          <p:cNvSpPr/>
          <p:nvPr/>
        </p:nvSpPr>
        <p:spPr>
          <a:xfrm>
            <a:off x="911976" y="404986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宛先ノード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472011" y="2780997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</p:spTree>
    <p:extLst>
      <p:ext uri="{BB962C8B-B14F-4D97-AF65-F5344CB8AC3E}">
        <p14:creationId xmlns:p14="http://schemas.microsoft.com/office/powerpoint/2010/main" val="52805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C152AF-2C2D-4D61-877F-8B2A5943E9BF}"/>
              </a:ext>
            </a:extLst>
          </p:cNvPr>
          <p:cNvSpPr/>
          <p:nvPr/>
        </p:nvSpPr>
        <p:spPr>
          <a:xfrm>
            <a:off x="3503988" y="188985"/>
            <a:ext cx="3672017" cy="21600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>
            <a:cxnSpLocks/>
          </p:cNvCxnSpPr>
          <p:nvPr/>
        </p:nvCxnSpPr>
        <p:spPr>
          <a:xfrm>
            <a:off x="7392006" y="620987"/>
            <a:ext cx="1" cy="1944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1314469" y="2603715"/>
            <a:ext cx="60775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1127977" y="3861002"/>
            <a:ext cx="6264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392006" y="3861002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88012" y="3861002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688012" y="3861002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705168" y="2603715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705168" y="697423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図 6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E14952A-61B3-47DF-8DAF-0874CCC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4472354"/>
            <a:ext cx="731941" cy="373242"/>
          </a:xfrm>
          <a:prstGeom prst="rect">
            <a:avLst/>
          </a:prstGeom>
        </p:spPr>
      </p:pic>
      <p:pic>
        <p:nvPicPr>
          <p:cNvPr id="65" name="図 6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76AE077-98F0-43A7-A71A-088194F05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1664341"/>
            <a:ext cx="731941" cy="373242"/>
          </a:xfrm>
          <a:prstGeom prst="rect">
            <a:avLst/>
          </a:prstGeom>
        </p:spPr>
      </p:pic>
      <p:pic>
        <p:nvPicPr>
          <p:cNvPr id="66" name="図 6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16D697A-A5E4-47C2-BCCC-34BF9F73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99" y="2780997"/>
            <a:ext cx="731941" cy="373242"/>
          </a:xfrm>
          <a:prstGeom prst="rect">
            <a:avLst/>
          </a:prstGeom>
        </p:spPr>
      </p:pic>
      <p:pic>
        <p:nvPicPr>
          <p:cNvPr id="70" name="図 6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9775402-6023-44EB-B6A6-08CB88D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01648">
            <a:off x="7781482" y="3022452"/>
            <a:ext cx="354654" cy="618370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58215C2-C69E-42BC-A98A-11537BFA8DDE}"/>
              </a:ext>
            </a:extLst>
          </p:cNvPr>
          <p:cNvSpPr/>
          <p:nvPr/>
        </p:nvSpPr>
        <p:spPr>
          <a:xfrm>
            <a:off x="8256010" y="299699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交差点ノード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D921B4A-33B1-4FB7-BF3D-02051B9AC6FD}"/>
              </a:ext>
            </a:extLst>
          </p:cNvPr>
          <p:cNvCxnSpPr>
            <a:cxnSpLocks/>
          </p:cNvCxnSpPr>
          <p:nvPr/>
        </p:nvCxnSpPr>
        <p:spPr>
          <a:xfrm flipH="1" flipV="1">
            <a:off x="1127977" y="404986"/>
            <a:ext cx="3456017" cy="1728009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図 3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8404060-38FD-42CD-8F7D-A3A2B064A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28657" y="584336"/>
            <a:ext cx="731941" cy="373242"/>
          </a:xfrm>
          <a:prstGeom prst="rect">
            <a:avLst/>
          </a:prstGeom>
        </p:spPr>
      </p:pic>
      <p:pic>
        <p:nvPicPr>
          <p:cNvPr id="42" name="図 4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3075ECC-51B4-4917-B8B9-46B3AAEE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992" y="3212999"/>
            <a:ext cx="731941" cy="373242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AD1E696-0E97-469B-A4FB-72A599F858EE}"/>
              </a:ext>
            </a:extLst>
          </p:cNvPr>
          <p:cNvSpPr/>
          <p:nvPr/>
        </p:nvSpPr>
        <p:spPr>
          <a:xfrm>
            <a:off x="695975" y="1052989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目的地方向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C3DFB2B-975F-4737-80E3-6F0A4C43EB58}"/>
              </a:ext>
            </a:extLst>
          </p:cNvPr>
          <p:cNvSpPr/>
          <p:nvPr/>
        </p:nvSpPr>
        <p:spPr>
          <a:xfrm>
            <a:off x="7824008" y="1916993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A3BA35D-C4CC-462D-AFAA-B7FF37C78CF0}"/>
              </a:ext>
            </a:extLst>
          </p:cNvPr>
          <p:cNvSpPr/>
          <p:nvPr/>
        </p:nvSpPr>
        <p:spPr>
          <a:xfrm>
            <a:off x="3935990" y="3429000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DD47210-FCFC-4C53-A38A-65AF8FECB479}"/>
              </a:ext>
            </a:extLst>
          </p:cNvPr>
          <p:cNvSpPr/>
          <p:nvPr/>
        </p:nvSpPr>
        <p:spPr>
          <a:xfrm>
            <a:off x="5663998" y="299699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0B520AF-1184-4355-B05C-8032CF7FC622}"/>
              </a:ext>
            </a:extLst>
          </p:cNvPr>
          <p:cNvSpPr/>
          <p:nvPr/>
        </p:nvSpPr>
        <p:spPr>
          <a:xfrm>
            <a:off x="7824008" y="836988"/>
            <a:ext cx="6480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00206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  <a:endParaRPr lang="ja-JP" altLang="en-US" sz="3200" b="1" dirty="0">
              <a:solidFill>
                <a:srgbClr val="00206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59" name="図 5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5698485-7706-4320-97C0-42E50B01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78" y="2996998"/>
            <a:ext cx="731941" cy="373242"/>
          </a:xfrm>
          <a:prstGeom prst="rect">
            <a:avLst/>
          </a:prstGeom>
        </p:spPr>
      </p:pic>
      <p:sp>
        <p:nvSpPr>
          <p:cNvPr id="17" name="矢印: 下 16">
            <a:extLst>
              <a:ext uri="{FF2B5EF4-FFF2-40B4-BE49-F238E27FC236}">
                <a16:creationId xmlns:a16="http://schemas.microsoft.com/office/drawing/2014/main" id="{647FC436-A136-480A-A831-A6FD8D767D7F}"/>
              </a:ext>
            </a:extLst>
          </p:cNvPr>
          <p:cNvSpPr/>
          <p:nvPr/>
        </p:nvSpPr>
        <p:spPr>
          <a:xfrm rot="5400000">
            <a:off x="3071985" y="2348995"/>
            <a:ext cx="216001" cy="194400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下 60">
            <a:extLst>
              <a:ext uri="{FF2B5EF4-FFF2-40B4-BE49-F238E27FC236}">
                <a16:creationId xmlns:a16="http://schemas.microsoft.com/office/drawing/2014/main" id="{F6D96882-8EBA-4951-83A2-47938217205A}"/>
              </a:ext>
            </a:extLst>
          </p:cNvPr>
          <p:cNvSpPr/>
          <p:nvPr/>
        </p:nvSpPr>
        <p:spPr>
          <a:xfrm rot="15656007" flipH="1">
            <a:off x="5387525" y="2719755"/>
            <a:ext cx="180393" cy="8632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矢印: 下 62">
            <a:extLst>
              <a:ext uri="{FF2B5EF4-FFF2-40B4-BE49-F238E27FC236}">
                <a16:creationId xmlns:a16="http://schemas.microsoft.com/office/drawing/2014/main" id="{FDE51CF3-7A48-4D99-864E-6B1A3B1AA1C9}"/>
              </a:ext>
            </a:extLst>
          </p:cNvPr>
          <p:cNvSpPr/>
          <p:nvPr/>
        </p:nvSpPr>
        <p:spPr>
          <a:xfrm rot="14737189" flipH="1">
            <a:off x="6075647" y="1233834"/>
            <a:ext cx="216318" cy="266232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4" name="矢印: 下 73">
            <a:extLst>
              <a:ext uri="{FF2B5EF4-FFF2-40B4-BE49-F238E27FC236}">
                <a16:creationId xmlns:a16="http://schemas.microsoft.com/office/drawing/2014/main" id="{AD592769-038D-47F3-BF7F-B0EC590948A9}"/>
              </a:ext>
            </a:extLst>
          </p:cNvPr>
          <p:cNvSpPr/>
          <p:nvPr/>
        </p:nvSpPr>
        <p:spPr>
          <a:xfrm rot="13871029" flipH="1">
            <a:off x="5988542" y="610759"/>
            <a:ext cx="233176" cy="3162518"/>
          </a:xfrm>
          <a:prstGeom prst="downArrow">
            <a:avLst/>
          </a:prstGeom>
          <a:solidFill>
            <a:srgbClr val="FF0000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4EBB8A5-BF63-4866-A2FC-F01446FC951F}"/>
              </a:ext>
            </a:extLst>
          </p:cNvPr>
          <p:cNvSpPr/>
          <p:nvPr/>
        </p:nvSpPr>
        <p:spPr>
          <a:xfrm>
            <a:off x="4367992" y="836988"/>
            <a:ext cx="19670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Building</a:t>
            </a:r>
            <a:endParaRPr lang="ja-JP" altLang="en-US" sz="24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9" name="フローチャート: 和接合 18">
            <a:extLst>
              <a:ext uri="{FF2B5EF4-FFF2-40B4-BE49-F238E27FC236}">
                <a16:creationId xmlns:a16="http://schemas.microsoft.com/office/drawing/2014/main" id="{EBA1BFFC-CF63-4235-887E-25C6A464351E}"/>
              </a:ext>
            </a:extLst>
          </p:cNvPr>
          <p:cNvSpPr/>
          <p:nvPr/>
        </p:nvSpPr>
        <p:spPr>
          <a:xfrm>
            <a:off x="6960004" y="1268990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ローチャート: 和接合 79">
            <a:extLst>
              <a:ext uri="{FF2B5EF4-FFF2-40B4-BE49-F238E27FC236}">
                <a16:creationId xmlns:a16="http://schemas.microsoft.com/office/drawing/2014/main" id="{DEA37052-2A42-430C-BB6C-DDFBE68B48FA}"/>
              </a:ext>
            </a:extLst>
          </p:cNvPr>
          <p:cNvSpPr/>
          <p:nvPr/>
        </p:nvSpPr>
        <p:spPr>
          <a:xfrm>
            <a:off x="6744003" y="2132994"/>
            <a:ext cx="216001" cy="216001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2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038058-5D8F-47AE-91C8-4E94B249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8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D8D74CB-B5B7-408F-AAC4-68AC359E173D}"/>
              </a:ext>
            </a:extLst>
          </p:cNvPr>
          <p:cNvSpPr/>
          <p:nvPr/>
        </p:nvSpPr>
        <p:spPr>
          <a:xfrm>
            <a:off x="3721050" y="4197586"/>
            <a:ext cx="3336650" cy="176696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CF891D4-1B8A-416F-8E17-723870F59D7A}"/>
              </a:ext>
            </a:extLst>
          </p:cNvPr>
          <p:cNvSpPr/>
          <p:nvPr/>
        </p:nvSpPr>
        <p:spPr>
          <a:xfrm>
            <a:off x="3800221" y="1136709"/>
            <a:ext cx="3257479" cy="177844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65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A36C11E-1F46-4B9A-86F5-7BEE67704664}"/>
              </a:ext>
            </a:extLst>
          </p:cNvPr>
          <p:cNvCxnSpPr/>
          <p:nvPr/>
        </p:nvCxnSpPr>
        <p:spPr>
          <a:xfrm>
            <a:off x="7202044" y="1136709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5A93160-E03E-4362-A038-B51E1B36B0BA}"/>
              </a:ext>
            </a:extLst>
          </p:cNvPr>
          <p:cNvCxnSpPr>
            <a:cxnSpLocks/>
          </p:cNvCxnSpPr>
          <p:nvPr/>
        </p:nvCxnSpPr>
        <p:spPr>
          <a:xfrm>
            <a:off x="457394" y="3048331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A37794-91CB-4BAB-95CE-40405F1C7411}"/>
              </a:ext>
            </a:extLst>
          </p:cNvPr>
          <p:cNvCxnSpPr>
            <a:cxnSpLocks/>
          </p:cNvCxnSpPr>
          <p:nvPr/>
        </p:nvCxnSpPr>
        <p:spPr>
          <a:xfrm>
            <a:off x="518911" y="4014464"/>
            <a:ext cx="67446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A550A2-5246-4A44-8078-8E81AC185E43}"/>
              </a:ext>
            </a:extLst>
          </p:cNvPr>
          <p:cNvCxnSpPr>
            <a:cxnSpLocks/>
          </p:cNvCxnSpPr>
          <p:nvPr/>
        </p:nvCxnSpPr>
        <p:spPr>
          <a:xfrm flipH="1" flipV="1">
            <a:off x="7253725" y="4014464"/>
            <a:ext cx="655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C63429B-3E44-4CE6-9D46-4946165369A0}"/>
              </a:ext>
            </a:extLst>
          </p:cNvPr>
          <p:cNvCxnSpPr>
            <a:cxnSpLocks/>
          </p:cNvCxnSpPr>
          <p:nvPr/>
        </p:nvCxnSpPr>
        <p:spPr>
          <a:xfrm flipV="1">
            <a:off x="8698346" y="4014464"/>
            <a:ext cx="7088" cy="2646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6D479C9-985F-4BB9-B037-0D6E14716BA5}"/>
              </a:ext>
            </a:extLst>
          </p:cNvPr>
          <p:cNvCxnSpPr>
            <a:cxnSpLocks/>
          </p:cNvCxnSpPr>
          <p:nvPr/>
        </p:nvCxnSpPr>
        <p:spPr>
          <a:xfrm>
            <a:off x="8705168" y="4014464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691029F-8533-42D5-9D8F-EEB028A04871}"/>
              </a:ext>
            </a:extLst>
          </p:cNvPr>
          <p:cNvCxnSpPr>
            <a:cxnSpLocks/>
          </p:cNvCxnSpPr>
          <p:nvPr/>
        </p:nvCxnSpPr>
        <p:spPr>
          <a:xfrm>
            <a:off x="8698346" y="3062906"/>
            <a:ext cx="1073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09F46F8-2700-4B4B-8A29-79DE9B08A981}"/>
              </a:ext>
            </a:extLst>
          </p:cNvPr>
          <p:cNvCxnSpPr/>
          <p:nvPr/>
        </p:nvCxnSpPr>
        <p:spPr>
          <a:xfrm>
            <a:off x="8698346" y="1156615"/>
            <a:ext cx="0" cy="19062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EBF8A5F-B542-4B4D-8847-1A7EAE984E05}"/>
              </a:ext>
            </a:extLst>
          </p:cNvPr>
          <p:cNvSpPr/>
          <p:nvPr/>
        </p:nvSpPr>
        <p:spPr>
          <a:xfrm>
            <a:off x="7453030" y="5838738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BB6D8A3-A3C2-4091-8591-02EAB44771A0}"/>
              </a:ext>
            </a:extLst>
          </p:cNvPr>
          <p:cNvSpPr/>
          <p:nvPr/>
        </p:nvSpPr>
        <p:spPr>
          <a:xfrm>
            <a:off x="130839" y="7815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009EF2B-F702-4CF0-98FA-DEF017496991}"/>
              </a:ext>
            </a:extLst>
          </p:cNvPr>
          <p:cNvSpPr/>
          <p:nvPr/>
        </p:nvSpPr>
        <p:spPr>
          <a:xfrm>
            <a:off x="7436952" y="4679641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AC6DD8E8-087A-46CC-BD10-E06E75B6E454}"/>
              </a:ext>
            </a:extLst>
          </p:cNvPr>
          <p:cNvSpPr/>
          <p:nvPr/>
        </p:nvSpPr>
        <p:spPr>
          <a:xfrm>
            <a:off x="7424332" y="3305244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1ABDB61-9915-4EC6-8F68-4697059DCCE4}"/>
              </a:ext>
            </a:extLst>
          </p:cNvPr>
          <p:cNvSpPr/>
          <p:nvPr/>
        </p:nvSpPr>
        <p:spPr>
          <a:xfrm>
            <a:off x="7424332" y="1930847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F46CC15-4286-4132-88D6-46659892AB1E}"/>
              </a:ext>
            </a:extLst>
          </p:cNvPr>
          <p:cNvSpPr/>
          <p:nvPr/>
        </p:nvSpPr>
        <p:spPr>
          <a:xfrm>
            <a:off x="4750637" y="3260275"/>
            <a:ext cx="527923" cy="5033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E0BCF1-D6EB-460B-B5A7-7EB17A2DDE25}"/>
              </a:ext>
            </a:extLst>
          </p:cNvPr>
          <p:cNvCxnSpPr/>
          <p:nvPr/>
        </p:nvCxnSpPr>
        <p:spPr>
          <a:xfrm flipH="1" flipV="1">
            <a:off x="5278560" y="3624044"/>
            <a:ext cx="2145772" cy="10555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6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56EF043BC504EAAAE01041B60600E" ma:contentTypeVersion="13" ma:contentTypeDescription="新しいドキュメントを作成します。" ma:contentTypeScope="" ma:versionID="0a239c629da10027ad6f757b7dcfbf98">
  <xsd:schema xmlns:xsd="http://www.w3.org/2001/XMLSchema" xmlns:xs="http://www.w3.org/2001/XMLSchema" xmlns:p="http://schemas.microsoft.com/office/2006/metadata/properties" xmlns:ns3="237c94c6-50ba-47a9-b891-d85b98793526" xmlns:ns4="9321d8ad-f16a-4522-a16d-f40c3d089b56" targetNamespace="http://schemas.microsoft.com/office/2006/metadata/properties" ma:root="true" ma:fieldsID="cebe015878c78a41cafb3cbeb17ca930" ns3:_="" ns4:_="">
    <xsd:import namespace="237c94c6-50ba-47a9-b891-d85b98793526"/>
    <xsd:import namespace="9321d8ad-f16a-4522-a16d-f40c3d089b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c94c6-50ba-47a9-b891-d85b98793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1d8ad-f16a-4522-a16d-f40c3d089b5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40E871-1DD1-4E32-9668-94596A0C29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E27C18-84A0-4886-AB46-33EE6878BD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DFA1EA-DE32-420F-B241-6CB217AC3C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c94c6-50ba-47a9-b891-d85b98793526"/>
    <ds:schemaRef ds:uri="9321d8ad-f16a-4522-a16d-f40c3d089b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6554</TotalTime>
  <Words>155</Words>
  <Application>Microsoft Office PowerPoint</Application>
  <PresentationFormat>ワイド画面</PresentationFormat>
  <Paragraphs>83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柊人 高橋</dc:creator>
  <cp:lastModifiedBy>柊人 高橋</cp:lastModifiedBy>
  <cp:revision>1</cp:revision>
  <dcterms:created xsi:type="dcterms:W3CDTF">2020-09-03T13:58:06Z</dcterms:created>
  <dcterms:modified xsi:type="dcterms:W3CDTF">2020-12-20T16:44:18Z</dcterms:modified>
</cp:coreProperties>
</file>