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7" r:id="rId5"/>
    <p:sldId id="258" r:id="rId6"/>
    <p:sldId id="259" r:id="rId7"/>
    <p:sldId id="260" r:id="rId8"/>
    <p:sldId id="261" r:id="rId9"/>
    <p:sldId id="262" r:id="rId10"/>
    <p:sldId id="263" r:id="rId11"/>
    <p:sldId id="266" r:id="rId12"/>
    <p:sldId id="265" r:id="rId13"/>
    <p:sldId id="264" r:id="rId14"/>
    <p:sldId id="268" r:id="rId15"/>
    <p:sldId id="280" r:id="rId16"/>
    <p:sldId id="276" r:id="rId17"/>
    <p:sldId id="281" r:id="rId18"/>
    <p:sldId id="279" r:id="rId19"/>
    <p:sldId id="275" r:id="rId20"/>
    <p:sldId id="274" r:id="rId21"/>
    <p:sldId id="269" r:id="rId22"/>
    <p:sldId id="270" r:id="rId23"/>
    <p:sldId id="271" r:id="rId24"/>
    <p:sldId id="277" r:id="rId25"/>
    <p:sldId id="267" r:id="rId26"/>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181E"/>
    <a:srgbClr val="E16969"/>
    <a:srgbClr val="FF0000"/>
    <a:srgbClr val="4472C4"/>
    <a:srgbClr val="66FF66"/>
    <a:srgbClr val="000000"/>
    <a:srgbClr val="70AD47"/>
    <a:srgbClr val="5B9BD5"/>
    <a:srgbClr val="ED7D31"/>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9812F-7D9E-4E40-A3EF-EE57C41616AE}" v="854" dt="2021-09-24T00:30:43.12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AHASHI Syuuto(is0361er)" userId="8e78f6a0-1b1f-4fae-850b-fec16be1eaab" providerId="ADAL" clId="{3A306EDB-C283-44D6-9590-C3117E41AEC3}"/>
    <pc:docChg chg="undo custSel addSld modSld sldOrd">
      <pc:chgData name="TAKAHASHI Syuuto(is0361er)" userId="8e78f6a0-1b1f-4fae-850b-fec16be1eaab" providerId="ADAL" clId="{3A306EDB-C283-44D6-9590-C3117E41AEC3}" dt="2020-09-28T07:57:40.106" v="5429" actId="1076"/>
      <pc:docMkLst>
        <pc:docMk/>
      </pc:docMkLst>
      <pc:sldChg chg="modSp">
        <pc:chgData name="TAKAHASHI Syuuto(is0361er)" userId="8e78f6a0-1b1f-4fae-850b-fec16be1eaab" providerId="ADAL" clId="{3A306EDB-C283-44D6-9590-C3117E41AEC3}" dt="2020-09-28T07:25:08.173" v="4741" actId="20577"/>
        <pc:sldMkLst>
          <pc:docMk/>
          <pc:sldMk cId="1354763701" sldId="257"/>
        </pc:sldMkLst>
        <pc:spChg chg="mod">
          <ac:chgData name="TAKAHASHI Syuuto(is0361er)" userId="8e78f6a0-1b1f-4fae-850b-fec16be1eaab" providerId="ADAL" clId="{3A306EDB-C283-44D6-9590-C3117E41AEC3}" dt="2020-09-28T07:25:08.173" v="4741" actId="20577"/>
          <ac:spMkLst>
            <pc:docMk/>
            <pc:sldMk cId="1354763701" sldId="257"/>
            <ac:spMk id="7" creationId="{29BBD727-63EE-4766-BD62-8D3A8521E9B2}"/>
          </ac:spMkLst>
        </pc:spChg>
      </pc:sldChg>
      <pc:sldChg chg="modSp modNotesTx">
        <pc:chgData name="TAKAHASHI Syuuto(is0361er)" userId="8e78f6a0-1b1f-4fae-850b-fec16be1eaab" providerId="ADAL" clId="{3A306EDB-C283-44D6-9590-C3117E41AEC3}" dt="2020-09-28T00:34:17.776" v="4092" actId="20577"/>
        <pc:sldMkLst>
          <pc:docMk/>
          <pc:sldMk cId="323814948" sldId="262"/>
        </pc:sldMkLst>
        <pc:spChg chg="mod">
          <ac:chgData name="TAKAHASHI Syuuto(is0361er)" userId="8e78f6a0-1b1f-4fae-850b-fec16be1eaab" providerId="ADAL" clId="{3A306EDB-C283-44D6-9590-C3117E41AEC3}" dt="2020-09-28T00:34:17.776" v="4092" actId="20577"/>
          <ac:spMkLst>
            <pc:docMk/>
            <pc:sldMk cId="323814948" sldId="262"/>
            <ac:spMk id="9" creationId="{EA7900A2-9413-4F99-91A5-725F6F4F11DD}"/>
          </ac:spMkLst>
        </pc:spChg>
      </pc:sldChg>
      <pc:sldChg chg="modSp">
        <pc:chgData name="TAKAHASHI Syuuto(is0361er)" userId="8e78f6a0-1b1f-4fae-850b-fec16be1eaab" providerId="ADAL" clId="{3A306EDB-C283-44D6-9590-C3117E41AEC3}" dt="2020-09-27T15:46:54.846" v="2430" actId="20577"/>
        <pc:sldMkLst>
          <pc:docMk/>
          <pc:sldMk cId="2598827224" sldId="263"/>
        </pc:sldMkLst>
        <pc:spChg chg="mod">
          <ac:chgData name="TAKAHASHI Syuuto(is0361er)" userId="8e78f6a0-1b1f-4fae-850b-fec16be1eaab" providerId="ADAL" clId="{3A306EDB-C283-44D6-9590-C3117E41AEC3}" dt="2020-09-27T15:46:54.846" v="2430" actId="20577"/>
          <ac:spMkLst>
            <pc:docMk/>
            <pc:sldMk cId="2598827224" sldId="263"/>
            <ac:spMk id="7" creationId="{8CCA7914-3930-4685-BCD0-355C6293D845}"/>
          </ac:spMkLst>
        </pc:spChg>
        <pc:spChg chg="mod">
          <ac:chgData name="TAKAHASHI Syuuto(is0361er)" userId="8e78f6a0-1b1f-4fae-850b-fec16be1eaab" providerId="ADAL" clId="{3A306EDB-C283-44D6-9590-C3117E41AEC3}" dt="2020-09-14T12:02:11.786" v="344" actId="1076"/>
          <ac:spMkLst>
            <pc:docMk/>
            <pc:sldMk cId="2598827224" sldId="263"/>
            <ac:spMk id="65" creationId="{44062856-A057-4EB3-8A20-002CE29AAD28}"/>
          </ac:spMkLst>
        </pc:spChg>
        <pc:spChg chg="mod">
          <ac:chgData name="TAKAHASHI Syuuto(is0361er)" userId="8e78f6a0-1b1f-4fae-850b-fec16be1eaab" providerId="ADAL" clId="{3A306EDB-C283-44D6-9590-C3117E41AEC3}" dt="2020-09-14T12:01:56.079" v="337" actId="1076"/>
          <ac:spMkLst>
            <pc:docMk/>
            <pc:sldMk cId="2598827224" sldId="263"/>
            <ac:spMk id="69" creationId="{53D69968-10BC-41C4-8215-39CFD6644CB8}"/>
          </ac:spMkLst>
        </pc:spChg>
        <pc:cxnChg chg="mod">
          <ac:chgData name="TAKAHASHI Syuuto(is0361er)" userId="8e78f6a0-1b1f-4fae-850b-fec16be1eaab" providerId="ADAL" clId="{3A306EDB-C283-44D6-9590-C3117E41AEC3}" dt="2020-09-14T12:02:05.842" v="342" actId="14100"/>
          <ac:cxnSpMkLst>
            <pc:docMk/>
            <pc:sldMk cId="2598827224" sldId="263"/>
            <ac:cxnSpMk id="34" creationId="{DA6D557B-C3AB-4D8F-895A-EFE7B155FC4B}"/>
          </ac:cxnSpMkLst>
        </pc:cxnChg>
        <pc:cxnChg chg="mod">
          <ac:chgData name="TAKAHASHI Syuuto(is0361er)" userId="8e78f6a0-1b1f-4fae-850b-fec16be1eaab" providerId="ADAL" clId="{3A306EDB-C283-44D6-9590-C3117E41AEC3}" dt="2020-09-14T12:01:57.535" v="339" actId="1076"/>
          <ac:cxnSpMkLst>
            <pc:docMk/>
            <pc:sldMk cId="2598827224" sldId="263"/>
            <ac:cxnSpMk id="59" creationId="{A8A482C9-5A68-4A6F-95D5-1C1AC2461110}"/>
          </ac:cxnSpMkLst>
        </pc:cxnChg>
        <pc:cxnChg chg="mod">
          <ac:chgData name="TAKAHASHI Syuuto(is0361er)" userId="8e78f6a0-1b1f-4fae-850b-fec16be1eaab" providerId="ADAL" clId="{3A306EDB-C283-44D6-9590-C3117E41AEC3}" dt="2020-09-14T12:02:06.277" v="343" actId="14100"/>
          <ac:cxnSpMkLst>
            <pc:docMk/>
            <pc:sldMk cId="2598827224" sldId="263"/>
            <ac:cxnSpMk id="66" creationId="{05E994E2-3A57-4FBC-B01B-4EC5640226B4}"/>
          </ac:cxnSpMkLst>
        </pc:cxnChg>
      </pc:sldChg>
      <pc:sldChg chg="addSp delSp modSp">
        <pc:chgData name="TAKAHASHI Syuuto(is0361er)" userId="8e78f6a0-1b1f-4fae-850b-fec16be1eaab" providerId="ADAL" clId="{3A306EDB-C283-44D6-9590-C3117E41AEC3}" dt="2020-09-28T07:19:20.064" v="4727"/>
        <pc:sldMkLst>
          <pc:docMk/>
          <pc:sldMk cId="363113039" sldId="264"/>
        </pc:sldMkLst>
        <pc:spChg chg="add mod">
          <ac:chgData name="TAKAHASHI Syuuto(is0361er)" userId="8e78f6a0-1b1f-4fae-850b-fec16be1eaab" providerId="ADAL" clId="{3A306EDB-C283-44D6-9590-C3117E41AEC3}" dt="2020-09-27T17:13:20.673" v="3833" actId="14100"/>
          <ac:spMkLst>
            <pc:docMk/>
            <pc:sldMk cId="363113039" sldId="264"/>
            <ac:spMk id="2" creationId="{48B386EA-A341-4E28-9A0E-28D9C438A1C6}"/>
          </ac:spMkLst>
        </pc:spChg>
        <pc:spChg chg="add mod">
          <ac:chgData name="TAKAHASHI Syuuto(is0361er)" userId="8e78f6a0-1b1f-4fae-850b-fec16be1eaab" providerId="ADAL" clId="{3A306EDB-C283-44D6-9590-C3117E41AEC3}" dt="2020-09-27T17:12:18.889" v="3734" actId="692"/>
          <ac:spMkLst>
            <pc:docMk/>
            <pc:sldMk cId="363113039" sldId="264"/>
            <ac:spMk id="3" creationId="{3F6EC291-537C-49A6-97D9-497FC0C53FAE}"/>
          </ac:spMkLst>
        </pc:spChg>
        <pc:spChg chg="mod">
          <ac:chgData name="TAKAHASHI Syuuto(is0361er)" userId="8e78f6a0-1b1f-4fae-850b-fec16be1eaab" providerId="ADAL" clId="{3A306EDB-C283-44D6-9590-C3117E41AEC3}" dt="2020-09-27T16:54:18.701" v="3070"/>
          <ac:spMkLst>
            <pc:docMk/>
            <pc:sldMk cId="363113039" sldId="264"/>
            <ac:spMk id="7" creationId="{8CCA7914-3930-4685-BCD0-355C6293D845}"/>
          </ac:spMkLst>
        </pc:spChg>
        <pc:spChg chg="mod">
          <ac:chgData name="TAKAHASHI Syuuto(is0361er)" userId="8e78f6a0-1b1f-4fae-850b-fec16be1eaab" providerId="ADAL" clId="{3A306EDB-C283-44D6-9590-C3117E41AEC3}" dt="2020-09-27T16:58:18.700" v="3160"/>
          <ac:spMkLst>
            <pc:docMk/>
            <pc:sldMk cId="363113039" sldId="264"/>
            <ac:spMk id="8" creationId="{D48030AF-3915-4F62-9EBD-BC7904331787}"/>
          </ac:spMkLst>
        </pc:spChg>
        <pc:spChg chg="mod">
          <ac:chgData name="TAKAHASHI Syuuto(is0361er)" userId="8e78f6a0-1b1f-4fae-850b-fec16be1eaab" providerId="ADAL" clId="{3A306EDB-C283-44D6-9590-C3117E41AEC3}" dt="2020-09-28T07:18:18.304" v="4668" actId="113"/>
          <ac:spMkLst>
            <pc:docMk/>
            <pc:sldMk cId="363113039" sldId="264"/>
            <ac:spMk id="9" creationId="{EA7900A2-9413-4F99-91A5-725F6F4F11DD}"/>
          </ac:spMkLst>
        </pc:spChg>
        <pc:spChg chg="add mod">
          <ac:chgData name="TAKAHASHI Syuuto(is0361er)" userId="8e78f6a0-1b1f-4fae-850b-fec16be1eaab" providerId="ADAL" clId="{3A306EDB-C283-44D6-9590-C3117E41AEC3}" dt="2020-09-28T04:15:16.737" v="4117" actId="1076"/>
          <ac:spMkLst>
            <pc:docMk/>
            <pc:sldMk cId="363113039" sldId="264"/>
            <ac:spMk id="10" creationId="{B46ED86D-0349-47B4-A514-C168DA9620CA}"/>
          </ac:spMkLst>
        </pc:spChg>
        <pc:spChg chg="del">
          <ac:chgData name="TAKAHASHI Syuuto(is0361er)" userId="8e78f6a0-1b1f-4fae-850b-fec16be1eaab" providerId="ADAL" clId="{3A306EDB-C283-44D6-9590-C3117E41AEC3}" dt="2020-09-27T16:58:33.625" v="3162" actId="478"/>
          <ac:spMkLst>
            <pc:docMk/>
            <pc:sldMk cId="363113039" sldId="264"/>
            <ac:spMk id="11" creationId="{E8C52282-38E3-417F-A7DB-818E3021AE63}"/>
          </ac:spMkLst>
        </pc:spChg>
        <pc:spChg chg="add mod">
          <ac:chgData name="TAKAHASHI Syuuto(is0361er)" userId="8e78f6a0-1b1f-4fae-850b-fec16be1eaab" providerId="ADAL" clId="{3A306EDB-C283-44D6-9590-C3117E41AEC3}" dt="2020-09-28T07:19:20.064" v="4727"/>
          <ac:spMkLst>
            <pc:docMk/>
            <pc:sldMk cId="363113039" sldId="264"/>
            <ac:spMk id="12" creationId="{D95E6104-17F3-4201-9DEA-B3B7DD34EFE2}"/>
          </ac:spMkLst>
        </pc:spChg>
        <pc:spChg chg="add del mod">
          <ac:chgData name="TAKAHASHI Syuuto(is0361er)" userId="8e78f6a0-1b1f-4fae-850b-fec16be1eaab" providerId="ADAL" clId="{3A306EDB-C283-44D6-9590-C3117E41AEC3}" dt="2020-09-27T17:09:48.175" v="3624" actId="478"/>
          <ac:spMkLst>
            <pc:docMk/>
            <pc:sldMk cId="363113039" sldId="264"/>
            <ac:spMk id="13" creationId="{5DD732C2-F70A-4A0A-A04F-4DF8908E5E44}"/>
          </ac:spMkLst>
        </pc:spChg>
        <pc:spChg chg="add mod">
          <ac:chgData name="TAKAHASHI Syuuto(is0361er)" userId="8e78f6a0-1b1f-4fae-850b-fec16be1eaab" providerId="ADAL" clId="{3A306EDB-C283-44D6-9590-C3117E41AEC3}" dt="2020-09-28T07:18:41.908" v="4672" actId="113"/>
          <ac:spMkLst>
            <pc:docMk/>
            <pc:sldMk cId="363113039" sldId="264"/>
            <ac:spMk id="14" creationId="{FF1F2DD5-F64B-4087-852E-33A38A4781B3}"/>
          </ac:spMkLst>
        </pc:spChg>
      </pc:sldChg>
      <pc:sldChg chg="addSp delSp modSp">
        <pc:chgData name="TAKAHASHI Syuuto(is0361er)" userId="8e78f6a0-1b1f-4fae-850b-fec16be1eaab" providerId="ADAL" clId="{3A306EDB-C283-44D6-9590-C3117E41AEC3}" dt="2020-09-27T17:37:20.809" v="4082" actId="207"/>
        <pc:sldMkLst>
          <pc:docMk/>
          <pc:sldMk cId="2260175828" sldId="265"/>
        </pc:sldMkLst>
        <pc:spChg chg="add del mod">
          <ac:chgData name="TAKAHASHI Syuuto(is0361er)" userId="8e78f6a0-1b1f-4fae-850b-fec16be1eaab" providerId="ADAL" clId="{3A306EDB-C283-44D6-9590-C3117E41AEC3}" dt="2020-09-27T14:42:23.767" v="2216" actId="11529"/>
          <ac:spMkLst>
            <pc:docMk/>
            <pc:sldMk cId="2260175828" sldId="265"/>
            <ac:spMk id="2" creationId="{1619E6EF-7F92-444F-BF11-2DCCAE733F8F}"/>
          </ac:spMkLst>
        </pc:spChg>
        <pc:spChg chg="add del mod">
          <ac:chgData name="TAKAHASHI Syuuto(is0361er)" userId="8e78f6a0-1b1f-4fae-850b-fec16be1eaab" providerId="ADAL" clId="{3A306EDB-C283-44D6-9590-C3117E41AEC3}" dt="2020-09-27T17:22:38.443" v="3940" actId="478"/>
          <ac:spMkLst>
            <pc:docMk/>
            <pc:sldMk cId="2260175828" sldId="265"/>
            <ac:spMk id="3" creationId="{8243CD34-5BB3-4F2F-BDB4-E0867A14BC1F}"/>
          </ac:spMkLst>
        </pc:spChg>
        <pc:spChg chg="add del mod">
          <ac:chgData name="TAKAHASHI Syuuto(is0361er)" userId="8e78f6a0-1b1f-4fae-850b-fec16be1eaab" providerId="ADAL" clId="{3A306EDB-C283-44D6-9590-C3117E41AEC3}" dt="2020-09-27T03:12:01.673" v="1743" actId="478"/>
          <ac:spMkLst>
            <pc:docMk/>
            <pc:sldMk cId="2260175828" sldId="265"/>
            <ac:spMk id="3" creationId="{931F2A3B-CE51-47EF-B4E4-B6EAA77F04A4}"/>
          </ac:spMkLst>
        </pc:spChg>
        <pc:spChg chg="mod">
          <ac:chgData name="TAKAHASHI Syuuto(is0361er)" userId="8e78f6a0-1b1f-4fae-850b-fec16be1eaab" providerId="ADAL" clId="{3A306EDB-C283-44D6-9590-C3117E41AEC3}" dt="2020-09-27T14:47:19.561" v="2270" actId="1076"/>
          <ac:spMkLst>
            <pc:docMk/>
            <pc:sldMk cId="2260175828" sldId="265"/>
            <ac:spMk id="5" creationId="{D0AFFB49-D848-40E4-B84C-2E3AA4275415}"/>
          </ac:spMkLst>
        </pc:spChg>
        <pc:spChg chg="add del mod">
          <ac:chgData name="TAKAHASHI Syuuto(is0361er)" userId="8e78f6a0-1b1f-4fae-850b-fec16be1eaab" providerId="ADAL" clId="{3A306EDB-C283-44D6-9590-C3117E41AEC3}" dt="2020-09-27T17:31:31.256" v="4055"/>
          <ac:spMkLst>
            <pc:docMk/>
            <pc:sldMk cId="2260175828" sldId="265"/>
            <ac:spMk id="6" creationId="{1F0D92D7-69ED-4562-B2AC-DA4FDB41DD19}"/>
          </ac:spMkLst>
        </pc:spChg>
        <pc:spChg chg="mod">
          <ac:chgData name="TAKAHASHI Syuuto(is0361er)" userId="8e78f6a0-1b1f-4fae-850b-fec16be1eaab" providerId="ADAL" clId="{3A306EDB-C283-44D6-9590-C3117E41AEC3}" dt="2020-09-27T02:55:08.471" v="1359"/>
          <ac:spMkLst>
            <pc:docMk/>
            <pc:sldMk cId="2260175828" sldId="265"/>
            <ac:spMk id="7" creationId="{8CCA7914-3930-4685-BCD0-355C6293D845}"/>
          </ac:spMkLst>
        </pc:spChg>
        <pc:spChg chg="mod">
          <ac:chgData name="TAKAHASHI Syuuto(is0361er)" userId="8e78f6a0-1b1f-4fae-850b-fec16be1eaab" providerId="ADAL" clId="{3A306EDB-C283-44D6-9590-C3117E41AEC3}" dt="2020-09-27T02:55:31.198" v="1446" actId="14100"/>
          <ac:spMkLst>
            <pc:docMk/>
            <pc:sldMk cId="2260175828" sldId="265"/>
            <ac:spMk id="8" creationId="{D48030AF-3915-4F62-9EBD-BC7904331787}"/>
          </ac:spMkLst>
        </pc:spChg>
        <pc:spChg chg="mod">
          <ac:chgData name="TAKAHASHI Syuuto(is0361er)" userId="8e78f6a0-1b1f-4fae-850b-fec16be1eaab" providerId="ADAL" clId="{3A306EDB-C283-44D6-9590-C3117E41AEC3}" dt="2020-09-27T16:05:53.301" v="2674" actId="20577"/>
          <ac:spMkLst>
            <pc:docMk/>
            <pc:sldMk cId="2260175828" sldId="265"/>
            <ac:spMk id="9" creationId="{EA7900A2-9413-4F99-91A5-725F6F4F11DD}"/>
          </ac:spMkLst>
        </pc:spChg>
        <pc:spChg chg="add mod">
          <ac:chgData name="TAKAHASHI Syuuto(is0361er)" userId="8e78f6a0-1b1f-4fae-850b-fec16be1eaab" providerId="ADAL" clId="{3A306EDB-C283-44D6-9590-C3117E41AEC3}" dt="2020-09-27T17:18:00.183" v="3923" actId="404"/>
          <ac:spMkLst>
            <pc:docMk/>
            <pc:sldMk cId="2260175828" sldId="265"/>
            <ac:spMk id="10" creationId="{52D7DDC5-C0A8-4F3C-B094-2941351CE53E}"/>
          </ac:spMkLst>
        </pc:spChg>
        <pc:spChg chg="del">
          <ac:chgData name="TAKAHASHI Syuuto(is0361er)" userId="8e78f6a0-1b1f-4fae-850b-fec16be1eaab" providerId="ADAL" clId="{3A306EDB-C283-44D6-9590-C3117E41AEC3}" dt="2020-09-15T00:57:02.872" v="543" actId="478"/>
          <ac:spMkLst>
            <pc:docMk/>
            <pc:sldMk cId="2260175828" sldId="265"/>
            <ac:spMk id="10" creationId="{E1F5C46D-9D81-4D9C-A2CA-3FB419A55BB8}"/>
          </ac:spMkLst>
        </pc:spChg>
        <pc:spChg chg="add del mod">
          <ac:chgData name="TAKAHASHI Syuuto(is0361er)" userId="8e78f6a0-1b1f-4fae-850b-fec16be1eaab" providerId="ADAL" clId="{3A306EDB-C283-44D6-9590-C3117E41AEC3}" dt="2020-09-27T04:06:55.490" v="1814" actId="478"/>
          <ac:spMkLst>
            <pc:docMk/>
            <pc:sldMk cId="2260175828" sldId="265"/>
            <ac:spMk id="11" creationId="{C62CDF0C-8202-45C9-9D7D-C835E54DFE65}"/>
          </ac:spMkLst>
        </pc:spChg>
        <pc:spChg chg="mod">
          <ac:chgData name="TAKAHASHI Syuuto(is0361er)" userId="8e78f6a0-1b1f-4fae-850b-fec16be1eaab" providerId="ADAL" clId="{3A306EDB-C283-44D6-9590-C3117E41AEC3}" dt="2020-09-27T14:41:49.985" v="2214" actId="403"/>
          <ac:spMkLst>
            <pc:docMk/>
            <pc:sldMk cId="2260175828" sldId="265"/>
            <ac:spMk id="12" creationId="{3296E167-F1CF-4795-9ECF-91BFA0992C99}"/>
          </ac:spMkLst>
        </pc:spChg>
        <pc:spChg chg="mod">
          <ac:chgData name="TAKAHASHI Syuuto(is0361er)" userId="8e78f6a0-1b1f-4fae-850b-fec16be1eaab" providerId="ADAL" clId="{3A306EDB-C283-44D6-9590-C3117E41AEC3}" dt="2020-09-27T04:06:35.218" v="1801" actId="1076"/>
          <ac:spMkLst>
            <pc:docMk/>
            <pc:sldMk cId="2260175828" sldId="265"/>
            <ac:spMk id="13" creationId="{ED06BD40-CB31-40E8-A2CB-B84B7B86CF1A}"/>
          </ac:spMkLst>
        </pc:spChg>
        <pc:spChg chg="add mod">
          <ac:chgData name="TAKAHASHI Syuuto(is0361er)" userId="8e78f6a0-1b1f-4fae-850b-fec16be1eaab" providerId="ADAL" clId="{3A306EDB-C283-44D6-9590-C3117E41AEC3}" dt="2020-09-27T14:45:15.157" v="2243" actId="692"/>
          <ac:spMkLst>
            <pc:docMk/>
            <pc:sldMk cId="2260175828" sldId="265"/>
            <ac:spMk id="15" creationId="{2C6904EA-B0C2-48F6-9E70-F08D691F8162}"/>
          </ac:spMkLst>
        </pc:spChg>
        <pc:spChg chg="add del mod">
          <ac:chgData name="TAKAHASHI Syuuto(is0361er)" userId="8e78f6a0-1b1f-4fae-850b-fec16be1eaab" providerId="ADAL" clId="{3A306EDB-C283-44D6-9590-C3117E41AEC3}" dt="2020-09-27T14:45:32.285" v="2245" actId="478"/>
          <ac:spMkLst>
            <pc:docMk/>
            <pc:sldMk cId="2260175828" sldId="265"/>
            <ac:spMk id="19" creationId="{E06B6D08-6222-418F-B8C4-9FB39AC009BD}"/>
          </ac:spMkLst>
        </pc:spChg>
        <pc:spChg chg="add mod">
          <ac:chgData name="TAKAHASHI Syuuto(is0361er)" userId="8e78f6a0-1b1f-4fae-850b-fec16be1eaab" providerId="ADAL" clId="{3A306EDB-C283-44D6-9590-C3117E41AEC3}" dt="2020-09-27T14:46:30.829" v="2260" actId="692"/>
          <ac:spMkLst>
            <pc:docMk/>
            <pc:sldMk cId="2260175828" sldId="265"/>
            <ac:spMk id="20" creationId="{0D9F17C8-5C65-436B-8663-CE8684755082}"/>
          </ac:spMkLst>
        </pc:spChg>
        <pc:spChg chg="mod">
          <ac:chgData name="TAKAHASHI Syuuto(is0361er)" userId="8e78f6a0-1b1f-4fae-850b-fec16be1eaab" providerId="ADAL" clId="{3A306EDB-C283-44D6-9590-C3117E41AEC3}" dt="2020-09-27T14:43:13.008" v="2229" actId="1076"/>
          <ac:spMkLst>
            <pc:docMk/>
            <pc:sldMk cId="2260175828" sldId="265"/>
            <ac:spMk id="23" creationId="{52833383-3326-418C-8866-F5C45B3FDCE0}"/>
          </ac:spMkLst>
        </pc:spChg>
        <pc:spChg chg="mod">
          <ac:chgData name="TAKAHASHI Syuuto(is0361er)" userId="8e78f6a0-1b1f-4fae-850b-fec16be1eaab" providerId="ADAL" clId="{3A306EDB-C283-44D6-9590-C3117E41AEC3}" dt="2020-09-27T14:47:38.425" v="2273" actId="1076"/>
          <ac:spMkLst>
            <pc:docMk/>
            <pc:sldMk cId="2260175828" sldId="265"/>
            <ac:spMk id="26" creationId="{288230F6-D7C4-49FD-BB38-884402B0D9B1}"/>
          </ac:spMkLst>
        </pc:spChg>
        <pc:spChg chg="add del mod">
          <ac:chgData name="TAKAHASHI Syuuto(is0361er)" userId="8e78f6a0-1b1f-4fae-850b-fec16be1eaab" providerId="ADAL" clId="{3A306EDB-C283-44D6-9590-C3117E41AEC3}" dt="2020-09-27T02:20:58.421" v="1066" actId="478"/>
          <ac:spMkLst>
            <pc:docMk/>
            <pc:sldMk cId="2260175828" sldId="265"/>
            <ac:spMk id="33" creationId="{2A483A2E-074A-4C7B-8C19-D699F34D779E}"/>
          </ac:spMkLst>
        </pc:spChg>
        <pc:spChg chg="add del mod">
          <ac:chgData name="TAKAHASHI Syuuto(is0361er)" userId="8e78f6a0-1b1f-4fae-850b-fec16be1eaab" providerId="ADAL" clId="{3A306EDB-C283-44D6-9590-C3117E41AEC3}" dt="2020-09-27T02:47:43.798" v="1224" actId="14100"/>
          <ac:spMkLst>
            <pc:docMk/>
            <pc:sldMk cId="2260175828" sldId="265"/>
            <ac:spMk id="34" creationId="{29E4805E-1BF1-48BA-AE23-01C4064FAF07}"/>
          </ac:spMkLst>
        </pc:spChg>
        <pc:spChg chg="add del mod">
          <ac:chgData name="TAKAHASHI Syuuto(is0361er)" userId="8e78f6a0-1b1f-4fae-850b-fec16be1eaab" providerId="ADAL" clId="{3A306EDB-C283-44D6-9590-C3117E41AEC3}" dt="2020-09-27T02:31:45.066" v="1111" actId="1076"/>
          <ac:spMkLst>
            <pc:docMk/>
            <pc:sldMk cId="2260175828" sldId="265"/>
            <ac:spMk id="35" creationId="{4B0A73ED-AAD4-4B8D-A70F-4F1CCC8BD9A9}"/>
          </ac:spMkLst>
        </pc:spChg>
        <pc:spChg chg="add mod">
          <ac:chgData name="TAKAHASHI Syuuto(is0361er)" userId="8e78f6a0-1b1f-4fae-850b-fec16be1eaab" providerId="ADAL" clId="{3A306EDB-C283-44D6-9590-C3117E41AEC3}" dt="2020-09-27T14:46:44.912" v="2266" actId="1076"/>
          <ac:spMkLst>
            <pc:docMk/>
            <pc:sldMk cId="2260175828" sldId="265"/>
            <ac:spMk id="39" creationId="{95783AC2-C4DE-4BF4-801E-95F05AB62B58}"/>
          </ac:spMkLst>
        </pc:spChg>
        <pc:spChg chg="add mod">
          <ac:chgData name="TAKAHASHI Syuuto(is0361er)" userId="8e78f6a0-1b1f-4fae-850b-fec16be1eaab" providerId="ADAL" clId="{3A306EDB-C283-44D6-9590-C3117E41AEC3}" dt="2020-09-27T14:47:30.152" v="2272" actId="692"/>
          <ac:spMkLst>
            <pc:docMk/>
            <pc:sldMk cId="2260175828" sldId="265"/>
            <ac:spMk id="40" creationId="{F9F69EE4-BB3F-4EE9-A3AE-8B6B88EC4D53}"/>
          </ac:spMkLst>
        </pc:spChg>
        <pc:spChg chg="add mod">
          <ac:chgData name="TAKAHASHI Syuuto(is0361er)" userId="8e78f6a0-1b1f-4fae-850b-fec16be1eaab" providerId="ADAL" clId="{3A306EDB-C283-44D6-9590-C3117E41AEC3}" dt="2020-09-27T02:34:36.271" v="1120" actId="1076"/>
          <ac:spMkLst>
            <pc:docMk/>
            <pc:sldMk cId="2260175828" sldId="265"/>
            <ac:spMk id="41" creationId="{7C9936BA-36C4-4A3D-8198-AEA05677F21B}"/>
          </ac:spMkLst>
        </pc:spChg>
        <pc:spChg chg="add mod">
          <ac:chgData name="TAKAHASHI Syuuto(is0361er)" userId="8e78f6a0-1b1f-4fae-850b-fec16be1eaab" providerId="ADAL" clId="{3A306EDB-C283-44D6-9590-C3117E41AEC3}" dt="2020-09-27T14:46:52.310" v="2268" actId="1076"/>
          <ac:spMkLst>
            <pc:docMk/>
            <pc:sldMk cId="2260175828" sldId="265"/>
            <ac:spMk id="42" creationId="{0D1F2307-8EAF-46FA-8CAD-857E6CD935DF}"/>
          </ac:spMkLst>
        </pc:spChg>
        <pc:spChg chg="del">
          <ac:chgData name="TAKAHASHI Syuuto(is0361er)" userId="8e78f6a0-1b1f-4fae-850b-fec16be1eaab" providerId="ADAL" clId="{3A306EDB-C283-44D6-9590-C3117E41AEC3}" dt="2020-09-27T02:16:53.926" v="1017" actId="478"/>
          <ac:spMkLst>
            <pc:docMk/>
            <pc:sldMk cId="2260175828" sldId="265"/>
            <ac:spMk id="43" creationId="{D5DD388B-CD54-4586-BC8F-AA7D82C449C0}"/>
          </ac:spMkLst>
        </pc:spChg>
        <pc:spChg chg="del">
          <ac:chgData name="TAKAHASHI Syuuto(is0361er)" userId="8e78f6a0-1b1f-4fae-850b-fec16be1eaab" providerId="ADAL" clId="{3A306EDB-C283-44D6-9590-C3117E41AEC3}" dt="2020-09-27T02:16:52.582" v="1016" actId="478"/>
          <ac:spMkLst>
            <pc:docMk/>
            <pc:sldMk cId="2260175828" sldId="265"/>
            <ac:spMk id="44" creationId="{DC34FB8A-E76D-47A1-BDAC-A6ADEFB019F3}"/>
          </ac:spMkLst>
        </pc:spChg>
        <pc:spChg chg="add mod">
          <ac:chgData name="TAKAHASHI Syuuto(is0361er)" userId="8e78f6a0-1b1f-4fae-850b-fec16be1eaab" providerId="ADAL" clId="{3A306EDB-C283-44D6-9590-C3117E41AEC3}" dt="2020-09-27T16:03:06.895" v="2662"/>
          <ac:spMkLst>
            <pc:docMk/>
            <pc:sldMk cId="2260175828" sldId="265"/>
            <ac:spMk id="52" creationId="{AFF6CA3F-32D4-4F69-956B-D22CDB75E97D}"/>
          </ac:spMkLst>
        </pc:spChg>
        <pc:spChg chg="add del mod">
          <ac:chgData name="TAKAHASHI Syuuto(is0361er)" userId="8e78f6a0-1b1f-4fae-850b-fec16be1eaab" providerId="ADAL" clId="{3A306EDB-C283-44D6-9590-C3117E41AEC3}" dt="2020-09-27T04:06:47.228" v="1811"/>
          <ac:spMkLst>
            <pc:docMk/>
            <pc:sldMk cId="2260175828" sldId="265"/>
            <ac:spMk id="53" creationId="{1A31FE97-54B2-4D3D-AF60-F799BE4694B0}"/>
          </ac:spMkLst>
        </pc:spChg>
        <pc:spChg chg="add del mod">
          <ac:chgData name="TAKAHASHI Syuuto(is0361er)" userId="8e78f6a0-1b1f-4fae-850b-fec16be1eaab" providerId="ADAL" clId="{3A306EDB-C283-44D6-9590-C3117E41AEC3}" dt="2020-09-27T04:06:44.980" v="1809"/>
          <ac:spMkLst>
            <pc:docMk/>
            <pc:sldMk cId="2260175828" sldId="265"/>
            <ac:spMk id="54" creationId="{55B4326F-86B3-4D63-A137-01396F2C5B77}"/>
          </ac:spMkLst>
        </pc:spChg>
        <pc:spChg chg="add del mod">
          <ac:chgData name="TAKAHASHI Syuuto(is0361er)" userId="8e78f6a0-1b1f-4fae-850b-fec16be1eaab" providerId="ADAL" clId="{3A306EDB-C283-44D6-9590-C3117E41AEC3}" dt="2020-09-27T04:06:43.999" v="1807"/>
          <ac:spMkLst>
            <pc:docMk/>
            <pc:sldMk cId="2260175828" sldId="265"/>
            <ac:spMk id="55" creationId="{2ECEC41C-1323-4ECB-B490-B33FD39ADFFB}"/>
          </ac:spMkLst>
        </pc:spChg>
        <pc:spChg chg="add mod">
          <ac:chgData name="TAKAHASHI Syuuto(is0361er)" userId="8e78f6a0-1b1f-4fae-850b-fec16be1eaab" providerId="ADAL" clId="{3A306EDB-C283-44D6-9590-C3117E41AEC3}" dt="2020-09-27T16:35:13.602" v="2922" actId="1076"/>
          <ac:spMkLst>
            <pc:docMk/>
            <pc:sldMk cId="2260175828" sldId="265"/>
            <ac:spMk id="60" creationId="{9CB3E909-8BA2-4F4F-A5EA-1F0C73A5EFF7}"/>
          </ac:spMkLst>
        </pc:spChg>
        <pc:spChg chg="add del mod">
          <ac:chgData name="TAKAHASHI Syuuto(is0361er)" userId="8e78f6a0-1b1f-4fae-850b-fec16be1eaab" providerId="ADAL" clId="{3A306EDB-C283-44D6-9590-C3117E41AEC3}" dt="2020-09-27T17:37:20.809" v="4082" actId="207"/>
          <ac:spMkLst>
            <pc:docMk/>
            <pc:sldMk cId="2260175828" sldId="265"/>
            <ac:spMk id="61" creationId="{7B575A5B-AF19-40EF-81F3-43D9A6C37518}"/>
          </ac:spMkLst>
        </pc:spChg>
        <pc:spChg chg="mod">
          <ac:chgData name="TAKAHASHI Syuuto(is0361er)" userId="8e78f6a0-1b1f-4fae-850b-fec16be1eaab" providerId="ADAL" clId="{3A306EDB-C283-44D6-9590-C3117E41AEC3}" dt="2020-09-27T17:31:31.256" v="4055"/>
          <ac:spMkLst>
            <pc:docMk/>
            <pc:sldMk cId="2260175828" sldId="265"/>
            <ac:spMk id="62" creationId="{8A388B76-D0A1-4AEA-9DA9-554E5F088842}"/>
          </ac:spMkLst>
        </pc:spChg>
        <pc:spChg chg="mod">
          <ac:chgData name="TAKAHASHI Syuuto(is0361er)" userId="8e78f6a0-1b1f-4fae-850b-fec16be1eaab" providerId="ADAL" clId="{3A306EDB-C283-44D6-9590-C3117E41AEC3}" dt="2020-09-27T17:31:31.256" v="4055"/>
          <ac:spMkLst>
            <pc:docMk/>
            <pc:sldMk cId="2260175828" sldId="265"/>
            <ac:spMk id="63" creationId="{9D338A6B-A374-4E1B-86AC-0BD90E7BCC73}"/>
          </ac:spMkLst>
        </pc:spChg>
        <pc:spChg chg="mod">
          <ac:chgData name="TAKAHASHI Syuuto(is0361er)" userId="8e78f6a0-1b1f-4fae-850b-fec16be1eaab" providerId="ADAL" clId="{3A306EDB-C283-44D6-9590-C3117E41AEC3}" dt="2020-09-27T17:31:31.256" v="4055"/>
          <ac:spMkLst>
            <pc:docMk/>
            <pc:sldMk cId="2260175828" sldId="265"/>
            <ac:spMk id="64" creationId="{06338903-7F17-46CE-8DBD-2EF0780B229A}"/>
          </ac:spMkLst>
        </pc:spChg>
        <pc:picChg chg="mod">
          <ac:chgData name="TAKAHASHI Syuuto(is0361er)" userId="8e78f6a0-1b1f-4fae-850b-fec16be1eaab" providerId="ADAL" clId="{3A306EDB-C283-44D6-9590-C3117E41AEC3}" dt="2020-09-27T02:21:57.803" v="1083" actId="1076"/>
          <ac:picMkLst>
            <pc:docMk/>
            <pc:sldMk cId="2260175828" sldId="265"/>
            <ac:picMk id="14" creationId="{FCA30E93-C09F-4459-B4B7-C80E1F900A18}"/>
          </ac:picMkLst>
        </pc:picChg>
        <pc:picChg chg="add del mod">
          <ac:chgData name="TAKAHASHI Syuuto(is0361er)" userId="8e78f6a0-1b1f-4fae-850b-fec16be1eaab" providerId="ADAL" clId="{3A306EDB-C283-44D6-9590-C3117E41AEC3}" dt="2020-09-27T02:27:49.167" v="1107" actId="478"/>
          <ac:picMkLst>
            <pc:docMk/>
            <pc:sldMk cId="2260175828" sldId="265"/>
            <ac:picMk id="21" creationId="{A71AD9F5-DD26-4E97-9E5F-A87C008FAABF}"/>
          </ac:picMkLst>
        </pc:picChg>
        <pc:picChg chg="mod">
          <ac:chgData name="TAKAHASHI Syuuto(is0361er)" userId="8e78f6a0-1b1f-4fae-850b-fec16be1eaab" providerId="ADAL" clId="{3A306EDB-C283-44D6-9590-C3117E41AEC3}" dt="2020-09-27T02:21:06.032" v="1067" actId="1076"/>
          <ac:picMkLst>
            <pc:docMk/>
            <pc:sldMk cId="2260175828" sldId="265"/>
            <ac:picMk id="22" creationId="{02D3C2AA-3524-4E64-B919-3064D054A517}"/>
          </ac:picMkLst>
        </pc:picChg>
        <pc:picChg chg="del mod">
          <ac:chgData name="TAKAHASHI Syuuto(is0361er)" userId="8e78f6a0-1b1f-4fae-850b-fec16be1eaab" providerId="ADAL" clId="{3A306EDB-C283-44D6-9590-C3117E41AEC3}" dt="2020-09-27T02:32:02.167" v="1117" actId="478"/>
          <ac:picMkLst>
            <pc:docMk/>
            <pc:sldMk cId="2260175828" sldId="265"/>
            <ac:picMk id="29" creationId="{0AC8325F-7220-47AA-94EC-5C825F2E614A}"/>
          </ac:picMkLst>
        </pc:picChg>
        <pc:picChg chg="del">
          <ac:chgData name="TAKAHASHI Syuuto(is0361er)" userId="8e78f6a0-1b1f-4fae-850b-fec16be1eaab" providerId="ADAL" clId="{3A306EDB-C283-44D6-9590-C3117E41AEC3}" dt="2020-09-27T02:17:46.691" v="1019" actId="478"/>
          <ac:picMkLst>
            <pc:docMk/>
            <pc:sldMk cId="2260175828" sldId="265"/>
            <ac:picMk id="32" creationId="{343A3555-70A7-451C-A742-04D3AC7AF419}"/>
          </ac:picMkLst>
        </pc:picChg>
        <pc:picChg chg="add del mod">
          <ac:chgData name="TAKAHASHI Syuuto(is0361er)" userId="8e78f6a0-1b1f-4fae-850b-fec16be1eaab" providerId="ADAL" clId="{3A306EDB-C283-44D6-9590-C3117E41AEC3}" dt="2020-09-15T00:56:26.627" v="534"/>
          <ac:picMkLst>
            <pc:docMk/>
            <pc:sldMk cId="2260175828" sldId="265"/>
            <ac:picMk id="36" creationId="{44FD4D52-D787-4E56-ADE5-13CCA5AE692F}"/>
          </ac:picMkLst>
        </pc:picChg>
        <pc:picChg chg="add mod">
          <ac:chgData name="TAKAHASHI Syuuto(is0361er)" userId="8e78f6a0-1b1f-4fae-850b-fec16be1eaab" providerId="ADAL" clId="{3A306EDB-C283-44D6-9590-C3117E41AEC3}" dt="2020-09-15T00:56:35.735" v="537" actId="688"/>
          <ac:picMkLst>
            <pc:docMk/>
            <pc:sldMk cId="2260175828" sldId="265"/>
            <ac:picMk id="37" creationId="{9E42256B-CAAF-40D5-8FF3-380F176C9BC5}"/>
          </ac:picMkLst>
        </pc:picChg>
        <pc:picChg chg="add mod">
          <ac:chgData name="TAKAHASHI Syuuto(is0361er)" userId="8e78f6a0-1b1f-4fae-850b-fec16be1eaab" providerId="ADAL" clId="{3A306EDB-C283-44D6-9590-C3117E41AEC3}" dt="2020-09-15T00:56:48.188" v="542" actId="1076"/>
          <ac:picMkLst>
            <pc:docMk/>
            <pc:sldMk cId="2260175828" sldId="265"/>
            <ac:picMk id="38" creationId="{AAC9BBB8-BFFD-4FED-9830-2FF440DABC22}"/>
          </ac:picMkLst>
        </pc:picChg>
        <pc:picChg chg="add del mod">
          <ac:chgData name="TAKAHASHI Syuuto(is0361er)" userId="8e78f6a0-1b1f-4fae-850b-fec16be1eaab" providerId="ADAL" clId="{3A306EDB-C283-44D6-9590-C3117E41AEC3}" dt="2020-09-27T02:19:26.306" v="1054"/>
          <ac:picMkLst>
            <pc:docMk/>
            <pc:sldMk cId="2260175828" sldId="265"/>
            <ac:picMk id="42" creationId="{5FFED528-98C3-4AB2-8E2A-285EED96C7C9}"/>
          </ac:picMkLst>
        </pc:picChg>
        <pc:picChg chg="add del mod">
          <ac:chgData name="TAKAHASHI Syuuto(is0361er)" userId="8e78f6a0-1b1f-4fae-850b-fec16be1eaab" providerId="ADAL" clId="{3A306EDB-C283-44D6-9590-C3117E41AEC3}" dt="2020-09-27T02:19:25.103" v="1050"/>
          <ac:picMkLst>
            <pc:docMk/>
            <pc:sldMk cId="2260175828" sldId="265"/>
            <ac:picMk id="45" creationId="{BD89D0DA-3C30-432F-BCC6-721936F58870}"/>
          </ac:picMkLst>
        </pc:picChg>
        <pc:picChg chg="add mod">
          <ac:chgData name="TAKAHASHI Syuuto(is0361er)" userId="8e78f6a0-1b1f-4fae-850b-fec16be1eaab" providerId="ADAL" clId="{3A306EDB-C283-44D6-9590-C3117E41AEC3}" dt="2020-09-27T02:21:45.515" v="1081" actId="1076"/>
          <ac:picMkLst>
            <pc:docMk/>
            <pc:sldMk cId="2260175828" sldId="265"/>
            <ac:picMk id="46" creationId="{516084B5-26DD-41AE-B5D0-1B356A12455E}"/>
          </ac:picMkLst>
        </pc:picChg>
        <pc:picChg chg="add mod">
          <ac:chgData name="TAKAHASHI Syuuto(is0361er)" userId="8e78f6a0-1b1f-4fae-850b-fec16be1eaab" providerId="ADAL" clId="{3A306EDB-C283-44D6-9590-C3117E41AEC3}" dt="2020-09-27T02:22:39.545" v="1086" actId="1076"/>
          <ac:picMkLst>
            <pc:docMk/>
            <pc:sldMk cId="2260175828" sldId="265"/>
            <ac:picMk id="47" creationId="{8A1F4322-D5D7-4C26-BB89-AD6880264042}"/>
          </ac:picMkLst>
        </pc:picChg>
        <pc:picChg chg="add mod">
          <ac:chgData name="TAKAHASHI Syuuto(is0361er)" userId="8e78f6a0-1b1f-4fae-850b-fec16be1eaab" providerId="ADAL" clId="{3A306EDB-C283-44D6-9590-C3117E41AEC3}" dt="2020-09-27T02:22:20.818" v="1084" actId="1076"/>
          <ac:picMkLst>
            <pc:docMk/>
            <pc:sldMk cId="2260175828" sldId="265"/>
            <ac:picMk id="48" creationId="{7A6F20B4-1C5A-4EA1-A790-2395F1EB3FDF}"/>
          </ac:picMkLst>
        </pc:picChg>
        <pc:picChg chg="add del mod">
          <ac:chgData name="TAKAHASHI Syuuto(is0361er)" userId="8e78f6a0-1b1f-4fae-850b-fec16be1eaab" providerId="ADAL" clId="{3A306EDB-C283-44D6-9590-C3117E41AEC3}" dt="2020-09-27T02:26:21.955" v="1097" actId="478"/>
          <ac:picMkLst>
            <pc:docMk/>
            <pc:sldMk cId="2260175828" sldId="265"/>
            <ac:picMk id="49" creationId="{D93D0C07-7F8C-4ECB-9C98-CD8212E21015}"/>
          </ac:picMkLst>
        </pc:picChg>
        <pc:picChg chg="add mod">
          <ac:chgData name="TAKAHASHI Syuuto(is0361er)" userId="8e78f6a0-1b1f-4fae-850b-fec16be1eaab" providerId="ADAL" clId="{3A306EDB-C283-44D6-9590-C3117E41AEC3}" dt="2020-09-27T02:31:59.486" v="1116" actId="1076"/>
          <ac:picMkLst>
            <pc:docMk/>
            <pc:sldMk cId="2260175828" sldId="265"/>
            <ac:picMk id="50" creationId="{92A2BBCC-0933-46F9-8269-46417BE799D0}"/>
          </ac:picMkLst>
        </pc:picChg>
        <pc:picChg chg="add mod">
          <ac:chgData name="TAKAHASHI Syuuto(is0361er)" userId="8e78f6a0-1b1f-4fae-850b-fec16be1eaab" providerId="ADAL" clId="{3A306EDB-C283-44D6-9590-C3117E41AEC3}" dt="2020-09-27T02:31:51.886" v="1114" actId="1076"/>
          <ac:picMkLst>
            <pc:docMk/>
            <pc:sldMk cId="2260175828" sldId="265"/>
            <ac:picMk id="51" creationId="{39F4563A-6CE4-4F1C-920D-8BFFD3176F04}"/>
          </ac:picMkLst>
        </pc:picChg>
        <pc:cxnChg chg="mod">
          <ac:chgData name="TAKAHASHI Syuuto(is0361er)" userId="8e78f6a0-1b1f-4fae-850b-fec16be1eaab" providerId="ADAL" clId="{3A306EDB-C283-44D6-9590-C3117E41AEC3}" dt="2020-09-27T02:47:44.046" v="1225" actId="14100"/>
          <ac:cxnSpMkLst>
            <pc:docMk/>
            <pc:sldMk cId="2260175828" sldId="265"/>
            <ac:cxnSpMk id="18" creationId="{4BE685D0-62D8-487F-BBBA-8D2F87C11B27}"/>
          </ac:cxnSpMkLst>
        </pc:cxnChg>
        <pc:cxnChg chg="add mod">
          <ac:chgData name="TAKAHASHI Syuuto(is0361er)" userId="8e78f6a0-1b1f-4fae-850b-fec16be1eaab" providerId="ADAL" clId="{3A306EDB-C283-44D6-9590-C3117E41AEC3}" dt="2020-09-27T17:18:00.183" v="3923" actId="404"/>
          <ac:cxnSpMkLst>
            <pc:docMk/>
            <pc:sldMk cId="2260175828" sldId="265"/>
            <ac:cxnSpMk id="24" creationId="{1662E573-6430-437B-97EA-E1F2D209D578}"/>
          </ac:cxnSpMkLst>
        </pc:cxnChg>
        <pc:cxnChg chg="mod">
          <ac:chgData name="TAKAHASHI Syuuto(is0361er)" userId="8e78f6a0-1b1f-4fae-850b-fec16be1eaab" providerId="ADAL" clId="{3A306EDB-C283-44D6-9590-C3117E41AEC3}" dt="2020-09-27T14:43:13.008" v="2229" actId="1076"/>
          <ac:cxnSpMkLst>
            <pc:docMk/>
            <pc:sldMk cId="2260175828" sldId="265"/>
            <ac:cxnSpMk id="31" creationId="{147DA677-4A60-4DE1-A736-11AFB00FCA4D}"/>
          </ac:cxnSpMkLst>
        </pc:cxnChg>
        <pc:cxnChg chg="del">
          <ac:chgData name="TAKAHASHI Syuuto(is0361er)" userId="8e78f6a0-1b1f-4fae-850b-fec16be1eaab" providerId="ADAL" clId="{3A306EDB-C283-44D6-9590-C3117E41AEC3}" dt="2020-09-27T02:16:54.960" v="1018" actId="478"/>
          <ac:cxnSpMkLst>
            <pc:docMk/>
            <pc:sldMk cId="2260175828" sldId="265"/>
            <ac:cxnSpMk id="39" creationId="{119D9DF2-4DFF-4BAB-9F1F-087E95FAC9E4}"/>
          </ac:cxnSpMkLst>
        </pc:cxnChg>
        <pc:cxnChg chg="del">
          <ac:chgData name="TAKAHASHI Syuuto(is0361er)" userId="8e78f6a0-1b1f-4fae-850b-fec16be1eaab" providerId="ADAL" clId="{3A306EDB-C283-44D6-9590-C3117E41AEC3}" dt="2020-09-27T02:16:48.964" v="1015" actId="478"/>
          <ac:cxnSpMkLst>
            <pc:docMk/>
            <pc:sldMk cId="2260175828" sldId="265"/>
            <ac:cxnSpMk id="40" creationId="{68A1566D-2C25-4793-B63C-4A06F475665A}"/>
          </ac:cxnSpMkLst>
        </pc:cxnChg>
        <pc:cxnChg chg="add mod">
          <ac:chgData name="TAKAHASHI Syuuto(is0361er)" userId="8e78f6a0-1b1f-4fae-850b-fec16be1eaab" providerId="ADAL" clId="{3A306EDB-C283-44D6-9590-C3117E41AEC3}" dt="2020-09-27T16:02:51.030" v="2652" actId="14100"/>
          <ac:cxnSpMkLst>
            <pc:docMk/>
            <pc:sldMk cId="2260175828" sldId="265"/>
            <ac:cxnSpMk id="43" creationId="{7753B024-4D9C-4517-B462-442531CFFB02}"/>
          </ac:cxnSpMkLst>
        </pc:cxnChg>
        <pc:cxnChg chg="add mod">
          <ac:chgData name="TAKAHASHI Syuuto(is0361er)" userId="8e78f6a0-1b1f-4fae-850b-fec16be1eaab" providerId="ADAL" clId="{3A306EDB-C283-44D6-9590-C3117E41AEC3}" dt="2020-09-27T16:02:45.757" v="2651" actId="14100"/>
          <ac:cxnSpMkLst>
            <pc:docMk/>
            <pc:sldMk cId="2260175828" sldId="265"/>
            <ac:cxnSpMk id="45" creationId="{F444E85F-A1FA-4E1E-8771-39C224D173C1}"/>
          </ac:cxnSpMkLst>
        </pc:cxnChg>
        <pc:cxnChg chg="add mod">
          <ac:chgData name="TAKAHASHI Syuuto(is0361er)" userId="8e78f6a0-1b1f-4fae-850b-fec16be1eaab" providerId="ADAL" clId="{3A306EDB-C283-44D6-9590-C3117E41AEC3}" dt="2020-09-27T16:02:41.983" v="2650" actId="14100"/>
          <ac:cxnSpMkLst>
            <pc:docMk/>
            <pc:sldMk cId="2260175828" sldId="265"/>
            <ac:cxnSpMk id="49" creationId="{8BA315A5-C2CC-4322-99F9-AAA8538F9E85}"/>
          </ac:cxnSpMkLst>
        </pc:cxnChg>
      </pc:sldChg>
      <pc:sldChg chg="addSp delSp modSp add ord">
        <pc:chgData name="TAKAHASHI Syuuto(is0361er)" userId="8e78f6a0-1b1f-4fae-850b-fec16be1eaab" providerId="ADAL" clId="{3A306EDB-C283-44D6-9590-C3117E41AEC3}" dt="2020-09-27T16:58:01.427" v="3142" actId="113"/>
        <pc:sldMkLst>
          <pc:docMk/>
          <pc:sldMk cId="4124281097" sldId="266"/>
        </pc:sldMkLst>
        <pc:spChg chg="mod">
          <ac:chgData name="TAKAHASHI Syuuto(is0361er)" userId="8e78f6a0-1b1f-4fae-850b-fec16be1eaab" providerId="ADAL" clId="{3A306EDB-C283-44D6-9590-C3117E41AEC3}" dt="2020-09-27T02:53:04.051" v="1266" actId="1076"/>
          <ac:spMkLst>
            <pc:docMk/>
            <pc:sldMk cId="4124281097" sldId="266"/>
            <ac:spMk id="5" creationId="{D0AFFB49-D848-40E4-B84C-2E3AA4275415}"/>
          </ac:spMkLst>
        </pc:spChg>
        <pc:spChg chg="mod">
          <ac:chgData name="TAKAHASHI Syuuto(is0361er)" userId="8e78f6a0-1b1f-4fae-850b-fec16be1eaab" providerId="ADAL" clId="{3A306EDB-C283-44D6-9590-C3117E41AEC3}" dt="2020-09-27T02:49:14.175" v="1243" actId="1076"/>
          <ac:spMkLst>
            <pc:docMk/>
            <pc:sldMk cId="4124281097" sldId="266"/>
            <ac:spMk id="6" creationId="{1F0D92D7-69ED-4562-B2AC-DA4FDB41DD19}"/>
          </ac:spMkLst>
        </pc:spChg>
        <pc:spChg chg="mod">
          <ac:chgData name="TAKAHASHI Syuuto(is0361er)" userId="8e78f6a0-1b1f-4fae-850b-fec16be1eaab" providerId="ADAL" clId="{3A306EDB-C283-44D6-9590-C3117E41AEC3}" dt="2020-09-27T16:58:01.427" v="3142" actId="113"/>
          <ac:spMkLst>
            <pc:docMk/>
            <pc:sldMk cId="4124281097" sldId="266"/>
            <ac:spMk id="9" creationId="{EA7900A2-9413-4F99-91A5-725F6F4F11DD}"/>
          </ac:spMkLst>
        </pc:spChg>
        <pc:spChg chg="mod">
          <ac:chgData name="TAKAHASHI Syuuto(is0361er)" userId="8e78f6a0-1b1f-4fae-850b-fec16be1eaab" providerId="ADAL" clId="{3A306EDB-C283-44D6-9590-C3117E41AEC3}" dt="2020-09-27T02:55:52.736" v="1453" actId="1076"/>
          <ac:spMkLst>
            <pc:docMk/>
            <pc:sldMk cId="4124281097" sldId="266"/>
            <ac:spMk id="12" creationId="{3296E167-F1CF-4795-9ECF-91BFA0992C99}"/>
          </ac:spMkLst>
        </pc:spChg>
        <pc:spChg chg="add mod">
          <ac:chgData name="TAKAHASHI Syuuto(is0361er)" userId="8e78f6a0-1b1f-4fae-850b-fec16be1eaab" providerId="ADAL" clId="{3A306EDB-C283-44D6-9590-C3117E41AEC3}" dt="2020-09-27T02:53:17.756" v="1271" actId="1076"/>
          <ac:spMkLst>
            <pc:docMk/>
            <pc:sldMk cId="4124281097" sldId="266"/>
            <ac:spMk id="24" creationId="{10F057A8-BDBA-4179-8727-2D705490A132}"/>
          </ac:spMkLst>
        </pc:spChg>
        <pc:spChg chg="add del mod">
          <ac:chgData name="TAKAHASHI Syuuto(is0361er)" userId="8e78f6a0-1b1f-4fae-850b-fec16be1eaab" providerId="ADAL" clId="{3A306EDB-C283-44D6-9590-C3117E41AEC3}" dt="2020-09-27T02:53:49.849" v="1288"/>
          <ac:spMkLst>
            <pc:docMk/>
            <pc:sldMk cId="4124281097" sldId="266"/>
            <ac:spMk id="25" creationId="{3E016246-740E-44FF-A8B1-09FF438BDA96}"/>
          </ac:spMkLst>
        </pc:spChg>
        <pc:spChg chg="add mod">
          <ac:chgData name="TAKAHASHI Syuuto(is0361er)" userId="8e78f6a0-1b1f-4fae-850b-fec16be1eaab" providerId="ADAL" clId="{3A306EDB-C283-44D6-9590-C3117E41AEC3}" dt="2020-09-27T02:54:43.214" v="1304" actId="1076"/>
          <ac:spMkLst>
            <pc:docMk/>
            <pc:sldMk cId="4124281097" sldId="266"/>
            <ac:spMk id="27" creationId="{F483BDCD-A798-4DCB-9792-442AC931BF47}"/>
          </ac:spMkLst>
        </pc:spChg>
        <pc:spChg chg="mod ord">
          <ac:chgData name="TAKAHASHI Syuuto(is0361er)" userId="8e78f6a0-1b1f-4fae-850b-fec16be1eaab" providerId="ADAL" clId="{3A306EDB-C283-44D6-9590-C3117E41AEC3}" dt="2020-09-27T02:54:37.213" v="1303" actId="1076"/>
          <ac:spMkLst>
            <pc:docMk/>
            <pc:sldMk cId="4124281097" sldId="266"/>
            <ac:spMk id="41" creationId="{7C9936BA-36C4-4A3D-8198-AEA05677F21B}"/>
          </ac:spMkLst>
        </pc:spChg>
        <pc:picChg chg="mod">
          <ac:chgData name="TAKAHASHI Syuuto(is0361er)" userId="8e78f6a0-1b1f-4fae-850b-fec16be1eaab" providerId="ADAL" clId="{3A306EDB-C283-44D6-9590-C3117E41AEC3}" dt="2020-09-27T02:50:00.611" v="1250" actId="1076"/>
          <ac:picMkLst>
            <pc:docMk/>
            <pc:sldMk cId="4124281097" sldId="266"/>
            <ac:picMk id="22" creationId="{02D3C2AA-3524-4E64-B919-3064D054A517}"/>
          </ac:picMkLst>
        </pc:picChg>
        <pc:picChg chg="add mod">
          <ac:chgData name="TAKAHASHI Syuuto(is0361er)" userId="8e78f6a0-1b1f-4fae-850b-fec16be1eaab" providerId="ADAL" clId="{3A306EDB-C283-44D6-9590-C3117E41AEC3}" dt="2020-09-27T02:49:04.777" v="1238" actId="1076"/>
          <ac:picMkLst>
            <pc:docMk/>
            <pc:sldMk cId="4124281097" sldId="266"/>
            <ac:picMk id="32" creationId="{5C152FBD-09FF-4F6A-8D8A-5A468176EDC4}"/>
          </ac:picMkLst>
        </pc:picChg>
        <pc:picChg chg="add mod">
          <ac:chgData name="TAKAHASHI Syuuto(is0361er)" userId="8e78f6a0-1b1f-4fae-850b-fec16be1eaab" providerId="ADAL" clId="{3A306EDB-C283-44D6-9590-C3117E41AEC3}" dt="2020-09-27T02:49:00.777" v="1237" actId="688"/>
          <ac:picMkLst>
            <pc:docMk/>
            <pc:sldMk cId="4124281097" sldId="266"/>
            <ac:picMk id="33" creationId="{D75C0311-A622-4592-ABEC-1A635093A11B}"/>
          </ac:picMkLst>
        </pc:picChg>
        <pc:picChg chg="add mod">
          <ac:chgData name="TAKAHASHI Syuuto(is0361er)" userId="8e78f6a0-1b1f-4fae-850b-fec16be1eaab" providerId="ADAL" clId="{3A306EDB-C283-44D6-9590-C3117E41AEC3}" dt="2020-09-27T02:49:20.293" v="1245" actId="1076"/>
          <ac:picMkLst>
            <pc:docMk/>
            <pc:sldMk cId="4124281097" sldId="266"/>
            <ac:picMk id="39" creationId="{6D945CBF-54AF-4D6F-A2B9-72D4ED007456}"/>
          </ac:picMkLst>
        </pc:picChg>
        <pc:picChg chg="del">
          <ac:chgData name="TAKAHASHI Syuuto(is0361er)" userId="8e78f6a0-1b1f-4fae-850b-fec16be1eaab" providerId="ADAL" clId="{3A306EDB-C283-44D6-9590-C3117E41AEC3}" dt="2020-09-27T02:48:50.654" v="1233" actId="478"/>
          <ac:picMkLst>
            <pc:docMk/>
            <pc:sldMk cId="4124281097" sldId="266"/>
            <ac:picMk id="46" creationId="{516084B5-26DD-41AE-B5D0-1B356A12455E}"/>
          </ac:picMkLst>
        </pc:picChg>
        <pc:picChg chg="del mod">
          <ac:chgData name="TAKAHASHI Syuuto(is0361er)" userId="8e78f6a0-1b1f-4fae-850b-fec16be1eaab" providerId="ADAL" clId="{3A306EDB-C283-44D6-9590-C3117E41AEC3}" dt="2020-09-27T02:48:48.463" v="1231" actId="478"/>
          <ac:picMkLst>
            <pc:docMk/>
            <pc:sldMk cId="4124281097" sldId="266"/>
            <ac:picMk id="47" creationId="{8A1F4322-D5D7-4C26-BB89-AD6880264042}"/>
          </ac:picMkLst>
        </pc:picChg>
        <pc:picChg chg="del mod">
          <ac:chgData name="TAKAHASHI Syuuto(is0361er)" userId="8e78f6a0-1b1f-4fae-850b-fec16be1eaab" providerId="ADAL" clId="{3A306EDB-C283-44D6-9590-C3117E41AEC3}" dt="2020-09-27T02:48:49.235" v="1232" actId="478"/>
          <ac:picMkLst>
            <pc:docMk/>
            <pc:sldMk cId="4124281097" sldId="266"/>
            <ac:picMk id="48" creationId="{7A6F20B4-1C5A-4EA1-A790-2395F1EB3FDF}"/>
          </ac:picMkLst>
        </pc:picChg>
        <pc:cxnChg chg="add mod">
          <ac:chgData name="TAKAHASHI Syuuto(is0361er)" userId="8e78f6a0-1b1f-4fae-850b-fec16be1eaab" providerId="ADAL" clId="{3A306EDB-C283-44D6-9590-C3117E41AEC3}" dt="2020-09-27T02:52:11.494" v="1255" actId="1582"/>
          <ac:cxnSpMkLst>
            <pc:docMk/>
            <pc:sldMk cId="4124281097" sldId="266"/>
            <ac:cxnSpMk id="3" creationId="{1A4A9125-1A22-4E9D-B211-1CA706272324}"/>
          </ac:cxnSpMkLst>
        </pc:cxnChg>
        <pc:cxnChg chg="add mod">
          <ac:chgData name="TAKAHASHI Syuuto(is0361er)" userId="8e78f6a0-1b1f-4fae-850b-fec16be1eaab" providerId="ADAL" clId="{3A306EDB-C283-44D6-9590-C3117E41AEC3}" dt="2020-09-27T02:53:15.315" v="1270" actId="1076"/>
          <ac:cxnSpMkLst>
            <pc:docMk/>
            <pc:sldMk cId="4124281097" sldId="266"/>
            <ac:cxnSpMk id="40" creationId="{EF342838-F980-4C48-A661-4CDCECCDA1D2}"/>
          </ac:cxnSpMkLst>
        </pc:cxnChg>
      </pc:sldChg>
      <pc:sldChg chg="addSp delSp modSp add">
        <pc:chgData name="TAKAHASHI Syuuto(is0361er)" userId="8e78f6a0-1b1f-4fae-850b-fec16be1eaab" providerId="ADAL" clId="{3A306EDB-C283-44D6-9590-C3117E41AEC3}" dt="2020-09-28T00:35:17.691" v="4116" actId="14100"/>
        <pc:sldMkLst>
          <pc:docMk/>
          <pc:sldMk cId="534206405" sldId="267"/>
        </pc:sldMkLst>
        <pc:spChg chg="add mod">
          <ac:chgData name="TAKAHASHI Syuuto(is0361er)" userId="8e78f6a0-1b1f-4fae-850b-fec16be1eaab" providerId="ADAL" clId="{3A306EDB-C283-44D6-9590-C3117E41AEC3}" dt="2020-09-27T16:40:10.360" v="2960"/>
          <ac:spMkLst>
            <pc:docMk/>
            <pc:sldMk cId="534206405" sldId="267"/>
            <ac:spMk id="2" creationId="{1AE9C727-F0BB-4076-B277-FFB04AD76BD4}"/>
          </ac:spMkLst>
        </pc:spChg>
        <pc:spChg chg="del">
          <ac:chgData name="TAKAHASHI Syuuto(is0361er)" userId="8e78f6a0-1b1f-4fae-850b-fec16be1eaab" providerId="ADAL" clId="{3A306EDB-C283-44D6-9590-C3117E41AEC3}" dt="2020-09-27T16:03:26.704" v="2663" actId="478"/>
          <ac:spMkLst>
            <pc:docMk/>
            <pc:sldMk cId="534206405" sldId="267"/>
            <ac:spMk id="5" creationId="{D0AFFB49-D848-40E4-B84C-2E3AA4275415}"/>
          </ac:spMkLst>
        </pc:spChg>
        <pc:spChg chg="del">
          <ac:chgData name="TAKAHASHI Syuuto(is0361er)" userId="8e78f6a0-1b1f-4fae-850b-fec16be1eaab" providerId="ADAL" clId="{3A306EDB-C283-44D6-9590-C3117E41AEC3}" dt="2020-09-27T16:03:26.704" v="2663" actId="478"/>
          <ac:spMkLst>
            <pc:docMk/>
            <pc:sldMk cId="534206405" sldId="267"/>
            <ac:spMk id="6" creationId="{1F0D92D7-69ED-4562-B2AC-DA4FDB41DD19}"/>
          </ac:spMkLst>
        </pc:spChg>
        <pc:spChg chg="mod">
          <ac:chgData name="TAKAHASHI Syuuto(is0361er)" userId="8e78f6a0-1b1f-4fae-850b-fec16be1eaab" providerId="ADAL" clId="{3A306EDB-C283-44D6-9590-C3117E41AEC3}" dt="2020-09-27T15:46:21.527" v="2411"/>
          <ac:spMkLst>
            <pc:docMk/>
            <pc:sldMk cId="534206405" sldId="267"/>
            <ac:spMk id="7" creationId="{8CCA7914-3930-4685-BCD0-355C6293D845}"/>
          </ac:spMkLst>
        </pc:spChg>
        <pc:spChg chg="mod">
          <ac:chgData name="TAKAHASHI Syuuto(is0361er)" userId="8e78f6a0-1b1f-4fae-850b-fec16be1eaab" providerId="ADAL" clId="{3A306EDB-C283-44D6-9590-C3117E41AEC3}" dt="2020-09-27T16:00:27.403" v="2437" actId="20577"/>
          <ac:spMkLst>
            <pc:docMk/>
            <pc:sldMk cId="534206405" sldId="267"/>
            <ac:spMk id="8" creationId="{D48030AF-3915-4F62-9EBD-BC7904331787}"/>
          </ac:spMkLst>
        </pc:spChg>
        <pc:spChg chg="mod">
          <ac:chgData name="TAKAHASHI Syuuto(is0361er)" userId="8e78f6a0-1b1f-4fae-850b-fec16be1eaab" providerId="ADAL" clId="{3A306EDB-C283-44D6-9590-C3117E41AEC3}" dt="2020-09-27T16:20:28.174" v="2899" actId="14100"/>
          <ac:spMkLst>
            <pc:docMk/>
            <pc:sldMk cId="534206405" sldId="267"/>
            <ac:spMk id="9" creationId="{EA7900A2-9413-4F99-91A5-725F6F4F11DD}"/>
          </ac:spMkLst>
        </pc:spChg>
        <pc:spChg chg="del mod">
          <ac:chgData name="TAKAHASHI Syuuto(is0361er)" userId="8e78f6a0-1b1f-4fae-850b-fec16be1eaab" providerId="ADAL" clId="{3A306EDB-C283-44D6-9590-C3117E41AEC3}" dt="2020-09-27T16:10:12.801" v="2687" actId="478"/>
          <ac:spMkLst>
            <pc:docMk/>
            <pc:sldMk cId="534206405" sldId="267"/>
            <ac:spMk id="12" creationId="{3296E167-F1CF-4795-9ECF-91BFA0992C99}"/>
          </ac:spMkLst>
        </pc:spChg>
        <pc:spChg chg="del">
          <ac:chgData name="TAKAHASHI Syuuto(is0361er)" userId="8e78f6a0-1b1f-4fae-850b-fec16be1eaab" providerId="ADAL" clId="{3A306EDB-C283-44D6-9590-C3117E41AEC3}" dt="2020-09-27T16:03:26.704" v="2663" actId="478"/>
          <ac:spMkLst>
            <pc:docMk/>
            <pc:sldMk cId="534206405" sldId="267"/>
            <ac:spMk id="13" creationId="{ED06BD40-CB31-40E8-A2CB-B84B7B86CF1A}"/>
          </ac:spMkLst>
        </pc:spChg>
        <pc:spChg chg="del">
          <ac:chgData name="TAKAHASHI Syuuto(is0361er)" userId="8e78f6a0-1b1f-4fae-850b-fec16be1eaab" providerId="ADAL" clId="{3A306EDB-C283-44D6-9590-C3117E41AEC3}" dt="2020-09-27T16:03:26.704" v="2663" actId="478"/>
          <ac:spMkLst>
            <pc:docMk/>
            <pc:sldMk cId="534206405" sldId="267"/>
            <ac:spMk id="17" creationId="{A44DEEE4-8710-43FE-A0BB-1A2132203B38}"/>
          </ac:spMkLst>
        </pc:spChg>
        <pc:spChg chg="del">
          <ac:chgData name="TAKAHASHI Syuuto(is0361er)" userId="8e78f6a0-1b1f-4fae-850b-fec16be1eaab" providerId="ADAL" clId="{3A306EDB-C283-44D6-9590-C3117E41AEC3}" dt="2020-09-27T16:03:26.704" v="2663" actId="478"/>
          <ac:spMkLst>
            <pc:docMk/>
            <pc:sldMk cId="534206405" sldId="267"/>
            <ac:spMk id="23" creationId="{52833383-3326-418C-8866-F5C45B3FDCE0}"/>
          </ac:spMkLst>
        </pc:spChg>
        <pc:spChg chg="del">
          <ac:chgData name="TAKAHASHI Syuuto(is0361er)" userId="8e78f6a0-1b1f-4fae-850b-fec16be1eaab" providerId="ADAL" clId="{3A306EDB-C283-44D6-9590-C3117E41AEC3}" dt="2020-09-27T16:03:26.704" v="2663" actId="478"/>
          <ac:spMkLst>
            <pc:docMk/>
            <pc:sldMk cId="534206405" sldId="267"/>
            <ac:spMk id="24" creationId="{10F057A8-BDBA-4179-8727-2D705490A132}"/>
          </ac:spMkLst>
        </pc:spChg>
        <pc:spChg chg="del">
          <ac:chgData name="TAKAHASHI Syuuto(is0361er)" userId="8e78f6a0-1b1f-4fae-850b-fec16be1eaab" providerId="ADAL" clId="{3A306EDB-C283-44D6-9590-C3117E41AEC3}" dt="2020-09-27T16:03:26.704" v="2663" actId="478"/>
          <ac:spMkLst>
            <pc:docMk/>
            <pc:sldMk cId="534206405" sldId="267"/>
            <ac:spMk id="26" creationId="{288230F6-D7C4-49FD-BB38-884402B0D9B1}"/>
          </ac:spMkLst>
        </pc:spChg>
        <pc:spChg chg="del">
          <ac:chgData name="TAKAHASHI Syuuto(is0361er)" userId="8e78f6a0-1b1f-4fae-850b-fec16be1eaab" providerId="ADAL" clId="{3A306EDB-C283-44D6-9590-C3117E41AEC3}" dt="2020-09-27T16:03:26.704" v="2663" actId="478"/>
          <ac:spMkLst>
            <pc:docMk/>
            <pc:sldMk cId="534206405" sldId="267"/>
            <ac:spMk id="27" creationId="{F483BDCD-A798-4DCB-9792-442AC931BF47}"/>
          </ac:spMkLst>
        </pc:spChg>
        <pc:spChg chg="add mod">
          <ac:chgData name="TAKAHASHI Syuuto(is0361er)" userId="8e78f6a0-1b1f-4fae-850b-fec16be1eaab" providerId="ADAL" clId="{3A306EDB-C283-44D6-9590-C3117E41AEC3}" dt="2020-09-27T16:43:17.992" v="3036" actId="1076"/>
          <ac:spMkLst>
            <pc:docMk/>
            <pc:sldMk cId="534206405" sldId="267"/>
            <ac:spMk id="29" creationId="{5201556A-AC59-4453-B551-B087AB66CE83}"/>
          </ac:spMkLst>
        </pc:spChg>
        <pc:spChg chg="del">
          <ac:chgData name="TAKAHASHI Syuuto(is0361er)" userId="8e78f6a0-1b1f-4fae-850b-fec16be1eaab" providerId="ADAL" clId="{3A306EDB-C283-44D6-9590-C3117E41AEC3}" dt="2020-09-27T16:03:26.704" v="2663" actId="478"/>
          <ac:spMkLst>
            <pc:docMk/>
            <pc:sldMk cId="534206405" sldId="267"/>
            <ac:spMk id="30" creationId="{F16F922F-387A-46B5-B0BB-84BD62A6A0C8}"/>
          </ac:spMkLst>
        </pc:spChg>
        <pc:spChg chg="del">
          <ac:chgData name="TAKAHASHI Syuuto(is0361er)" userId="8e78f6a0-1b1f-4fae-850b-fec16be1eaab" providerId="ADAL" clId="{3A306EDB-C283-44D6-9590-C3117E41AEC3}" dt="2020-09-27T16:03:26.704" v="2663" actId="478"/>
          <ac:spMkLst>
            <pc:docMk/>
            <pc:sldMk cId="534206405" sldId="267"/>
            <ac:spMk id="34" creationId="{29E4805E-1BF1-48BA-AE23-01C4064FAF07}"/>
          </ac:spMkLst>
        </pc:spChg>
        <pc:spChg chg="del">
          <ac:chgData name="TAKAHASHI Syuuto(is0361er)" userId="8e78f6a0-1b1f-4fae-850b-fec16be1eaab" providerId="ADAL" clId="{3A306EDB-C283-44D6-9590-C3117E41AEC3}" dt="2020-09-27T16:03:26.704" v="2663" actId="478"/>
          <ac:spMkLst>
            <pc:docMk/>
            <pc:sldMk cId="534206405" sldId="267"/>
            <ac:spMk id="35" creationId="{4B0A73ED-AAD4-4B8D-A70F-4F1CCC8BD9A9}"/>
          </ac:spMkLst>
        </pc:spChg>
        <pc:spChg chg="del">
          <ac:chgData name="TAKAHASHI Syuuto(is0361er)" userId="8e78f6a0-1b1f-4fae-850b-fec16be1eaab" providerId="ADAL" clId="{3A306EDB-C283-44D6-9590-C3117E41AEC3}" dt="2020-09-27T16:03:26.704" v="2663" actId="478"/>
          <ac:spMkLst>
            <pc:docMk/>
            <pc:sldMk cId="534206405" sldId="267"/>
            <ac:spMk id="41" creationId="{7C9936BA-36C4-4A3D-8198-AEA05677F21B}"/>
          </ac:spMkLst>
        </pc:spChg>
        <pc:spChg chg="add del">
          <ac:chgData name="TAKAHASHI Syuuto(is0361er)" userId="8e78f6a0-1b1f-4fae-850b-fec16be1eaab" providerId="ADAL" clId="{3A306EDB-C283-44D6-9590-C3117E41AEC3}" dt="2020-09-27T16:36:08.140" v="2923" actId="478"/>
          <ac:spMkLst>
            <pc:docMk/>
            <pc:sldMk cId="534206405" sldId="267"/>
            <ac:spMk id="42" creationId="{0261E0EE-E312-43F3-9976-5B9F6AAEFDC1}"/>
          </ac:spMkLst>
        </pc:spChg>
        <pc:spChg chg="add del">
          <ac:chgData name="TAKAHASHI Syuuto(is0361er)" userId="8e78f6a0-1b1f-4fae-850b-fec16be1eaab" providerId="ADAL" clId="{3A306EDB-C283-44D6-9590-C3117E41AEC3}" dt="2020-09-27T16:36:11.668" v="2927" actId="478"/>
          <ac:spMkLst>
            <pc:docMk/>
            <pc:sldMk cId="534206405" sldId="267"/>
            <ac:spMk id="43" creationId="{E5162D05-D9ED-4E25-8FC7-7C0504CD6047}"/>
          </ac:spMkLst>
        </pc:spChg>
        <pc:spChg chg="add del">
          <ac:chgData name="TAKAHASHI Syuuto(is0361er)" userId="8e78f6a0-1b1f-4fae-850b-fec16be1eaab" providerId="ADAL" clId="{3A306EDB-C283-44D6-9590-C3117E41AEC3}" dt="2020-09-27T16:36:09.879" v="2925" actId="478"/>
          <ac:spMkLst>
            <pc:docMk/>
            <pc:sldMk cId="534206405" sldId="267"/>
            <ac:spMk id="44" creationId="{3D5EEB4E-4904-4602-B9CB-9A5AB1F28448}"/>
          </ac:spMkLst>
        </pc:spChg>
        <pc:spChg chg="add">
          <ac:chgData name="TAKAHASHI Syuuto(is0361er)" userId="8e78f6a0-1b1f-4fae-850b-fec16be1eaab" providerId="ADAL" clId="{3A306EDB-C283-44D6-9590-C3117E41AEC3}" dt="2020-09-27T16:08:55.117" v="2675"/>
          <ac:spMkLst>
            <pc:docMk/>
            <pc:sldMk cId="534206405" sldId="267"/>
            <ac:spMk id="47" creationId="{A66923CF-8408-49FE-A0C6-A38AC59BF17B}"/>
          </ac:spMkLst>
        </pc:spChg>
        <pc:spChg chg="add mod">
          <ac:chgData name="TAKAHASHI Syuuto(is0361er)" userId="8e78f6a0-1b1f-4fae-850b-fec16be1eaab" providerId="ADAL" clId="{3A306EDB-C283-44D6-9590-C3117E41AEC3}" dt="2020-09-27T16:39:28.127" v="2952" actId="20577"/>
          <ac:spMkLst>
            <pc:docMk/>
            <pc:sldMk cId="534206405" sldId="267"/>
            <ac:spMk id="48" creationId="{A12D0254-8B1D-4E6A-84C7-2FE6EA0D7787}"/>
          </ac:spMkLst>
        </pc:spChg>
        <pc:spChg chg="add mod">
          <ac:chgData name="TAKAHASHI Syuuto(is0361er)" userId="8e78f6a0-1b1f-4fae-850b-fec16be1eaab" providerId="ADAL" clId="{3A306EDB-C283-44D6-9590-C3117E41AEC3}" dt="2020-09-27T16:37:55.750" v="2933" actId="1076"/>
          <ac:spMkLst>
            <pc:docMk/>
            <pc:sldMk cId="534206405" sldId="267"/>
            <ac:spMk id="49" creationId="{01588C53-F2F8-45B9-9988-14E1A3FC581C}"/>
          </ac:spMkLst>
        </pc:spChg>
        <pc:spChg chg="add mod">
          <ac:chgData name="TAKAHASHI Syuuto(is0361er)" userId="8e78f6a0-1b1f-4fae-850b-fec16be1eaab" providerId="ADAL" clId="{3A306EDB-C283-44D6-9590-C3117E41AEC3}" dt="2020-09-27T16:38:24.054" v="2939" actId="1076"/>
          <ac:spMkLst>
            <pc:docMk/>
            <pc:sldMk cId="534206405" sldId="267"/>
            <ac:spMk id="52" creationId="{8CFEC052-FBB4-4BA4-9F83-F98F756C4144}"/>
          </ac:spMkLst>
        </pc:spChg>
        <pc:spChg chg="add mod">
          <ac:chgData name="TAKAHASHI Syuuto(is0361er)" userId="8e78f6a0-1b1f-4fae-850b-fec16be1eaab" providerId="ADAL" clId="{3A306EDB-C283-44D6-9590-C3117E41AEC3}" dt="2020-09-27T16:39:06.778" v="2950" actId="1076"/>
          <ac:spMkLst>
            <pc:docMk/>
            <pc:sldMk cId="534206405" sldId="267"/>
            <ac:spMk id="53" creationId="{2930F494-3AF8-4620-91D6-606FACE4E9D9}"/>
          </ac:spMkLst>
        </pc:spChg>
        <pc:spChg chg="add mod">
          <ac:chgData name="TAKAHASHI Syuuto(is0361er)" userId="8e78f6a0-1b1f-4fae-850b-fec16be1eaab" providerId="ADAL" clId="{3A306EDB-C283-44D6-9590-C3117E41AEC3}" dt="2020-09-28T00:35:17.691" v="4116" actId="14100"/>
          <ac:spMkLst>
            <pc:docMk/>
            <pc:sldMk cId="534206405" sldId="267"/>
            <ac:spMk id="57" creationId="{E4805CAF-86F4-4F48-A7C2-A5383C55BB52}"/>
          </ac:spMkLst>
        </pc:spChg>
        <pc:spChg chg="add mod">
          <ac:chgData name="TAKAHASHI Syuuto(is0361er)" userId="8e78f6a0-1b1f-4fae-850b-fec16be1eaab" providerId="ADAL" clId="{3A306EDB-C283-44D6-9590-C3117E41AEC3}" dt="2020-09-27T16:38:50.427" v="2945" actId="20577"/>
          <ac:spMkLst>
            <pc:docMk/>
            <pc:sldMk cId="534206405" sldId="267"/>
            <ac:spMk id="58" creationId="{041C5739-5DC4-4F29-B421-F705F700083B}"/>
          </ac:spMkLst>
        </pc:spChg>
        <pc:spChg chg="add mod">
          <ac:chgData name="TAKAHASHI Syuuto(is0361er)" userId="8e78f6a0-1b1f-4fae-850b-fec16be1eaab" providerId="ADAL" clId="{3A306EDB-C283-44D6-9590-C3117E41AEC3}" dt="2020-09-27T16:40:37.712" v="2966" actId="1076"/>
          <ac:spMkLst>
            <pc:docMk/>
            <pc:sldMk cId="534206405" sldId="267"/>
            <ac:spMk id="60" creationId="{C1B8D3E2-CCF6-4362-8A07-7A37D2A91257}"/>
          </ac:spMkLst>
        </pc:spChg>
        <pc:spChg chg="add mod">
          <ac:chgData name="TAKAHASHI Syuuto(is0361er)" userId="8e78f6a0-1b1f-4fae-850b-fec16be1eaab" providerId="ADAL" clId="{3A306EDB-C283-44D6-9590-C3117E41AEC3}" dt="2020-09-27T16:41:11.814" v="2974" actId="20577"/>
          <ac:spMkLst>
            <pc:docMk/>
            <pc:sldMk cId="534206405" sldId="267"/>
            <ac:spMk id="61" creationId="{A89A02E4-D5FD-44B0-AED0-D56B7F504833}"/>
          </ac:spMkLst>
        </pc:spChg>
        <pc:spChg chg="add mod">
          <ac:chgData name="TAKAHASHI Syuuto(is0361er)" userId="8e78f6a0-1b1f-4fae-850b-fec16be1eaab" providerId="ADAL" clId="{3A306EDB-C283-44D6-9590-C3117E41AEC3}" dt="2020-09-27T16:41:14.749" v="2976" actId="20577"/>
          <ac:spMkLst>
            <pc:docMk/>
            <pc:sldMk cId="534206405" sldId="267"/>
            <ac:spMk id="62" creationId="{4E92EE23-34A2-4FEB-A1DD-AA3E504B420B}"/>
          </ac:spMkLst>
        </pc:spChg>
        <pc:spChg chg="add mod">
          <ac:chgData name="TAKAHASHI Syuuto(is0361er)" userId="8e78f6a0-1b1f-4fae-850b-fec16be1eaab" providerId="ADAL" clId="{3A306EDB-C283-44D6-9590-C3117E41AEC3}" dt="2020-09-27T16:41:17.550" v="2978" actId="20577"/>
          <ac:spMkLst>
            <pc:docMk/>
            <pc:sldMk cId="534206405" sldId="267"/>
            <ac:spMk id="63" creationId="{283169DA-D0D0-462C-84A8-EE542DCF16A1}"/>
          </ac:spMkLst>
        </pc:spChg>
        <pc:spChg chg="add mod ord">
          <ac:chgData name="TAKAHASHI Syuuto(is0361er)" userId="8e78f6a0-1b1f-4fae-850b-fec16be1eaab" providerId="ADAL" clId="{3A306EDB-C283-44D6-9590-C3117E41AEC3}" dt="2020-09-27T16:42:34.717" v="2992" actId="692"/>
          <ac:spMkLst>
            <pc:docMk/>
            <pc:sldMk cId="534206405" sldId="267"/>
            <ac:spMk id="64" creationId="{FE1C0448-5F77-48A1-A262-5C9369C7F60F}"/>
          </ac:spMkLst>
        </pc:spChg>
        <pc:picChg chg="add del">
          <ac:chgData name="TAKAHASHI Syuuto(is0361er)" userId="8e78f6a0-1b1f-4fae-850b-fec16be1eaab" providerId="ADAL" clId="{3A306EDB-C283-44D6-9590-C3117E41AEC3}" dt="2020-09-27T16:10:33.093" v="2689" actId="478"/>
          <ac:picMkLst>
            <pc:docMk/>
            <pc:sldMk cId="534206405" sldId="267"/>
            <ac:picMk id="10" creationId="{DC7DB249-66F3-443B-8B8B-A75E6F8C0DE1}"/>
          </ac:picMkLst>
        </pc:picChg>
        <pc:picChg chg="del">
          <ac:chgData name="TAKAHASHI Syuuto(is0361er)" userId="8e78f6a0-1b1f-4fae-850b-fec16be1eaab" providerId="ADAL" clId="{3A306EDB-C283-44D6-9590-C3117E41AEC3}" dt="2020-09-27T16:03:26.704" v="2663" actId="478"/>
          <ac:picMkLst>
            <pc:docMk/>
            <pc:sldMk cId="534206405" sldId="267"/>
            <ac:picMk id="14" creationId="{FCA30E93-C09F-4459-B4B7-C80E1F900A18}"/>
          </ac:picMkLst>
        </pc:picChg>
        <pc:picChg chg="del">
          <ac:chgData name="TAKAHASHI Syuuto(is0361er)" userId="8e78f6a0-1b1f-4fae-850b-fec16be1eaab" providerId="ADAL" clId="{3A306EDB-C283-44D6-9590-C3117E41AEC3}" dt="2020-09-27T16:03:26.704" v="2663" actId="478"/>
          <ac:picMkLst>
            <pc:docMk/>
            <pc:sldMk cId="534206405" sldId="267"/>
            <ac:picMk id="22" creationId="{02D3C2AA-3524-4E64-B919-3064D054A517}"/>
          </ac:picMkLst>
        </pc:picChg>
        <pc:picChg chg="del">
          <ac:chgData name="TAKAHASHI Syuuto(is0361er)" userId="8e78f6a0-1b1f-4fae-850b-fec16be1eaab" providerId="ADAL" clId="{3A306EDB-C283-44D6-9590-C3117E41AEC3}" dt="2020-09-27T16:03:26.704" v="2663" actId="478"/>
          <ac:picMkLst>
            <pc:docMk/>
            <pc:sldMk cId="534206405" sldId="267"/>
            <ac:picMk id="32" creationId="{5C152FBD-09FF-4F6A-8D8A-5A468176EDC4}"/>
          </ac:picMkLst>
        </pc:picChg>
        <pc:picChg chg="del">
          <ac:chgData name="TAKAHASHI Syuuto(is0361er)" userId="8e78f6a0-1b1f-4fae-850b-fec16be1eaab" providerId="ADAL" clId="{3A306EDB-C283-44D6-9590-C3117E41AEC3}" dt="2020-09-27T16:03:26.704" v="2663" actId="478"/>
          <ac:picMkLst>
            <pc:docMk/>
            <pc:sldMk cId="534206405" sldId="267"/>
            <ac:picMk id="33" creationId="{D75C0311-A622-4592-ABEC-1A635093A11B}"/>
          </ac:picMkLst>
        </pc:picChg>
        <pc:picChg chg="del">
          <ac:chgData name="TAKAHASHI Syuuto(is0361er)" userId="8e78f6a0-1b1f-4fae-850b-fec16be1eaab" providerId="ADAL" clId="{3A306EDB-C283-44D6-9590-C3117E41AEC3}" dt="2020-09-27T16:03:26.704" v="2663" actId="478"/>
          <ac:picMkLst>
            <pc:docMk/>
            <pc:sldMk cId="534206405" sldId="267"/>
            <ac:picMk id="36" creationId="{44FD4D52-D787-4E56-ADE5-13CCA5AE692F}"/>
          </ac:picMkLst>
        </pc:picChg>
        <pc:picChg chg="del">
          <ac:chgData name="TAKAHASHI Syuuto(is0361er)" userId="8e78f6a0-1b1f-4fae-850b-fec16be1eaab" providerId="ADAL" clId="{3A306EDB-C283-44D6-9590-C3117E41AEC3}" dt="2020-09-27T16:03:26.704" v="2663" actId="478"/>
          <ac:picMkLst>
            <pc:docMk/>
            <pc:sldMk cId="534206405" sldId="267"/>
            <ac:picMk id="37" creationId="{9E42256B-CAAF-40D5-8FF3-380F176C9BC5}"/>
          </ac:picMkLst>
        </pc:picChg>
        <pc:picChg chg="del">
          <ac:chgData name="TAKAHASHI Syuuto(is0361er)" userId="8e78f6a0-1b1f-4fae-850b-fec16be1eaab" providerId="ADAL" clId="{3A306EDB-C283-44D6-9590-C3117E41AEC3}" dt="2020-09-27T16:03:26.704" v="2663" actId="478"/>
          <ac:picMkLst>
            <pc:docMk/>
            <pc:sldMk cId="534206405" sldId="267"/>
            <ac:picMk id="38" creationId="{AAC9BBB8-BFFD-4FED-9830-2FF440DABC22}"/>
          </ac:picMkLst>
        </pc:picChg>
        <pc:picChg chg="del">
          <ac:chgData name="TAKAHASHI Syuuto(is0361er)" userId="8e78f6a0-1b1f-4fae-850b-fec16be1eaab" providerId="ADAL" clId="{3A306EDB-C283-44D6-9590-C3117E41AEC3}" dt="2020-09-27T16:03:26.704" v="2663" actId="478"/>
          <ac:picMkLst>
            <pc:docMk/>
            <pc:sldMk cId="534206405" sldId="267"/>
            <ac:picMk id="39" creationId="{6D945CBF-54AF-4D6F-A2B9-72D4ED007456}"/>
          </ac:picMkLst>
        </pc:picChg>
        <pc:picChg chg="del">
          <ac:chgData name="TAKAHASHI Syuuto(is0361er)" userId="8e78f6a0-1b1f-4fae-850b-fec16be1eaab" providerId="ADAL" clId="{3A306EDB-C283-44D6-9590-C3117E41AEC3}" dt="2020-09-27T16:03:26.704" v="2663" actId="478"/>
          <ac:picMkLst>
            <pc:docMk/>
            <pc:sldMk cId="534206405" sldId="267"/>
            <ac:picMk id="50" creationId="{92A2BBCC-0933-46F9-8269-46417BE799D0}"/>
          </ac:picMkLst>
        </pc:picChg>
        <pc:picChg chg="del">
          <ac:chgData name="TAKAHASHI Syuuto(is0361er)" userId="8e78f6a0-1b1f-4fae-850b-fec16be1eaab" providerId="ADAL" clId="{3A306EDB-C283-44D6-9590-C3117E41AEC3}" dt="2020-09-27T16:03:26.704" v="2663" actId="478"/>
          <ac:picMkLst>
            <pc:docMk/>
            <pc:sldMk cId="534206405" sldId="267"/>
            <ac:picMk id="51" creationId="{39F4563A-6CE4-4F1C-920D-8BFFD3176F04}"/>
          </ac:picMkLst>
        </pc:picChg>
        <pc:cxnChg chg="del">
          <ac:chgData name="TAKAHASHI Syuuto(is0361er)" userId="8e78f6a0-1b1f-4fae-850b-fec16be1eaab" providerId="ADAL" clId="{3A306EDB-C283-44D6-9590-C3117E41AEC3}" dt="2020-09-27T16:03:26.704" v="2663" actId="478"/>
          <ac:cxnSpMkLst>
            <pc:docMk/>
            <pc:sldMk cId="534206405" sldId="267"/>
            <ac:cxnSpMk id="3" creationId="{1A4A9125-1A22-4E9D-B211-1CA706272324}"/>
          </ac:cxnSpMkLst>
        </pc:cxnChg>
        <pc:cxnChg chg="del">
          <ac:chgData name="TAKAHASHI Syuuto(is0361er)" userId="8e78f6a0-1b1f-4fae-850b-fec16be1eaab" providerId="ADAL" clId="{3A306EDB-C283-44D6-9590-C3117E41AEC3}" dt="2020-09-27T16:03:26.704" v="2663" actId="478"/>
          <ac:cxnSpMkLst>
            <pc:docMk/>
            <pc:sldMk cId="534206405" sldId="267"/>
            <ac:cxnSpMk id="16" creationId="{B9A3977F-6F33-4AD4-8C79-71879A3F0428}"/>
          </ac:cxnSpMkLst>
        </pc:cxnChg>
        <pc:cxnChg chg="del">
          <ac:chgData name="TAKAHASHI Syuuto(is0361er)" userId="8e78f6a0-1b1f-4fae-850b-fec16be1eaab" providerId="ADAL" clId="{3A306EDB-C283-44D6-9590-C3117E41AEC3}" dt="2020-09-27T16:03:26.704" v="2663" actId="478"/>
          <ac:cxnSpMkLst>
            <pc:docMk/>
            <pc:sldMk cId="534206405" sldId="267"/>
            <ac:cxnSpMk id="18" creationId="{4BE685D0-62D8-487F-BBBA-8D2F87C11B27}"/>
          </ac:cxnSpMkLst>
        </pc:cxnChg>
        <pc:cxnChg chg="del mod">
          <ac:chgData name="TAKAHASHI Syuuto(is0361er)" userId="8e78f6a0-1b1f-4fae-850b-fec16be1eaab" providerId="ADAL" clId="{3A306EDB-C283-44D6-9590-C3117E41AEC3}" dt="2020-09-27T16:03:26.704" v="2663" actId="478"/>
          <ac:cxnSpMkLst>
            <pc:docMk/>
            <pc:sldMk cId="534206405" sldId="267"/>
            <ac:cxnSpMk id="31" creationId="{147DA677-4A60-4DE1-A736-11AFB00FCA4D}"/>
          </ac:cxnSpMkLst>
        </pc:cxnChg>
        <pc:cxnChg chg="del mod">
          <ac:chgData name="TAKAHASHI Syuuto(is0361er)" userId="8e78f6a0-1b1f-4fae-850b-fec16be1eaab" providerId="ADAL" clId="{3A306EDB-C283-44D6-9590-C3117E41AEC3}" dt="2020-09-27T16:03:26.704" v="2663" actId="478"/>
          <ac:cxnSpMkLst>
            <pc:docMk/>
            <pc:sldMk cId="534206405" sldId="267"/>
            <ac:cxnSpMk id="40" creationId="{EF342838-F980-4C48-A661-4CDCECCDA1D2}"/>
          </ac:cxnSpMkLst>
        </pc:cxnChg>
        <pc:cxnChg chg="add del">
          <ac:chgData name="TAKAHASHI Syuuto(is0361er)" userId="8e78f6a0-1b1f-4fae-850b-fec16be1eaab" providerId="ADAL" clId="{3A306EDB-C283-44D6-9590-C3117E41AEC3}" dt="2020-09-27T16:36:10.811" v="2926" actId="478"/>
          <ac:cxnSpMkLst>
            <pc:docMk/>
            <pc:sldMk cId="534206405" sldId="267"/>
            <ac:cxnSpMk id="45" creationId="{B7DC5DB1-381F-4F5A-88B3-3B885A029CCD}"/>
          </ac:cxnSpMkLst>
        </pc:cxnChg>
        <pc:cxnChg chg="add del">
          <ac:chgData name="TAKAHASHI Syuuto(is0361er)" userId="8e78f6a0-1b1f-4fae-850b-fec16be1eaab" providerId="ADAL" clId="{3A306EDB-C283-44D6-9590-C3117E41AEC3}" dt="2020-09-27T16:36:09.036" v="2924" actId="478"/>
          <ac:cxnSpMkLst>
            <pc:docMk/>
            <pc:sldMk cId="534206405" sldId="267"/>
            <ac:cxnSpMk id="46" creationId="{E7F339D4-15F3-40EE-87B6-6D3127BFD0CF}"/>
          </ac:cxnSpMkLst>
        </pc:cxnChg>
        <pc:cxnChg chg="add mod">
          <ac:chgData name="TAKAHASHI Syuuto(is0361er)" userId="8e78f6a0-1b1f-4fae-850b-fec16be1eaab" providerId="ADAL" clId="{3A306EDB-C283-44D6-9590-C3117E41AEC3}" dt="2020-09-27T16:37:48.870" v="2931" actId="14100"/>
          <ac:cxnSpMkLst>
            <pc:docMk/>
            <pc:sldMk cId="534206405" sldId="267"/>
            <ac:cxnSpMk id="54" creationId="{271ECDCC-F00C-428F-9FA4-1DB4C7553C0E}"/>
          </ac:cxnSpMkLst>
        </pc:cxnChg>
        <pc:cxnChg chg="add mod">
          <ac:chgData name="TAKAHASHI Syuuto(is0361er)" userId="8e78f6a0-1b1f-4fae-850b-fec16be1eaab" providerId="ADAL" clId="{3A306EDB-C283-44D6-9590-C3117E41AEC3}" dt="2020-09-27T16:38:37.763" v="2941" actId="14100"/>
          <ac:cxnSpMkLst>
            <pc:docMk/>
            <pc:sldMk cId="534206405" sldId="267"/>
            <ac:cxnSpMk id="55" creationId="{46E87E9B-DACA-4CA3-9F81-E6E3C7BF39BA}"/>
          </ac:cxnSpMkLst>
        </pc:cxnChg>
        <pc:cxnChg chg="add mod">
          <ac:chgData name="TAKAHASHI Syuuto(is0361er)" userId="8e78f6a0-1b1f-4fae-850b-fec16be1eaab" providerId="ADAL" clId="{3A306EDB-C283-44D6-9590-C3117E41AEC3}" dt="2020-09-27T16:38:27.513" v="2940" actId="14100"/>
          <ac:cxnSpMkLst>
            <pc:docMk/>
            <pc:sldMk cId="534206405" sldId="267"/>
            <ac:cxnSpMk id="56" creationId="{CD09993B-57E0-48F2-A2CF-7098010552B9}"/>
          </ac:cxnSpMkLst>
        </pc:cxnChg>
        <pc:cxnChg chg="add mod">
          <ac:chgData name="TAKAHASHI Syuuto(is0361er)" userId="8e78f6a0-1b1f-4fae-850b-fec16be1eaab" providerId="ADAL" clId="{3A306EDB-C283-44D6-9590-C3117E41AEC3}" dt="2020-09-27T16:39:01.654" v="2949" actId="14100"/>
          <ac:cxnSpMkLst>
            <pc:docMk/>
            <pc:sldMk cId="534206405" sldId="267"/>
            <ac:cxnSpMk id="59" creationId="{3E448AB4-5080-47ED-8F98-3F60C5317554}"/>
          </ac:cxnSpMkLst>
        </pc:cxnChg>
      </pc:sldChg>
      <pc:sldChg chg="addSp delSp modSp add">
        <pc:chgData name="TAKAHASHI Syuuto(is0361er)" userId="8e78f6a0-1b1f-4fae-850b-fec16be1eaab" providerId="ADAL" clId="{3A306EDB-C283-44D6-9590-C3117E41AEC3}" dt="2020-09-28T06:15:20.252" v="4667" actId="1076"/>
        <pc:sldMkLst>
          <pc:docMk/>
          <pc:sldMk cId="1165316172" sldId="268"/>
        </pc:sldMkLst>
        <pc:spChg chg="del">
          <ac:chgData name="TAKAHASHI Syuuto(is0361er)" userId="8e78f6a0-1b1f-4fae-850b-fec16be1eaab" providerId="ADAL" clId="{3A306EDB-C283-44D6-9590-C3117E41AEC3}" dt="2020-09-28T06:00:07.820" v="4490" actId="478"/>
          <ac:spMkLst>
            <pc:docMk/>
            <pc:sldMk cId="1165316172" sldId="268"/>
            <ac:spMk id="2" creationId="{48B386EA-A341-4E28-9A0E-28D9C438A1C6}"/>
          </ac:spMkLst>
        </pc:spChg>
        <pc:spChg chg="del">
          <ac:chgData name="TAKAHASHI Syuuto(is0361er)" userId="8e78f6a0-1b1f-4fae-850b-fec16be1eaab" providerId="ADAL" clId="{3A306EDB-C283-44D6-9590-C3117E41AEC3}" dt="2020-09-28T06:00:09.402" v="4491" actId="478"/>
          <ac:spMkLst>
            <pc:docMk/>
            <pc:sldMk cId="1165316172" sldId="268"/>
            <ac:spMk id="3" creationId="{3F6EC291-537C-49A6-97D9-497FC0C53FAE}"/>
          </ac:spMkLst>
        </pc:spChg>
        <pc:spChg chg="mod">
          <ac:chgData name="TAKAHASHI Syuuto(is0361er)" userId="8e78f6a0-1b1f-4fae-850b-fec16be1eaab" providerId="ADAL" clId="{3A306EDB-C283-44D6-9590-C3117E41AEC3}" dt="2020-09-28T05:13:05.706" v="4182"/>
          <ac:spMkLst>
            <pc:docMk/>
            <pc:sldMk cId="1165316172" sldId="268"/>
            <ac:spMk id="7" creationId="{8CCA7914-3930-4685-BCD0-355C6293D845}"/>
          </ac:spMkLst>
        </pc:spChg>
        <pc:spChg chg="mod">
          <ac:chgData name="TAKAHASHI Syuuto(is0361er)" userId="8e78f6a0-1b1f-4fae-850b-fec16be1eaab" providerId="ADAL" clId="{3A306EDB-C283-44D6-9590-C3117E41AEC3}" dt="2020-09-28T05:16:04.280" v="4263" actId="20577"/>
          <ac:spMkLst>
            <pc:docMk/>
            <pc:sldMk cId="1165316172" sldId="268"/>
            <ac:spMk id="8" creationId="{D48030AF-3915-4F62-9EBD-BC7904331787}"/>
          </ac:spMkLst>
        </pc:spChg>
        <pc:spChg chg="mod">
          <ac:chgData name="TAKAHASHI Syuuto(is0361er)" userId="8e78f6a0-1b1f-4fae-850b-fec16be1eaab" providerId="ADAL" clId="{3A306EDB-C283-44D6-9590-C3117E41AEC3}" dt="2020-09-28T06:10:50.496" v="4531" actId="14100"/>
          <ac:spMkLst>
            <pc:docMk/>
            <pc:sldMk cId="1165316172" sldId="268"/>
            <ac:spMk id="9" creationId="{EA7900A2-9413-4F99-91A5-725F6F4F11DD}"/>
          </ac:spMkLst>
        </pc:spChg>
        <pc:spChg chg="mod">
          <ac:chgData name="TAKAHASHI Syuuto(is0361er)" userId="8e78f6a0-1b1f-4fae-850b-fec16be1eaab" providerId="ADAL" clId="{3A306EDB-C283-44D6-9590-C3117E41AEC3}" dt="2020-09-28T06:00:34.856" v="4498" actId="1076"/>
          <ac:spMkLst>
            <pc:docMk/>
            <pc:sldMk cId="1165316172" sldId="268"/>
            <ac:spMk id="10" creationId="{B46ED86D-0349-47B4-A514-C168DA9620CA}"/>
          </ac:spMkLst>
        </pc:spChg>
        <pc:spChg chg="mod">
          <ac:chgData name="TAKAHASHI Syuuto(is0361er)" userId="8e78f6a0-1b1f-4fae-850b-fec16be1eaab" providerId="ADAL" clId="{3A306EDB-C283-44D6-9590-C3117E41AEC3}" dt="2020-09-28T06:00:38.371" v="4499" actId="1076"/>
          <ac:spMkLst>
            <pc:docMk/>
            <pc:sldMk cId="1165316172" sldId="268"/>
            <ac:spMk id="12" creationId="{D95E6104-17F3-4201-9DEA-B3B7DD34EFE2}"/>
          </ac:spMkLst>
        </pc:spChg>
        <pc:spChg chg="add mod">
          <ac:chgData name="TAKAHASHI Syuuto(is0361er)" userId="8e78f6a0-1b1f-4fae-850b-fec16be1eaab" providerId="ADAL" clId="{3A306EDB-C283-44D6-9590-C3117E41AEC3}" dt="2020-09-28T06:00:41.004" v="4500" actId="1076"/>
          <ac:spMkLst>
            <pc:docMk/>
            <pc:sldMk cId="1165316172" sldId="268"/>
            <ac:spMk id="13" creationId="{E55948FE-17BC-47BD-997E-4D8DA1D1C4C5}"/>
          </ac:spMkLst>
        </pc:spChg>
        <pc:spChg chg="del">
          <ac:chgData name="TAKAHASHI Syuuto(is0361er)" userId="8e78f6a0-1b1f-4fae-850b-fec16be1eaab" providerId="ADAL" clId="{3A306EDB-C283-44D6-9590-C3117E41AEC3}" dt="2020-09-28T06:00:11.953" v="4492" actId="478"/>
          <ac:spMkLst>
            <pc:docMk/>
            <pc:sldMk cId="1165316172" sldId="268"/>
            <ac:spMk id="14" creationId="{FF1F2DD5-F64B-4087-852E-33A38A4781B3}"/>
          </ac:spMkLst>
        </pc:spChg>
        <pc:spChg chg="add mod">
          <ac:chgData name="TAKAHASHI Syuuto(is0361er)" userId="8e78f6a0-1b1f-4fae-850b-fec16be1eaab" providerId="ADAL" clId="{3A306EDB-C283-44D6-9590-C3117E41AEC3}" dt="2020-09-28T06:15:20.252" v="4667" actId="1076"/>
          <ac:spMkLst>
            <pc:docMk/>
            <pc:sldMk cId="1165316172" sldId="268"/>
            <ac:spMk id="17" creationId="{EABED76D-7189-462D-A823-FEC3CBC36FF9}"/>
          </ac:spMkLst>
        </pc:spChg>
        <pc:spChg chg="add mod">
          <ac:chgData name="TAKAHASHI Syuuto(is0361er)" userId="8e78f6a0-1b1f-4fae-850b-fec16be1eaab" providerId="ADAL" clId="{3A306EDB-C283-44D6-9590-C3117E41AEC3}" dt="2020-09-28T06:15:17.345" v="4666" actId="1076"/>
          <ac:spMkLst>
            <pc:docMk/>
            <pc:sldMk cId="1165316172" sldId="268"/>
            <ac:spMk id="18" creationId="{DAC30AEF-7073-4050-A8AA-BBD06CC73D59}"/>
          </ac:spMkLst>
        </pc:spChg>
        <pc:spChg chg="add mod">
          <ac:chgData name="TAKAHASHI Syuuto(is0361er)" userId="8e78f6a0-1b1f-4fae-850b-fec16be1eaab" providerId="ADAL" clId="{3A306EDB-C283-44D6-9590-C3117E41AEC3}" dt="2020-09-28T06:15:13.173" v="4665" actId="1076"/>
          <ac:spMkLst>
            <pc:docMk/>
            <pc:sldMk cId="1165316172" sldId="268"/>
            <ac:spMk id="19" creationId="{0BE080DB-7F52-4D68-9B9D-25C82DDCC5ED}"/>
          </ac:spMkLst>
        </pc:spChg>
        <pc:graphicFrameChg chg="add mod modGraphic">
          <ac:chgData name="TAKAHASHI Syuuto(is0361er)" userId="8e78f6a0-1b1f-4fae-850b-fec16be1eaab" providerId="ADAL" clId="{3A306EDB-C283-44D6-9590-C3117E41AEC3}" dt="2020-09-28T06:12:39.701" v="4578"/>
          <ac:graphicFrameMkLst>
            <pc:docMk/>
            <pc:sldMk cId="1165316172" sldId="268"/>
            <ac:graphicFrameMk id="5" creationId="{1E1B6769-4B87-4425-A87B-B15B59BB1B9D}"/>
          </ac:graphicFrameMkLst>
        </pc:graphicFrameChg>
        <pc:picChg chg="add mod ord">
          <ac:chgData name="TAKAHASHI Syuuto(is0361er)" userId="8e78f6a0-1b1f-4fae-850b-fec16be1eaab" providerId="ADAL" clId="{3A306EDB-C283-44D6-9590-C3117E41AEC3}" dt="2020-09-28T06:15:06.322" v="4662" actId="1076"/>
          <ac:picMkLst>
            <pc:docMk/>
            <pc:sldMk cId="1165316172" sldId="268"/>
            <ac:picMk id="15" creationId="{CF8DC2EC-083D-472B-8058-33BF94B3494B}"/>
          </ac:picMkLst>
        </pc:picChg>
        <pc:picChg chg="add mod">
          <ac:chgData name="TAKAHASHI Syuuto(is0361er)" userId="8e78f6a0-1b1f-4fae-850b-fec16be1eaab" providerId="ADAL" clId="{3A306EDB-C283-44D6-9590-C3117E41AEC3}" dt="2020-09-28T06:15:08.518" v="4663" actId="1076"/>
          <ac:picMkLst>
            <pc:docMk/>
            <pc:sldMk cId="1165316172" sldId="268"/>
            <ac:picMk id="16" creationId="{A68AA809-FFE1-4AA7-9F27-B022952B545B}"/>
          </ac:picMkLst>
        </pc:picChg>
      </pc:sldChg>
      <pc:sldChg chg="addSp delSp modSp add">
        <pc:chgData name="TAKAHASHI Syuuto(is0361er)" userId="8e78f6a0-1b1f-4fae-850b-fec16be1eaab" providerId="ADAL" clId="{3A306EDB-C283-44D6-9590-C3117E41AEC3}" dt="2020-09-28T07:40:58.593" v="5046" actId="1076"/>
        <pc:sldMkLst>
          <pc:docMk/>
          <pc:sldMk cId="2989159327" sldId="269"/>
        </pc:sldMkLst>
        <pc:spChg chg="del">
          <ac:chgData name="TAKAHASHI Syuuto(is0361er)" userId="8e78f6a0-1b1f-4fae-850b-fec16be1eaab" providerId="ADAL" clId="{3A306EDB-C283-44D6-9590-C3117E41AEC3}" dt="2020-09-28T07:30:42.053" v="4829" actId="478"/>
          <ac:spMkLst>
            <pc:docMk/>
            <pc:sldMk cId="2989159327" sldId="269"/>
            <ac:spMk id="2" creationId="{48B386EA-A341-4E28-9A0E-28D9C438A1C6}"/>
          </ac:spMkLst>
        </pc:spChg>
        <pc:spChg chg="del">
          <ac:chgData name="TAKAHASHI Syuuto(is0361er)" userId="8e78f6a0-1b1f-4fae-850b-fec16be1eaab" providerId="ADAL" clId="{3A306EDB-C283-44D6-9590-C3117E41AEC3}" dt="2020-09-28T07:30:40.204" v="4828" actId="478"/>
          <ac:spMkLst>
            <pc:docMk/>
            <pc:sldMk cId="2989159327" sldId="269"/>
            <ac:spMk id="3" creationId="{3F6EC291-537C-49A6-97D9-497FC0C53FAE}"/>
          </ac:spMkLst>
        </pc:spChg>
        <pc:spChg chg="mod">
          <ac:chgData name="TAKAHASHI Syuuto(is0361er)" userId="8e78f6a0-1b1f-4fae-850b-fec16be1eaab" providerId="ADAL" clId="{3A306EDB-C283-44D6-9590-C3117E41AEC3}" dt="2020-09-28T07:28:55.444" v="4819" actId="20577"/>
          <ac:spMkLst>
            <pc:docMk/>
            <pc:sldMk cId="2989159327" sldId="269"/>
            <ac:spMk id="7" creationId="{8CCA7914-3930-4685-BCD0-355C6293D845}"/>
          </ac:spMkLst>
        </pc:spChg>
        <pc:spChg chg="del">
          <ac:chgData name="TAKAHASHI Syuuto(is0361er)" userId="8e78f6a0-1b1f-4fae-850b-fec16be1eaab" providerId="ADAL" clId="{3A306EDB-C283-44D6-9590-C3117E41AEC3}" dt="2020-09-28T07:29:05.946" v="4821" actId="478"/>
          <ac:spMkLst>
            <pc:docMk/>
            <pc:sldMk cId="2989159327" sldId="269"/>
            <ac:spMk id="8" creationId="{D48030AF-3915-4F62-9EBD-BC7904331787}"/>
          </ac:spMkLst>
        </pc:spChg>
        <pc:spChg chg="del">
          <ac:chgData name="TAKAHASHI Syuuto(is0361er)" userId="8e78f6a0-1b1f-4fae-850b-fec16be1eaab" providerId="ADAL" clId="{3A306EDB-C283-44D6-9590-C3117E41AEC3}" dt="2020-09-28T07:29:03.665" v="4820" actId="478"/>
          <ac:spMkLst>
            <pc:docMk/>
            <pc:sldMk cId="2989159327" sldId="269"/>
            <ac:spMk id="9" creationId="{EA7900A2-9413-4F99-91A5-725F6F4F11DD}"/>
          </ac:spMkLst>
        </pc:spChg>
        <pc:spChg chg="del">
          <ac:chgData name="TAKAHASHI Syuuto(is0361er)" userId="8e78f6a0-1b1f-4fae-850b-fec16be1eaab" providerId="ADAL" clId="{3A306EDB-C283-44D6-9590-C3117E41AEC3}" dt="2020-09-28T07:29:08.052" v="4822" actId="478"/>
          <ac:spMkLst>
            <pc:docMk/>
            <pc:sldMk cId="2989159327" sldId="269"/>
            <ac:spMk id="10" creationId="{B46ED86D-0349-47B4-A514-C168DA9620CA}"/>
          </ac:spMkLst>
        </pc:spChg>
        <pc:spChg chg="mod">
          <ac:chgData name="TAKAHASHI Syuuto(is0361er)" userId="8e78f6a0-1b1f-4fae-850b-fec16be1eaab" providerId="ADAL" clId="{3A306EDB-C283-44D6-9590-C3117E41AEC3}" dt="2020-09-28T07:36:51.398" v="4962" actId="1076"/>
          <ac:spMkLst>
            <pc:docMk/>
            <pc:sldMk cId="2989159327" sldId="269"/>
            <ac:spMk id="12" creationId="{D95E6104-17F3-4201-9DEA-B3B7DD34EFE2}"/>
          </ac:spMkLst>
        </pc:spChg>
        <pc:spChg chg="add mod">
          <ac:chgData name="TAKAHASHI Syuuto(is0361er)" userId="8e78f6a0-1b1f-4fae-850b-fec16be1eaab" providerId="ADAL" clId="{3A306EDB-C283-44D6-9590-C3117E41AEC3}" dt="2020-09-28T07:35:38.796" v="4863"/>
          <ac:spMkLst>
            <pc:docMk/>
            <pc:sldMk cId="2989159327" sldId="269"/>
            <ac:spMk id="13" creationId="{1E19EB97-D232-437C-9A4D-072AE6100A5D}"/>
          </ac:spMkLst>
        </pc:spChg>
        <pc:spChg chg="del">
          <ac:chgData name="TAKAHASHI Syuuto(is0361er)" userId="8e78f6a0-1b1f-4fae-850b-fec16be1eaab" providerId="ADAL" clId="{3A306EDB-C283-44D6-9590-C3117E41AEC3}" dt="2020-09-28T07:30:37.643" v="4827" actId="478"/>
          <ac:spMkLst>
            <pc:docMk/>
            <pc:sldMk cId="2989159327" sldId="269"/>
            <ac:spMk id="14" creationId="{FF1F2DD5-F64B-4087-852E-33A38A4781B3}"/>
          </ac:spMkLst>
        </pc:spChg>
        <pc:spChg chg="add mod">
          <ac:chgData name="TAKAHASHI Syuuto(is0361er)" userId="8e78f6a0-1b1f-4fae-850b-fec16be1eaab" providerId="ADAL" clId="{3A306EDB-C283-44D6-9590-C3117E41AEC3}" dt="2020-09-28T07:36:58.426" v="4975"/>
          <ac:spMkLst>
            <pc:docMk/>
            <pc:sldMk cId="2989159327" sldId="269"/>
            <ac:spMk id="15" creationId="{F79096F1-DC96-443F-8643-B8615601092E}"/>
          </ac:spMkLst>
        </pc:spChg>
        <pc:spChg chg="add mod">
          <ac:chgData name="TAKAHASHI Syuuto(is0361er)" userId="8e78f6a0-1b1f-4fae-850b-fec16be1eaab" providerId="ADAL" clId="{3A306EDB-C283-44D6-9590-C3117E41AEC3}" dt="2020-09-28T07:40:28.862" v="5044"/>
          <ac:spMkLst>
            <pc:docMk/>
            <pc:sldMk cId="2989159327" sldId="269"/>
            <ac:spMk id="16" creationId="{CAC35A4C-8390-4F68-B83E-1EB30077F374}"/>
          </ac:spMkLst>
        </pc:spChg>
        <pc:picChg chg="add mod">
          <ac:chgData name="TAKAHASHI Syuuto(is0361er)" userId="8e78f6a0-1b1f-4fae-850b-fec16be1eaab" providerId="ADAL" clId="{3A306EDB-C283-44D6-9590-C3117E41AEC3}" dt="2020-09-28T07:40:58.593" v="5046" actId="1076"/>
          <ac:picMkLst>
            <pc:docMk/>
            <pc:sldMk cId="2989159327" sldId="269"/>
            <ac:picMk id="6" creationId="{21348DE5-3EB1-42ED-A694-259AA5D365F9}"/>
          </ac:picMkLst>
        </pc:picChg>
      </pc:sldChg>
      <pc:sldChg chg="addSp delSp modSp add">
        <pc:chgData name="TAKAHASHI Syuuto(is0361er)" userId="8e78f6a0-1b1f-4fae-850b-fec16be1eaab" providerId="ADAL" clId="{3A306EDB-C283-44D6-9590-C3117E41AEC3}" dt="2020-09-28T07:55:09.380" v="5380" actId="1076"/>
        <pc:sldMkLst>
          <pc:docMk/>
          <pc:sldMk cId="3635510965" sldId="270"/>
        </pc:sldMkLst>
        <pc:spChg chg="mod">
          <ac:chgData name="TAKAHASHI Syuuto(is0361er)" userId="8e78f6a0-1b1f-4fae-850b-fec16be1eaab" providerId="ADAL" clId="{3A306EDB-C283-44D6-9590-C3117E41AEC3}" dt="2020-09-28T07:41:29.571" v="5074" actId="20577"/>
          <ac:spMkLst>
            <pc:docMk/>
            <pc:sldMk cId="3635510965" sldId="270"/>
            <ac:spMk id="7" creationId="{8CCA7914-3930-4685-BCD0-355C6293D845}"/>
          </ac:spMkLst>
        </pc:spChg>
        <pc:spChg chg="add mod">
          <ac:chgData name="TAKAHASHI Syuuto(is0361er)" userId="8e78f6a0-1b1f-4fae-850b-fec16be1eaab" providerId="ADAL" clId="{3A306EDB-C283-44D6-9590-C3117E41AEC3}" dt="2020-09-28T07:52:13.271" v="5353" actId="14100"/>
          <ac:spMkLst>
            <pc:docMk/>
            <pc:sldMk cId="3635510965" sldId="270"/>
            <ac:spMk id="11" creationId="{67FADC60-4CCC-457A-B689-BEE9920F461F}"/>
          </ac:spMkLst>
        </pc:spChg>
        <pc:spChg chg="mod">
          <ac:chgData name="TAKAHASHI Syuuto(is0361er)" userId="8e78f6a0-1b1f-4fae-850b-fec16be1eaab" providerId="ADAL" clId="{3A306EDB-C283-44D6-9590-C3117E41AEC3}" dt="2020-09-28T07:49:05.120" v="5137" actId="20577"/>
          <ac:spMkLst>
            <pc:docMk/>
            <pc:sldMk cId="3635510965" sldId="270"/>
            <ac:spMk id="12" creationId="{D95E6104-17F3-4201-9DEA-B3B7DD34EFE2}"/>
          </ac:spMkLst>
        </pc:spChg>
        <pc:spChg chg="mod">
          <ac:chgData name="TAKAHASHI Syuuto(is0361er)" userId="8e78f6a0-1b1f-4fae-850b-fec16be1eaab" providerId="ADAL" clId="{3A306EDB-C283-44D6-9590-C3117E41AEC3}" dt="2020-09-28T07:51:17.070" v="5344" actId="1076"/>
          <ac:spMkLst>
            <pc:docMk/>
            <pc:sldMk cId="3635510965" sldId="270"/>
            <ac:spMk id="15" creationId="{F79096F1-DC96-443F-8643-B8615601092E}"/>
          </ac:spMkLst>
        </pc:spChg>
        <pc:spChg chg="mod">
          <ac:chgData name="TAKAHASHI Syuuto(is0361er)" userId="8e78f6a0-1b1f-4fae-850b-fec16be1eaab" providerId="ADAL" clId="{3A306EDB-C283-44D6-9590-C3117E41AEC3}" dt="2020-09-28T07:51:20.962" v="5345" actId="1076"/>
          <ac:spMkLst>
            <pc:docMk/>
            <pc:sldMk cId="3635510965" sldId="270"/>
            <ac:spMk id="16" creationId="{CAC35A4C-8390-4F68-B83E-1EB30077F374}"/>
          </ac:spMkLst>
        </pc:spChg>
        <pc:spChg chg="add mod ord">
          <ac:chgData name="TAKAHASHI Syuuto(is0361er)" userId="8e78f6a0-1b1f-4fae-850b-fec16be1eaab" providerId="ADAL" clId="{3A306EDB-C283-44D6-9590-C3117E41AEC3}" dt="2020-09-28T07:53:21.177" v="5368" actId="1076"/>
          <ac:spMkLst>
            <pc:docMk/>
            <pc:sldMk cId="3635510965" sldId="270"/>
            <ac:spMk id="18" creationId="{D159F1B1-BC48-4206-9CBB-52BED2B1B053}"/>
          </ac:spMkLst>
        </pc:spChg>
        <pc:spChg chg="add mod">
          <ac:chgData name="TAKAHASHI Syuuto(is0361er)" userId="8e78f6a0-1b1f-4fae-850b-fec16be1eaab" providerId="ADAL" clId="{3A306EDB-C283-44D6-9590-C3117E41AEC3}" dt="2020-09-28T07:52:51.086" v="5361" actId="1076"/>
          <ac:spMkLst>
            <pc:docMk/>
            <pc:sldMk cId="3635510965" sldId="270"/>
            <ac:spMk id="22" creationId="{63893EC7-E04B-43AA-83A5-46B8C7E39A95}"/>
          </ac:spMkLst>
        </pc:spChg>
        <pc:spChg chg="add mod">
          <ac:chgData name="TAKAHASHI Syuuto(is0361er)" userId="8e78f6a0-1b1f-4fae-850b-fec16be1eaab" providerId="ADAL" clId="{3A306EDB-C283-44D6-9590-C3117E41AEC3}" dt="2020-09-28T07:54:27.860" v="5375" actId="1076"/>
          <ac:spMkLst>
            <pc:docMk/>
            <pc:sldMk cId="3635510965" sldId="270"/>
            <ac:spMk id="27" creationId="{840A9F02-3DB1-4702-84C9-41EEB8397350}"/>
          </ac:spMkLst>
        </pc:spChg>
        <pc:spChg chg="add mod">
          <ac:chgData name="TAKAHASHI Syuuto(is0361er)" userId="8e78f6a0-1b1f-4fae-850b-fec16be1eaab" providerId="ADAL" clId="{3A306EDB-C283-44D6-9590-C3117E41AEC3}" dt="2020-09-28T07:55:09.380" v="5380" actId="1076"/>
          <ac:spMkLst>
            <pc:docMk/>
            <pc:sldMk cId="3635510965" sldId="270"/>
            <ac:spMk id="30" creationId="{73B40CC0-C2C4-4421-AF97-BCB5DD04AE6B}"/>
          </ac:spMkLst>
        </pc:spChg>
        <pc:picChg chg="add mod">
          <ac:chgData name="TAKAHASHI Syuuto(is0361er)" userId="8e78f6a0-1b1f-4fae-850b-fec16be1eaab" providerId="ADAL" clId="{3A306EDB-C283-44D6-9590-C3117E41AEC3}" dt="2020-09-28T07:42:03.257" v="5079" actId="14100"/>
          <ac:picMkLst>
            <pc:docMk/>
            <pc:sldMk cId="3635510965" sldId="270"/>
            <ac:picMk id="3" creationId="{CF4671E6-45CB-42F3-AAD7-0D5A783752E0}"/>
          </ac:picMkLst>
        </pc:picChg>
        <pc:picChg chg="del">
          <ac:chgData name="TAKAHASHI Syuuto(is0361er)" userId="8e78f6a0-1b1f-4fae-850b-fec16be1eaab" providerId="ADAL" clId="{3A306EDB-C283-44D6-9590-C3117E41AEC3}" dt="2020-09-28T07:41:32.015" v="5075" actId="478"/>
          <ac:picMkLst>
            <pc:docMk/>
            <pc:sldMk cId="3635510965" sldId="270"/>
            <ac:picMk id="6" creationId="{21348DE5-3EB1-42ED-A694-259AA5D365F9}"/>
          </ac:picMkLst>
        </pc:picChg>
        <pc:picChg chg="add del mod">
          <ac:chgData name="TAKAHASHI Syuuto(is0361er)" userId="8e78f6a0-1b1f-4fae-850b-fec16be1eaab" providerId="ADAL" clId="{3A306EDB-C283-44D6-9590-C3117E41AEC3}" dt="2020-09-28T07:52:08.494" v="5352" actId="478"/>
          <ac:picMkLst>
            <pc:docMk/>
            <pc:sldMk cId="3635510965" sldId="270"/>
            <ac:picMk id="14" creationId="{CD904ECD-158F-4ED1-B41B-26E59862683E}"/>
          </ac:picMkLst>
        </pc:picChg>
        <pc:picChg chg="add mod">
          <ac:chgData name="TAKAHASHI Syuuto(is0361er)" userId="8e78f6a0-1b1f-4fae-850b-fec16be1eaab" providerId="ADAL" clId="{3A306EDB-C283-44D6-9590-C3117E41AEC3}" dt="2020-09-28T07:52:03.464" v="5351" actId="14100"/>
          <ac:picMkLst>
            <pc:docMk/>
            <pc:sldMk cId="3635510965" sldId="270"/>
            <ac:picMk id="19" creationId="{57A46BEE-36E5-4566-AD2B-ACB1DCC3F3B8}"/>
          </ac:picMkLst>
        </pc:picChg>
        <pc:picChg chg="add mod">
          <ac:chgData name="TAKAHASHI Syuuto(is0361er)" userId="8e78f6a0-1b1f-4fae-850b-fec16be1eaab" providerId="ADAL" clId="{3A306EDB-C283-44D6-9590-C3117E41AEC3}" dt="2020-09-28T07:53:34.711" v="5372" actId="1076"/>
          <ac:picMkLst>
            <pc:docMk/>
            <pc:sldMk cId="3635510965" sldId="270"/>
            <ac:picMk id="26" creationId="{7CAB4DF0-B1AA-44E4-9CEE-6C5C7F881893}"/>
          </ac:picMkLst>
        </pc:picChg>
        <pc:cxnChg chg="add mod">
          <ac:chgData name="TAKAHASHI Syuuto(is0361er)" userId="8e78f6a0-1b1f-4fae-850b-fec16be1eaab" providerId="ADAL" clId="{3A306EDB-C283-44D6-9590-C3117E41AEC3}" dt="2020-09-28T07:52:16.229" v="5354" actId="14100"/>
          <ac:cxnSpMkLst>
            <pc:docMk/>
            <pc:sldMk cId="3635510965" sldId="270"/>
            <ac:cxnSpMk id="17" creationId="{4E7233BE-9759-47AD-8AF7-312236012689}"/>
          </ac:cxnSpMkLst>
        </pc:cxnChg>
        <pc:cxnChg chg="add mod">
          <ac:chgData name="TAKAHASHI Syuuto(is0361er)" userId="8e78f6a0-1b1f-4fae-850b-fec16be1eaab" providerId="ADAL" clId="{3A306EDB-C283-44D6-9590-C3117E41AEC3}" dt="2020-09-28T07:53:07.501" v="5365" actId="14100"/>
          <ac:cxnSpMkLst>
            <pc:docMk/>
            <pc:sldMk cId="3635510965" sldId="270"/>
            <ac:cxnSpMk id="23" creationId="{119EC166-9A92-47B3-92D2-6CDB79AA8A3E}"/>
          </ac:cxnSpMkLst>
        </pc:cxnChg>
        <pc:cxnChg chg="add mod">
          <ac:chgData name="TAKAHASHI Syuuto(is0361er)" userId="8e78f6a0-1b1f-4fae-850b-fec16be1eaab" providerId="ADAL" clId="{3A306EDB-C283-44D6-9590-C3117E41AEC3}" dt="2020-09-28T07:54:51.688" v="5378" actId="14100"/>
          <ac:cxnSpMkLst>
            <pc:docMk/>
            <pc:sldMk cId="3635510965" sldId="270"/>
            <ac:cxnSpMk id="28" creationId="{B05EC899-FB52-4933-813F-8149BCECC68E}"/>
          </ac:cxnSpMkLst>
        </pc:cxnChg>
      </pc:sldChg>
      <pc:sldChg chg="addSp delSp modSp add">
        <pc:chgData name="TAKAHASHI Syuuto(is0361er)" userId="8e78f6a0-1b1f-4fae-850b-fec16be1eaab" providerId="ADAL" clId="{3A306EDB-C283-44D6-9590-C3117E41AEC3}" dt="2020-09-28T07:57:40.106" v="5429" actId="1076"/>
        <pc:sldMkLst>
          <pc:docMk/>
          <pc:sldMk cId="3522935754" sldId="271"/>
        </pc:sldMkLst>
        <pc:spChg chg="mod">
          <ac:chgData name="TAKAHASHI Syuuto(is0361er)" userId="8e78f6a0-1b1f-4fae-850b-fec16be1eaab" providerId="ADAL" clId="{3A306EDB-C283-44D6-9590-C3117E41AEC3}" dt="2020-09-28T07:56:24.411" v="5415" actId="20577"/>
          <ac:spMkLst>
            <pc:docMk/>
            <pc:sldMk cId="3522935754" sldId="271"/>
            <ac:spMk id="7" creationId="{8CCA7914-3930-4685-BCD0-355C6293D845}"/>
          </ac:spMkLst>
        </pc:spChg>
        <pc:spChg chg="mod">
          <ac:chgData name="TAKAHASHI Syuuto(is0361er)" userId="8e78f6a0-1b1f-4fae-850b-fec16be1eaab" providerId="ADAL" clId="{3A306EDB-C283-44D6-9590-C3117E41AEC3}" dt="2020-09-28T07:57:32.602" v="5427" actId="1076"/>
          <ac:spMkLst>
            <pc:docMk/>
            <pc:sldMk cId="3522935754" sldId="271"/>
            <ac:spMk id="12" creationId="{D95E6104-17F3-4201-9DEA-B3B7DD34EFE2}"/>
          </ac:spMkLst>
        </pc:spChg>
        <pc:spChg chg="mod">
          <ac:chgData name="TAKAHASHI Syuuto(is0361er)" userId="8e78f6a0-1b1f-4fae-850b-fec16be1eaab" providerId="ADAL" clId="{3A306EDB-C283-44D6-9590-C3117E41AEC3}" dt="2020-09-28T07:57:28.751" v="5426" actId="1076"/>
          <ac:spMkLst>
            <pc:docMk/>
            <pc:sldMk cId="3522935754" sldId="271"/>
            <ac:spMk id="13" creationId="{1E19EB97-D232-437C-9A4D-072AE6100A5D}"/>
          </ac:spMkLst>
        </pc:spChg>
        <pc:spChg chg="mod">
          <ac:chgData name="TAKAHASHI Syuuto(is0361er)" userId="8e78f6a0-1b1f-4fae-850b-fec16be1eaab" providerId="ADAL" clId="{3A306EDB-C283-44D6-9590-C3117E41AEC3}" dt="2020-09-28T07:57:35.343" v="5428" actId="1076"/>
          <ac:spMkLst>
            <pc:docMk/>
            <pc:sldMk cId="3522935754" sldId="271"/>
            <ac:spMk id="15" creationId="{F79096F1-DC96-443F-8643-B8615601092E}"/>
          </ac:spMkLst>
        </pc:spChg>
        <pc:spChg chg="mod">
          <ac:chgData name="TAKAHASHI Syuuto(is0361er)" userId="8e78f6a0-1b1f-4fae-850b-fec16be1eaab" providerId="ADAL" clId="{3A306EDB-C283-44D6-9590-C3117E41AEC3}" dt="2020-09-28T07:57:40.106" v="5429" actId="1076"/>
          <ac:spMkLst>
            <pc:docMk/>
            <pc:sldMk cId="3522935754" sldId="271"/>
            <ac:spMk id="16" creationId="{CAC35A4C-8390-4F68-B83E-1EB30077F374}"/>
          </ac:spMkLst>
        </pc:spChg>
        <pc:spChg chg="del">
          <ac:chgData name="TAKAHASHI Syuuto(is0361er)" userId="8e78f6a0-1b1f-4fae-850b-fec16be1eaab" providerId="ADAL" clId="{3A306EDB-C283-44D6-9590-C3117E41AEC3}" dt="2020-09-28T07:57:19.380" v="5422" actId="478"/>
          <ac:spMkLst>
            <pc:docMk/>
            <pc:sldMk cId="3522935754" sldId="271"/>
            <ac:spMk id="30" creationId="{73B40CC0-C2C4-4421-AF97-BCB5DD04AE6B}"/>
          </ac:spMkLst>
        </pc:spChg>
        <pc:picChg chg="del">
          <ac:chgData name="TAKAHASHI Syuuto(is0361er)" userId="8e78f6a0-1b1f-4fae-850b-fec16be1eaab" providerId="ADAL" clId="{3A306EDB-C283-44D6-9590-C3117E41AEC3}" dt="2020-09-28T07:56:39.682" v="5416" actId="478"/>
          <ac:picMkLst>
            <pc:docMk/>
            <pc:sldMk cId="3522935754" sldId="271"/>
            <ac:picMk id="3" creationId="{CF4671E6-45CB-42F3-AAD7-0D5A783752E0}"/>
          </ac:picMkLst>
        </pc:picChg>
        <pc:picChg chg="add mod">
          <ac:chgData name="TAKAHASHI Syuuto(is0361er)" userId="8e78f6a0-1b1f-4fae-850b-fec16be1eaab" providerId="ADAL" clId="{3A306EDB-C283-44D6-9590-C3117E41AEC3}" dt="2020-09-28T07:57:03.820" v="5421" actId="14100"/>
          <ac:picMkLst>
            <pc:docMk/>
            <pc:sldMk cId="3522935754" sldId="271"/>
            <ac:picMk id="5" creationId="{B41EFEA8-9FA9-4034-88C1-BFE34F207A34}"/>
          </ac:picMkLst>
        </pc:picChg>
        <pc:cxnChg chg="del mod">
          <ac:chgData name="TAKAHASHI Syuuto(is0361er)" userId="8e78f6a0-1b1f-4fae-850b-fec16be1eaab" providerId="ADAL" clId="{3A306EDB-C283-44D6-9590-C3117E41AEC3}" dt="2020-09-28T07:57:21.043" v="5423" actId="478"/>
          <ac:cxnSpMkLst>
            <pc:docMk/>
            <pc:sldMk cId="3522935754" sldId="271"/>
            <ac:cxnSpMk id="28" creationId="{B05EC899-FB52-4933-813F-8149BCECC68E}"/>
          </ac:cxnSpMkLst>
        </pc:cxnChg>
      </pc:sldChg>
    </pc:docChg>
  </pc:docChgLst>
  <pc:docChgLst>
    <pc:chgData name="TAKAHASHI Syuuto" userId="8e78f6a0-1b1f-4fae-850b-fec16be1eaab" providerId="ADAL" clId="{F1BC795A-7529-4D48-AD7F-526B5378C299}"/>
    <pc:docChg chg="undo custSel addSld modSld">
      <pc:chgData name="TAKAHASHI Syuuto" userId="8e78f6a0-1b1f-4fae-850b-fec16be1eaab" providerId="ADAL" clId="{F1BC795A-7529-4D48-AD7F-526B5378C299}" dt="2021-09-13T04:27:01.733" v="489" actId="1076"/>
      <pc:docMkLst>
        <pc:docMk/>
      </pc:docMkLst>
      <pc:sldChg chg="modSp mod">
        <pc:chgData name="TAKAHASHI Syuuto" userId="8e78f6a0-1b1f-4fae-850b-fec16be1eaab" providerId="ADAL" clId="{F1BC795A-7529-4D48-AD7F-526B5378C299}" dt="2021-09-13T04:27:01.733" v="489" actId="1076"/>
        <pc:sldMkLst>
          <pc:docMk/>
          <pc:sldMk cId="1354763701" sldId="257"/>
        </pc:sldMkLst>
        <pc:spChg chg="mod">
          <ac:chgData name="TAKAHASHI Syuuto" userId="8e78f6a0-1b1f-4fae-850b-fec16be1eaab" providerId="ADAL" clId="{F1BC795A-7529-4D48-AD7F-526B5378C299}" dt="2021-09-13T04:27:01.733" v="489" actId="1076"/>
          <ac:spMkLst>
            <pc:docMk/>
            <pc:sldMk cId="1354763701" sldId="257"/>
            <ac:spMk id="2" creationId="{00000000-0000-0000-0000-000000000000}"/>
          </ac:spMkLst>
        </pc:spChg>
      </pc:sldChg>
      <pc:sldChg chg="modSp mod">
        <pc:chgData name="TAKAHASHI Syuuto" userId="8e78f6a0-1b1f-4fae-850b-fec16be1eaab" providerId="ADAL" clId="{F1BC795A-7529-4D48-AD7F-526B5378C299}" dt="2021-09-13T02:26:34.138" v="0" actId="207"/>
        <pc:sldMkLst>
          <pc:docMk/>
          <pc:sldMk cId="323814948" sldId="262"/>
        </pc:sldMkLst>
        <pc:spChg chg="mod">
          <ac:chgData name="TAKAHASHI Syuuto" userId="8e78f6a0-1b1f-4fae-850b-fec16be1eaab" providerId="ADAL" clId="{F1BC795A-7529-4D48-AD7F-526B5378C299}" dt="2021-09-13T02:26:34.138" v="0" actId="207"/>
          <ac:spMkLst>
            <pc:docMk/>
            <pc:sldMk cId="323814948" sldId="262"/>
            <ac:spMk id="9" creationId="{EA7900A2-9413-4F99-91A5-725F6F4F11DD}"/>
          </ac:spMkLst>
        </pc:spChg>
      </pc:sldChg>
      <pc:sldChg chg="modSp mod">
        <pc:chgData name="TAKAHASHI Syuuto" userId="8e78f6a0-1b1f-4fae-850b-fec16be1eaab" providerId="ADAL" clId="{F1BC795A-7529-4D48-AD7F-526B5378C299}" dt="2021-09-13T03:14:57.836" v="90" actId="20577"/>
        <pc:sldMkLst>
          <pc:docMk/>
          <pc:sldMk cId="1165316172" sldId="268"/>
        </pc:sldMkLst>
        <pc:spChg chg="mod">
          <ac:chgData name="TAKAHASHI Syuuto" userId="8e78f6a0-1b1f-4fae-850b-fec16be1eaab" providerId="ADAL" clId="{F1BC795A-7529-4D48-AD7F-526B5378C299}" dt="2021-09-13T02:41:00.410" v="18" actId="20577"/>
          <ac:spMkLst>
            <pc:docMk/>
            <pc:sldMk cId="1165316172" sldId="268"/>
            <ac:spMk id="12" creationId="{D95E6104-17F3-4201-9DEA-B3B7DD34EFE2}"/>
          </ac:spMkLst>
        </pc:spChg>
        <pc:graphicFrameChg chg="modGraphic">
          <ac:chgData name="TAKAHASHI Syuuto" userId="8e78f6a0-1b1f-4fae-850b-fec16be1eaab" providerId="ADAL" clId="{F1BC795A-7529-4D48-AD7F-526B5378C299}" dt="2021-09-13T03:14:57.836" v="90" actId="20577"/>
          <ac:graphicFrameMkLst>
            <pc:docMk/>
            <pc:sldMk cId="1165316172" sldId="268"/>
            <ac:graphicFrameMk id="5" creationId="{1E1B6769-4B87-4425-A87B-B15B59BB1B9D}"/>
          </ac:graphicFrameMkLst>
        </pc:graphicFrameChg>
      </pc:sldChg>
      <pc:sldChg chg="addSp delSp modSp add mod">
        <pc:chgData name="TAKAHASHI Syuuto" userId="8e78f6a0-1b1f-4fae-850b-fec16be1eaab" providerId="ADAL" clId="{F1BC795A-7529-4D48-AD7F-526B5378C299}" dt="2021-09-13T04:19:54.704" v="472" actId="1076"/>
        <pc:sldMkLst>
          <pc:docMk/>
          <pc:sldMk cId="1996425242" sldId="280"/>
        </pc:sldMkLst>
        <pc:spChg chg="del">
          <ac:chgData name="TAKAHASHI Syuuto" userId="8e78f6a0-1b1f-4fae-850b-fec16be1eaab" providerId="ADAL" clId="{F1BC795A-7529-4D48-AD7F-526B5378C299}" dt="2021-09-13T02:41:54.111" v="21" actId="478"/>
          <ac:spMkLst>
            <pc:docMk/>
            <pc:sldMk cId="1996425242" sldId="280"/>
            <ac:spMk id="12" creationId="{D95E6104-17F3-4201-9DEA-B3B7DD34EFE2}"/>
          </ac:spMkLst>
        </pc:spChg>
        <pc:spChg chg="del">
          <ac:chgData name="TAKAHASHI Syuuto" userId="8e78f6a0-1b1f-4fae-850b-fec16be1eaab" providerId="ADAL" clId="{F1BC795A-7529-4D48-AD7F-526B5378C299}" dt="2021-09-13T02:41:54.111" v="21" actId="478"/>
          <ac:spMkLst>
            <pc:docMk/>
            <pc:sldMk cId="1996425242" sldId="280"/>
            <ac:spMk id="13" creationId="{1E19EB97-D232-437C-9A4D-072AE6100A5D}"/>
          </ac:spMkLst>
        </pc:spChg>
        <pc:spChg chg="del">
          <ac:chgData name="TAKAHASHI Syuuto" userId="8e78f6a0-1b1f-4fae-850b-fec16be1eaab" providerId="ADAL" clId="{F1BC795A-7529-4D48-AD7F-526B5378C299}" dt="2021-09-13T02:41:54.111" v="21" actId="478"/>
          <ac:spMkLst>
            <pc:docMk/>
            <pc:sldMk cId="1996425242" sldId="280"/>
            <ac:spMk id="15" creationId="{F79096F1-DC96-443F-8643-B8615601092E}"/>
          </ac:spMkLst>
        </pc:spChg>
        <pc:spChg chg="del">
          <ac:chgData name="TAKAHASHI Syuuto" userId="8e78f6a0-1b1f-4fae-850b-fec16be1eaab" providerId="ADAL" clId="{F1BC795A-7529-4D48-AD7F-526B5378C299}" dt="2021-09-13T02:41:54.111" v="21" actId="478"/>
          <ac:spMkLst>
            <pc:docMk/>
            <pc:sldMk cId="1996425242" sldId="280"/>
            <ac:spMk id="16" creationId="{CAC35A4C-8390-4F68-B83E-1EB30077F374}"/>
          </ac:spMkLst>
        </pc:spChg>
        <pc:spChg chg="add mod">
          <ac:chgData name="TAKAHASHI Syuuto" userId="8e78f6a0-1b1f-4fae-850b-fec16be1eaab" providerId="ADAL" clId="{F1BC795A-7529-4D48-AD7F-526B5378C299}" dt="2021-09-13T04:18:16.443" v="447" actId="1076"/>
          <ac:spMkLst>
            <pc:docMk/>
            <pc:sldMk cId="1996425242" sldId="280"/>
            <ac:spMk id="19" creationId="{02C58CEC-4754-472A-86D2-8B1F5A2D3F1F}"/>
          </ac:spMkLst>
        </pc:spChg>
        <pc:spChg chg="add del mod">
          <ac:chgData name="TAKAHASHI Syuuto" userId="8e78f6a0-1b1f-4fae-850b-fec16be1eaab" providerId="ADAL" clId="{F1BC795A-7529-4D48-AD7F-526B5378C299}" dt="2021-09-13T04:15:37.902" v="242" actId="478"/>
          <ac:spMkLst>
            <pc:docMk/>
            <pc:sldMk cId="1996425242" sldId="280"/>
            <ac:spMk id="21" creationId="{005770E4-F2F5-40BF-946F-FB7C664C15BD}"/>
          </ac:spMkLst>
        </pc:spChg>
        <pc:spChg chg="add mod">
          <ac:chgData name="TAKAHASHI Syuuto" userId="8e78f6a0-1b1f-4fae-850b-fec16be1eaab" providerId="ADAL" clId="{F1BC795A-7529-4D48-AD7F-526B5378C299}" dt="2021-09-13T04:19:54.704" v="472" actId="1076"/>
          <ac:spMkLst>
            <pc:docMk/>
            <pc:sldMk cId="1996425242" sldId="280"/>
            <ac:spMk id="23" creationId="{6A529DE0-D035-444F-AD6E-49CB761E27B8}"/>
          </ac:spMkLst>
        </pc:spChg>
        <pc:graphicFrameChg chg="add del mod">
          <ac:chgData name="TAKAHASHI Syuuto" userId="8e78f6a0-1b1f-4fae-850b-fec16be1eaab" providerId="ADAL" clId="{F1BC795A-7529-4D48-AD7F-526B5378C299}" dt="2021-09-13T02:42:37.719" v="35" actId="478"/>
          <ac:graphicFrameMkLst>
            <pc:docMk/>
            <pc:sldMk cId="1996425242" sldId="280"/>
            <ac:graphicFrameMk id="10" creationId="{3C53D56C-13DE-4521-9006-622AC8FF742B}"/>
          </ac:graphicFrameMkLst>
        </pc:graphicFrameChg>
        <pc:graphicFrameChg chg="add mod">
          <ac:chgData name="TAKAHASHI Syuuto" userId="8e78f6a0-1b1f-4fae-850b-fec16be1eaab" providerId="ADAL" clId="{F1BC795A-7529-4D48-AD7F-526B5378C299}" dt="2021-09-13T03:11:30.448" v="80" actId="1076"/>
          <ac:graphicFrameMkLst>
            <pc:docMk/>
            <pc:sldMk cId="1996425242" sldId="280"/>
            <ac:graphicFrameMk id="17" creationId="{88CB1C13-9D1E-4F65-92DA-A7B38C891F63}"/>
          </ac:graphicFrameMkLst>
        </pc:graphicFrameChg>
        <pc:graphicFrameChg chg="add mod">
          <ac:chgData name="TAKAHASHI Syuuto" userId="8e78f6a0-1b1f-4fae-850b-fec16be1eaab" providerId="ADAL" clId="{F1BC795A-7529-4D48-AD7F-526B5378C299}" dt="2021-09-13T03:14:08.797" v="83" actId="14100"/>
          <ac:graphicFrameMkLst>
            <pc:docMk/>
            <pc:sldMk cId="1996425242" sldId="280"/>
            <ac:graphicFrameMk id="18" creationId="{F1B113E4-45C1-483A-B4B7-A5FB87D9A930}"/>
          </ac:graphicFrameMkLst>
        </pc:graphicFrameChg>
        <pc:picChg chg="del">
          <ac:chgData name="TAKAHASHI Syuuto" userId="8e78f6a0-1b1f-4fae-850b-fec16be1eaab" providerId="ADAL" clId="{F1BC795A-7529-4D48-AD7F-526B5378C299}" dt="2021-09-13T02:41:34.203" v="20" actId="478"/>
          <ac:picMkLst>
            <pc:docMk/>
            <pc:sldMk cId="1996425242" sldId="280"/>
            <ac:picMk id="3" creationId="{B0ADB421-7032-4FB3-A4C6-A5626B2F4D7E}"/>
          </ac:picMkLst>
        </pc:picChg>
        <pc:picChg chg="add del mod">
          <ac:chgData name="TAKAHASHI Syuuto" userId="8e78f6a0-1b1f-4fae-850b-fec16be1eaab" providerId="ADAL" clId="{F1BC795A-7529-4D48-AD7F-526B5378C299}" dt="2021-09-13T03:11:05.037" v="75" actId="478"/>
          <ac:picMkLst>
            <pc:docMk/>
            <pc:sldMk cId="1996425242" sldId="280"/>
            <ac:picMk id="5" creationId="{AB38F698-0899-470B-A077-9A64F9B863B8}"/>
          </ac:picMkLst>
        </pc:picChg>
        <pc:picChg chg="del">
          <ac:chgData name="TAKAHASHI Syuuto" userId="8e78f6a0-1b1f-4fae-850b-fec16be1eaab" providerId="ADAL" clId="{F1BC795A-7529-4D48-AD7F-526B5378C299}" dt="2021-09-13T02:41:31.400" v="19" actId="478"/>
          <ac:picMkLst>
            <pc:docMk/>
            <pc:sldMk cId="1996425242" sldId="280"/>
            <ac:picMk id="6" creationId="{4655F1AA-668A-4B1A-9238-B84D39DDDC6A}"/>
          </ac:picMkLst>
        </pc:picChg>
        <pc:picChg chg="add del mod">
          <ac:chgData name="TAKAHASHI Syuuto" userId="8e78f6a0-1b1f-4fae-850b-fec16be1eaab" providerId="ADAL" clId="{F1BC795A-7529-4D48-AD7F-526B5378C299}" dt="2021-09-13T03:11:07.242" v="76" actId="478"/>
          <ac:picMkLst>
            <pc:docMk/>
            <pc:sldMk cId="1996425242" sldId="280"/>
            <ac:picMk id="9" creationId="{FA52BC90-4EF2-4C13-B276-9CCAB680D377}"/>
          </ac:picMkLst>
        </pc:picChg>
        <pc:cxnChg chg="add del">
          <ac:chgData name="TAKAHASHI Syuuto" userId="8e78f6a0-1b1f-4fae-850b-fec16be1eaab" providerId="ADAL" clId="{F1BC795A-7529-4D48-AD7F-526B5378C299}" dt="2021-09-13T04:11:08.825" v="198" actId="478"/>
          <ac:cxnSpMkLst>
            <pc:docMk/>
            <pc:sldMk cId="1996425242" sldId="280"/>
            <ac:cxnSpMk id="20" creationId="{E85D31CD-FD2E-4C60-8321-C4A5E734D6E8}"/>
          </ac:cxnSpMkLst>
        </pc:cxnChg>
      </pc:sldChg>
      <pc:sldChg chg="add">
        <pc:chgData name="TAKAHASHI Syuuto" userId="8e78f6a0-1b1f-4fae-850b-fec16be1eaab" providerId="ADAL" clId="{F1BC795A-7529-4D48-AD7F-526B5378C299}" dt="2021-09-13T02:40:31.413" v="2"/>
        <pc:sldMkLst>
          <pc:docMk/>
          <pc:sldMk cId="3078872998" sldId="281"/>
        </pc:sldMkLst>
      </pc:sldChg>
    </pc:docChg>
  </pc:docChgLst>
  <pc:docChgLst>
    <pc:chgData name="TAKAHASHI Syuuto(is0361er)" userId="8e78f6a0-1b1f-4fae-850b-fec16be1eaab" providerId="ADAL" clId="{35027DB8-D3C7-425E-9352-951F81280E6C}"/>
    <pc:docChg chg="undo redo custSel addSld delSld modSld sldOrd">
      <pc:chgData name="TAKAHASHI Syuuto(is0361er)" userId="8e78f6a0-1b1f-4fae-850b-fec16be1eaab" providerId="ADAL" clId="{35027DB8-D3C7-425E-9352-951F81280E6C}" dt="2020-10-08T03:19:43.308" v="28292" actId="14100"/>
      <pc:docMkLst>
        <pc:docMk/>
      </pc:docMkLst>
      <pc:sldChg chg="modSp modNotesTx">
        <pc:chgData name="TAKAHASHI Syuuto(is0361er)" userId="8e78f6a0-1b1f-4fae-850b-fec16be1eaab" providerId="ADAL" clId="{35027DB8-D3C7-425E-9352-951F81280E6C}" dt="2020-10-06T13:47:32.519" v="25031" actId="20577"/>
        <pc:sldMkLst>
          <pc:docMk/>
          <pc:sldMk cId="1354763701" sldId="257"/>
        </pc:sldMkLst>
        <pc:spChg chg="mod">
          <ac:chgData name="TAKAHASHI Syuuto(is0361er)" userId="8e78f6a0-1b1f-4fae-850b-fec16be1eaab" providerId="ADAL" clId="{35027DB8-D3C7-425E-9352-951F81280E6C}" dt="2020-10-02T05:28:34.978" v="22038" actId="1076"/>
          <ac:spMkLst>
            <pc:docMk/>
            <pc:sldMk cId="1354763701" sldId="257"/>
            <ac:spMk id="7" creationId="{29BBD727-63EE-4766-BD62-8D3A8521E9B2}"/>
          </ac:spMkLst>
        </pc:spChg>
      </pc:sldChg>
      <pc:sldChg chg="addSp delSp modSp modNotesTx">
        <pc:chgData name="TAKAHASHI Syuuto(is0361er)" userId="8e78f6a0-1b1f-4fae-850b-fec16be1eaab" providerId="ADAL" clId="{35027DB8-D3C7-425E-9352-951F81280E6C}" dt="2020-10-07T01:10:28.209" v="26640" actId="1076"/>
        <pc:sldMkLst>
          <pc:docMk/>
          <pc:sldMk cId="2907824042" sldId="258"/>
        </pc:sldMkLst>
        <pc:spChg chg="add del">
          <ac:chgData name="TAKAHASHI Syuuto(is0361er)" userId="8e78f6a0-1b1f-4fae-850b-fec16be1eaab" providerId="ADAL" clId="{35027DB8-D3C7-425E-9352-951F81280E6C}" dt="2020-10-06T13:15:53.800" v="24905"/>
          <ac:spMkLst>
            <pc:docMk/>
            <pc:sldMk cId="2907824042" sldId="258"/>
            <ac:spMk id="2" creationId="{AA82ED8A-1C31-4F75-BF33-EC3AC903B3ED}"/>
          </ac:spMkLst>
        </pc:spChg>
        <pc:spChg chg="add del">
          <ac:chgData name="TAKAHASHI Syuuto(is0361er)" userId="8e78f6a0-1b1f-4fae-850b-fec16be1eaab" providerId="ADAL" clId="{35027DB8-D3C7-425E-9352-951F81280E6C}" dt="2020-10-06T13:15:59.608" v="24907"/>
          <ac:spMkLst>
            <pc:docMk/>
            <pc:sldMk cId="2907824042" sldId="258"/>
            <ac:spMk id="3" creationId="{11A2FED7-5F81-47D6-8F10-B08C0B6F379D}"/>
          </ac:spMkLst>
        </pc:spChg>
        <pc:spChg chg="mod">
          <ac:chgData name="TAKAHASHI Syuuto(is0361er)" userId="8e78f6a0-1b1f-4fae-850b-fec16be1eaab" providerId="ADAL" clId="{35027DB8-D3C7-425E-9352-951F81280E6C}" dt="2020-10-06T13:17:57.254" v="24974" actId="1076"/>
          <ac:spMkLst>
            <pc:docMk/>
            <pc:sldMk cId="2907824042" sldId="258"/>
            <ac:spMk id="17" creationId="{A63609C4-1462-45AE-AD83-1166934302D0}"/>
          </ac:spMkLst>
        </pc:spChg>
        <pc:spChg chg="del">
          <ac:chgData name="TAKAHASHI Syuuto(is0361er)" userId="8e78f6a0-1b1f-4fae-850b-fec16be1eaab" providerId="ADAL" clId="{35027DB8-D3C7-425E-9352-951F81280E6C}" dt="2020-10-06T13:16:17.666" v="24912" actId="478"/>
          <ac:spMkLst>
            <pc:docMk/>
            <pc:sldMk cId="2907824042" sldId="258"/>
            <ac:spMk id="31" creationId="{849251F5-0538-43EC-82ED-0DAFE7FA5C00}"/>
          </ac:spMkLst>
        </pc:spChg>
        <pc:spChg chg="del">
          <ac:chgData name="TAKAHASHI Syuuto(is0361er)" userId="8e78f6a0-1b1f-4fae-850b-fec16be1eaab" providerId="ADAL" clId="{35027DB8-D3C7-425E-9352-951F81280E6C}" dt="2020-10-06T13:16:30.896" v="24917" actId="478"/>
          <ac:spMkLst>
            <pc:docMk/>
            <pc:sldMk cId="2907824042" sldId="258"/>
            <ac:spMk id="32" creationId="{06DDA2DF-E9F1-4AB9-8C2B-94F43CD7ED24}"/>
          </ac:spMkLst>
        </pc:spChg>
        <pc:spChg chg="del">
          <ac:chgData name="TAKAHASHI Syuuto(is0361er)" userId="8e78f6a0-1b1f-4fae-850b-fec16be1eaab" providerId="ADAL" clId="{35027DB8-D3C7-425E-9352-951F81280E6C}" dt="2020-10-06T13:16:21.916" v="24915" actId="478"/>
          <ac:spMkLst>
            <pc:docMk/>
            <pc:sldMk cId="2907824042" sldId="258"/>
            <ac:spMk id="39" creationId="{C5CDEBA7-A589-433B-96BE-FE7F7A1E0871}"/>
          </ac:spMkLst>
        </pc:spChg>
        <pc:spChg chg="del">
          <ac:chgData name="TAKAHASHI Syuuto(is0361er)" userId="8e78f6a0-1b1f-4fae-850b-fec16be1eaab" providerId="ADAL" clId="{35027DB8-D3C7-425E-9352-951F81280E6C}" dt="2020-10-06T13:16:26.015" v="24916" actId="478"/>
          <ac:spMkLst>
            <pc:docMk/>
            <pc:sldMk cId="2907824042" sldId="258"/>
            <ac:spMk id="44" creationId="{A2811878-8EB1-4E80-9049-D1C9B4F2D70C}"/>
          </ac:spMkLst>
        </pc:spChg>
        <pc:spChg chg="mod">
          <ac:chgData name="TAKAHASHI Syuuto(is0361er)" userId="8e78f6a0-1b1f-4fae-850b-fec16be1eaab" providerId="ADAL" clId="{35027DB8-D3C7-425E-9352-951F81280E6C}" dt="2020-10-06T13:17:21.225" v="24922" actId="1076"/>
          <ac:spMkLst>
            <pc:docMk/>
            <pc:sldMk cId="2907824042" sldId="258"/>
            <ac:spMk id="47" creationId="{48A13448-B43A-4AD6-9898-476844929E60}"/>
          </ac:spMkLst>
        </pc:spChg>
        <pc:spChg chg="add del mod">
          <ac:chgData name="TAKAHASHI Syuuto(is0361er)" userId="8e78f6a0-1b1f-4fae-850b-fec16be1eaab" providerId="ADAL" clId="{35027DB8-D3C7-425E-9352-951F81280E6C}" dt="2020-10-06T13:17:45.038" v="24952" actId="113"/>
          <ac:spMkLst>
            <pc:docMk/>
            <pc:sldMk cId="2907824042" sldId="258"/>
            <ac:spMk id="48" creationId="{8A826129-4D9A-47B9-8391-B42F99BED4EA}"/>
          </ac:spMkLst>
        </pc:spChg>
        <pc:grpChg chg="add del mod">
          <ac:chgData name="TAKAHASHI Syuuto(is0361er)" userId="8e78f6a0-1b1f-4fae-850b-fec16be1eaab" providerId="ADAL" clId="{35027DB8-D3C7-425E-9352-951F81280E6C}" dt="2020-10-06T13:17:20.540" v="24921" actId="1076"/>
          <ac:grpSpMkLst>
            <pc:docMk/>
            <pc:sldMk cId="2907824042" sldId="258"/>
            <ac:grpSpMk id="13" creationId="{7E7596B5-F1C0-41D0-BE35-6333F9771F7B}"/>
          </ac:grpSpMkLst>
        </pc:grpChg>
        <pc:picChg chg="del">
          <ac:chgData name="TAKAHASHI Syuuto(is0361er)" userId="8e78f6a0-1b1f-4fae-850b-fec16be1eaab" providerId="ADAL" clId="{35027DB8-D3C7-425E-9352-951F81280E6C}" dt="2020-10-06T13:15:47.684" v="24902" actId="478"/>
          <ac:picMkLst>
            <pc:docMk/>
            <pc:sldMk cId="2907824042" sldId="258"/>
            <ac:picMk id="19" creationId="{B59CEA01-60A9-466C-AAA3-9AF70E195EDC}"/>
          </ac:picMkLst>
        </pc:picChg>
        <pc:picChg chg="mod">
          <ac:chgData name="TAKAHASHI Syuuto(is0361er)" userId="8e78f6a0-1b1f-4fae-850b-fec16be1eaab" providerId="ADAL" clId="{35027DB8-D3C7-425E-9352-951F81280E6C}" dt="2020-10-07T01:10:28.209" v="26640" actId="1076"/>
          <ac:picMkLst>
            <pc:docMk/>
            <pc:sldMk cId="2907824042" sldId="258"/>
            <ac:picMk id="38" creationId="{A41D2D57-18E7-46E8-BE70-768592DD6168}"/>
          </ac:picMkLst>
        </pc:picChg>
        <pc:cxnChg chg="mod">
          <ac:chgData name="TAKAHASHI Syuuto(is0361er)" userId="8e78f6a0-1b1f-4fae-850b-fec16be1eaab" providerId="ADAL" clId="{35027DB8-D3C7-425E-9352-951F81280E6C}" dt="2020-10-06T13:16:20.024" v="24914" actId="478"/>
          <ac:cxnSpMkLst>
            <pc:docMk/>
            <pc:sldMk cId="2907824042" sldId="258"/>
            <ac:cxnSpMk id="28" creationId="{AC1C9D62-67EF-488A-A425-766FA23501AE}"/>
          </ac:cxnSpMkLst>
        </pc:cxnChg>
      </pc:sldChg>
      <pc:sldChg chg="addSp modSp modNotesTx">
        <pc:chgData name="TAKAHASHI Syuuto(is0361er)" userId="8e78f6a0-1b1f-4fae-850b-fec16be1eaab" providerId="ADAL" clId="{35027DB8-D3C7-425E-9352-951F81280E6C}" dt="2020-10-02T14:41:30.841" v="23058" actId="1076"/>
        <pc:sldMkLst>
          <pc:docMk/>
          <pc:sldMk cId="653582746" sldId="259"/>
        </pc:sldMkLst>
        <pc:spChg chg="mod">
          <ac:chgData name="TAKAHASHI Syuuto(is0361er)" userId="8e78f6a0-1b1f-4fae-850b-fec16be1eaab" providerId="ADAL" clId="{35027DB8-D3C7-425E-9352-951F81280E6C}" dt="2020-10-02T06:44:43.651" v="22822"/>
          <ac:spMkLst>
            <pc:docMk/>
            <pc:sldMk cId="653582746" sldId="259"/>
            <ac:spMk id="9" creationId="{EA7900A2-9413-4F99-91A5-725F6F4F11DD}"/>
          </ac:spMkLst>
        </pc:spChg>
        <pc:spChg chg="mod">
          <ac:chgData name="TAKAHASHI Syuuto(is0361er)" userId="8e78f6a0-1b1f-4fae-850b-fec16be1eaab" providerId="ADAL" clId="{35027DB8-D3C7-425E-9352-951F81280E6C}" dt="2020-10-02T04:00:23.434" v="21400" actId="1076"/>
          <ac:spMkLst>
            <pc:docMk/>
            <pc:sldMk cId="653582746" sldId="259"/>
            <ac:spMk id="10" creationId="{E1F5C46D-9D81-4D9C-A2CA-3FB419A55BB8}"/>
          </ac:spMkLst>
        </pc:spChg>
        <pc:spChg chg="mod">
          <ac:chgData name="TAKAHASHI Syuuto(is0361er)" userId="8e78f6a0-1b1f-4fae-850b-fec16be1eaab" providerId="ADAL" clId="{35027DB8-D3C7-425E-9352-951F81280E6C}" dt="2020-10-02T04:00:20.365" v="21399" actId="1076"/>
          <ac:spMkLst>
            <pc:docMk/>
            <pc:sldMk cId="653582746" sldId="259"/>
            <ac:spMk id="12" creationId="{3296E167-F1CF-4795-9ECF-91BFA0992C99}"/>
          </ac:spMkLst>
        </pc:spChg>
        <pc:spChg chg="add mod">
          <ac:chgData name="TAKAHASHI Syuuto(is0361er)" userId="8e78f6a0-1b1f-4fae-850b-fec16be1eaab" providerId="ADAL" clId="{35027DB8-D3C7-425E-9352-951F81280E6C}" dt="2020-10-02T14:41:30.841" v="23058" actId="1076"/>
          <ac:spMkLst>
            <pc:docMk/>
            <pc:sldMk cId="653582746" sldId="259"/>
            <ac:spMk id="20" creationId="{D1066454-F15F-4B5E-B635-4AF313273A1A}"/>
          </ac:spMkLst>
        </pc:spChg>
        <pc:cxnChg chg="mod">
          <ac:chgData name="TAKAHASHI Syuuto(is0361er)" userId="8e78f6a0-1b1f-4fae-850b-fec16be1eaab" providerId="ADAL" clId="{35027DB8-D3C7-425E-9352-951F81280E6C}" dt="2020-10-02T04:00:46.106" v="21406" actId="1076"/>
          <ac:cxnSpMkLst>
            <pc:docMk/>
            <pc:sldMk cId="653582746" sldId="259"/>
            <ac:cxnSpMk id="3" creationId="{1ABDF686-61BA-4424-8ED0-B27F6E50C415}"/>
          </ac:cxnSpMkLst>
        </pc:cxnChg>
      </pc:sldChg>
      <pc:sldChg chg="addSp delSp modSp modNotesTx">
        <pc:chgData name="TAKAHASHI Syuuto(is0361er)" userId="8e78f6a0-1b1f-4fae-850b-fec16be1eaab" providerId="ADAL" clId="{35027DB8-D3C7-425E-9352-951F81280E6C}" dt="2020-10-06T13:55:57.624" v="25035" actId="20577"/>
        <pc:sldMkLst>
          <pc:docMk/>
          <pc:sldMk cId="697028256" sldId="260"/>
        </pc:sldMkLst>
        <pc:spChg chg="mod">
          <ac:chgData name="TAKAHASHI Syuuto(is0361er)" userId="8e78f6a0-1b1f-4fae-850b-fec16be1eaab" providerId="ADAL" clId="{35027DB8-D3C7-425E-9352-951F81280E6C}" dt="2020-10-02T06:45:15.605" v="22827"/>
          <ac:spMkLst>
            <pc:docMk/>
            <pc:sldMk cId="697028256" sldId="260"/>
            <ac:spMk id="9" creationId="{EA7900A2-9413-4F99-91A5-725F6F4F11DD}"/>
          </ac:spMkLst>
        </pc:spChg>
        <pc:spChg chg="add del mod">
          <ac:chgData name="TAKAHASHI Syuuto(is0361er)" userId="8e78f6a0-1b1f-4fae-850b-fec16be1eaab" providerId="ADAL" clId="{35027DB8-D3C7-425E-9352-951F81280E6C}" dt="2020-10-02T14:51:16.090" v="23069" actId="478"/>
          <ac:spMkLst>
            <pc:docMk/>
            <pc:sldMk cId="697028256" sldId="260"/>
            <ac:spMk id="36" creationId="{7ECCD526-49B1-4AC2-B266-1224AB60EF88}"/>
          </ac:spMkLst>
        </pc:spChg>
        <pc:spChg chg="add mod">
          <ac:chgData name="TAKAHASHI Syuuto(is0361er)" userId="8e78f6a0-1b1f-4fae-850b-fec16be1eaab" providerId="ADAL" clId="{35027DB8-D3C7-425E-9352-951F81280E6C}" dt="2020-10-03T02:58:00.192" v="24863" actId="20577"/>
          <ac:spMkLst>
            <pc:docMk/>
            <pc:sldMk cId="697028256" sldId="260"/>
            <ac:spMk id="39" creationId="{CC14DE92-6FB3-4AE1-8FEC-B5480EA5E8FC}"/>
          </ac:spMkLst>
        </pc:spChg>
      </pc:sldChg>
      <pc:sldChg chg="addSp delSp modSp modNotesTx">
        <pc:chgData name="TAKAHASHI Syuuto(is0361er)" userId="8e78f6a0-1b1f-4fae-850b-fec16be1eaab" providerId="ADAL" clId="{35027DB8-D3C7-425E-9352-951F81280E6C}" dt="2020-10-06T14:11:16.553" v="25037" actId="20577"/>
        <pc:sldMkLst>
          <pc:docMk/>
          <pc:sldMk cId="2739739061" sldId="261"/>
        </pc:sldMkLst>
        <pc:spChg chg="add del mod">
          <ac:chgData name="TAKAHASHI Syuuto(is0361er)" userId="8e78f6a0-1b1f-4fae-850b-fec16be1eaab" providerId="ADAL" clId="{35027DB8-D3C7-425E-9352-951F81280E6C}" dt="2020-10-02T04:08:44.118" v="21630" actId="478"/>
          <ac:spMkLst>
            <pc:docMk/>
            <pc:sldMk cId="2739739061" sldId="261"/>
            <ac:spMk id="2" creationId="{74AF588D-5732-4447-9822-9742305A8F25}"/>
          </ac:spMkLst>
        </pc:spChg>
        <pc:spChg chg="mod">
          <ac:chgData name="TAKAHASHI Syuuto(is0361er)" userId="8e78f6a0-1b1f-4fae-850b-fec16be1eaab" providerId="ADAL" clId="{35027DB8-D3C7-425E-9352-951F81280E6C}" dt="2020-09-30T13:55:48.498" v="3626" actId="14100"/>
          <ac:spMkLst>
            <pc:docMk/>
            <pc:sldMk cId="2739739061" sldId="261"/>
            <ac:spMk id="8" creationId="{D48030AF-3915-4F62-9EBD-BC7904331787}"/>
          </ac:spMkLst>
        </pc:spChg>
        <pc:spChg chg="mod">
          <ac:chgData name="TAKAHASHI Syuuto(is0361er)" userId="8e78f6a0-1b1f-4fae-850b-fec16be1eaab" providerId="ADAL" clId="{35027DB8-D3C7-425E-9352-951F81280E6C}" dt="2020-10-01T11:24:18.024" v="18709" actId="115"/>
          <ac:spMkLst>
            <pc:docMk/>
            <pc:sldMk cId="2739739061" sldId="261"/>
            <ac:spMk id="9" creationId="{EA7900A2-9413-4F99-91A5-725F6F4F11DD}"/>
          </ac:spMkLst>
        </pc:spChg>
        <pc:spChg chg="add mod">
          <ac:chgData name="TAKAHASHI Syuuto(is0361er)" userId="8e78f6a0-1b1f-4fae-850b-fec16be1eaab" providerId="ADAL" clId="{35027DB8-D3C7-425E-9352-951F81280E6C}" dt="2020-09-30T13:59:03.637" v="4042" actId="1076"/>
          <ac:spMkLst>
            <pc:docMk/>
            <pc:sldMk cId="2739739061" sldId="261"/>
            <ac:spMk id="10" creationId="{BFBD7F76-0B3B-4276-BE1C-0776E1EDF189}"/>
          </ac:spMkLst>
        </pc:spChg>
        <pc:spChg chg="del mod">
          <ac:chgData name="TAKAHASHI Syuuto(is0361er)" userId="8e78f6a0-1b1f-4fae-850b-fec16be1eaab" providerId="ADAL" clId="{35027DB8-D3C7-425E-9352-951F81280E6C}" dt="2020-09-30T13:56:52.441" v="3768" actId="478"/>
          <ac:spMkLst>
            <pc:docMk/>
            <pc:sldMk cId="2739739061" sldId="261"/>
            <ac:spMk id="11" creationId="{E8C52282-38E3-417F-A7DB-818E3021AE63}"/>
          </ac:spMkLst>
        </pc:spChg>
        <pc:spChg chg="add mod">
          <ac:chgData name="TAKAHASHI Syuuto(is0361er)" userId="8e78f6a0-1b1f-4fae-850b-fec16be1eaab" providerId="ADAL" clId="{35027DB8-D3C7-425E-9352-951F81280E6C}" dt="2020-10-01T11:25:17.497" v="18810" actId="20577"/>
          <ac:spMkLst>
            <pc:docMk/>
            <pc:sldMk cId="2739739061" sldId="261"/>
            <ac:spMk id="12" creationId="{1E8B790A-CEA7-48A3-9054-8133E1B392C7}"/>
          </ac:spMkLst>
        </pc:spChg>
        <pc:spChg chg="add mod">
          <ac:chgData name="TAKAHASHI Syuuto(is0361er)" userId="8e78f6a0-1b1f-4fae-850b-fec16be1eaab" providerId="ADAL" clId="{35027DB8-D3C7-425E-9352-951F81280E6C}" dt="2020-09-30T14:01:33.620" v="4300" actId="1076"/>
          <ac:spMkLst>
            <pc:docMk/>
            <pc:sldMk cId="2739739061" sldId="261"/>
            <ac:spMk id="13" creationId="{C7B37898-F4F1-45ED-9C88-FBB9FBC1799B}"/>
          </ac:spMkLst>
        </pc:spChg>
      </pc:sldChg>
      <pc:sldChg chg="addSp delSp modSp modNotesTx">
        <pc:chgData name="TAKAHASHI Syuuto(is0361er)" userId="8e78f6a0-1b1f-4fae-850b-fec16be1eaab" providerId="ADAL" clId="{35027DB8-D3C7-425E-9352-951F81280E6C}" dt="2020-10-08T01:17:55.919" v="28230" actId="20577"/>
        <pc:sldMkLst>
          <pc:docMk/>
          <pc:sldMk cId="323814948" sldId="262"/>
        </pc:sldMkLst>
        <pc:spChg chg="add del mod ord">
          <ac:chgData name="TAKAHASHI Syuuto(is0361er)" userId="8e78f6a0-1b1f-4fae-850b-fec16be1eaab" providerId="ADAL" clId="{35027DB8-D3C7-425E-9352-951F81280E6C}" dt="2020-10-02T05:56:13.134" v="22358" actId="478"/>
          <ac:spMkLst>
            <pc:docMk/>
            <pc:sldMk cId="323814948" sldId="262"/>
            <ac:spMk id="3" creationId="{A581D2C7-746D-4797-9F40-5EEB5075F797}"/>
          </ac:spMkLst>
        </pc:spChg>
        <pc:spChg chg="add del mod">
          <ac:chgData name="TAKAHASHI Syuuto(is0361er)" userId="8e78f6a0-1b1f-4fae-850b-fec16be1eaab" providerId="ADAL" clId="{35027DB8-D3C7-425E-9352-951F81280E6C}" dt="2020-10-02T05:56:52.559" v="22362" actId="478"/>
          <ac:spMkLst>
            <pc:docMk/>
            <pc:sldMk cId="323814948" sldId="262"/>
            <ac:spMk id="5" creationId="{9732E3D2-224A-41AD-AA2F-668935345655}"/>
          </ac:spMkLst>
        </pc:spChg>
        <pc:spChg chg="add del mod">
          <ac:chgData name="TAKAHASHI Syuuto(is0361er)" userId="8e78f6a0-1b1f-4fae-850b-fec16be1eaab" providerId="ADAL" clId="{35027DB8-D3C7-425E-9352-951F81280E6C}" dt="2020-10-02T05:57:00.748" v="22364" actId="478"/>
          <ac:spMkLst>
            <pc:docMk/>
            <pc:sldMk cId="323814948" sldId="262"/>
            <ac:spMk id="6" creationId="{C49BEBA8-AB9B-4D8F-BF15-1B5106EC26BA}"/>
          </ac:spMkLst>
        </pc:spChg>
        <pc:spChg chg="mod">
          <ac:chgData name="TAKAHASHI Syuuto(is0361er)" userId="8e78f6a0-1b1f-4fae-850b-fec16be1eaab" providerId="ADAL" clId="{35027DB8-D3C7-425E-9352-951F81280E6C}" dt="2020-10-02T05:35:37.300" v="22048" actId="1076"/>
          <ac:spMkLst>
            <pc:docMk/>
            <pc:sldMk cId="323814948" sldId="262"/>
            <ac:spMk id="8" creationId="{D48030AF-3915-4F62-9EBD-BC7904331787}"/>
          </ac:spMkLst>
        </pc:spChg>
        <pc:spChg chg="mod">
          <ac:chgData name="TAKAHASHI Syuuto(is0361er)" userId="8e78f6a0-1b1f-4fae-850b-fec16be1eaab" providerId="ADAL" clId="{35027DB8-D3C7-425E-9352-951F81280E6C}" dt="2020-10-02T14:46:07.916" v="23060" actId="20577"/>
          <ac:spMkLst>
            <pc:docMk/>
            <pc:sldMk cId="323814948" sldId="262"/>
            <ac:spMk id="9" creationId="{EA7900A2-9413-4F99-91A5-725F6F4F11DD}"/>
          </ac:spMkLst>
        </pc:spChg>
        <pc:spChg chg="del">
          <ac:chgData name="TAKAHASHI Syuuto(is0361er)" userId="8e78f6a0-1b1f-4fae-850b-fec16be1eaab" providerId="ADAL" clId="{35027DB8-D3C7-425E-9352-951F81280E6C}" dt="2020-10-02T05:34:13.136" v="22042" actId="478"/>
          <ac:spMkLst>
            <pc:docMk/>
            <pc:sldMk cId="323814948" sldId="262"/>
            <ac:spMk id="10" creationId="{6EFA8FD9-4DF9-4B64-94D8-F99569FC3A26}"/>
          </ac:spMkLst>
        </pc:spChg>
        <pc:spChg chg="add del mod">
          <ac:chgData name="TAKAHASHI Syuuto(is0361er)" userId="8e78f6a0-1b1f-4fae-850b-fec16be1eaab" providerId="ADAL" clId="{35027DB8-D3C7-425E-9352-951F81280E6C}" dt="2020-10-02T05:58:52.099" v="22470" actId="478"/>
          <ac:spMkLst>
            <pc:docMk/>
            <pc:sldMk cId="323814948" sldId="262"/>
            <ac:spMk id="11" creationId="{38209471-4CB6-4B99-ADBF-6536E6FC7B5E}"/>
          </ac:spMkLst>
        </pc:spChg>
        <pc:spChg chg="del">
          <ac:chgData name="TAKAHASHI Syuuto(is0361er)" userId="8e78f6a0-1b1f-4fae-850b-fec16be1eaab" providerId="ADAL" clId="{35027DB8-D3C7-425E-9352-951F81280E6C}" dt="2020-10-02T05:34:13.136" v="22042" actId="478"/>
          <ac:spMkLst>
            <pc:docMk/>
            <pc:sldMk cId="323814948" sldId="262"/>
            <ac:spMk id="12" creationId="{98EA6CBF-4DBB-40F4-9F8C-C0C06AA844D1}"/>
          </ac:spMkLst>
        </pc:spChg>
        <pc:spChg chg="del">
          <ac:chgData name="TAKAHASHI Syuuto(is0361er)" userId="8e78f6a0-1b1f-4fae-850b-fec16be1eaab" providerId="ADAL" clId="{35027DB8-D3C7-425E-9352-951F81280E6C}" dt="2020-10-02T05:34:13.136" v="22042" actId="478"/>
          <ac:spMkLst>
            <pc:docMk/>
            <pc:sldMk cId="323814948" sldId="262"/>
            <ac:spMk id="13" creationId="{1270A053-977E-4E99-9E4B-1C2B4BC1D2ED}"/>
          </ac:spMkLst>
        </pc:spChg>
        <pc:spChg chg="del mod">
          <ac:chgData name="TAKAHASHI Syuuto(is0361er)" userId="8e78f6a0-1b1f-4fae-850b-fec16be1eaab" providerId="ADAL" clId="{35027DB8-D3C7-425E-9352-951F81280E6C}" dt="2020-10-02T05:34:13.136" v="22042" actId="478"/>
          <ac:spMkLst>
            <pc:docMk/>
            <pc:sldMk cId="323814948" sldId="262"/>
            <ac:spMk id="16" creationId="{6C406C64-784B-46A6-97F9-5B22529747C7}"/>
          </ac:spMkLst>
        </pc:spChg>
        <pc:spChg chg="del mod">
          <ac:chgData name="TAKAHASHI Syuuto(is0361er)" userId="8e78f6a0-1b1f-4fae-850b-fec16be1eaab" providerId="ADAL" clId="{35027DB8-D3C7-425E-9352-951F81280E6C}" dt="2020-10-02T05:34:13.136" v="22042" actId="478"/>
          <ac:spMkLst>
            <pc:docMk/>
            <pc:sldMk cId="323814948" sldId="262"/>
            <ac:spMk id="17" creationId="{42BB44C7-4DE4-4BF2-A7C4-11AB9CFBBB38}"/>
          </ac:spMkLst>
        </pc:spChg>
        <pc:spChg chg="del mod">
          <ac:chgData name="TAKAHASHI Syuuto(is0361er)" userId="8e78f6a0-1b1f-4fae-850b-fec16be1eaab" providerId="ADAL" clId="{35027DB8-D3C7-425E-9352-951F81280E6C}" dt="2020-10-02T05:34:13.136" v="22042" actId="478"/>
          <ac:spMkLst>
            <pc:docMk/>
            <pc:sldMk cId="323814948" sldId="262"/>
            <ac:spMk id="18" creationId="{74C2450F-C3CD-4BE1-9DAB-54BD9BF8FC91}"/>
          </ac:spMkLst>
        </pc:spChg>
        <pc:spChg chg="add mod">
          <ac:chgData name="TAKAHASHI Syuuto(is0361er)" userId="8e78f6a0-1b1f-4fae-850b-fec16be1eaab" providerId="ADAL" clId="{35027DB8-D3C7-425E-9352-951F81280E6C}" dt="2020-10-06T13:15:42.335" v="24901" actId="164"/>
          <ac:spMkLst>
            <pc:docMk/>
            <pc:sldMk cId="323814948" sldId="262"/>
            <ac:spMk id="19" creationId="{72C1DE96-3951-42AF-A5C4-32984ECD6D4A}"/>
          </ac:spMkLst>
        </pc:spChg>
        <pc:spChg chg="del mod">
          <ac:chgData name="TAKAHASHI Syuuto(is0361er)" userId="8e78f6a0-1b1f-4fae-850b-fec16be1eaab" providerId="ADAL" clId="{35027DB8-D3C7-425E-9352-951F81280E6C}" dt="2020-10-02T05:34:13.136" v="22042" actId="478"/>
          <ac:spMkLst>
            <pc:docMk/>
            <pc:sldMk cId="323814948" sldId="262"/>
            <ac:spMk id="21" creationId="{AF06EE8C-B6D4-474B-A6B1-7650B1A53D9A}"/>
          </ac:spMkLst>
        </pc:spChg>
        <pc:spChg chg="add del mod">
          <ac:chgData name="TAKAHASHI Syuuto(is0361er)" userId="8e78f6a0-1b1f-4fae-850b-fec16be1eaab" providerId="ADAL" clId="{35027DB8-D3C7-425E-9352-951F81280E6C}" dt="2020-10-02T05:34:15.720" v="22043" actId="478"/>
          <ac:spMkLst>
            <pc:docMk/>
            <pc:sldMk cId="323814948" sldId="262"/>
            <ac:spMk id="22" creationId="{6346E684-5D46-4DCF-BF12-40E524C19F23}"/>
          </ac:spMkLst>
        </pc:spChg>
        <pc:spChg chg="del">
          <ac:chgData name="TAKAHASHI Syuuto(is0361er)" userId="8e78f6a0-1b1f-4fae-850b-fec16be1eaab" providerId="ADAL" clId="{35027DB8-D3C7-425E-9352-951F81280E6C}" dt="2020-10-02T05:34:13.136" v="22042" actId="478"/>
          <ac:spMkLst>
            <pc:docMk/>
            <pc:sldMk cId="323814948" sldId="262"/>
            <ac:spMk id="23" creationId="{B6F1F023-8E0D-4F58-9981-6A7FCFE439F7}"/>
          </ac:spMkLst>
        </pc:spChg>
        <pc:spChg chg="add del mod">
          <ac:chgData name="TAKAHASHI Syuuto(is0361er)" userId="8e78f6a0-1b1f-4fae-850b-fec16be1eaab" providerId="ADAL" clId="{35027DB8-D3C7-425E-9352-951F81280E6C}" dt="2020-10-02T05:34:20.549" v="22044" actId="478"/>
          <ac:spMkLst>
            <pc:docMk/>
            <pc:sldMk cId="323814948" sldId="262"/>
            <ac:spMk id="27" creationId="{541AA148-FD67-45FF-83D7-40C66E56AB18}"/>
          </ac:spMkLst>
        </pc:spChg>
        <pc:spChg chg="add del mod">
          <ac:chgData name="TAKAHASHI Syuuto(is0361er)" userId="8e78f6a0-1b1f-4fae-850b-fec16be1eaab" providerId="ADAL" clId="{35027DB8-D3C7-425E-9352-951F81280E6C}" dt="2020-10-02T05:34:27.324" v="22046" actId="478"/>
          <ac:spMkLst>
            <pc:docMk/>
            <pc:sldMk cId="323814948" sldId="262"/>
            <ac:spMk id="28" creationId="{686F376A-04B4-46E3-846E-92F923B0A0F0}"/>
          </ac:spMkLst>
        </pc:spChg>
        <pc:spChg chg="mod">
          <ac:chgData name="TAKAHASHI Syuuto(is0361er)" userId="8e78f6a0-1b1f-4fae-850b-fec16be1eaab" providerId="ADAL" clId="{35027DB8-D3C7-425E-9352-951F81280E6C}" dt="2020-10-02T14:50:20.525" v="23062" actId="14100"/>
          <ac:spMkLst>
            <pc:docMk/>
            <pc:sldMk cId="323814948" sldId="262"/>
            <ac:spMk id="29" creationId="{7BA56127-3CA3-4080-858F-F5E62472A42C}"/>
          </ac:spMkLst>
        </pc:spChg>
        <pc:spChg chg="del mod">
          <ac:chgData name="TAKAHASHI Syuuto(is0361er)" userId="8e78f6a0-1b1f-4fae-850b-fec16be1eaab" providerId="ADAL" clId="{35027DB8-D3C7-425E-9352-951F81280E6C}" dt="2020-10-02T05:36:27.631" v="22054" actId="478"/>
          <ac:spMkLst>
            <pc:docMk/>
            <pc:sldMk cId="323814948" sldId="262"/>
            <ac:spMk id="30" creationId="{44AEC480-6DAE-491C-9022-60CCB83E5FCC}"/>
          </ac:spMkLst>
        </pc:spChg>
        <pc:spChg chg="add mod">
          <ac:chgData name="TAKAHASHI Syuuto(is0361er)" userId="8e78f6a0-1b1f-4fae-850b-fec16be1eaab" providerId="ADAL" clId="{35027DB8-D3C7-425E-9352-951F81280E6C}" dt="2020-10-06T13:15:42.335" v="24901" actId="164"/>
          <ac:spMkLst>
            <pc:docMk/>
            <pc:sldMk cId="323814948" sldId="262"/>
            <ac:spMk id="31" creationId="{9EB84C2C-B271-4E11-BFC4-8E057CA58548}"/>
          </ac:spMkLst>
        </pc:spChg>
        <pc:spChg chg="add mod">
          <ac:chgData name="TAKAHASHI Syuuto(is0361er)" userId="8e78f6a0-1b1f-4fae-850b-fec16be1eaab" providerId="ADAL" clId="{35027DB8-D3C7-425E-9352-951F81280E6C}" dt="2020-10-06T13:15:42.335" v="24901" actId="164"/>
          <ac:spMkLst>
            <pc:docMk/>
            <pc:sldMk cId="323814948" sldId="262"/>
            <ac:spMk id="32" creationId="{6CD193B8-0464-45BB-BDD0-D26750CE5696}"/>
          </ac:spMkLst>
        </pc:spChg>
        <pc:spChg chg="add mod">
          <ac:chgData name="TAKAHASHI Syuuto(is0361er)" userId="8e78f6a0-1b1f-4fae-850b-fec16be1eaab" providerId="ADAL" clId="{35027DB8-D3C7-425E-9352-951F81280E6C}" dt="2020-10-06T13:15:42.335" v="24901" actId="164"/>
          <ac:spMkLst>
            <pc:docMk/>
            <pc:sldMk cId="323814948" sldId="262"/>
            <ac:spMk id="33" creationId="{8D3B915F-EC80-41B7-99E8-9E254FE41624}"/>
          </ac:spMkLst>
        </pc:spChg>
        <pc:spChg chg="add mod">
          <ac:chgData name="TAKAHASHI Syuuto(is0361er)" userId="8e78f6a0-1b1f-4fae-850b-fec16be1eaab" providerId="ADAL" clId="{35027DB8-D3C7-425E-9352-951F81280E6C}" dt="2020-10-06T13:15:42.335" v="24901" actId="164"/>
          <ac:spMkLst>
            <pc:docMk/>
            <pc:sldMk cId="323814948" sldId="262"/>
            <ac:spMk id="34" creationId="{753BDADB-DA3C-46BC-9E91-723C851D00EC}"/>
          </ac:spMkLst>
        </pc:spChg>
        <pc:spChg chg="add mod">
          <ac:chgData name="TAKAHASHI Syuuto(is0361er)" userId="8e78f6a0-1b1f-4fae-850b-fec16be1eaab" providerId="ADAL" clId="{35027DB8-D3C7-425E-9352-951F81280E6C}" dt="2020-10-06T13:15:42.335" v="24901" actId="164"/>
          <ac:spMkLst>
            <pc:docMk/>
            <pc:sldMk cId="323814948" sldId="262"/>
            <ac:spMk id="38" creationId="{2C82F93B-7694-4426-B0BF-2D1E273F23FC}"/>
          </ac:spMkLst>
        </pc:spChg>
        <pc:spChg chg="add mod">
          <ac:chgData name="TAKAHASHI Syuuto(is0361er)" userId="8e78f6a0-1b1f-4fae-850b-fec16be1eaab" providerId="ADAL" clId="{35027DB8-D3C7-425E-9352-951F81280E6C}" dt="2020-10-06T13:15:42.335" v="24901" actId="164"/>
          <ac:spMkLst>
            <pc:docMk/>
            <pc:sldMk cId="323814948" sldId="262"/>
            <ac:spMk id="39" creationId="{463FDB3A-B35E-462F-BA0F-81EF1FD37214}"/>
          </ac:spMkLst>
        </pc:spChg>
        <pc:spChg chg="add mod">
          <ac:chgData name="TAKAHASHI Syuuto(is0361er)" userId="8e78f6a0-1b1f-4fae-850b-fec16be1eaab" providerId="ADAL" clId="{35027DB8-D3C7-425E-9352-951F81280E6C}" dt="2020-10-06T13:15:42.335" v="24901" actId="164"/>
          <ac:spMkLst>
            <pc:docMk/>
            <pc:sldMk cId="323814948" sldId="262"/>
            <ac:spMk id="40" creationId="{D55C38A9-EE99-45E7-92DB-722A61806C41}"/>
          </ac:spMkLst>
        </pc:spChg>
        <pc:spChg chg="add mod">
          <ac:chgData name="TAKAHASHI Syuuto(is0361er)" userId="8e78f6a0-1b1f-4fae-850b-fec16be1eaab" providerId="ADAL" clId="{35027DB8-D3C7-425E-9352-951F81280E6C}" dt="2020-10-06T13:15:42.335" v="24901" actId="164"/>
          <ac:spMkLst>
            <pc:docMk/>
            <pc:sldMk cId="323814948" sldId="262"/>
            <ac:spMk id="42" creationId="{412596CD-D0DE-4C52-9786-0E4C71833114}"/>
          </ac:spMkLst>
        </pc:spChg>
        <pc:spChg chg="add mod">
          <ac:chgData name="TAKAHASHI Syuuto(is0361er)" userId="8e78f6a0-1b1f-4fae-850b-fec16be1eaab" providerId="ADAL" clId="{35027DB8-D3C7-425E-9352-951F81280E6C}" dt="2020-10-06T13:15:42.335" v="24901" actId="164"/>
          <ac:spMkLst>
            <pc:docMk/>
            <pc:sldMk cId="323814948" sldId="262"/>
            <ac:spMk id="44" creationId="{DFB69485-BB3A-41D3-AE0C-C200C4898EB4}"/>
          </ac:spMkLst>
        </pc:spChg>
        <pc:spChg chg="add mod">
          <ac:chgData name="TAKAHASHI Syuuto(is0361er)" userId="8e78f6a0-1b1f-4fae-850b-fec16be1eaab" providerId="ADAL" clId="{35027DB8-D3C7-425E-9352-951F81280E6C}" dt="2020-10-06T13:15:42.335" v="24901" actId="164"/>
          <ac:spMkLst>
            <pc:docMk/>
            <pc:sldMk cId="323814948" sldId="262"/>
            <ac:spMk id="45" creationId="{3A43E0E1-7CC6-4CC3-A277-CD1E582458D1}"/>
          </ac:spMkLst>
        </pc:spChg>
        <pc:spChg chg="add del">
          <ac:chgData name="TAKAHASHI Syuuto(is0361er)" userId="8e78f6a0-1b1f-4fae-850b-fec16be1eaab" providerId="ADAL" clId="{35027DB8-D3C7-425E-9352-951F81280E6C}" dt="2020-10-02T05:42:35.585" v="22163" actId="478"/>
          <ac:spMkLst>
            <pc:docMk/>
            <pc:sldMk cId="323814948" sldId="262"/>
            <ac:spMk id="56" creationId="{918FEF87-800C-4373-AB5D-895C09586D20}"/>
          </ac:spMkLst>
        </pc:spChg>
        <pc:spChg chg="add del">
          <ac:chgData name="TAKAHASHI Syuuto(is0361er)" userId="8e78f6a0-1b1f-4fae-850b-fec16be1eaab" providerId="ADAL" clId="{35027DB8-D3C7-425E-9352-951F81280E6C}" dt="2020-10-02T05:42:34.355" v="22162" actId="478"/>
          <ac:spMkLst>
            <pc:docMk/>
            <pc:sldMk cId="323814948" sldId="262"/>
            <ac:spMk id="57" creationId="{35FD8E62-8F7D-4EBE-9D99-7BD8929878F1}"/>
          </ac:spMkLst>
        </pc:spChg>
        <pc:spChg chg="add del">
          <ac:chgData name="TAKAHASHI Syuuto(is0361er)" userId="8e78f6a0-1b1f-4fae-850b-fec16be1eaab" providerId="ADAL" clId="{35027DB8-D3C7-425E-9352-951F81280E6C}" dt="2020-10-02T05:43:17.779" v="22169" actId="478"/>
          <ac:spMkLst>
            <pc:docMk/>
            <pc:sldMk cId="323814948" sldId="262"/>
            <ac:spMk id="58" creationId="{CB14AA95-D737-4036-8CBA-5D8388C8B3F0}"/>
          </ac:spMkLst>
        </pc:spChg>
        <pc:spChg chg="add mod">
          <ac:chgData name="TAKAHASHI Syuuto(is0361er)" userId="8e78f6a0-1b1f-4fae-850b-fec16be1eaab" providerId="ADAL" clId="{35027DB8-D3C7-425E-9352-951F81280E6C}" dt="2020-10-06T13:15:42.335" v="24901" actId="164"/>
          <ac:spMkLst>
            <pc:docMk/>
            <pc:sldMk cId="323814948" sldId="262"/>
            <ac:spMk id="60" creationId="{5268733F-D5CC-4852-A28F-8F18D601DA1F}"/>
          </ac:spMkLst>
        </pc:spChg>
        <pc:spChg chg="add del mod">
          <ac:chgData name="TAKAHASHI Syuuto(is0361er)" userId="8e78f6a0-1b1f-4fae-850b-fec16be1eaab" providerId="ADAL" clId="{35027DB8-D3C7-425E-9352-951F81280E6C}" dt="2020-10-02T06:01:16.239" v="22536" actId="478"/>
          <ac:spMkLst>
            <pc:docMk/>
            <pc:sldMk cId="323814948" sldId="262"/>
            <ac:spMk id="61" creationId="{C8EB1420-C7EC-4E63-A755-BF72DF3B67DB}"/>
          </ac:spMkLst>
        </pc:spChg>
        <pc:spChg chg="add del mod">
          <ac:chgData name="TAKAHASHI Syuuto(is0361er)" userId="8e78f6a0-1b1f-4fae-850b-fec16be1eaab" providerId="ADAL" clId="{35027DB8-D3C7-425E-9352-951F81280E6C}" dt="2020-10-02T05:58:50.357" v="22469" actId="478"/>
          <ac:spMkLst>
            <pc:docMk/>
            <pc:sldMk cId="323814948" sldId="262"/>
            <ac:spMk id="62" creationId="{561CCEDF-2AFF-4764-9F5E-6F15B4DCF298}"/>
          </ac:spMkLst>
        </pc:spChg>
        <pc:spChg chg="add mod">
          <ac:chgData name="TAKAHASHI Syuuto(is0361er)" userId="8e78f6a0-1b1f-4fae-850b-fec16be1eaab" providerId="ADAL" clId="{35027DB8-D3C7-425E-9352-951F81280E6C}" dt="2020-10-06T13:15:42.335" v="24901" actId="164"/>
          <ac:spMkLst>
            <pc:docMk/>
            <pc:sldMk cId="323814948" sldId="262"/>
            <ac:spMk id="63" creationId="{113C2531-B4DA-4E47-8F84-CA1F67E8459C}"/>
          </ac:spMkLst>
        </pc:spChg>
        <pc:spChg chg="add mod">
          <ac:chgData name="TAKAHASHI Syuuto(is0361er)" userId="8e78f6a0-1b1f-4fae-850b-fec16be1eaab" providerId="ADAL" clId="{35027DB8-D3C7-425E-9352-951F81280E6C}" dt="2020-10-06T13:15:42.335" v="24901" actId="164"/>
          <ac:spMkLst>
            <pc:docMk/>
            <pc:sldMk cId="323814948" sldId="262"/>
            <ac:spMk id="64" creationId="{62DA4806-A5E6-402A-AB03-359B3A8878CC}"/>
          </ac:spMkLst>
        </pc:spChg>
        <pc:spChg chg="add mod">
          <ac:chgData name="TAKAHASHI Syuuto(is0361er)" userId="8e78f6a0-1b1f-4fae-850b-fec16be1eaab" providerId="ADAL" clId="{35027DB8-D3C7-425E-9352-951F81280E6C}" dt="2020-10-06T13:15:42.335" v="24901" actId="164"/>
          <ac:spMkLst>
            <pc:docMk/>
            <pc:sldMk cId="323814948" sldId="262"/>
            <ac:spMk id="66" creationId="{4D70EBBC-A0A1-4E4B-BDAF-7F4D29CE19E1}"/>
          </ac:spMkLst>
        </pc:spChg>
        <pc:spChg chg="add mod">
          <ac:chgData name="TAKAHASHI Syuuto(is0361er)" userId="8e78f6a0-1b1f-4fae-850b-fec16be1eaab" providerId="ADAL" clId="{35027DB8-D3C7-425E-9352-951F81280E6C}" dt="2020-10-06T13:15:42.335" v="24901" actId="164"/>
          <ac:spMkLst>
            <pc:docMk/>
            <pc:sldMk cId="323814948" sldId="262"/>
            <ac:spMk id="67" creationId="{99549DDF-E662-4EFB-B632-FD546E398D6F}"/>
          </ac:spMkLst>
        </pc:spChg>
        <pc:spChg chg="add mod">
          <ac:chgData name="TAKAHASHI Syuuto(is0361er)" userId="8e78f6a0-1b1f-4fae-850b-fec16be1eaab" providerId="ADAL" clId="{35027DB8-D3C7-425E-9352-951F81280E6C}" dt="2020-10-06T13:15:42.335" v="24901" actId="164"/>
          <ac:spMkLst>
            <pc:docMk/>
            <pc:sldMk cId="323814948" sldId="262"/>
            <ac:spMk id="68" creationId="{2B80C6E9-E94C-4051-BD8D-A987DABB8EA9}"/>
          </ac:spMkLst>
        </pc:spChg>
        <pc:spChg chg="add mod">
          <ac:chgData name="TAKAHASHI Syuuto(is0361er)" userId="8e78f6a0-1b1f-4fae-850b-fec16be1eaab" providerId="ADAL" clId="{35027DB8-D3C7-425E-9352-951F81280E6C}" dt="2020-10-06T13:15:42.335" v="24901" actId="164"/>
          <ac:spMkLst>
            <pc:docMk/>
            <pc:sldMk cId="323814948" sldId="262"/>
            <ac:spMk id="69" creationId="{9D71B5B3-57EA-4CEA-9B82-728BC8666880}"/>
          </ac:spMkLst>
        </pc:spChg>
        <pc:spChg chg="add mod">
          <ac:chgData name="TAKAHASHI Syuuto(is0361er)" userId="8e78f6a0-1b1f-4fae-850b-fec16be1eaab" providerId="ADAL" clId="{35027DB8-D3C7-425E-9352-951F81280E6C}" dt="2020-10-06T13:15:42.335" v="24901" actId="164"/>
          <ac:spMkLst>
            <pc:docMk/>
            <pc:sldMk cId="323814948" sldId="262"/>
            <ac:spMk id="70" creationId="{007D73F2-7ABE-4D84-88A6-264AF9FED23B}"/>
          </ac:spMkLst>
        </pc:spChg>
        <pc:spChg chg="add mod">
          <ac:chgData name="TAKAHASHI Syuuto(is0361er)" userId="8e78f6a0-1b1f-4fae-850b-fec16be1eaab" providerId="ADAL" clId="{35027DB8-D3C7-425E-9352-951F81280E6C}" dt="2020-10-03T02:58:10.234" v="24865" actId="20577"/>
          <ac:spMkLst>
            <pc:docMk/>
            <pc:sldMk cId="323814948" sldId="262"/>
            <ac:spMk id="71" creationId="{C6E0BF57-F11F-433D-B7E9-BA55D99C697C}"/>
          </ac:spMkLst>
        </pc:spChg>
        <pc:grpChg chg="add mod">
          <ac:chgData name="TAKAHASHI Syuuto(is0361er)" userId="8e78f6a0-1b1f-4fae-850b-fec16be1eaab" providerId="ADAL" clId="{35027DB8-D3C7-425E-9352-951F81280E6C}" dt="2020-10-06T13:15:42.335" v="24901" actId="164"/>
          <ac:grpSpMkLst>
            <pc:docMk/>
            <pc:sldMk cId="323814948" sldId="262"/>
            <ac:grpSpMk id="3" creationId="{29EA2EDF-096D-4E80-87A7-2B4A6F212624}"/>
          </ac:grpSpMkLst>
        </pc:grpChg>
        <pc:graphicFrameChg chg="mod ord modGraphic">
          <ac:chgData name="TAKAHASHI Syuuto(is0361er)" userId="8e78f6a0-1b1f-4fae-850b-fec16be1eaab" providerId="ADAL" clId="{35027DB8-D3C7-425E-9352-951F81280E6C}" dt="2020-10-02T14:39:23.124" v="23046" actId="1076"/>
          <ac:graphicFrameMkLst>
            <pc:docMk/>
            <pc:sldMk cId="323814948" sldId="262"/>
            <ac:graphicFrameMk id="2" creationId="{378CF6B4-416F-48E5-BE9A-D204F6B7DB40}"/>
          </ac:graphicFrameMkLst>
        </pc:graphicFrameChg>
        <pc:picChg chg="add mod">
          <ac:chgData name="TAKAHASHI Syuuto(is0361er)" userId="8e78f6a0-1b1f-4fae-850b-fec16be1eaab" providerId="ADAL" clId="{35027DB8-D3C7-425E-9352-951F81280E6C}" dt="2020-10-06T13:15:42.335" v="24901" actId="164"/>
          <ac:picMkLst>
            <pc:docMk/>
            <pc:sldMk cId="323814948" sldId="262"/>
            <ac:picMk id="35" creationId="{17214A65-FB6F-4146-93DE-C68ED60CCD47}"/>
          </ac:picMkLst>
        </pc:picChg>
        <pc:picChg chg="add mod">
          <ac:chgData name="TAKAHASHI Syuuto(is0361er)" userId="8e78f6a0-1b1f-4fae-850b-fec16be1eaab" providerId="ADAL" clId="{35027DB8-D3C7-425E-9352-951F81280E6C}" dt="2020-10-06T13:15:42.335" v="24901" actId="164"/>
          <ac:picMkLst>
            <pc:docMk/>
            <pc:sldMk cId="323814948" sldId="262"/>
            <ac:picMk id="43" creationId="{F14B24B2-021D-4C50-AD97-55112207099C}"/>
          </ac:picMkLst>
        </pc:picChg>
        <pc:picChg chg="add del">
          <ac:chgData name="TAKAHASHI Syuuto(is0361er)" userId="8e78f6a0-1b1f-4fae-850b-fec16be1eaab" providerId="ADAL" clId="{35027DB8-D3C7-425E-9352-951F81280E6C}" dt="2020-10-02T05:43:01.639" v="22167" actId="478"/>
          <ac:picMkLst>
            <pc:docMk/>
            <pc:sldMk cId="323814948" sldId="262"/>
            <ac:picMk id="46" creationId="{1AE67D22-3EF9-49BD-BA85-D59A08D55D8D}"/>
          </ac:picMkLst>
        </pc:picChg>
        <pc:picChg chg="add mod">
          <ac:chgData name="TAKAHASHI Syuuto(is0361er)" userId="8e78f6a0-1b1f-4fae-850b-fec16be1eaab" providerId="ADAL" clId="{35027DB8-D3C7-425E-9352-951F81280E6C}" dt="2020-10-06T13:15:42.335" v="24901" actId="164"/>
          <ac:picMkLst>
            <pc:docMk/>
            <pc:sldMk cId="323814948" sldId="262"/>
            <ac:picMk id="47" creationId="{A4E684D3-4B0A-4CB3-8D08-11320E11C2A0}"/>
          </ac:picMkLst>
        </pc:picChg>
        <pc:picChg chg="add del">
          <ac:chgData name="TAKAHASHI Syuuto(is0361er)" userId="8e78f6a0-1b1f-4fae-850b-fec16be1eaab" providerId="ADAL" clId="{35027DB8-D3C7-425E-9352-951F81280E6C}" dt="2020-10-03T02:54:32.096" v="24858" actId="478"/>
          <ac:picMkLst>
            <pc:docMk/>
            <pc:sldMk cId="323814948" sldId="262"/>
            <ac:picMk id="48" creationId="{62A6BFEE-A7E8-4C08-938D-E588C3114E4A}"/>
          </ac:picMkLst>
        </pc:picChg>
        <pc:picChg chg="add mod">
          <ac:chgData name="TAKAHASHI Syuuto(is0361er)" userId="8e78f6a0-1b1f-4fae-850b-fec16be1eaab" providerId="ADAL" clId="{35027DB8-D3C7-425E-9352-951F81280E6C}" dt="2020-10-06T13:15:42.335" v="24901" actId="164"/>
          <ac:picMkLst>
            <pc:docMk/>
            <pc:sldMk cId="323814948" sldId="262"/>
            <ac:picMk id="49" creationId="{108CA171-B74B-4ED9-BA80-1F51F59FAE20}"/>
          </ac:picMkLst>
        </pc:picChg>
        <pc:picChg chg="add mod">
          <ac:chgData name="TAKAHASHI Syuuto(is0361er)" userId="8e78f6a0-1b1f-4fae-850b-fec16be1eaab" providerId="ADAL" clId="{35027DB8-D3C7-425E-9352-951F81280E6C}" dt="2020-10-06T13:15:42.335" v="24901" actId="164"/>
          <ac:picMkLst>
            <pc:docMk/>
            <pc:sldMk cId="323814948" sldId="262"/>
            <ac:picMk id="50" creationId="{1CF48F52-0123-4F54-84B5-564800CCC752}"/>
          </ac:picMkLst>
        </pc:picChg>
        <pc:picChg chg="add mod">
          <ac:chgData name="TAKAHASHI Syuuto(is0361er)" userId="8e78f6a0-1b1f-4fae-850b-fec16be1eaab" providerId="ADAL" clId="{35027DB8-D3C7-425E-9352-951F81280E6C}" dt="2020-10-06T13:15:42.335" v="24901" actId="164"/>
          <ac:picMkLst>
            <pc:docMk/>
            <pc:sldMk cId="323814948" sldId="262"/>
            <ac:picMk id="51" creationId="{8425A287-34B8-4926-88EA-E5D41949CED5}"/>
          </ac:picMkLst>
        </pc:picChg>
        <pc:picChg chg="add del">
          <ac:chgData name="TAKAHASHI Syuuto(is0361er)" userId="8e78f6a0-1b1f-4fae-850b-fec16be1eaab" providerId="ADAL" clId="{35027DB8-D3C7-425E-9352-951F81280E6C}" dt="2020-10-02T06:00:32.271" v="22528" actId="478"/>
          <ac:picMkLst>
            <pc:docMk/>
            <pc:sldMk cId="323814948" sldId="262"/>
            <ac:picMk id="52" creationId="{E097C83F-EF31-4C39-93A8-8C13FF54535B}"/>
          </ac:picMkLst>
        </pc:picChg>
        <pc:picChg chg="add mod">
          <ac:chgData name="TAKAHASHI Syuuto(is0361er)" userId="8e78f6a0-1b1f-4fae-850b-fec16be1eaab" providerId="ADAL" clId="{35027DB8-D3C7-425E-9352-951F81280E6C}" dt="2020-10-06T13:15:42.335" v="24901" actId="164"/>
          <ac:picMkLst>
            <pc:docMk/>
            <pc:sldMk cId="323814948" sldId="262"/>
            <ac:picMk id="53" creationId="{A4D1D02F-F1C8-4F65-8B3F-E82D99CA3C40}"/>
          </ac:picMkLst>
        </pc:picChg>
        <pc:picChg chg="add mod">
          <ac:chgData name="TAKAHASHI Syuuto(is0361er)" userId="8e78f6a0-1b1f-4fae-850b-fec16be1eaab" providerId="ADAL" clId="{35027DB8-D3C7-425E-9352-951F81280E6C}" dt="2020-10-06T13:15:42.335" v="24901" actId="164"/>
          <ac:picMkLst>
            <pc:docMk/>
            <pc:sldMk cId="323814948" sldId="262"/>
            <ac:picMk id="59" creationId="{140F5165-332E-4A66-B12D-59BE064D28C2}"/>
          </ac:picMkLst>
        </pc:picChg>
        <pc:picChg chg="add mod">
          <ac:chgData name="TAKAHASHI Syuuto(is0361er)" userId="8e78f6a0-1b1f-4fae-850b-fec16be1eaab" providerId="ADAL" clId="{35027DB8-D3C7-425E-9352-951F81280E6C}" dt="2020-10-06T13:15:42.335" v="24901" actId="164"/>
          <ac:picMkLst>
            <pc:docMk/>
            <pc:sldMk cId="323814948" sldId="262"/>
            <ac:picMk id="65" creationId="{24A455F5-D19A-414C-A11E-97B3BD5240E7}"/>
          </ac:picMkLst>
        </pc:picChg>
        <pc:picChg chg="add mod">
          <ac:chgData name="TAKAHASHI Syuuto(is0361er)" userId="8e78f6a0-1b1f-4fae-850b-fec16be1eaab" providerId="ADAL" clId="{35027DB8-D3C7-425E-9352-951F81280E6C}" dt="2020-10-06T13:15:42.335" v="24901" actId="164"/>
          <ac:picMkLst>
            <pc:docMk/>
            <pc:sldMk cId="323814948" sldId="262"/>
            <ac:picMk id="72" creationId="{7FD4E69E-E441-4F11-B364-124157996BD8}"/>
          </ac:picMkLst>
        </pc:picChg>
        <pc:cxnChg chg="del">
          <ac:chgData name="TAKAHASHI Syuuto(is0361er)" userId="8e78f6a0-1b1f-4fae-850b-fec16be1eaab" providerId="ADAL" clId="{35027DB8-D3C7-425E-9352-951F81280E6C}" dt="2020-10-02T05:34:13.136" v="22042" actId="478"/>
          <ac:cxnSpMkLst>
            <pc:docMk/>
            <pc:sldMk cId="323814948" sldId="262"/>
            <ac:cxnSpMk id="14" creationId="{97CEF780-ECE8-434F-92BE-DB59181E52A1}"/>
          </ac:cxnSpMkLst>
        </pc:cxnChg>
        <pc:cxnChg chg="del">
          <ac:chgData name="TAKAHASHI Syuuto(is0361er)" userId="8e78f6a0-1b1f-4fae-850b-fec16be1eaab" providerId="ADAL" clId="{35027DB8-D3C7-425E-9352-951F81280E6C}" dt="2020-10-02T05:34:13.136" v="22042" actId="478"/>
          <ac:cxnSpMkLst>
            <pc:docMk/>
            <pc:sldMk cId="323814948" sldId="262"/>
            <ac:cxnSpMk id="15" creationId="{D03A619C-8F64-43BB-ACB3-D7F93FEB5D76}"/>
          </ac:cxnSpMkLst>
        </pc:cxnChg>
        <pc:cxnChg chg="del mod">
          <ac:chgData name="TAKAHASHI Syuuto(is0361er)" userId="8e78f6a0-1b1f-4fae-850b-fec16be1eaab" providerId="ADAL" clId="{35027DB8-D3C7-425E-9352-951F81280E6C}" dt="2020-10-02T05:34:13.136" v="22042" actId="478"/>
          <ac:cxnSpMkLst>
            <pc:docMk/>
            <pc:sldMk cId="323814948" sldId="262"/>
            <ac:cxnSpMk id="24" creationId="{FA3EEB4F-1DF5-4212-82A4-9A3DF80AE562}"/>
          </ac:cxnSpMkLst>
        </pc:cxnChg>
        <pc:cxnChg chg="del mod">
          <ac:chgData name="TAKAHASHI Syuuto(is0361er)" userId="8e78f6a0-1b1f-4fae-850b-fec16be1eaab" providerId="ADAL" clId="{35027DB8-D3C7-425E-9352-951F81280E6C}" dt="2020-10-02T05:34:13.136" v="22042" actId="478"/>
          <ac:cxnSpMkLst>
            <pc:docMk/>
            <pc:sldMk cId="323814948" sldId="262"/>
            <ac:cxnSpMk id="25" creationId="{20F93A16-02E7-4900-BF34-767F70E99FF9}"/>
          </ac:cxnSpMkLst>
        </pc:cxnChg>
        <pc:cxnChg chg="del mod">
          <ac:chgData name="TAKAHASHI Syuuto(is0361er)" userId="8e78f6a0-1b1f-4fae-850b-fec16be1eaab" providerId="ADAL" clId="{35027DB8-D3C7-425E-9352-951F81280E6C}" dt="2020-10-02T05:34:13.136" v="22042" actId="478"/>
          <ac:cxnSpMkLst>
            <pc:docMk/>
            <pc:sldMk cId="323814948" sldId="262"/>
            <ac:cxnSpMk id="26" creationId="{6F79EBD5-E173-4EE8-9F52-24B13A34DFFE}"/>
          </ac:cxnSpMkLst>
        </pc:cxnChg>
        <pc:cxnChg chg="add mod">
          <ac:chgData name="TAKAHASHI Syuuto(is0361er)" userId="8e78f6a0-1b1f-4fae-850b-fec16be1eaab" providerId="ADAL" clId="{35027DB8-D3C7-425E-9352-951F81280E6C}" dt="2020-10-06T13:15:42.335" v="24901" actId="164"/>
          <ac:cxnSpMkLst>
            <pc:docMk/>
            <pc:sldMk cId="323814948" sldId="262"/>
            <ac:cxnSpMk id="36" creationId="{01E645D8-76F0-4DDA-A335-35A005B7F535}"/>
          </ac:cxnSpMkLst>
        </pc:cxnChg>
        <pc:cxnChg chg="add mod">
          <ac:chgData name="TAKAHASHI Syuuto(is0361er)" userId="8e78f6a0-1b1f-4fae-850b-fec16be1eaab" providerId="ADAL" clId="{35027DB8-D3C7-425E-9352-951F81280E6C}" dt="2020-10-06T13:15:42.335" v="24901" actId="164"/>
          <ac:cxnSpMkLst>
            <pc:docMk/>
            <pc:sldMk cId="323814948" sldId="262"/>
            <ac:cxnSpMk id="37" creationId="{F24B829A-FD71-4AA9-B0F6-73DC913868BF}"/>
          </ac:cxnSpMkLst>
        </pc:cxnChg>
        <pc:cxnChg chg="add mod">
          <ac:chgData name="TAKAHASHI Syuuto(is0361er)" userId="8e78f6a0-1b1f-4fae-850b-fec16be1eaab" providerId="ADAL" clId="{35027DB8-D3C7-425E-9352-951F81280E6C}" dt="2020-10-06T13:15:42.335" v="24901" actId="164"/>
          <ac:cxnSpMkLst>
            <pc:docMk/>
            <pc:sldMk cId="323814948" sldId="262"/>
            <ac:cxnSpMk id="41" creationId="{4C3B3DE7-5269-4E22-923F-62E523B6B4D3}"/>
          </ac:cxnSpMkLst>
        </pc:cxnChg>
        <pc:cxnChg chg="add del">
          <ac:chgData name="TAKAHASHI Syuuto(is0361er)" userId="8e78f6a0-1b1f-4fae-850b-fec16be1eaab" providerId="ADAL" clId="{35027DB8-D3C7-425E-9352-951F81280E6C}" dt="2020-10-02T05:42:36.603" v="22164" actId="478"/>
          <ac:cxnSpMkLst>
            <pc:docMk/>
            <pc:sldMk cId="323814948" sldId="262"/>
            <ac:cxnSpMk id="54" creationId="{1593D74B-FEEE-47DD-BB12-41977AFDD812}"/>
          </ac:cxnSpMkLst>
        </pc:cxnChg>
        <pc:cxnChg chg="add del mod">
          <ac:chgData name="TAKAHASHI Syuuto(is0361er)" userId="8e78f6a0-1b1f-4fae-850b-fec16be1eaab" providerId="ADAL" clId="{35027DB8-D3C7-425E-9352-951F81280E6C}" dt="2020-10-02T05:42:30.990" v="22161" actId="478"/>
          <ac:cxnSpMkLst>
            <pc:docMk/>
            <pc:sldMk cId="323814948" sldId="262"/>
            <ac:cxnSpMk id="55" creationId="{C2C4808B-7424-4CE0-A664-99889D4AE6BA}"/>
          </ac:cxnSpMkLst>
        </pc:cxnChg>
      </pc:sldChg>
      <pc:sldChg chg="addSp delSp modSp setBg modAnim modNotesTx">
        <pc:chgData name="TAKAHASHI Syuuto(is0361er)" userId="8e78f6a0-1b1f-4fae-850b-fec16be1eaab" providerId="ADAL" clId="{35027DB8-D3C7-425E-9352-951F81280E6C}" dt="2020-10-08T01:24:30.435" v="28284" actId="20577"/>
        <pc:sldMkLst>
          <pc:docMk/>
          <pc:sldMk cId="2598827224" sldId="263"/>
        </pc:sldMkLst>
        <pc:spChg chg="add mod">
          <ac:chgData name="TAKAHASHI Syuuto(is0361er)" userId="8e78f6a0-1b1f-4fae-850b-fec16be1eaab" providerId="ADAL" clId="{35027DB8-D3C7-425E-9352-951F81280E6C}" dt="2020-10-07T05:36:33.766" v="26643" actId="14100"/>
          <ac:spMkLst>
            <pc:docMk/>
            <pc:sldMk cId="2598827224" sldId="263"/>
            <ac:spMk id="6" creationId="{911EC2B3-7B8D-4DC2-BD63-47B72DCFFB2D}"/>
          </ac:spMkLst>
        </pc:spChg>
        <pc:spChg chg="mod">
          <ac:chgData name="TAKAHASHI Syuuto(is0361er)" userId="8e78f6a0-1b1f-4fae-850b-fec16be1eaab" providerId="ADAL" clId="{35027DB8-D3C7-425E-9352-951F81280E6C}" dt="2020-10-02T06:57:42.140" v="22885" actId="1076"/>
          <ac:spMkLst>
            <pc:docMk/>
            <pc:sldMk cId="2598827224" sldId="263"/>
            <ac:spMk id="8" creationId="{D48030AF-3915-4F62-9EBD-BC7904331787}"/>
          </ac:spMkLst>
        </pc:spChg>
        <pc:spChg chg="mod">
          <ac:chgData name="TAKAHASHI Syuuto(is0361er)" userId="8e78f6a0-1b1f-4fae-850b-fec16be1eaab" providerId="ADAL" clId="{35027DB8-D3C7-425E-9352-951F81280E6C}" dt="2020-10-02T06:56:32.712" v="22879" actId="20577"/>
          <ac:spMkLst>
            <pc:docMk/>
            <pc:sldMk cId="2598827224" sldId="263"/>
            <ac:spMk id="10" creationId="{C822606A-276C-4648-BFD7-D5381091ACE7}"/>
          </ac:spMkLst>
        </pc:spChg>
        <pc:spChg chg="mod">
          <ac:chgData name="TAKAHASHI Syuuto(is0361er)" userId="8e78f6a0-1b1f-4fae-850b-fec16be1eaab" providerId="ADAL" clId="{35027DB8-D3C7-425E-9352-951F81280E6C}" dt="2020-10-02T14:23:50.889" v="23008" actId="20577"/>
          <ac:spMkLst>
            <pc:docMk/>
            <pc:sldMk cId="2598827224" sldId="263"/>
            <ac:spMk id="13" creationId="{67B95715-8B07-48C3-8781-2FB6E8A405F1}"/>
          </ac:spMkLst>
        </pc:spChg>
        <pc:spChg chg="add del mod">
          <ac:chgData name="TAKAHASHI Syuuto(is0361er)" userId="8e78f6a0-1b1f-4fae-850b-fec16be1eaab" providerId="ADAL" clId="{35027DB8-D3C7-425E-9352-951F81280E6C}" dt="2020-10-02T14:10:58.407" v="22966" actId="478"/>
          <ac:spMkLst>
            <pc:docMk/>
            <pc:sldMk cId="2598827224" sldId="263"/>
            <ac:spMk id="14" creationId="{2B0BE18D-1EDE-4469-940F-6276133ED141}"/>
          </ac:spMkLst>
        </pc:spChg>
        <pc:spChg chg="mod">
          <ac:chgData name="TAKAHASHI Syuuto(is0361er)" userId="8e78f6a0-1b1f-4fae-850b-fec16be1eaab" providerId="ADAL" clId="{35027DB8-D3C7-425E-9352-951F81280E6C}" dt="2020-10-02T14:08:50.473" v="22933" actId="1076"/>
          <ac:spMkLst>
            <pc:docMk/>
            <pc:sldMk cId="2598827224" sldId="263"/>
            <ac:spMk id="15" creationId="{0A5BF781-ED3B-45D0-A493-955F0ECB7560}"/>
          </ac:spMkLst>
        </pc:spChg>
        <pc:spChg chg="mod">
          <ac:chgData name="TAKAHASHI Syuuto(is0361er)" userId="8e78f6a0-1b1f-4fae-850b-fec16be1eaab" providerId="ADAL" clId="{35027DB8-D3C7-425E-9352-951F81280E6C}" dt="2020-10-02T14:09:39.287" v="22949" actId="1076"/>
          <ac:spMkLst>
            <pc:docMk/>
            <pc:sldMk cId="2598827224" sldId="263"/>
            <ac:spMk id="16" creationId="{8B3AE86E-11BD-4363-96C0-D6CB544817EA}"/>
          </ac:spMkLst>
        </pc:spChg>
        <pc:spChg chg="mod">
          <ac:chgData name="TAKAHASHI Syuuto(is0361er)" userId="8e78f6a0-1b1f-4fae-850b-fec16be1eaab" providerId="ADAL" clId="{35027DB8-D3C7-425E-9352-951F81280E6C}" dt="2020-10-02T14:09:41.585" v="22950" actId="1076"/>
          <ac:spMkLst>
            <pc:docMk/>
            <pc:sldMk cId="2598827224" sldId="263"/>
            <ac:spMk id="18" creationId="{CE0175A2-09BB-4472-A9C6-0B9C9459F59A}"/>
          </ac:spMkLst>
        </pc:spChg>
        <pc:spChg chg="add del mod ord">
          <ac:chgData name="TAKAHASHI Syuuto(is0361er)" userId="8e78f6a0-1b1f-4fae-850b-fec16be1eaab" providerId="ADAL" clId="{35027DB8-D3C7-425E-9352-951F81280E6C}" dt="2020-10-02T14:10:55.746" v="22965" actId="478"/>
          <ac:spMkLst>
            <pc:docMk/>
            <pc:sldMk cId="2598827224" sldId="263"/>
            <ac:spMk id="20" creationId="{536A5488-6238-4FC4-9766-48E7A92350E2}"/>
          </ac:spMkLst>
        </pc:spChg>
        <pc:spChg chg="add del mod">
          <ac:chgData name="TAKAHASHI Syuuto(is0361er)" userId="8e78f6a0-1b1f-4fae-850b-fec16be1eaab" providerId="ADAL" clId="{35027DB8-D3C7-425E-9352-951F81280E6C}" dt="2020-10-02T06:25:07.147" v="22764" actId="478"/>
          <ac:spMkLst>
            <pc:docMk/>
            <pc:sldMk cId="2598827224" sldId="263"/>
            <ac:spMk id="21" creationId="{1C0A7AE5-C12A-4936-B06E-D70CD80B5934}"/>
          </ac:spMkLst>
        </pc:spChg>
        <pc:spChg chg="add mod">
          <ac:chgData name="TAKAHASHI Syuuto(is0361er)" userId="8e78f6a0-1b1f-4fae-850b-fec16be1eaab" providerId="ADAL" clId="{35027DB8-D3C7-425E-9352-951F81280E6C}" dt="2020-10-02T14:57:08.525" v="23094" actId="1076"/>
          <ac:spMkLst>
            <pc:docMk/>
            <pc:sldMk cId="2598827224" sldId="263"/>
            <ac:spMk id="24" creationId="{E423CE7B-E263-4311-9744-2F9BA996C3FA}"/>
          </ac:spMkLst>
        </pc:spChg>
        <pc:spChg chg="mod">
          <ac:chgData name="TAKAHASHI Syuuto(is0361er)" userId="8e78f6a0-1b1f-4fae-850b-fec16be1eaab" providerId="ADAL" clId="{35027DB8-D3C7-425E-9352-951F81280E6C}" dt="2020-10-02T14:09:32.539" v="22947" actId="14100"/>
          <ac:spMkLst>
            <pc:docMk/>
            <pc:sldMk cId="2598827224" sldId="263"/>
            <ac:spMk id="25" creationId="{4CA6381D-E6AB-4233-A5BB-716CEBE3A30F}"/>
          </ac:spMkLst>
        </pc:spChg>
        <pc:spChg chg="mod">
          <ac:chgData name="TAKAHASHI Syuuto(is0361er)" userId="8e78f6a0-1b1f-4fae-850b-fec16be1eaab" providerId="ADAL" clId="{35027DB8-D3C7-425E-9352-951F81280E6C}" dt="2020-10-02T14:13:02.956" v="22985" actId="1076"/>
          <ac:spMkLst>
            <pc:docMk/>
            <pc:sldMk cId="2598827224" sldId="263"/>
            <ac:spMk id="28" creationId="{D272C6E8-B3EB-4004-91F8-10D9376F6A9F}"/>
          </ac:spMkLst>
        </pc:spChg>
        <pc:spChg chg="mod">
          <ac:chgData name="TAKAHASHI Syuuto(is0361er)" userId="8e78f6a0-1b1f-4fae-850b-fec16be1eaab" providerId="ADAL" clId="{35027DB8-D3C7-425E-9352-951F81280E6C}" dt="2020-10-02T14:09:04.751" v="22938" actId="1076"/>
          <ac:spMkLst>
            <pc:docMk/>
            <pc:sldMk cId="2598827224" sldId="263"/>
            <ac:spMk id="30" creationId="{1C2BCEEA-8D71-45EF-A53A-70FDE4B415C7}"/>
          </ac:spMkLst>
        </pc:spChg>
        <pc:spChg chg="add del">
          <ac:chgData name="TAKAHASHI Syuuto(is0361er)" userId="8e78f6a0-1b1f-4fae-850b-fec16be1eaab" providerId="ADAL" clId="{35027DB8-D3C7-425E-9352-951F81280E6C}" dt="2020-10-02T14:10:35.629" v="22958"/>
          <ac:spMkLst>
            <pc:docMk/>
            <pc:sldMk cId="2598827224" sldId="263"/>
            <ac:spMk id="31" creationId="{3C975667-D5E4-4D0C-865D-F34BC8EC22AC}"/>
          </ac:spMkLst>
        </pc:spChg>
        <pc:spChg chg="mod">
          <ac:chgData name="TAKAHASHI Syuuto(is0361er)" userId="8e78f6a0-1b1f-4fae-850b-fec16be1eaab" providerId="ADAL" clId="{35027DB8-D3C7-425E-9352-951F81280E6C}" dt="2020-10-02T14:09:18.584" v="22943" actId="1076"/>
          <ac:spMkLst>
            <pc:docMk/>
            <pc:sldMk cId="2598827224" sldId="263"/>
            <ac:spMk id="32" creationId="{24E8E425-2A01-4BC0-8CAC-CAE3FD816F23}"/>
          </ac:spMkLst>
        </pc:spChg>
        <pc:spChg chg="add del mod">
          <ac:chgData name="TAKAHASHI Syuuto(is0361er)" userId="8e78f6a0-1b1f-4fae-850b-fec16be1eaab" providerId="ADAL" clId="{35027DB8-D3C7-425E-9352-951F81280E6C}" dt="2020-10-02T14:12:32.093" v="22982" actId="478"/>
          <ac:spMkLst>
            <pc:docMk/>
            <pc:sldMk cId="2598827224" sldId="263"/>
            <ac:spMk id="33" creationId="{641D1891-F2A9-422E-A940-03E82A693D7D}"/>
          </ac:spMkLst>
        </pc:spChg>
        <pc:spChg chg="mod">
          <ac:chgData name="TAKAHASHI Syuuto(is0361er)" userId="8e78f6a0-1b1f-4fae-850b-fec16be1eaab" providerId="ADAL" clId="{35027DB8-D3C7-425E-9352-951F81280E6C}" dt="2020-10-02T14:25:21.916" v="23018" actId="164"/>
          <ac:spMkLst>
            <pc:docMk/>
            <pc:sldMk cId="2598827224" sldId="263"/>
            <ac:spMk id="40" creationId="{6BE5CB15-5AD5-4715-992D-17B2E20F5605}"/>
          </ac:spMkLst>
        </pc:spChg>
        <pc:spChg chg="del">
          <ac:chgData name="TAKAHASHI Syuuto(is0361er)" userId="8e78f6a0-1b1f-4fae-850b-fec16be1eaab" providerId="ADAL" clId="{35027DB8-D3C7-425E-9352-951F81280E6C}" dt="2020-09-30T16:06:00.442" v="9588" actId="478"/>
          <ac:spMkLst>
            <pc:docMk/>
            <pc:sldMk cId="2598827224" sldId="263"/>
            <ac:spMk id="41" creationId="{C9DCC99E-B7FC-44F5-B175-F5E8569BB842}"/>
          </ac:spMkLst>
        </pc:spChg>
        <pc:spChg chg="mod">
          <ac:chgData name="TAKAHASHI Syuuto(is0361er)" userId="8e78f6a0-1b1f-4fae-850b-fec16be1eaab" providerId="ADAL" clId="{35027DB8-D3C7-425E-9352-951F81280E6C}" dt="2020-10-02T14:25:21.916" v="23018" actId="164"/>
          <ac:spMkLst>
            <pc:docMk/>
            <pc:sldMk cId="2598827224" sldId="263"/>
            <ac:spMk id="42" creationId="{9C9FE62F-64DB-4338-95F4-CA9D78E88CF2}"/>
          </ac:spMkLst>
        </pc:spChg>
        <pc:spChg chg="mod">
          <ac:chgData name="TAKAHASHI Syuuto(is0361er)" userId="8e78f6a0-1b1f-4fae-850b-fec16be1eaab" providerId="ADAL" clId="{35027DB8-D3C7-425E-9352-951F81280E6C}" dt="2020-10-02T14:25:21.916" v="23018" actId="164"/>
          <ac:spMkLst>
            <pc:docMk/>
            <pc:sldMk cId="2598827224" sldId="263"/>
            <ac:spMk id="43" creationId="{0BD51414-EB0A-4828-941B-26DA18AB4AFE}"/>
          </ac:spMkLst>
        </pc:spChg>
        <pc:spChg chg="mod">
          <ac:chgData name="TAKAHASHI Syuuto(is0361er)" userId="8e78f6a0-1b1f-4fae-850b-fec16be1eaab" providerId="ADAL" clId="{35027DB8-D3C7-425E-9352-951F81280E6C}" dt="2020-10-02T14:25:21.916" v="23018" actId="164"/>
          <ac:spMkLst>
            <pc:docMk/>
            <pc:sldMk cId="2598827224" sldId="263"/>
            <ac:spMk id="44" creationId="{3BB86B34-19EA-45FF-B5FA-BA236D584941}"/>
          </ac:spMkLst>
        </pc:spChg>
        <pc:spChg chg="add mod">
          <ac:chgData name="TAKAHASHI Syuuto(is0361er)" userId="8e78f6a0-1b1f-4fae-850b-fec16be1eaab" providerId="ADAL" clId="{35027DB8-D3C7-425E-9352-951F81280E6C}" dt="2020-10-02T07:00:07.893" v="22909" actId="164"/>
          <ac:spMkLst>
            <pc:docMk/>
            <pc:sldMk cId="2598827224" sldId="263"/>
            <ac:spMk id="45" creationId="{D7318B1B-0305-4251-83A5-35FD1DD9DBF7}"/>
          </ac:spMkLst>
        </pc:spChg>
        <pc:spChg chg="add mod">
          <ac:chgData name="TAKAHASHI Syuuto(is0361er)" userId="8e78f6a0-1b1f-4fae-850b-fec16be1eaab" providerId="ADAL" clId="{35027DB8-D3C7-425E-9352-951F81280E6C}" dt="2020-10-02T14:25:21.916" v="23018" actId="164"/>
          <ac:spMkLst>
            <pc:docMk/>
            <pc:sldMk cId="2598827224" sldId="263"/>
            <ac:spMk id="46" creationId="{ACA37BD8-AA96-4EA4-904D-FFEC84A2B997}"/>
          </ac:spMkLst>
        </pc:spChg>
        <pc:spChg chg="add mod">
          <ac:chgData name="TAKAHASHI Syuuto(is0361er)" userId="8e78f6a0-1b1f-4fae-850b-fec16be1eaab" providerId="ADAL" clId="{35027DB8-D3C7-425E-9352-951F81280E6C}" dt="2020-10-07T09:10:49.410" v="26650" actId="113"/>
          <ac:spMkLst>
            <pc:docMk/>
            <pc:sldMk cId="2598827224" sldId="263"/>
            <ac:spMk id="47" creationId="{3374ABC2-FF12-49EC-A906-37B2E46E9EBF}"/>
          </ac:spMkLst>
        </pc:spChg>
        <pc:spChg chg="mod">
          <ac:chgData name="TAKAHASHI Syuuto(is0361er)" userId="8e78f6a0-1b1f-4fae-850b-fec16be1eaab" providerId="ADAL" clId="{35027DB8-D3C7-425E-9352-951F81280E6C}" dt="2020-10-02T14:59:21.743" v="23118" actId="164"/>
          <ac:spMkLst>
            <pc:docMk/>
            <pc:sldMk cId="2598827224" sldId="263"/>
            <ac:spMk id="48" creationId="{255EB4E6-BC86-4C7B-A3B3-6AC3328E3857}"/>
          </ac:spMkLst>
        </pc:spChg>
        <pc:spChg chg="mod">
          <ac:chgData name="TAKAHASHI Syuuto(is0361er)" userId="8e78f6a0-1b1f-4fae-850b-fec16be1eaab" providerId="ADAL" clId="{35027DB8-D3C7-425E-9352-951F81280E6C}" dt="2020-10-02T14:25:21.916" v="23018" actId="164"/>
          <ac:spMkLst>
            <pc:docMk/>
            <pc:sldMk cId="2598827224" sldId="263"/>
            <ac:spMk id="49" creationId="{743757B9-5623-4440-86FB-D6BA75FEAD1E}"/>
          </ac:spMkLst>
        </pc:spChg>
        <pc:spChg chg="add mod">
          <ac:chgData name="TAKAHASHI Syuuto(is0361er)" userId="8e78f6a0-1b1f-4fae-850b-fec16be1eaab" providerId="ADAL" clId="{35027DB8-D3C7-425E-9352-951F81280E6C}" dt="2020-10-03T02:59:23.808" v="24873" actId="20577"/>
          <ac:spMkLst>
            <pc:docMk/>
            <pc:sldMk cId="2598827224" sldId="263"/>
            <ac:spMk id="53" creationId="{7CF47C09-4B2A-4751-937D-9B9E4766280D}"/>
          </ac:spMkLst>
        </pc:spChg>
        <pc:spChg chg="del mod">
          <ac:chgData name="TAKAHASHI Syuuto(is0361er)" userId="8e78f6a0-1b1f-4fae-850b-fec16be1eaab" providerId="ADAL" clId="{35027DB8-D3C7-425E-9352-951F81280E6C}" dt="2020-09-30T16:04:36.997" v="9582" actId="478"/>
          <ac:spMkLst>
            <pc:docMk/>
            <pc:sldMk cId="2598827224" sldId="263"/>
            <ac:spMk id="55" creationId="{46B7C25E-DF5D-43D9-9C98-50D6A446B3A9}"/>
          </ac:spMkLst>
        </pc:spChg>
        <pc:spChg chg="add del">
          <ac:chgData name="TAKAHASHI Syuuto(is0361er)" userId="8e78f6a0-1b1f-4fae-850b-fec16be1eaab" providerId="ADAL" clId="{35027DB8-D3C7-425E-9352-951F81280E6C}" dt="2020-10-02T04:20:34.278" v="21784"/>
          <ac:spMkLst>
            <pc:docMk/>
            <pc:sldMk cId="2598827224" sldId="263"/>
            <ac:spMk id="55" creationId="{A76D31C1-E7B0-48B3-AEB8-B95DA0F5E655}"/>
          </ac:spMkLst>
        </pc:spChg>
        <pc:spChg chg="mod">
          <ac:chgData name="TAKAHASHI Syuuto(is0361er)" userId="8e78f6a0-1b1f-4fae-850b-fec16be1eaab" providerId="ADAL" clId="{35027DB8-D3C7-425E-9352-951F81280E6C}" dt="2020-10-02T14:25:21.916" v="23018" actId="164"/>
          <ac:spMkLst>
            <pc:docMk/>
            <pc:sldMk cId="2598827224" sldId="263"/>
            <ac:spMk id="56" creationId="{F0052433-E47E-4B74-8D75-C6B4D324C0E6}"/>
          </ac:spMkLst>
        </pc:spChg>
        <pc:spChg chg="mod">
          <ac:chgData name="TAKAHASHI Syuuto(is0361er)" userId="8e78f6a0-1b1f-4fae-850b-fec16be1eaab" providerId="ADAL" clId="{35027DB8-D3C7-425E-9352-951F81280E6C}" dt="2020-10-02T07:00:07.893" v="22909" actId="164"/>
          <ac:spMkLst>
            <pc:docMk/>
            <pc:sldMk cId="2598827224" sldId="263"/>
            <ac:spMk id="60" creationId="{53987849-33AD-4336-8A27-AAA51F18D2E6}"/>
          </ac:spMkLst>
        </pc:spChg>
        <pc:spChg chg="mod">
          <ac:chgData name="TAKAHASHI Syuuto(is0361er)" userId="8e78f6a0-1b1f-4fae-850b-fec16be1eaab" providerId="ADAL" clId="{35027DB8-D3C7-425E-9352-951F81280E6C}" dt="2020-10-02T07:00:07.893" v="22909" actId="164"/>
          <ac:spMkLst>
            <pc:docMk/>
            <pc:sldMk cId="2598827224" sldId="263"/>
            <ac:spMk id="61" creationId="{B1B159EC-76B8-416A-A88E-56E0B0F91DB9}"/>
          </ac:spMkLst>
        </pc:spChg>
        <pc:spChg chg="add mod">
          <ac:chgData name="TAKAHASHI Syuuto(is0361er)" userId="8e78f6a0-1b1f-4fae-850b-fec16be1eaab" providerId="ADAL" clId="{35027DB8-D3C7-425E-9352-951F81280E6C}" dt="2020-10-03T02:59:39.649" v="24879" actId="14100"/>
          <ac:spMkLst>
            <pc:docMk/>
            <pc:sldMk cId="2598827224" sldId="263"/>
            <ac:spMk id="62" creationId="{254DE72D-A204-48EF-9239-AEFB0BF332BC}"/>
          </ac:spMkLst>
        </pc:spChg>
        <pc:spChg chg="del">
          <ac:chgData name="TAKAHASHI Syuuto(is0361er)" userId="8e78f6a0-1b1f-4fae-850b-fec16be1eaab" providerId="ADAL" clId="{35027DB8-D3C7-425E-9352-951F81280E6C}" dt="2020-09-30T16:05:57.376" v="9586" actId="478"/>
          <ac:spMkLst>
            <pc:docMk/>
            <pc:sldMk cId="2598827224" sldId="263"/>
            <ac:spMk id="62" creationId="{5EC91D6D-E38B-4261-B517-533F09F89A81}"/>
          </ac:spMkLst>
        </pc:spChg>
        <pc:spChg chg="del">
          <ac:chgData name="TAKAHASHI Syuuto(is0361er)" userId="8e78f6a0-1b1f-4fae-850b-fec16be1eaab" providerId="ADAL" clId="{35027DB8-D3C7-425E-9352-951F81280E6C}" dt="2020-09-30T16:11:42.140" v="10108" actId="478"/>
          <ac:spMkLst>
            <pc:docMk/>
            <pc:sldMk cId="2598827224" sldId="263"/>
            <ac:spMk id="63" creationId="{75B064EA-4C19-4BD5-9DF5-E2E242014C3B}"/>
          </ac:spMkLst>
        </pc:spChg>
        <pc:spChg chg="add mod">
          <ac:chgData name="TAKAHASHI Syuuto(is0361er)" userId="8e78f6a0-1b1f-4fae-850b-fec16be1eaab" providerId="ADAL" clId="{35027DB8-D3C7-425E-9352-951F81280E6C}" dt="2020-10-02T07:00:20.907" v="22912" actId="164"/>
          <ac:spMkLst>
            <pc:docMk/>
            <pc:sldMk cId="2598827224" sldId="263"/>
            <ac:spMk id="63" creationId="{E6F99F57-0B1D-4FC4-BC35-6F6673B77C67}"/>
          </ac:spMkLst>
        </pc:spChg>
        <pc:spChg chg="add del mod">
          <ac:chgData name="TAKAHASHI Syuuto(is0361er)" userId="8e78f6a0-1b1f-4fae-850b-fec16be1eaab" providerId="ADAL" clId="{35027DB8-D3C7-425E-9352-951F81280E6C}" dt="2020-10-02T06:26:26.009" v="22794" actId="478"/>
          <ac:spMkLst>
            <pc:docMk/>
            <pc:sldMk cId="2598827224" sldId="263"/>
            <ac:spMk id="64" creationId="{9D14EC07-215E-4B05-B1D7-FF7280FF4546}"/>
          </ac:spMkLst>
        </pc:spChg>
        <pc:spChg chg="del">
          <ac:chgData name="TAKAHASHI Syuuto(is0361er)" userId="8e78f6a0-1b1f-4fae-850b-fec16be1eaab" providerId="ADAL" clId="{35027DB8-D3C7-425E-9352-951F81280E6C}" dt="2020-09-30T16:05:58.761" v="9587" actId="478"/>
          <ac:spMkLst>
            <pc:docMk/>
            <pc:sldMk cId="2598827224" sldId="263"/>
            <ac:spMk id="64" creationId="{D3FBC7FA-CD67-41E4-B331-A7BB018649FF}"/>
          </ac:spMkLst>
        </pc:spChg>
        <pc:spChg chg="mod">
          <ac:chgData name="TAKAHASHI Syuuto(is0361er)" userId="8e78f6a0-1b1f-4fae-850b-fec16be1eaab" providerId="ADAL" clId="{35027DB8-D3C7-425E-9352-951F81280E6C}" dt="2020-10-02T07:00:07.893" v="22909" actId="164"/>
          <ac:spMkLst>
            <pc:docMk/>
            <pc:sldMk cId="2598827224" sldId="263"/>
            <ac:spMk id="65" creationId="{44062856-A057-4EB3-8A20-002CE29AAD28}"/>
          </ac:spMkLst>
        </pc:spChg>
        <pc:spChg chg="mod">
          <ac:chgData name="TAKAHASHI Syuuto(is0361er)" userId="8e78f6a0-1b1f-4fae-850b-fec16be1eaab" providerId="ADAL" clId="{35027DB8-D3C7-425E-9352-951F81280E6C}" dt="2020-10-02T07:00:07.893" v="22909" actId="164"/>
          <ac:spMkLst>
            <pc:docMk/>
            <pc:sldMk cId="2598827224" sldId="263"/>
            <ac:spMk id="68" creationId="{6B67908C-3BB4-4BA1-AC09-E9515003B174}"/>
          </ac:spMkLst>
        </pc:spChg>
        <pc:spChg chg="mod">
          <ac:chgData name="TAKAHASHI Syuuto(is0361er)" userId="8e78f6a0-1b1f-4fae-850b-fec16be1eaab" providerId="ADAL" clId="{35027DB8-D3C7-425E-9352-951F81280E6C}" dt="2020-10-02T07:00:07.893" v="22909" actId="164"/>
          <ac:spMkLst>
            <pc:docMk/>
            <pc:sldMk cId="2598827224" sldId="263"/>
            <ac:spMk id="69" creationId="{53D69968-10BC-41C4-8215-39CFD6644CB8}"/>
          </ac:spMkLst>
        </pc:spChg>
        <pc:spChg chg="mod">
          <ac:chgData name="TAKAHASHI Syuuto(is0361er)" userId="8e78f6a0-1b1f-4fae-850b-fec16be1eaab" providerId="ADAL" clId="{35027DB8-D3C7-425E-9352-951F81280E6C}" dt="2020-10-02T14:59:04.791" v="23117" actId="164"/>
          <ac:spMkLst>
            <pc:docMk/>
            <pc:sldMk cId="2598827224" sldId="263"/>
            <ac:spMk id="71" creationId="{6F4D9C11-8668-486F-ABCD-4B6DBA798FAF}"/>
          </ac:spMkLst>
        </pc:spChg>
        <pc:spChg chg="add mod">
          <ac:chgData name="TAKAHASHI Syuuto(is0361er)" userId="8e78f6a0-1b1f-4fae-850b-fec16be1eaab" providerId="ADAL" clId="{35027DB8-D3C7-425E-9352-951F81280E6C}" dt="2020-10-02T14:13:40.807" v="22988" actId="14100"/>
          <ac:spMkLst>
            <pc:docMk/>
            <pc:sldMk cId="2598827224" sldId="263"/>
            <ac:spMk id="72" creationId="{42C97A18-2F68-4081-9468-4A3B37DA3B8C}"/>
          </ac:spMkLst>
        </pc:spChg>
        <pc:spChg chg="add del mod">
          <ac:chgData name="TAKAHASHI Syuuto(is0361er)" userId="8e78f6a0-1b1f-4fae-850b-fec16be1eaab" providerId="ADAL" clId="{35027DB8-D3C7-425E-9352-951F81280E6C}" dt="2020-10-02T06:25:01.885" v="22761"/>
          <ac:spMkLst>
            <pc:docMk/>
            <pc:sldMk cId="2598827224" sldId="263"/>
            <ac:spMk id="73" creationId="{22648206-D198-4F95-8BF7-97122569E9B4}"/>
          </ac:spMkLst>
        </pc:spChg>
        <pc:spChg chg="add del">
          <ac:chgData name="TAKAHASHI Syuuto(is0361er)" userId="8e78f6a0-1b1f-4fae-850b-fec16be1eaab" providerId="ADAL" clId="{35027DB8-D3C7-425E-9352-951F81280E6C}" dt="2020-10-02T06:25:16.416" v="22766"/>
          <ac:spMkLst>
            <pc:docMk/>
            <pc:sldMk cId="2598827224" sldId="263"/>
            <ac:spMk id="74" creationId="{6E908DBC-2920-4C35-B6EA-ABC66C46796C}"/>
          </ac:spMkLst>
        </pc:spChg>
        <pc:spChg chg="add del">
          <ac:chgData name="TAKAHASHI Syuuto(is0361er)" userId="8e78f6a0-1b1f-4fae-850b-fec16be1eaab" providerId="ADAL" clId="{35027DB8-D3C7-425E-9352-951F81280E6C}" dt="2020-10-02T06:26:09.612" v="22791"/>
          <ac:spMkLst>
            <pc:docMk/>
            <pc:sldMk cId="2598827224" sldId="263"/>
            <ac:spMk id="75" creationId="{33EA9F42-236B-4792-99D3-3E313CB652F1}"/>
          </ac:spMkLst>
        </pc:spChg>
        <pc:spChg chg="add mod">
          <ac:chgData name="TAKAHASHI Syuuto(is0361er)" userId="8e78f6a0-1b1f-4fae-850b-fec16be1eaab" providerId="ADAL" clId="{35027DB8-D3C7-425E-9352-951F81280E6C}" dt="2020-10-02T14:12:22.707" v="22981" actId="20577"/>
          <ac:spMkLst>
            <pc:docMk/>
            <pc:sldMk cId="2598827224" sldId="263"/>
            <ac:spMk id="76" creationId="{3F551BC0-96E3-4529-A89E-BC8FB235A419}"/>
          </ac:spMkLst>
        </pc:spChg>
        <pc:spChg chg="mod">
          <ac:chgData name="TAKAHASHI Syuuto(is0361er)" userId="8e78f6a0-1b1f-4fae-850b-fec16be1eaab" providerId="ADAL" clId="{35027DB8-D3C7-425E-9352-951F81280E6C}" dt="2020-10-03T02:58:50.789" v="24869" actId="1076"/>
          <ac:spMkLst>
            <pc:docMk/>
            <pc:sldMk cId="2598827224" sldId="263"/>
            <ac:spMk id="78" creationId="{93C86572-849B-4F12-B821-ABF3A495BAEC}"/>
          </ac:spMkLst>
        </pc:spChg>
        <pc:spChg chg="mod">
          <ac:chgData name="TAKAHASHI Syuuto(is0361er)" userId="8e78f6a0-1b1f-4fae-850b-fec16be1eaab" providerId="ADAL" clId="{35027DB8-D3C7-425E-9352-951F81280E6C}" dt="2020-10-02T14:11:56.703" v="22977" actId="20577"/>
          <ac:spMkLst>
            <pc:docMk/>
            <pc:sldMk cId="2598827224" sldId="263"/>
            <ac:spMk id="79" creationId="{BB11EBBB-B57B-4F55-B9FC-E9306014C396}"/>
          </ac:spMkLst>
        </pc:spChg>
        <pc:spChg chg="add del">
          <ac:chgData name="TAKAHASHI Syuuto(is0361er)" userId="8e78f6a0-1b1f-4fae-850b-fec16be1eaab" providerId="ADAL" clId="{35027DB8-D3C7-425E-9352-951F81280E6C}" dt="2020-10-02T14:50:51.818" v="23064"/>
          <ac:spMkLst>
            <pc:docMk/>
            <pc:sldMk cId="2598827224" sldId="263"/>
            <ac:spMk id="82" creationId="{497E6742-63DE-4A72-A05C-F4AF27EDADA4}"/>
          </ac:spMkLst>
        </pc:spChg>
        <pc:grpChg chg="add mod">
          <ac:chgData name="TAKAHASHI Syuuto(is0361er)" userId="8e78f6a0-1b1f-4fae-850b-fec16be1eaab" providerId="ADAL" clId="{35027DB8-D3C7-425E-9352-951F81280E6C}" dt="2020-10-02T14:59:21.743" v="23118" actId="164"/>
          <ac:grpSpMkLst>
            <pc:docMk/>
            <pc:sldMk cId="2598827224" sldId="263"/>
            <ac:grpSpMk id="26" creationId="{BA6E47E8-F8BB-406D-954A-D76BEC6E6A74}"/>
          </ac:grpSpMkLst>
        </pc:grpChg>
        <pc:grpChg chg="add mod">
          <ac:chgData name="TAKAHASHI Syuuto(is0361er)" userId="8e78f6a0-1b1f-4fae-850b-fec16be1eaab" providerId="ADAL" clId="{35027DB8-D3C7-425E-9352-951F81280E6C}" dt="2020-10-02T15:00:09.068" v="23119" actId="164"/>
          <ac:grpSpMkLst>
            <pc:docMk/>
            <pc:sldMk cId="2598827224" sldId="263"/>
            <ac:grpSpMk id="27" creationId="{DFE831A1-1988-4DC8-8499-972DAB0D37F9}"/>
          </ac:grpSpMkLst>
        </pc:grpChg>
        <pc:grpChg chg="add mod">
          <ac:chgData name="TAKAHASHI Syuuto(is0361er)" userId="8e78f6a0-1b1f-4fae-850b-fec16be1eaab" providerId="ADAL" clId="{35027DB8-D3C7-425E-9352-951F81280E6C}" dt="2020-10-02T14:59:04.791" v="23117" actId="164"/>
          <ac:grpSpMkLst>
            <pc:docMk/>
            <pc:sldMk cId="2598827224" sldId="263"/>
            <ac:grpSpMk id="36" creationId="{48EA231A-740A-4E41-934F-76B4B500DB12}"/>
          </ac:grpSpMkLst>
        </pc:grpChg>
        <pc:grpChg chg="add mod">
          <ac:chgData name="TAKAHASHI Syuuto(is0361er)" userId="8e78f6a0-1b1f-4fae-850b-fec16be1eaab" providerId="ADAL" clId="{35027DB8-D3C7-425E-9352-951F81280E6C}" dt="2020-10-02T15:00:18.409" v="23120" actId="164"/>
          <ac:grpSpMkLst>
            <pc:docMk/>
            <pc:sldMk cId="2598827224" sldId="263"/>
            <ac:grpSpMk id="55" creationId="{5891BC10-9A23-47EF-9CEB-41C6A287A2CF}"/>
          </ac:grpSpMkLst>
        </pc:grpChg>
        <pc:grpChg chg="add mod">
          <ac:chgData name="TAKAHASHI Syuuto(is0361er)" userId="8e78f6a0-1b1f-4fae-850b-fec16be1eaab" providerId="ADAL" clId="{35027DB8-D3C7-425E-9352-951F81280E6C}" dt="2020-10-02T15:00:18.409" v="23120" actId="164"/>
          <ac:grpSpMkLst>
            <pc:docMk/>
            <pc:sldMk cId="2598827224" sldId="263"/>
            <ac:grpSpMk id="77" creationId="{510B4C8A-458A-4136-B982-905FF30A44DD}"/>
          </ac:grpSpMkLst>
        </pc:grpChg>
        <pc:grpChg chg="add mod">
          <ac:chgData name="TAKAHASHI Syuuto(is0361er)" userId="8e78f6a0-1b1f-4fae-850b-fec16be1eaab" providerId="ADAL" clId="{35027DB8-D3C7-425E-9352-951F81280E6C}" dt="2020-10-02T15:00:09.068" v="23119" actId="164"/>
          <ac:grpSpMkLst>
            <pc:docMk/>
            <pc:sldMk cId="2598827224" sldId="263"/>
            <ac:grpSpMk id="83" creationId="{0A361877-F8B8-43C8-BBE6-CDCF62059DDD}"/>
          </ac:grpSpMkLst>
        </pc:grpChg>
        <pc:grpChg chg="add mod">
          <ac:chgData name="TAKAHASHI Syuuto(is0361er)" userId="8e78f6a0-1b1f-4fae-850b-fec16be1eaab" providerId="ADAL" clId="{35027DB8-D3C7-425E-9352-951F81280E6C}" dt="2020-10-03T02:58:58.537" v="24870" actId="1076"/>
          <ac:grpSpMkLst>
            <pc:docMk/>
            <pc:sldMk cId="2598827224" sldId="263"/>
            <ac:grpSpMk id="84" creationId="{585AB2E0-A018-470C-9CD6-0BED29341348}"/>
          </ac:grpSpMkLst>
        </pc:grpChg>
        <pc:grpChg chg="add mod">
          <ac:chgData name="TAKAHASHI Syuuto(is0361er)" userId="8e78f6a0-1b1f-4fae-850b-fec16be1eaab" providerId="ADAL" clId="{35027DB8-D3C7-425E-9352-951F81280E6C}" dt="2020-10-07T09:10:29.009" v="26647"/>
          <ac:grpSpMkLst>
            <pc:docMk/>
            <pc:sldMk cId="2598827224" sldId="263"/>
            <ac:grpSpMk id="85" creationId="{04CA8AE4-85CD-414B-AE16-313DB97F9D6B}"/>
          </ac:grpSpMkLst>
        </pc:grpChg>
        <pc:cxnChg chg="add mod">
          <ac:chgData name="TAKAHASHI Syuuto(is0361er)" userId="8e78f6a0-1b1f-4fae-850b-fec16be1eaab" providerId="ADAL" clId="{35027DB8-D3C7-425E-9352-951F81280E6C}" dt="2020-10-02T07:00:07.893" v="22909" actId="164"/>
          <ac:cxnSpMkLst>
            <pc:docMk/>
            <pc:sldMk cId="2598827224" sldId="263"/>
            <ac:cxnSpMk id="3" creationId="{11B38660-6090-4ADC-9C3B-DFE012ECFE61}"/>
          </ac:cxnSpMkLst>
        </pc:cxnChg>
        <pc:cxnChg chg="mod">
          <ac:chgData name="TAKAHASHI Syuuto(is0361er)" userId="8e78f6a0-1b1f-4fae-850b-fec16be1eaab" providerId="ADAL" clId="{35027DB8-D3C7-425E-9352-951F81280E6C}" dt="2020-10-02T14:09:22.451" v="22944" actId="14100"/>
          <ac:cxnSpMkLst>
            <pc:docMk/>
            <pc:sldMk cId="2598827224" sldId="263"/>
            <ac:cxnSpMk id="22" creationId="{26A108F8-CFF3-457A-9F19-D7A42E1C730F}"/>
          </ac:cxnSpMkLst>
        </pc:cxnChg>
        <pc:cxnChg chg="mod">
          <ac:chgData name="TAKAHASHI Syuuto(is0361er)" userId="8e78f6a0-1b1f-4fae-850b-fec16be1eaab" providerId="ADAL" clId="{35027DB8-D3C7-425E-9352-951F81280E6C}" dt="2020-10-02T14:09:06.531" v="22939" actId="1076"/>
          <ac:cxnSpMkLst>
            <pc:docMk/>
            <pc:sldMk cId="2598827224" sldId="263"/>
            <ac:cxnSpMk id="23" creationId="{6D02DD00-825C-454D-980B-7B6201C67387}"/>
          </ac:cxnSpMkLst>
        </pc:cxnChg>
        <pc:cxnChg chg="mod">
          <ac:chgData name="TAKAHASHI Syuuto(is0361er)" userId="8e78f6a0-1b1f-4fae-850b-fec16be1eaab" providerId="ADAL" clId="{35027DB8-D3C7-425E-9352-951F81280E6C}" dt="2020-10-02T14:25:21.916" v="23018" actId="164"/>
          <ac:cxnSpMkLst>
            <pc:docMk/>
            <pc:sldMk cId="2598827224" sldId="263"/>
            <ac:cxnSpMk id="34" creationId="{DA6D557B-C3AB-4D8F-895A-EFE7B155FC4B}"/>
          </ac:cxnSpMkLst>
        </pc:cxnChg>
        <pc:cxnChg chg="mod">
          <ac:chgData name="TAKAHASHI Syuuto(is0361er)" userId="8e78f6a0-1b1f-4fae-850b-fec16be1eaab" providerId="ADAL" clId="{35027DB8-D3C7-425E-9352-951F81280E6C}" dt="2020-10-02T14:25:21.916" v="23018" actId="164"/>
          <ac:cxnSpMkLst>
            <pc:docMk/>
            <pc:sldMk cId="2598827224" sldId="263"/>
            <ac:cxnSpMk id="35" creationId="{789FF716-4959-46F3-A33E-96734B6A093B}"/>
          </ac:cxnSpMkLst>
        </pc:cxnChg>
        <pc:cxnChg chg="mod">
          <ac:chgData name="TAKAHASHI Syuuto(is0361er)" userId="8e78f6a0-1b1f-4fae-850b-fec16be1eaab" providerId="ADAL" clId="{35027DB8-D3C7-425E-9352-951F81280E6C}" dt="2020-10-02T14:25:21.916" v="23018" actId="164"/>
          <ac:cxnSpMkLst>
            <pc:docMk/>
            <pc:sldMk cId="2598827224" sldId="263"/>
            <ac:cxnSpMk id="37" creationId="{760E62C2-E228-4E7C-829E-55539BB71853}"/>
          </ac:cxnSpMkLst>
        </pc:cxnChg>
        <pc:cxnChg chg="add mod">
          <ac:chgData name="TAKAHASHI Syuuto(is0361er)" userId="8e78f6a0-1b1f-4fae-850b-fec16be1eaab" providerId="ADAL" clId="{35027DB8-D3C7-425E-9352-951F81280E6C}" dt="2020-10-02T07:00:07.893" v="22909" actId="164"/>
          <ac:cxnSpMkLst>
            <pc:docMk/>
            <pc:sldMk cId="2598827224" sldId="263"/>
            <ac:cxnSpMk id="50" creationId="{A4B8C5D8-E234-48FF-AFF6-B3A68DA36D66}"/>
          </ac:cxnSpMkLst>
        </pc:cxnChg>
        <pc:cxnChg chg="mod">
          <ac:chgData name="TAKAHASHI Syuuto(is0361er)" userId="8e78f6a0-1b1f-4fae-850b-fec16be1eaab" providerId="ADAL" clId="{35027DB8-D3C7-425E-9352-951F81280E6C}" dt="2020-10-02T14:32:23.935" v="23033" actId="14100"/>
          <ac:cxnSpMkLst>
            <pc:docMk/>
            <pc:sldMk cId="2598827224" sldId="263"/>
            <ac:cxnSpMk id="51" creationId="{AF3C1FBD-D684-4E85-8A80-CBB649E7E9A7}"/>
          </ac:cxnSpMkLst>
        </pc:cxnChg>
        <pc:cxnChg chg="add mod">
          <ac:chgData name="TAKAHASHI Syuuto(is0361er)" userId="8e78f6a0-1b1f-4fae-850b-fec16be1eaab" providerId="ADAL" clId="{35027DB8-D3C7-425E-9352-951F81280E6C}" dt="2020-10-02T07:00:07.893" v="22909" actId="164"/>
          <ac:cxnSpMkLst>
            <pc:docMk/>
            <pc:sldMk cId="2598827224" sldId="263"/>
            <ac:cxnSpMk id="52" creationId="{50013115-FB82-4087-BC7E-F67E4A46A2FF}"/>
          </ac:cxnSpMkLst>
        </pc:cxnChg>
        <pc:cxnChg chg="del">
          <ac:chgData name="TAKAHASHI Syuuto(is0361er)" userId="8e78f6a0-1b1f-4fae-850b-fec16be1eaab" providerId="ADAL" clId="{35027DB8-D3C7-425E-9352-951F81280E6C}" dt="2020-09-30T16:04:37.885" v="9583" actId="478"/>
          <ac:cxnSpMkLst>
            <pc:docMk/>
            <pc:sldMk cId="2598827224" sldId="263"/>
            <ac:cxnSpMk id="53" creationId="{CA82AFB7-8DE9-4D92-907E-3E53A109151A}"/>
          </ac:cxnSpMkLst>
        </pc:cxnChg>
        <pc:cxnChg chg="add mod">
          <ac:chgData name="TAKAHASHI Syuuto(is0361er)" userId="8e78f6a0-1b1f-4fae-850b-fec16be1eaab" providerId="ADAL" clId="{35027DB8-D3C7-425E-9352-951F81280E6C}" dt="2020-10-02T07:00:07.893" v="22909" actId="164"/>
          <ac:cxnSpMkLst>
            <pc:docMk/>
            <pc:sldMk cId="2598827224" sldId="263"/>
            <ac:cxnSpMk id="54" creationId="{A4DC7D6E-570E-4E57-8C6C-0B03E7C6E42D}"/>
          </ac:cxnSpMkLst>
        </pc:cxnChg>
        <pc:cxnChg chg="mod">
          <ac:chgData name="TAKAHASHI Syuuto(is0361er)" userId="8e78f6a0-1b1f-4fae-850b-fec16be1eaab" providerId="ADAL" clId="{35027DB8-D3C7-425E-9352-951F81280E6C}" dt="2020-10-02T07:00:07.893" v="22909" actId="164"/>
          <ac:cxnSpMkLst>
            <pc:docMk/>
            <pc:sldMk cId="2598827224" sldId="263"/>
            <ac:cxnSpMk id="57" creationId="{66C83100-B565-427C-9E48-3F6ACFDF8902}"/>
          </ac:cxnSpMkLst>
        </pc:cxnChg>
        <pc:cxnChg chg="mod">
          <ac:chgData name="TAKAHASHI Syuuto(is0361er)" userId="8e78f6a0-1b1f-4fae-850b-fec16be1eaab" providerId="ADAL" clId="{35027DB8-D3C7-425E-9352-951F81280E6C}" dt="2020-10-02T07:00:07.893" v="22909" actId="164"/>
          <ac:cxnSpMkLst>
            <pc:docMk/>
            <pc:sldMk cId="2598827224" sldId="263"/>
            <ac:cxnSpMk id="58" creationId="{6428691C-9732-4CDA-8C23-A5A726BD0B0D}"/>
          </ac:cxnSpMkLst>
        </pc:cxnChg>
        <pc:cxnChg chg="mod">
          <ac:chgData name="TAKAHASHI Syuuto(is0361er)" userId="8e78f6a0-1b1f-4fae-850b-fec16be1eaab" providerId="ADAL" clId="{35027DB8-D3C7-425E-9352-951F81280E6C}" dt="2020-10-02T07:00:07.893" v="22909" actId="164"/>
          <ac:cxnSpMkLst>
            <pc:docMk/>
            <pc:sldMk cId="2598827224" sldId="263"/>
            <ac:cxnSpMk id="59" creationId="{A8A482C9-5A68-4A6F-95D5-1C1AC2461110}"/>
          </ac:cxnSpMkLst>
        </pc:cxnChg>
        <pc:cxnChg chg="mod">
          <ac:chgData name="TAKAHASHI Syuuto(is0361er)" userId="8e78f6a0-1b1f-4fae-850b-fec16be1eaab" providerId="ADAL" clId="{35027DB8-D3C7-425E-9352-951F81280E6C}" dt="2020-10-02T07:00:07.893" v="22909" actId="164"/>
          <ac:cxnSpMkLst>
            <pc:docMk/>
            <pc:sldMk cId="2598827224" sldId="263"/>
            <ac:cxnSpMk id="66" creationId="{05E994E2-3A57-4FBC-B01B-4EC5640226B4}"/>
          </ac:cxnSpMkLst>
        </pc:cxnChg>
        <pc:cxnChg chg="mod">
          <ac:chgData name="TAKAHASHI Syuuto(is0361er)" userId="8e78f6a0-1b1f-4fae-850b-fec16be1eaab" providerId="ADAL" clId="{35027DB8-D3C7-425E-9352-951F81280E6C}" dt="2020-10-02T07:00:07.893" v="22909" actId="164"/>
          <ac:cxnSpMkLst>
            <pc:docMk/>
            <pc:sldMk cId="2598827224" sldId="263"/>
            <ac:cxnSpMk id="67" creationId="{2A52D59F-7098-4E8A-986C-F9E2A9A00309}"/>
          </ac:cxnSpMkLst>
        </pc:cxnChg>
        <pc:cxnChg chg="add mod">
          <ac:chgData name="TAKAHASHI Syuuto(is0361er)" userId="8e78f6a0-1b1f-4fae-850b-fec16be1eaab" providerId="ADAL" clId="{35027DB8-D3C7-425E-9352-951F81280E6C}" dt="2020-10-02T07:00:07.893" v="22909" actId="164"/>
          <ac:cxnSpMkLst>
            <pc:docMk/>
            <pc:sldMk cId="2598827224" sldId="263"/>
            <ac:cxnSpMk id="70" creationId="{3954A90E-4949-4BBE-8BF8-7DF1AAF92FF7}"/>
          </ac:cxnSpMkLst>
        </pc:cxnChg>
        <pc:cxnChg chg="add del mod">
          <ac:chgData name="TAKAHASHI Syuuto(is0361er)" userId="8e78f6a0-1b1f-4fae-850b-fec16be1eaab" providerId="ADAL" clId="{35027DB8-D3C7-425E-9352-951F81280E6C}" dt="2020-10-02T14:33:10.214" v="23045"/>
          <ac:cxnSpMkLst>
            <pc:docMk/>
            <pc:sldMk cId="2598827224" sldId="263"/>
            <ac:cxnSpMk id="80" creationId="{C941F0DF-9ED6-454F-B06F-AE09592990C1}"/>
          </ac:cxnSpMkLst>
        </pc:cxnChg>
        <pc:cxnChg chg="add del mod">
          <ac:chgData name="TAKAHASHI Syuuto(is0361er)" userId="8e78f6a0-1b1f-4fae-850b-fec16be1eaab" providerId="ADAL" clId="{35027DB8-D3C7-425E-9352-951F81280E6C}" dt="2020-10-02T14:33:08.481" v="23042"/>
          <ac:cxnSpMkLst>
            <pc:docMk/>
            <pc:sldMk cId="2598827224" sldId="263"/>
            <ac:cxnSpMk id="81" creationId="{AD5B7D18-C2FA-4ADB-8AEC-13A198C42BD0}"/>
          </ac:cxnSpMkLst>
        </pc:cxnChg>
      </pc:sldChg>
      <pc:sldChg chg="modNotesTx">
        <pc:chgData name="TAKAHASHI Syuuto(is0361er)" userId="8e78f6a0-1b1f-4fae-850b-fec16be1eaab" providerId="ADAL" clId="{35027DB8-D3C7-425E-9352-951F81280E6C}" dt="2020-10-07T12:02:27.691" v="27619" actId="20577"/>
        <pc:sldMkLst>
          <pc:docMk/>
          <pc:sldMk cId="363113039" sldId="264"/>
        </pc:sldMkLst>
      </pc:sldChg>
      <pc:sldChg chg="addSp delSp modSp modAnim modNotesTx">
        <pc:chgData name="TAKAHASHI Syuuto(is0361er)" userId="8e78f6a0-1b1f-4fae-850b-fec16be1eaab" providerId="ADAL" clId="{35027DB8-D3C7-425E-9352-951F81280E6C}" dt="2020-10-07T13:15:45.166" v="28224" actId="14100"/>
        <pc:sldMkLst>
          <pc:docMk/>
          <pc:sldMk cId="2260175828" sldId="265"/>
        </pc:sldMkLst>
        <pc:spChg chg="add del mod">
          <ac:chgData name="TAKAHASHI Syuuto(is0361er)" userId="8e78f6a0-1b1f-4fae-850b-fec16be1eaab" providerId="ADAL" clId="{35027DB8-D3C7-425E-9352-951F81280E6C}" dt="2020-10-02T15:08:27.995" v="23355" actId="767"/>
          <ac:spMkLst>
            <pc:docMk/>
            <pc:sldMk cId="2260175828" sldId="265"/>
            <ac:spMk id="2" creationId="{6D368A40-4D0F-4599-8149-E8CFE6598BAE}"/>
          </ac:spMkLst>
        </pc:spChg>
        <pc:spChg chg="add mod">
          <ac:chgData name="TAKAHASHI Syuuto(is0361er)" userId="8e78f6a0-1b1f-4fae-850b-fec16be1eaab" providerId="ADAL" clId="{35027DB8-D3C7-425E-9352-951F81280E6C}" dt="2020-10-02T15:12:19.606" v="23423" actId="1076"/>
          <ac:spMkLst>
            <pc:docMk/>
            <pc:sldMk cId="2260175828" sldId="265"/>
            <ac:spMk id="3" creationId="{3A14A188-15A5-4441-AB8A-20EDFE58384E}"/>
          </ac:spMkLst>
        </pc:spChg>
        <pc:spChg chg="mod ord">
          <ac:chgData name="TAKAHASHI Syuuto(is0361er)" userId="8e78f6a0-1b1f-4fae-850b-fec16be1eaab" providerId="ADAL" clId="{35027DB8-D3C7-425E-9352-951F81280E6C}" dt="2020-10-02T05:44:06.605" v="22178" actId="166"/>
          <ac:spMkLst>
            <pc:docMk/>
            <pc:sldMk cId="2260175828" sldId="265"/>
            <ac:spMk id="4" creationId="{EC49EC87-F6B1-4562-B8BF-03624C48A3A5}"/>
          </ac:spMkLst>
        </pc:spChg>
        <pc:spChg chg="mod">
          <ac:chgData name="TAKAHASHI Syuuto(is0361er)" userId="8e78f6a0-1b1f-4fae-850b-fec16be1eaab" providerId="ADAL" clId="{35027DB8-D3C7-425E-9352-951F81280E6C}" dt="2020-10-02T04:05:08.974" v="21484" actId="1076"/>
          <ac:spMkLst>
            <pc:docMk/>
            <pc:sldMk cId="2260175828" sldId="265"/>
            <ac:spMk id="5" creationId="{D0AFFB49-D848-40E4-B84C-2E3AA4275415}"/>
          </ac:spMkLst>
        </pc:spChg>
        <pc:spChg chg="mod ord">
          <ac:chgData name="TAKAHASHI Syuuto(is0361er)" userId="8e78f6a0-1b1f-4fae-850b-fec16be1eaab" providerId="ADAL" clId="{35027DB8-D3C7-425E-9352-951F81280E6C}" dt="2020-10-02T05:43:41.621" v="22172" actId="167"/>
          <ac:spMkLst>
            <pc:docMk/>
            <pc:sldMk cId="2260175828" sldId="265"/>
            <ac:spMk id="6" creationId="{1F0D92D7-69ED-4562-B2AC-DA4FDB41DD19}"/>
          </ac:spMkLst>
        </pc:spChg>
        <pc:spChg chg="mod">
          <ac:chgData name="TAKAHASHI Syuuto(is0361er)" userId="8e78f6a0-1b1f-4fae-850b-fec16be1eaab" providerId="ADAL" clId="{35027DB8-D3C7-425E-9352-951F81280E6C}" dt="2020-10-02T15:15:23.414" v="23463" actId="207"/>
          <ac:spMkLst>
            <pc:docMk/>
            <pc:sldMk cId="2260175828" sldId="265"/>
            <ac:spMk id="10" creationId="{52D7DDC5-C0A8-4F3C-B094-2941351CE53E}"/>
          </ac:spMkLst>
        </pc:spChg>
        <pc:spChg chg="add del mod">
          <ac:chgData name="TAKAHASHI Syuuto(is0361er)" userId="8e78f6a0-1b1f-4fae-850b-fec16be1eaab" providerId="ADAL" clId="{35027DB8-D3C7-425E-9352-951F81280E6C}" dt="2020-10-02T04:25:00.101" v="21851" actId="478"/>
          <ac:spMkLst>
            <pc:docMk/>
            <pc:sldMk cId="2260175828" sldId="265"/>
            <ac:spMk id="11" creationId="{DAED2F9C-E1B6-4558-8812-DB6CEFB6CD27}"/>
          </ac:spMkLst>
        </pc:spChg>
        <pc:spChg chg="mod">
          <ac:chgData name="TAKAHASHI Syuuto(is0361er)" userId="8e78f6a0-1b1f-4fae-850b-fec16be1eaab" providerId="ADAL" clId="{35027DB8-D3C7-425E-9352-951F81280E6C}" dt="2020-10-02T04:05:08.974" v="21484" actId="1076"/>
          <ac:spMkLst>
            <pc:docMk/>
            <pc:sldMk cId="2260175828" sldId="265"/>
            <ac:spMk id="13" creationId="{ED06BD40-CB31-40E8-A2CB-B84B7B86CF1A}"/>
          </ac:spMkLst>
        </pc:spChg>
        <pc:spChg chg="mod">
          <ac:chgData name="TAKAHASHI Syuuto(is0361er)" userId="8e78f6a0-1b1f-4fae-850b-fec16be1eaab" providerId="ADAL" clId="{35027DB8-D3C7-425E-9352-951F81280E6C}" dt="2020-10-02T04:05:08.974" v="21484" actId="1076"/>
          <ac:spMkLst>
            <pc:docMk/>
            <pc:sldMk cId="2260175828" sldId="265"/>
            <ac:spMk id="15" creationId="{2C6904EA-B0C2-48F6-9E70-F08D691F8162}"/>
          </ac:spMkLst>
        </pc:spChg>
        <pc:spChg chg="mod">
          <ac:chgData name="TAKAHASHI Syuuto(is0361er)" userId="8e78f6a0-1b1f-4fae-850b-fec16be1eaab" providerId="ADAL" clId="{35027DB8-D3C7-425E-9352-951F81280E6C}" dt="2020-10-02T04:05:08.974" v="21484" actId="1076"/>
          <ac:spMkLst>
            <pc:docMk/>
            <pc:sldMk cId="2260175828" sldId="265"/>
            <ac:spMk id="17" creationId="{A44DEEE4-8710-43FE-A0BB-1A2132203B38}"/>
          </ac:spMkLst>
        </pc:spChg>
        <pc:spChg chg="mod">
          <ac:chgData name="TAKAHASHI Syuuto(is0361er)" userId="8e78f6a0-1b1f-4fae-850b-fec16be1eaab" providerId="ADAL" clId="{35027DB8-D3C7-425E-9352-951F81280E6C}" dt="2020-10-02T04:05:08.974" v="21484" actId="1076"/>
          <ac:spMkLst>
            <pc:docMk/>
            <pc:sldMk cId="2260175828" sldId="265"/>
            <ac:spMk id="20" creationId="{0D9F17C8-5C65-436B-8663-CE8684755082}"/>
          </ac:spMkLst>
        </pc:spChg>
        <pc:spChg chg="mod">
          <ac:chgData name="TAKAHASHI Syuuto(is0361er)" userId="8e78f6a0-1b1f-4fae-850b-fec16be1eaab" providerId="ADAL" clId="{35027DB8-D3C7-425E-9352-951F81280E6C}" dt="2020-10-02T04:05:08.974" v="21484" actId="1076"/>
          <ac:spMkLst>
            <pc:docMk/>
            <pc:sldMk cId="2260175828" sldId="265"/>
            <ac:spMk id="23" creationId="{52833383-3326-418C-8866-F5C45B3FDCE0}"/>
          </ac:spMkLst>
        </pc:spChg>
        <pc:spChg chg="mod">
          <ac:chgData name="TAKAHASHI Syuuto(is0361er)" userId="8e78f6a0-1b1f-4fae-850b-fec16be1eaab" providerId="ADAL" clId="{35027DB8-D3C7-425E-9352-951F81280E6C}" dt="2020-10-02T04:05:08.974" v="21484" actId="1076"/>
          <ac:spMkLst>
            <pc:docMk/>
            <pc:sldMk cId="2260175828" sldId="265"/>
            <ac:spMk id="26" creationId="{288230F6-D7C4-49FD-BB38-884402B0D9B1}"/>
          </ac:spMkLst>
        </pc:spChg>
        <pc:spChg chg="mod">
          <ac:chgData name="TAKAHASHI Syuuto(is0361er)" userId="8e78f6a0-1b1f-4fae-850b-fec16be1eaab" providerId="ADAL" clId="{35027DB8-D3C7-425E-9352-951F81280E6C}" dt="2020-10-02T04:05:08.974" v="21484" actId="1076"/>
          <ac:spMkLst>
            <pc:docMk/>
            <pc:sldMk cId="2260175828" sldId="265"/>
            <ac:spMk id="30" creationId="{F16F922F-387A-46B5-B0BB-84BD62A6A0C8}"/>
          </ac:spMkLst>
        </pc:spChg>
        <pc:spChg chg="mod">
          <ac:chgData name="TAKAHASHI Syuuto(is0361er)" userId="8e78f6a0-1b1f-4fae-850b-fec16be1eaab" providerId="ADAL" clId="{35027DB8-D3C7-425E-9352-951F81280E6C}" dt="2020-10-02T04:05:08.974" v="21484" actId="1076"/>
          <ac:spMkLst>
            <pc:docMk/>
            <pc:sldMk cId="2260175828" sldId="265"/>
            <ac:spMk id="34" creationId="{29E4805E-1BF1-48BA-AE23-01C4064FAF07}"/>
          </ac:spMkLst>
        </pc:spChg>
        <pc:spChg chg="mod">
          <ac:chgData name="TAKAHASHI Syuuto(is0361er)" userId="8e78f6a0-1b1f-4fae-850b-fec16be1eaab" providerId="ADAL" clId="{35027DB8-D3C7-425E-9352-951F81280E6C}" dt="2020-10-02T04:05:08.974" v="21484" actId="1076"/>
          <ac:spMkLst>
            <pc:docMk/>
            <pc:sldMk cId="2260175828" sldId="265"/>
            <ac:spMk id="35" creationId="{4B0A73ED-AAD4-4B8D-A70F-4F1CCC8BD9A9}"/>
          </ac:spMkLst>
        </pc:spChg>
        <pc:spChg chg="mod">
          <ac:chgData name="TAKAHASHI Syuuto(is0361er)" userId="8e78f6a0-1b1f-4fae-850b-fec16be1eaab" providerId="ADAL" clId="{35027DB8-D3C7-425E-9352-951F81280E6C}" dt="2020-10-02T04:05:08.974" v="21484" actId="1076"/>
          <ac:spMkLst>
            <pc:docMk/>
            <pc:sldMk cId="2260175828" sldId="265"/>
            <ac:spMk id="39" creationId="{95783AC2-C4DE-4BF4-801E-95F05AB62B58}"/>
          </ac:spMkLst>
        </pc:spChg>
        <pc:spChg chg="mod">
          <ac:chgData name="TAKAHASHI Syuuto(is0361er)" userId="8e78f6a0-1b1f-4fae-850b-fec16be1eaab" providerId="ADAL" clId="{35027DB8-D3C7-425E-9352-951F81280E6C}" dt="2020-10-02T04:05:08.974" v="21484" actId="1076"/>
          <ac:spMkLst>
            <pc:docMk/>
            <pc:sldMk cId="2260175828" sldId="265"/>
            <ac:spMk id="40" creationId="{F9F69EE4-BB3F-4EE9-A3AE-8B6B88EC4D53}"/>
          </ac:spMkLst>
        </pc:spChg>
        <pc:spChg chg="mod">
          <ac:chgData name="TAKAHASHI Syuuto(is0361er)" userId="8e78f6a0-1b1f-4fae-850b-fec16be1eaab" providerId="ADAL" clId="{35027DB8-D3C7-425E-9352-951F81280E6C}" dt="2020-10-02T04:05:08.974" v="21484" actId="1076"/>
          <ac:spMkLst>
            <pc:docMk/>
            <pc:sldMk cId="2260175828" sldId="265"/>
            <ac:spMk id="41" creationId="{7C9936BA-36C4-4A3D-8198-AEA05677F21B}"/>
          </ac:spMkLst>
        </pc:spChg>
        <pc:spChg chg="mod">
          <ac:chgData name="TAKAHASHI Syuuto(is0361er)" userId="8e78f6a0-1b1f-4fae-850b-fec16be1eaab" providerId="ADAL" clId="{35027DB8-D3C7-425E-9352-951F81280E6C}" dt="2020-10-02T04:05:08.974" v="21484" actId="1076"/>
          <ac:spMkLst>
            <pc:docMk/>
            <pc:sldMk cId="2260175828" sldId="265"/>
            <ac:spMk id="42" creationId="{0D1F2307-8EAF-46FA-8CAD-857E6CD935DF}"/>
          </ac:spMkLst>
        </pc:spChg>
        <pc:spChg chg="add mod ord">
          <ac:chgData name="TAKAHASHI Syuuto(is0361er)" userId="8e78f6a0-1b1f-4fae-850b-fec16be1eaab" providerId="ADAL" clId="{35027DB8-D3C7-425E-9352-951F81280E6C}" dt="2020-10-03T03:00:01.076" v="24881" actId="20577"/>
          <ac:spMkLst>
            <pc:docMk/>
            <pc:sldMk cId="2260175828" sldId="265"/>
            <ac:spMk id="44" creationId="{7188AF78-BF3F-4153-A92A-6C6A4F0AE76A}"/>
          </ac:spMkLst>
        </pc:spChg>
        <pc:spChg chg="add del mod">
          <ac:chgData name="TAKAHASHI Syuuto(is0361er)" userId="8e78f6a0-1b1f-4fae-850b-fec16be1eaab" providerId="ADAL" clId="{35027DB8-D3C7-425E-9352-951F81280E6C}" dt="2020-10-02T14:51:53.054" v="23075" actId="478"/>
          <ac:spMkLst>
            <pc:docMk/>
            <pc:sldMk cId="2260175828" sldId="265"/>
            <ac:spMk id="53" creationId="{1C5993FB-6EAE-49D0-B28A-6D4444EE8EA2}"/>
          </ac:spMkLst>
        </pc:spChg>
        <pc:spChg chg="add mod">
          <ac:chgData name="TAKAHASHI Syuuto(is0361er)" userId="8e78f6a0-1b1f-4fae-850b-fec16be1eaab" providerId="ADAL" clId="{35027DB8-D3C7-425E-9352-951F81280E6C}" dt="2020-10-02T15:13:43.769" v="23451" actId="20577"/>
          <ac:spMkLst>
            <pc:docMk/>
            <pc:sldMk cId="2260175828" sldId="265"/>
            <ac:spMk id="54" creationId="{C93B9309-C42A-4ECB-B38A-101FD5C72337}"/>
          </ac:spMkLst>
        </pc:spChg>
        <pc:spChg chg="add mod">
          <ac:chgData name="TAKAHASHI Syuuto(is0361er)" userId="8e78f6a0-1b1f-4fae-850b-fec16be1eaab" providerId="ADAL" clId="{35027DB8-D3C7-425E-9352-951F81280E6C}" dt="2020-10-02T15:13:39.588" v="23449" actId="1076"/>
          <ac:spMkLst>
            <pc:docMk/>
            <pc:sldMk cId="2260175828" sldId="265"/>
            <ac:spMk id="55" creationId="{0A8542B4-23B4-4CD8-9392-86F897EFA00D}"/>
          </ac:spMkLst>
        </pc:spChg>
        <pc:spChg chg="add mod">
          <ac:chgData name="TAKAHASHI Syuuto(is0361er)" userId="8e78f6a0-1b1f-4fae-850b-fec16be1eaab" providerId="ADAL" clId="{35027DB8-D3C7-425E-9352-951F81280E6C}" dt="2020-10-02T15:14:09.969" v="23459" actId="20577"/>
          <ac:spMkLst>
            <pc:docMk/>
            <pc:sldMk cId="2260175828" sldId="265"/>
            <ac:spMk id="56" creationId="{C845A7E6-E34E-47BF-AE29-E985D9C4C37D}"/>
          </ac:spMkLst>
        </pc:spChg>
        <pc:spChg chg="mod">
          <ac:chgData name="TAKAHASHI Syuuto(is0361er)" userId="8e78f6a0-1b1f-4fae-850b-fec16be1eaab" providerId="ADAL" clId="{35027DB8-D3C7-425E-9352-951F81280E6C}" dt="2020-10-02T04:05:08.974" v="21484" actId="1076"/>
          <ac:spMkLst>
            <pc:docMk/>
            <pc:sldMk cId="2260175828" sldId="265"/>
            <ac:spMk id="60" creationId="{9CB3E909-8BA2-4F4F-A5EA-1F0C73A5EFF7}"/>
          </ac:spMkLst>
        </pc:spChg>
        <pc:spChg chg="add del mod ord">
          <ac:chgData name="TAKAHASHI Syuuto(is0361er)" userId="8e78f6a0-1b1f-4fae-850b-fec16be1eaab" providerId="ADAL" clId="{35027DB8-D3C7-425E-9352-951F81280E6C}" dt="2020-10-02T15:14:03.814" v="23456" actId="1076"/>
          <ac:spMkLst>
            <pc:docMk/>
            <pc:sldMk cId="2260175828" sldId="265"/>
            <ac:spMk id="61" creationId="{7B575A5B-AF19-40EF-81F3-43D9A6C37518}"/>
          </ac:spMkLst>
        </pc:spChg>
        <pc:picChg chg="mod">
          <ac:chgData name="TAKAHASHI Syuuto(is0361er)" userId="8e78f6a0-1b1f-4fae-850b-fec16be1eaab" providerId="ADAL" clId="{35027DB8-D3C7-425E-9352-951F81280E6C}" dt="2020-10-02T04:05:08.974" v="21484" actId="1076"/>
          <ac:picMkLst>
            <pc:docMk/>
            <pc:sldMk cId="2260175828" sldId="265"/>
            <ac:picMk id="14" creationId="{FCA30E93-C09F-4459-B4B7-C80E1F900A18}"/>
          </ac:picMkLst>
        </pc:picChg>
        <pc:picChg chg="mod">
          <ac:chgData name="TAKAHASHI Syuuto(is0361er)" userId="8e78f6a0-1b1f-4fae-850b-fec16be1eaab" providerId="ADAL" clId="{35027DB8-D3C7-425E-9352-951F81280E6C}" dt="2020-10-02T04:05:08.974" v="21484" actId="1076"/>
          <ac:picMkLst>
            <pc:docMk/>
            <pc:sldMk cId="2260175828" sldId="265"/>
            <ac:picMk id="22" creationId="{02D3C2AA-3524-4E64-B919-3064D054A517}"/>
          </ac:picMkLst>
        </pc:picChg>
        <pc:picChg chg="mod">
          <ac:chgData name="TAKAHASHI Syuuto(is0361er)" userId="8e78f6a0-1b1f-4fae-850b-fec16be1eaab" providerId="ADAL" clId="{35027DB8-D3C7-425E-9352-951F81280E6C}" dt="2020-10-02T04:05:08.974" v="21484" actId="1076"/>
          <ac:picMkLst>
            <pc:docMk/>
            <pc:sldMk cId="2260175828" sldId="265"/>
            <ac:picMk id="36" creationId="{44FD4D52-D787-4E56-ADE5-13CCA5AE692F}"/>
          </ac:picMkLst>
        </pc:picChg>
        <pc:picChg chg="mod">
          <ac:chgData name="TAKAHASHI Syuuto(is0361er)" userId="8e78f6a0-1b1f-4fae-850b-fec16be1eaab" providerId="ADAL" clId="{35027DB8-D3C7-425E-9352-951F81280E6C}" dt="2020-10-02T04:05:08.974" v="21484" actId="1076"/>
          <ac:picMkLst>
            <pc:docMk/>
            <pc:sldMk cId="2260175828" sldId="265"/>
            <ac:picMk id="37" creationId="{9E42256B-CAAF-40D5-8FF3-380F176C9BC5}"/>
          </ac:picMkLst>
        </pc:picChg>
        <pc:picChg chg="mod">
          <ac:chgData name="TAKAHASHI Syuuto(is0361er)" userId="8e78f6a0-1b1f-4fae-850b-fec16be1eaab" providerId="ADAL" clId="{35027DB8-D3C7-425E-9352-951F81280E6C}" dt="2020-10-02T04:05:08.974" v="21484" actId="1076"/>
          <ac:picMkLst>
            <pc:docMk/>
            <pc:sldMk cId="2260175828" sldId="265"/>
            <ac:picMk id="38" creationId="{AAC9BBB8-BFFD-4FED-9830-2FF440DABC22}"/>
          </ac:picMkLst>
        </pc:picChg>
        <pc:picChg chg="mod">
          <ac:chgData name="TAKAHASHI Syuuto(is0361er)" userId="8e78f6a0-1b1f-4fae-850b-fec16be1eaab" providerId="ADAL" clId="{35027DB8-D3C7-425E-9352-951F81280E6C}" dt="2020-10-02T04:05:08.974" v="21484" actId="1076"/>
          <ac:picMkLst>
            <pc:docMk/>
            <pc:sldMk cId="2260175828" sldId="265"/>
            <ac:picMk id="46" creationId="{516084B5-26DD-41AE-B5D0-1B356A12455E}"/>
          </ac:picMkLst>
        </pc:picChg>
        <pc:picChg chg="mod">
          <ac:chgData name="TAKAHASHI Syuuto(is0361er)" userId="8e78f6a0-1b1f-4fae-850b-fec16be1eaab" providerId="ADAL" clId="{35027DB8-D3C7-425E-9352-951F81280E6C}" dt="2020-10-02T04:05:08.974" v="21484" actId="1076"/>
          <ac:picMkLst>
            <pc:docMk/>
            <pc:sldMk cId="2260175828" sldId="265"/>
            <ac:picMk id="47" creationId="{8A1F4322-D5D7-4C26-BB89-AD6880264042}"/>
          </ac:picMkLst>
        </pc:picChg>
        <pc:picChg chg="mod">
          <ac:chgData name="TAKAHASHI Syuuto(is0361er)" userId="8e78f6a0-1b1f-4fae-850b-fec16be1eaab" providerId="ADAL" clId="{35027DB8-D3C7-425E-9352-951F81280E6C}" dt="2020-10-02T04:05:08.974" v="21484" actId="1076"/>
          <ac:picMkLst>
            <pc:docMk/>
            <pc:sldMk cId="2260175828" sldId="265"/>
            <ac:picMk id="48" creationId="{7A6F20B4-1C5A-4EA1-A790-2395F1EB3FDF}"/>
          </ac:picMkLst>
        </pc:picChg>
        <pc:picChg chg="mod">
          <ac:chgData name="TAKAHASHI Syuuto(is0361er)" userId="8e78f6a0-1b1f-4fae-850b-fec16be1eaab" providerId="ADAL" clId="{35027DB8-D3C7-425E-9352-951F81280E6C}" dt="2020-10-02T04:05:08.974" v="21484" actId="1076"/>
          <ac:picMkLst>
            <pc:docMk/>
            <pc:sldMk cId="2260175828" sldId="265"/>
            <ac:picMk id="50" creationId="{92A2BBCC-0933-46F9-8269-46417BE799D0}"/>
          </ac:picMkLst>
        </pc:picChg>
        <pc:picChg chg="mod">
          <ac:chgData name="TAKAHASHI Syuuto(is0361er)" userId="8e78f6a0-1b1f-4fae-850b-fec16be1eaab" providerId="ADAL" clId="{35027DB8-D3C7-425E-9352-951F81280E6C}" dt="2020-10-02T04:05:08.974" v="21484" actId="1076"/>
          <ac:picMkLst>
            <pc:docMk/>
            <pc:sldMk cId="2260175828" sldId="265"/>
            <ac:picMk id="51" creationId="{39F4563A-6CE4-4F1C-920D-8BFFD3176F04}"/>
          </ac:picMkLst>
        </pc:picChg>
        <pc:cxnChg chg="mod">
          <ac:chgData name="TAKAHASHI Syuuto(is0361er)" userId="8e78f6a0-1b1f-4fae-850b-fec16be1eaab" providerId="ADAL" clId="{35027DB8-D3C7-425E-9352-951F81280E6C}" dt="2020-10-02T04:05:08.974" v="21484" actId="1076"/>
          <ac:cxnSpMkLst>
            <pc:docMk/>
            <pc:sldMk cId="2260175828" sldId="265"/>
            <ac:cxnSpMk id="16" creationId="{B9A3977F-6F33-4AD4-8C79-71879A3F0428}"/>
          </ac:cxnSpMkLst>
        </pc:cxnChg>
        <pc:cxnChg chg="mod">
          <ac:chgData name="TAKAHASHI Syuuto(is0361er)" userId="8e78f6a0-1b1f-4fae-850b-fec16be1eaab" providerId="ADAL" clId="{35027DB8-D3C7-425E-9352-951F81280E6C}" dt="2020-10-02T04:05:08.974" v="21484" actId="1076"/>
          <ac:cxnSpMkLst>
            <pc:docMk/>
            <pc:sldMk cId="2260175828" sldId="265"/>
            <ac:cxnSpMk id="18" creationId="{4BE685D0-62D8-487F-BBBA-8D2F87C11B27}"/>
          </ac:cxnSpMkLst>
        </pc:cxnChg>
        <pc:cxnChg chg="mod">
          <ac:chgData name="TAKAHASHI Syuuto(is0361er)" userId="8e78f6a0-1b1f-4fae-850b-fec16be1eaab" providerId="ADAL" clId="{35027DB8-D3C7-425E-9352-951F81280E6C}" dt="2020-10-02T04:05:08.974" v="21484" actId="1076"/>
          <ac:cxnSpMkLst>
            <pc:docMk/>
            <pc:sldMk cId="2260175828" sldId="265"/>
            <ac:cxnSpMk id="24" creationId="{1662E573-6430-437B-97EA-E1F2D209D578}"/>
          </ac:cxnSpMkLst>
        </pc:cxnChg>
        <pc:cxnChg chg="mod">
          <ac:chgData name="TAKAHASHI Syuuto(is0361er)" userId="8e78f6a0-1b1f-4fae-850b-fec16be1eaab" providerId="ADAL" clId="{35027DB8-D3C7-425E-9352-951F81280E6C}" dt="2020-10-02T04:05:08.974" v="21484" actId="1076"/>
          <ac:cxnSpMkLst>
            <pc:docMk/>
            <pc:sldMk cId="2260175828" sldId="265"/>
            <ac:cxnSpMk id="31" creationId="{147DA677-4A60-4DE1-A736-11AFB00FCA4D}"/>
          </ac:cxnSpMkLst>
        </pc:cxnChg>
        <pc:cxnChg chg="mod">
          <ac:chgData name="TAKAHASHI Syuuto(is0361er)" userId="8e78f6a0-1b1f-4fae-850b-fec16be1eaab" providerId="ADAL" clId="{35027DB8-D3C7-425E-9352-951F81280E6C}" dt="2020-10-07T12:41:13.447" v="28221" actId="14100"/>
          <ac:cxnSpMkLst>
            <pc:docMk/>
            <pc:sldMk cId="2260175828" sldId="265"/>
            <ac:cxnSpMk id="43" creationId="{7753B024-4D9C-4517-B462-442531CFFB02}"/>
          </ac:cxnSpMkLst>
        </pc:cxnChg>
        <pc:cxnChg chg="mod">
          <ac:chgData name="TAKAHASHI Syuuto(is0361er)" userId="8e78f6a0-1b1f-4fae-850b-fec16be1eaab" providerId="ADAL" clId="{35027DB8-D3C7-425E-9352-951F81280E6C}" dt="2020-10-07T13:15:45.166" v="28224" actId="14100"/>
          <ac:cxnSpMkLst>
            <pc:docMk/>
            <pc:sldMk cId="2260175828" sldId="265"/>
            <ac:cxnSpMk id="45" creationId="{F444E85F-A1FA-4E1E-8771-39C224D173C1}"/>
          </ac:cxnSpMkLst>
        </pc:cxnChg>
        <pc:cxnChg chg="mod">
          <ac:chgData name="TAKAHASHI Syuuto(is0361er)" userId="8e78f6a0-1b1f-4fae-850b-fec16be1eaab" providerId="ADAL" clId="{35027DB8-D3C7-425E-9352-951F81280E6C}" dt="2020-10-07T12:41:05.296" v="28220" actId="14100"/>
          <ac:cxnSpMkLst>
            <pc:docMk/>
            <pc:sldMk cId="2260175828" sldId="265"/>
            <ac:cxnSpMk id="49" creationId="{8BA315A5-C2CC-4322-99F9-AAA8538F9E85}"/>
          </ac:cxnSpMkLst>
        </pc:cxnChg>
      </pc:sldChg>
      <pc:sldChg chg="addSp delSp modSp modNotesTx">
        <pc:chgData name="TAKAHASHI Syuuto(is0361er)" userId="8e78f6a0-1b1f-4fae-850b-fec16be1eaab" providerId="ADAL" clId="{35027DB8-D3C7-425E-9352-951F81280E6C}" dt="2020-10-08T01:32:13.218" v="28291" actId="20577"/>
        <pc:sldMkLst>
          <pc:docMk/>
          <pc:sldMk cId="4124281097" sldId="266"/>
        </pc:sldMkLst>
        <pc:spChg chg="mod">
          <ac:chgData name="TAKAHASHI Syuuto(is0361er)" userId="8e78f6a0-1b1f-4fae-850b-fec16be1eaab" providerId="ADAL" clId="{35027DB8-D3C7-425E-9352-951F81280E6C}" dt="2020-10-02T04:27:24.684" v="21871" actId="1076"/>
          <ac:spMkLst>
            <pc:docMk/>
            <pc:sldMk cId="4124281097" sldId="266"/>
            <ac:spMk id="5" creationId="{D0AFFB49-D848-40E4-B84C-2E3AA4275415}"/>
          </ac:spMkLst>
        </pc:spChg>
        <pc:spChg chg="mod">
          <ac:chgData name="TAKAHASHI Syuuto(is0361er)" userId="8e78f6a0-1b1f-4fae-850b-fec16be1eaab" providerId="ADAL" clId="{35027DB8-D3C7-425E-9352-951F81280E6C}" dt="2020-10-02T04:27:24.684" v="21871" actId="1076"/>
          <ac:spMkLst>
            <pc:docMk/>
            <pc:sldMk cId="4124281097" sldId="266"/>
            <ac:spMk id="6" creationId="{1F0D92D7-69ED-4562-B2AC-DA4FDB41DD19}"/>
          </ac:spMkLst>
        </pc:spChg>
        <pc:spChg chg="mod">
          <ac:chgData name="TAKAHASHI Syuuto(is0361er)" userId="8e78f6a0-1b1f-4fae-850b-fec16be1eaab" providerId="ADAL" clId="{35027DB8-D3C7-425E-9352-951F81280E6C}" dt="2020-10-03T03:02:33.870" v="24897" actId="115"/>
          <ac:spMkLst>
            <pc:docMk/>
            <pc:sldMk cId="4124281097" sldId="266"/>
            <ac:spMk id="9" creationId="{EA7900A2-9413-4F99-91A5-725F6F4F11DD}"/>
          </ac:spMkLst>
        </pc:spChg>
        <pc:spChg chg="mod">
          <ac:chgData name="TAKAHASHI Syuuto(is0361er)" userId="8e78f6a0-1b1f-4fae-850b-fec16be1eaab" providerId="ADAL" clId="{35027DB8-D3C7-425E-9352-951F81280E6C}" dt="2020-09-30T16:16:03.168" v="10820"/>
          <ac:spMkLst>
            <pc:docMk/>
            <pc:sldMk cId="4124281097" sldId="266"/>
            <ac:spMk id="12" creationId="{3296E167-F1CF-4795-9ECF-91BFA0992C99}"/>
          </ac:spMkLst>
        </pc:spChg>
        <pc:spChg chg="mod">
          <ac:chgData name="TAKAHASHI Syuuto(is0361er)" userId="8e78f6a0-1b1f-4fae-850b-fec16be1eaab" providerId="ADAL" clId="{35027DB8-D3C7-425E-9352-951F81280E6C}" dt="2020-10-02T04:27:24.684" v="21871" actId="1076"/>
          <ac:spMkLst>
            <pc:docMk/>
            <pc:sldMk cId="4124281097" sldId="266"/>
            <ac:spMk id="13" creationId="{ED06BD40-CB31-40E8-A2CB-B84B7B86CF1A}"/>
          </ac:spMkLst>
        </pc:spChg>
        <pc:spChg chg="mod">
          <ac:chgData name="TAKAHASHI Syuuto(is0361er)" userId="8e78f6a0-1b1f-4fae-850b-fec16be1eaab" providerId="ADAL" clId="{35027DB8-D3C7-425E-9352-951F81280E6C}" dt="2020-10-02T04:27:24.684" v="21871" actId="1076"/>
          <ac:spMkLst>
            <pc:docMk/>
            <pc:sldMk cId="4124281097" sldId="266"/>
            <ac:spMk id="17" creationId="{A44DEEE4-8710-43FE-A0BB-1A2132203B38}"/>
          </ac:spMkLst>
        </pc:spChg>
        <pc:spChg chg="mod">
          <ac:chgData name="TAKAHASHI Syuuto(is0361er)" userId="8e78f6a0-1b1f-4fae-850b-fec16be1eaab" providerId="ADAL" clId="{35027DB8-D3C7-425E-9352-951F81280E6C}" dt="2020-10-07T05:43:52.286" v="26644" actId="14100"/>
          <ac:spMkLst>
            <pc:docMk/>
            <pc:sldMk cId="4124281097" sldId="266"/>
            <ac:spMk id="23" creationId="{52833383-3326-418C-8866-F5C45B3FDCE0}"/>
          </ac:spMkLst>
        </pc:spChg>
        <pc:spChg chg="mod">
          <ac:chgData name="TAKAHASHI Syuuto(is0361er)" userId="8e78f6a0-1b1f-4fae-850b-fec16be1eaab" providerId="ADAL" clId="{35027DB8-D3C7-425E-9352-951F81280E6C}" dt="2020-10-02T04:27:24.684" v="21871" actId="1076"/>
          <ac:spMkLst>
            <pc:docMk/>
            <pc:sldMk cId="4124281097" sldId="266"/>
            <ac:spMk id="24" creationId="{10F057A8-BDBA-4179-8727-2D705490A132}"/>
          </ac:spMkLst>
        </pc:spChg>
        <pc:spChg chg="mod">
          <ac:chgData name="TAKAHASHI Syuuto(is0361er)" userId="8e78f6a0-1b1f-4fae-850b-fec16be1eaab" providerId="ADAL" clId="{35027DB8-D3C7-425E-9352-951F81280E6C}" dt="2020-10-02T04:27:24.684" v="21871" actId="1076"/>
          <ac:spMkLst>
            <pc:docMk/>
            <pc:sldMk cId="4124281097" sldId="266"/>
            <ac:spMk id="26" creationId="{288230F6-D7C4-49FD-BB38-884402B0D9B1}"/>
          </ac:spMkLst>
        </pc:spChg>
        <pc:spChg chg="mod">
          <ac:chgData name="TAKAHASHI Syuuto(is0361er)" userId="8e78f6a0-1b1f-4fae-850b-fec16be1eaab" providerId="ADAL" clId="{35027DB8-D3C7-425E-9352-951F81280E6C}" dt="2020-10-02T04:27:24.684" v="21871" actId="1076"/>
          <ac:spMkLst>
            <pc:docMk/>
            <pc:sldMk cId="4124281097" sldId="266"/>
            <ac:spMk id="27" creationId="{F483BDCD-A798-4DCB-9792-442AC931BF47}"/>
          </ac:spMkLst>
        </pc:spChg>
        <pc:spChg chg="mod">
          <ac:chgData name="TAKAHASHI Syuuto(is0361er)" userId="8e78f6a0-1b1f-4fae-850b-fec16be1eaab" providerId="ADAL" clId="{35027DB8-D3C7-425E-9352-951F81280E6C}" dt="2020-10-02T04:27:24.684" v="21871" actId="1076"/>
          <ac:spMkLst>
            <pc:docMk/>
            <pc:sldMk cId="4124281097" sldId="266"/>
            <ac:spMk id="30" creationId="{F16F922F-387A-46B5-B0BB-84BD62A6A0C8}"/>
          </ac:spMkLst>
        </pc:spChg>
        <pc:spChg chg="mod">
          <ac:chgData name="TAKAHASHI Syuuto(is0361er)" userId="8e78f6a0-1b1f-4fae-850b-fec16be1eaab" providerId="ADAL" clId="{35027DB8-D3C7-425E-9352-951F81280E6C}" dt="2020-10-02T04:27:24.684" v="21871" actId="1076"/>
          <ac:spMkLst>
            <pc:docMk/>
            <pc:sldMk cId="4124281097" sldId="266"/>
            <ac:spMk id="34" creationId="{29E4805E-1BF1-48BA-AE23-01C4064FAF07}"/>
          </ac:spMkLst>
        </pc:spChg>
        <pc:spChg chg="mod">
          <ac:chgData name="TAKAHASHI Syuuto(is0361er)" userId="8e78f6a0-1b1f-4fae-850b-fec16be1eaab" providerId="ADAL" clId="{35027DB8-D3C7-425E-9352-951F81280E6C}" dt="2020-10-02T04:27:24.684" v="21871" actId="1076"/>
          <ac:spMkLst>
            <pc:docMk/>
            <pc:sldMk cId="4124281097" sldId="266"/>
            <ac:spMk id="35" creationId="{4B0A73ED-AAD4-4B8D-A70F-4F1CCC8BD9A9}"/>
          </ac:spMkLst>
        </pc:spChg>
        <pc:spChg chg="mod">
          <ac:chgData name="TAKAHASHI Syuuto(is0361er)" userId="8e78f6a0-1b1f-4fae-850b-fec16be1eaab" providerId="ADAL" clId="{35027DB8-D3C7-425E-9352-951F81280E6C}" dt="2020-10-02T04:27:24.684" v="21871" actId="1076"/>
          <ac:spMkLst>
            <pc:docMk/>
            <pc:sldMk cId="4124281097" sldId="266"/>
            <ac:spMk id="41" creationId="{7C9936BA-36C4-4A3D-8198-AEA05677F21B}"/>
          </ac:spMkLst>
        </pc:spChg>
        <pc:spChg chg="add mod">
          <ac:chgData name="TAKAHASHI Syuuto(is0361er)" userId="8e78f6a0-1b1f-4fae-850b-fec16be1eaab" providerId="ADAL" clId="{35027DB8-D3C7-425E-9352-951F81280E6C}" dt="2020-10-02T04:27:24.684" v="21871" actId="1076"/>
          <ac:spMkLst>
            <pc:docMk/>
            <pc:sldMk cId="4124281097" sldId="266"/>
            <ac:spMk id="42" creationId="{A9A2A3CD-5A26-467F-87A8-0E70E340445A}"/>
          </ac:spMkLst>
        </pc:spChg>
        <pc:spChg chg="add del mod">
          <ac:chgData name="TAKAHASHI Syuuto(is0361er)" userId="8e78f6a0-1b1f-4fae-850b-fec16be1eaab" providerId="ADAL" clId="{35027DB8-D3C7-425E-9352-951F81280E6C}" dt="2020-10-02T14:51:36.467" v="23071" actId="478"/>
          <ac:spMkLst>
            <pc:docMk/>
            <pc:sldMk cId="4124281097" sldId="266"/>
            <ac:spMk id="43" creationId="{80AB3AC9-D251-42A9-8128-AD8D248E2109}"/>
          </ac:spMkLst>
        </pc:spChg>
        <pc:spChg chg="add mod">
          <ac:chgData name="TAKAHASHI Syuuto(is0361er)" userId="8e78f6a0-1b1f-4fae-850b-fec16be1eaab" providerId="ADAL" clId="{35027DB8-D3C7-425E-9352-951F81280E6C}" dt="2020-10-02T15:02:17.979" v="23153"/>
          <ac:spMkLst>
            <pc:docMk/>
            <pc:sldMk cId="4124281097" sldId="266"/>
            <ac:spMk id="44" creationId="{80DAC90A-B3A6-49D8-BBA8-E49EF56270E8}"/>
          </ac:spMkLst>
        </pc:spChg>
        <pc:picChg chg="mod">
          <ac:chgData name="TAKAHASHI Syuuto(is0361er)" userId="8e78f6a0-1b1f-4fae-850b-fec16be1eaab" providerId="ADAL" clId="{35027DB8-D3C7-425E-9352-951F81280E6C}" dt="2020-10-02T04:27:24.684" v="21871" actId="1076"/>
          <ac:picMkLst>
            <pc:docMk/>
            <pc:sldMk cId="4124281097" sldId="266"/>
            <ac:picMk id="14" creationId="{FCA30E93-C09F-4459-B4B7-C80E1F900A18}"/>
          </ac:picMkLst>
        </pc:picChg>
        <pc:picChg chg="mod">
          <ac:chgData name="TAKAHASHI Syuuto(is0361er)" userId="8e78f6a0-1b1f-4fae-850b-fec16be1eaab" providerId="ADAL" clId="{35027DB8-D3C7-425E-9352-951F81280E6C}" dt="2020-10-02T04:27:24.684" v="21871" actId="1076"/>
          <ac:picMkLst>
            <pc:docMk/>
            <pc:sldMk cId="4124281097" sldId="266"/>
            <ac:picMk id="22" creationId="{02D3C2AA-3524-4E64-B919-3064D054A517}"/>
          </ac:picMkLst>
        </pc:picChg>
        <pc:picChg chg="mod">
          <ac:chgData name="TAKAHASHI Syuuto(is0361er)" userId="8e78f6a0-1b1f-4fae-850b-fec16be1eaab" providerId="ADAL" clId="{35027DB8-D3C7-425E-9352-951F81280E6C}" dt="2020-10-02T04:27:24.684" v="21871" actId="1076"/>
          <ac:picMkLst>
            <pc:docMk/>
            <pc:sldMk cId="4124281097" sldId="266"/>
            <ac:picMk id="32" creationId="{5C152FBD-09FF-4F6A-8D8A-5A468176EDC4}"/>
          </ac:picMkLst>
        </pc:picChg>
        <pc:picChg chg="mod">
          <ac:chgData name="TAKAHASHI Syuuto(is0361er)" userId="8e78f6a0-1b1f-4fae-850b-fec16be1eaab" providerId="ADAL" clId="{35027DB8-D3C7-425E-9352-951F81280E6C}" dt="2020-10-02T04:27:24.684" v="21871" actId="1076"/>
          <ac:picMkLst>
            <pc:docMk/>
            <pc:sldMk cId="4124281097" sldId="266"/>
            <ac:picMk id="33" creationId="{D75C0311-A622-4592-ABEC-1A635093A11B}"/>
          </ac:picMkLst>
        </pc:picChg>
        <pc:picChg chg="mod">
          <ac:chgData name="TAKAHASHI Syuuto(is0361er)" userId="8e78f6a0-1b1f-4fae-850b-fec16be1eaab" providerId="ADAL" clId="{35027DB8-D3C7-425E-9352-951F81280E6C}" dt="2020-10-02T04:27:24.684" v="21871" actId="1076"/>
          <ac:picMkLst>
            <pc:docMk/>
            <pc:sldMk cId="4124281097" sldId="266"/>
            <ac:picMk id="36" creationId="{44FD4D52-D787-4E56-ADE5-13CCA5AE692F}"/>
          </ac:picMkLst>
        </pc:picChg>
        <pc:picChg chg="mod">
          <ac:chgData name="TAKAHASHI Syuuto(is0361er)" userId="8e78f6a0-1b1f-4fae-850b-fec16be1eaab" providerId="ADAL" clId="{35027DB8-D3C7-425E-9352-951F81280E6C}" dt="2020-10-02T04:27:24.684" v="21871" actId="1076"/>
          <ac:picMkLst>
            <pc:docMk/>
            <pc:sldMk cId="4124281097" sldId="266"/>
            <ac:picMk id="37" creationId="{9E42256B-CAAF-40D5-8FF3-380F176C9BC5}"/>
          </ac:picMkLst>
        </pc:picChg>
        <pc:picChg chg="mod">
          <ac:chgData name="TAKAHASHI Syuuto(is0361er)" userId="8e78f6a0-1b1f-4fae-850b-fec16be1eaab" providerId="ADAL" clId="{35027DB8-D3C7-425E-9352-951F81280E6C}" dt="2020-10-02T04:27:24.684" v="21871" actId="1076"/>
          <ac:picMkLst>
            <pc:docMk/>
            <pc:sldMk cId="4124281097" sldId="266"/>
            <ac:picMk id="38" creationId="{AAC9BBB8-BFFD-4FED-9830-2FF440DABC22}"/>
          </ac:picMkLst>
        </pc:picChg>
        <pc:picChg chg="mod">
          <ac:chgData name="TAKAHASHI Syuuto(is0361er)" userId="8e78f6a0-1b1f-4fae-850b-fec16be1eaab" providerId="ADAL" clId="{35027DB8-D3C7-425E-9352-951F81280E6C}" dt="2020-10-02T04:27:24.684" v="21871" actId="1076"/>
          <ac:picMkLst>
            <pc:docMk/>
            <pc:sldMk cId="4124281097" sldId="266"/>
            <ac:picMk id="39" creationId="{6D945CBF-54AF-4D6F-A2B9-72D4ED007456}"/>
          </ac:picMkLst>
        </pc:picChg>
        <pc:picChg chg="mod">
          <ac:chgData name="TAKAHASHI Syuuto(is0361er)" userId="8e78f6a0-1b1f-4fae-850b-fec16be1eaab" providerId="ADAL" clId="{35027DB8-D3C7-425E-9352-951F81280E6C}" dt="2020-10-02T04:27:24.684" v="21871" actId="1076"/>
          <ac:picMkLst>
            <pc:docMk/>
            <pc:sldMk cId="4124281097" sldId="266"/>
            <ac:picMk id="50" creationId="{92A2BBCC-0933-46F9-8269-46417BE799D0}"/>
          </ac:picMkLst>
        </pc:picChg>
        <pc:picChg chg="mod">
          <ac:chgData name="TAKAHASHI Syuuto(is0361er)" userId="8e78f6a0-1b1f-4fae-850b-fec16be1eaab" providerId="ADAL" clId="{35027DB8-D3C7-425E-9352-951F81280E6C}" dt="2020-10-02T04:27:24.684" v="21871" actId="1076"/>
          <ac:picMkLst>
            <pc:docMk/>
            <pc:sldMk cId="4124281097" sldId="266"/>
            <ac:picMk id="51" creationId="{39F4563A-6CE4-4F1C-920D-8BFFD3176F04}"/>
          </ac:picMkLst>
        </pc:picChg>
        <pc:cxnChg chg="mod">
          <ac:chgData name="TAKAHASHI Syuuto(is0361er)" userId="8e78f6a0-1b1f-4fae-850b-fec16be1eaab" providerId="ADAL" clId="{35027DB8-D3C7-425E-9352-951F81280E6C}" dt="2020-10-02T04:27:24.684" v="21871" actId="1076"/>
          <ac:cxnSpMkLst>
            <pc:docMk/>
            <pc:sldMk cId="4124281097" sldId="266"/>
            <ac:cxnSpMk id="3" creationId="{1A4A9125-1A22-4E9D-B211-1CA706272324}"/>
          </ac:cxnSpMkLst>
        </pc:cxnChg>
        <pc:cxnChg chg="mod">
          <ac:chgData name="TAKAHASHI Syuuto(is0361er)" userId="8e78f6a0-1b1f-4fae-850b-fec16be1eaab" providerId="ADAL" clId="{35027DB8-D3C7-425E-9352-951F81280E6C}" dt="2020-10-02T04:27:24.684" v="21871" actId="1076"/>
          <ac:cxnSpMkLst>
            <pc:docMk/>
            <pc:sldMk cId="4124281097" sldId="266"/>
            <ac:cxnSpMk id="16" creationId="{B9A3977F-6F33-4AD4-8C79-71879A3F0428}"/>
          </ac:cxnSpMkLst>
        </pc:cxnChg>
        <pc:cxnChg chg="mod">
          <ac:chgData name="TAKAHASHI Syuuto(is0361er)" userId="8e78f6a0-1b1f-4fae-850b-fec16be1eaab" providerId="ADAL" clId="{35027DB8-D3C7-425E-9352-951F81280E6C}" dt="2020-10-02T04:27:24.684" v="21871" actId="1076"/>
          <ac:cxnSpMkLst>
            <pc:docMk/>
            <pc:sldMk cId="4124281097" sldId="266"/>
            <ac:cxnSpMk id="18" creationId="{4BE685D0-62D8-487F-BBBA-8D2F87C11B27}"/>
          </ac:cxnSpMkLst>
        </pc:cxnChg>
        <pc:cxnChg chg="mod">
          <ac:chgData name="TAKAHASHI Syuuto(is0361er)" userId="8e78f6a0-1b1f-4fae-850b-fec16be1eaab" providerId="ADAL" clId="{35027DB8-D3C7-425E-9352-951F81280E6C}" dt="2020-10-07T05:43:52.286" v="26644" actId="14100"/>
          <ac:cxnSpMkLst>
            <pc:docMk/>
            <pc:sldMk cId="4124281097" sldId="266"/>
            <ac:cxnSpMk id="31" creationId="{147DA677-4A60-4DE1-A736-11AFB00FCA4D}"/>
          </ac:cxnSpMkLst>
        </pc:cxnChg>
        <pc:cxnChg chg="mod">
          <ac:chgData name="TAKAHASHI Syuuto(is0361er)" userId="8e78f6a0-1b1f-4fae-850b-fec16be1eaab" providerId="ADAL" clId="{35027DB8-D3C7-425E-9352-951F81280E6C}" dt="2020-10-02T04:27:24.684" v="21871" actId="1076"/>
          <ac:cxnSpMkLst>
            <pc:docMk/>
            <pc:sldMk cId="4124281097" sldId="266"/>
            <ac:cxnSpMk id="40" creationId="{EF342838-F980-4C48-A661-4CDCECCDA1D2}"/>
          </ac:cxnSpMkLst>
        </pc:cxnChg>
      </pc:sldChg>
      <pc:sldChg chg="addSp delSp modSp modNotesTx">
        <pc:chgData name="TAKAHASHI Syuuto(is0361er)" userId="8e78f6a0-1b1f-4fae-850b-fec16be1eaab" providerId="ADAL" clId="{35027DB8-D3C7-425E-9352-951F81280E6C}" dt="2020-10-07T12:22:46.446" v="28022" actId="20577"/>
        <pc:sldMkLst>
          <pc:docMk/>
          <pc:sldMk cId="534206405" sldId="267"/>
        </pc:sldMkLst>
        <pc:spChg chg="mod">
          <ac:chgData name="TAKAHASHI Syuuto(is0361er)" userId="8e78f6a0-1b1f-4fae-850b-fec16be1eaab" providerId="ADAL" clId="{35027DB8-D3C7-425E-9352-951F81280E6C}" dt="2020-10-02T15:30:07.700" v="23569"/>
          <ac:spMkLst>
            <pc:docMk/>
            <pc:sldMk cId="534206405" sldId="267"/>
            <ac:spMk id="2" creationId="{1AE9C727-F0BB-4076-B277-FFB04AD76BD4}"/>
          </ac:spMkLst>
        </pc:spChg>
        <pc:spChg chg="add mod">
          <ac:chgData name="TAKAHASHI Syuuto(is0361er)" userId="8e78f6a0-1b1f-4fae-850b-fec16be1eaab" providerId="ADAL" clId="{35027DB8-D3C7-425E-9352-951F81280E6C}" dt="2020-10-02T15:41:06.300" v="23704" actId="404"/>
          <ac:spMkLst>
            <pc:docMk/>
            <pc:sldMk cId="534206405" sldId="267"/>
            <ac:spMk id="6" creationId="{FEC0A087-D0F6-4930-9351-2E440AC0D8CB}"/>
          </ac:spMkLst>
        </pc:spChg>
        <pc:spChg chg="mod">
          <ac:chgData name="TAKAHASHI Syuuto(is0361er)" userId="8e78f6a0-1b1f-4fae-850b-fec16be1eaab" providerId="ADAL" clId="{35027DB8-D3C7-425E-9352-951F81280E6C}" dt="2020-10-02T07:02:31.615" v="22922" actId="20577"/>
          <ac:spMkLst>
            <pc:docMk/>
            <pc:sldMk cId="534206405" sldId="267"/>
            <ac:spMk id="9" creationId="{EA7900A2-9413-4F99-91A5-725F6F4F11DD}"/>
          </ac:spMkLst>
        </pc:spChg>
        <pc:spChg chg="add mod">
          <ac:chgData name="TAKAHASHI Syuuto(is0361er)" userId="8e78f6a0-1b1f-4fae-850b-fec16be1eaab" providerId="ADAL" clId="{35027DB8-D3C7-425E-9352-951F81280E6C}" dt="2020-10-03T03:03:02.071" v="24900" actId="113"/>
          <ac:spMkLst>
            <pc:docMk/>
            <pc:sldMk cId="534206405" sldId="267"/>
            <ac:spMk id="12" creationId="{642AC320-A512-4A29-BDAB-756CA0A6D51E}"/>
          </ac:spMkLst>
        </pc:spChg>
        <pc:spChg chg="add mod">
          <ac:chgData name="TAKAHASHI Syuuto(is0361er)" userId="8e78f6a0-1b1f-4fae-850b-fec16be1eaab" providerId="ADAL" clId="{35027DB8-D3C7-425E-9352-951F81280E6C}" dt="2020-10-03T03:00:56.542" v="24884" actId="20577"/>
          <ac:spMkLst>
            <pc:docMk/>
            <pc:sldMk cId="534206405" sldId="267"/>
            <ac:spMk id="24" creationId="{A580DA2E-8299-4E12-A1C1-9D49301250B3}"/>
          </ac:spMkLst>
        </pc:spChg>
        <pc:spChg chg="add mod">
          <ac:chgData name="TAKAHASHI Syuuto(is0361er)" userId="8e78f6a0-1b1f-4fae-850b-fec16be1eaab" providerId="ADAL" clId="{35027DB8-D3C7-425E-9352-951F81280E6C}" dt="2020-10-02T15:41:54.456" v="23728" actId="20577"/>
          <ac:spMkLst>
            <pc:docMk/>
            <pc:sldMk cId="534206405" sldId="267"/>
            <ac:spMk id="26" creationId="{3717F986-E42C-4407-BFA9-13E4EB7620AF}"/>
          </ac:spMkLst>
        </pc:spChg>
        <pc:spChg chg="add del mod">
          <ac:chgData name="TAKAHASHI Syuuto(is0361er)" userId="8e78f6a0-1b1f-4fae-850b-fec16be1eaab" providerId="ADAL" clId="{35027DB8-D3C7-425E-9352-951F81280E6C}" dt="2020-10-02T15:30:32.056" v="23576" actId="478"/>
          <ac:spMkLst>
            <pc:docMk/>
            <pc:sldMk cId="534206405" sldId="267"/>
            <ac:spMk id="27" creationId="{94AD1205-1F98-4191-995F-1279115E91E6}"/>
          </ac:spMkLst>
        </pc:spChg>
        <pc:spChg chg="add del mod">
          <ac:chgData name="TAKAHASHI Syuuto(is0361er)" userId="8e78f6a0-1b1f-4fae-850b-fec16be1eaab" providerId="ADAL" clId="{35027DB8-D3C7-425E-9352-951F81280E6C}" dt="2020-10-02T15:30:38.581" v="23578" actId="478"/>
          <ac:spMkLst>
            <pc:docMk/>
            <pc:sldMk cId="534206405" sldId="267"/>
            <ac:spMk id="28" creationId="{BE159BC2-61C2-4A7A-A5C4-EA5B910B7615}"/>
          </ac:spMkLst>
        </pc:spChg>
        <pc:spChg chg="mod">
          <ac:chgData name="TAKAHASHI Syuuto(is0361er)" userId="8e78f6a0-1b1f-4fae-850b-fec16be1eaab" providerId="ADAL" clId="{35027DB8-D3C7-425E-9352-951F81280E6C}" dt="2020-10-02T15:06:06.633" v="23347" actId="164"/>
          <ac:spMkLst>
            <pc:docMk/>
            <pc:sldMk cId="534206405" sldId="267"/>
            <ac:spMk id="29" creationId="{5201556A-AC59-4453-B551-B087AB66CE83}"/>
          </ac:spMkLst>
        </pc:spChg>
        <pc:spChg chg="add mod">
          <ac:chgData name="TAKAHASHI Syuuto(is0361er)" userId="8e78f6a0-1b1f-4fae-850b-fec16be1eaab" providerId="ADAL" clId="{35027DB8-D3C7-425E-9352-951F81280E6C}" dt="2020-10-02T15:41:57.922" v="23730" actId="20577"/>
          <ac:spMkLst>
            <pc:docMk/>
            <pc:sldMk cId="534206405" sldId="267"/>
            <ac:spMk id="30" creationId="{765FF9FE-6328-47ED-9911-EBD4EEE6AC79}"/>
          </ac:spMkLst>
        </pc:spChg>
        <pc:spChg chg="add mod">
          <ac:chgData name="TAKAHASHI Syuuto(is0361er)" userId="8e78f6a0-1b1f-4fae-850b-fec16be1eaab" providerId="ADAL" clId="{35027DB8-D3C7-425E-9352-951F81280E6C}" dt="2020-10-02T15:42:03.483" v="23735" actId="20577"/>
          <ac:spMkLst>
            <pc:docMk/>
            <pc:sldMk cId="534206405" sldId="267"/>
            <ac:spMk id="31" creationId="{D873D34A-2E56-496A-8673-B39C067D092B}"/>
          </ac:spMkLst>
        </pc:spChg>
        <pc:spChg chg="add mod">
          <ac:chgData name="TAKAHASHI Syuuto(is0361er)" userId="8e78f6a0-1b1f-4fae-850b-fec16be1eaab" providerId="ADAL" clId="{35027DB8-D3C7-425E-9352-951F81280E6C}" dt="2020-10-02T15:32:41.240" v="23601" actId="1076"/>
          <ac:spMkLst>
            <pc:docMk/>
            <pc:sldMk cId="534206405" sldId="267"/>
            <ac:spMk id="32" creationId="{6B4DA7F7-7E91-45E7-B5B2-5BED4A80F44D}"/>
          </ac:spMkLst>
        </pc:spChg>
        <pc:spChg chg="add mod">
          <ac:chgData name="TAKAHASHI Syuuto(is0361er)" userId="8e78f6a0-1b1f-4fae-850b-fec16be1eaab" providerId="ADAL" clId="{35027DB8-D3C7-425E-9352-951F81280E6C}" dt="2020-10-02T15:41:06.300" v="23704" actId="404"/>
          <ac:spMkLst>
            <pc:docMk/>
            <pc:sldMk cId="534206405" sldId="267"/>
            <ac:spMk id="33" creationId="{0047EE7E-308D-44C0-8F95-EC359C344D02}"/>
          </ac:spMkLst>
        </pc:spChg>
        <pc:spChg chg="add mod">
          <ac:chgData name="TAKAHASHI Syuuto(is0361er)" userId="8e78f6a0-1b1f-4fae-850b-fec16be1eaab" providerId="ADAL" clId="{35027DB8-D3C7-425E-9352-951F81280E6C}" dt="2020-10-02T15:41:06.300" v="23704" actId="404"/>
          <ac:spMkLst>
            <pc:docMk/>
            <pc:sldMk cId="534206405" sldId="267"/>
            <ac:spMk id="34" creationId="{08B63DAE-87EE-4362-A64F-90BD41599880}"/>
          </ac:spMkLst>
        </pc:spChg>
        <pc:spChg chg="add mod">
          <ac:chgData name="TAKAHASHI Syuuto(is0361er)" userId="8e78f6a0-1b1f-4fae-850b-fec16be1eaab" providerId="ADAL" clId="{35027DB8-D3C7-425E-9352-951F81280E6C}" dt="2020-10-02T15:41:06.300" v="23704" actId="404"/>
          <ac:spMkLst>
            <pc:docMk/>
            <pc:sldMk cId="534206405" sldId="267"/>
            <ac:spMk id="35" creationId="{B4F8E929-B4CB-4FB9-B217-261EB6B8F6C8}"/>
          </ac:spMkLst>
        </pc:spChg>
        <pc:spChg chg="add mod">
          <ac:chgData name="TAKAHASHI Syuuto(is0361er)" userId="8e78f6a0-1b1f-4fae-850b-fec16be1eaab" providerId="ADAL" clId="{35027DB8-D3C7-425E-9352-951F81280E6C}" dt="2020-10-02T15:41:06.300" v="23704" actId="404"/>
          <ac:spMkLst>
            <pc:docMk/>
            <pc:sldMk cId="534206405" sldId="267"/>
            <ac:spMk id="37" creationId="{388F8656-3006-418E-B9C1-188E885CE467}"/>
          </ac:spMkLst>
        </pc:spChg>
        <pc:spChg chg="add mod">
          <ac:chgData name="TAKAHASHI Syuuto(is0361er)" userId="8e78f6a0-1b1f-4fae-850b-fec16be1eaab" providerId="ADAL" clId="{35027DB8-D3C7-425E-9352-951F81280E6C}" dt="2020-10-02T15:41:06.300" v="23704" actId="404"/>
          <ac:spMkLst>
            <pc:docMk/>
            <pc:sldMk cId="534206405" sldId="267"/>
            <ac:spMk id="38" creationId="{1BFD80E0-2607-40A2-BA10-05FAD3250406}"/>
          </ac:spMkLst>
        </pc:spChg>
        <pc:spChg chg="mod">
          <ac:chgData name="TAKAHASHI Syuuto(is0361er)" userId="8e78f6a0-1b1f-4fae-850b-fec16be1eaab" providerId="ADAL" clId="{35027DB8-D3C7-425E-9352-951F81280E6C}" dt="2020-10-02T15:06:06.633" v="23347" actId="164"/>
          <ac:spMkLst>
            <pc:docMk/>
            <pc:sldMk cId="534206405" sldId="267"/>
            <ac:spMk id="47" creationId="{A66923CF-8408-49FE-A0C6-A38AC59BF17B}"/>
          </ac:spMkLst>
        </pc:spChg>
        <pc:spChg chg="mod">
          <ac:chgData name="TAKAHASHI Syuuto(is0361er)" userId="8e78f6a0-1b1f-4fae-850b-fec16be1eaab" providerId="ADAL" clId="{35027DB8-D3C7-425E-9352-951F81280E6C}" dt="2020-10-02T15:06:06.633" v="23347" actId="164"/>
          <ac:spMkLst>
            <pc:docMk/>
            <pc:sldMk cId="534206405" sldId="267"/>
            <ac:spMk id="48" creationId="{A12D0254-8B1D-4E6A-84C7-2FE6EA0D7787}"/>
          </ac:spMkLst>
        </pc:spChg>
        <pc:spChg chg="mod">
          <ac:chgData name="TAKAHASHI Syuuto(is0361er)" userId="8e78f6a0-1b1f-4fae-850b-fec16be1eaab" providerId="ADAL" clId="{35027DB8-D3C7-425E-9352-951F81280E6C}" dt="2020-10-02T15:06:06.633" v="23347" actId="164"/>
          <ac:spMkLst>
            <pc:docMk/>
            <pc:sldMk cId="534206405" sldId="267"/>
            <ac:spMk id="49" creationId="{01588C53-F2F8-45B9-9988-14E1A3FC581C}"/>
          </ac:spMkLst>
        </pc:spChg>
        <pc:spChg chg="mod">
          <ac:chgData name="TAKAHASHI Syuuto(is0361er)" userId="8e78f6a0-1b1f-4fae-850b-fec16be1eaab" providerId="ADAL" clId="{35027DB8-D3C7-425E-9352-951F81280E6C}" dt="2020-10-02T15:06:06.633" v="23347" actId="164"/>
          <ac:spMkLst>
            <pc:docMk/>
            <pc:sldMk cId="534206405" sldId="267"/>
            <ac:spMk id="52" creationId="{8CFEC052-FBB4-4BA4-9F83-F98F756C4144}"/>
          </ac:spMkLst>
        </pc:spChg>
        <pc:spChg chg="mod">
          <ac:chgData name="TAKAHASHI Syuuto(is0361er)" userId="8e78f6a0-1b1f-4fae-850b-fec16be1eaab" providerId="ADAL" clId="{35027DB8-D3C7-425E-9352-951F81280E6C}" dt="2020-10-02T15:06:45.139" v="23352" actId="1076"/>
          <ac:spMkLst>
            <pc:docMk/>
            <pc:sldMk cId="534206405" sldId="267"/>
            <ac:spMk id="53" creationId="{2930F494-3AF8-4620-91D6-606FACE4E9D9}"/>
          </ac:spMkLst>
        </pc:spChg>
        <pc:spChg chg="mod">
          <ac:chgData name="TAKAHASHI Syuuto(is0361er)" userId="8e78f6a0-1b1f-4fae-850b-fec16be1eaab" providerId="ADAL" clId="{35027DB8-D3C7-425E-9352-951F81280E6C}" dt="2020-10-02T15:26:34.602" v="23512" actId="1076"/>
          <ac:spMkLst>
            <pc:docMk/>
            <pc:sldMk cId="534206405" sldId="267"/>
            <ac:spMk id="57" creationId="{E4805CAF-86F4-4F48-A7C2-A5383C55BB52}"/>
          </ac:spMkLst>
        </pc:spChg>
        <pc:spChg chg="mod">
          <ac:chgData name="TAKAHASHI Syuuto(is0361er)" userId="8e78f6a0-1b1f-4fae-850b-fec16be1eaab" providerId="ADAL" clId="{35027DB8-D3C7-425E-9352-951F81280E6C}" dt="2020-10-02T15:06:06.633" v="23347" actId="164"/>
          <ac:spMkLst>
            <pc:docMk/>
            <pc:sldMk cId="534206405" sldId="267"/>
            <ac:spMk id="58" creationId="{041C5739-5DC4-4F29-B421-F705F700083B}"/>
          </ac:spMkLst>
        </pc:spChg>
        <pc:spChg chg="mod">
          <ac:chgData name="TAKAHASHI Syuuto(is0361er)" userId="8e78f6a0-1b1f-4fae-850b-fec16be1eaab" providerId="ADAL" clId="{35027DB8-D3C7-425E-9352-951F81280E6C}" dt="2020-10-02T15:17:15.335" v="23475" actId="1076"/>
          <ac:spMkLst>
            <pc:docMk/>
            <pc:sldMk cId="534206405" sldId="267"/>
            <ac:spMk id="60" creationId="{C1B8D3E2-CCF6-4362-8A07-7A37D2A91257}"/>
          </ac:spMkLst>
        </pc:spChg>
        <pc:spChg chg="mod">
          <ac:chgData name="TAKAHASHI Syuuto(is0361er)" userId="8e78f6a0-1b1f-4fae-850b-fec16be1eaab" providerId="ADAL" clId="{35027DB8-D3C7-425E-9352-951F81280E6C}" dt="2020-10-02T15:24:44.735" v="23488" actId="1076"/>
          <ac:spMkLst>
            <pc:docMk/>
            <pc:sldMk cId="534206405" sldId="267"/>
            <ac:spMk id="61" creationId="{A89A02E4-D5FD-44B0-AED0-D56B7F504833}"/>
          </ac:spMkLst>
        </pc:spChg>
        <pc:spChg chg="mod">
          <ac:chgData name="TAKAHASHI Syuuto(is0361er)" userId="8e78f6a0-1b1f-4fae-850b-fec16be1eaab" providerId="ADAL" clId="{35027DB8-D3C7-425E-9352-951F81280E6C}" dt="2020-10-02T15:25:09.030" v="23501" actId="1076"/>
          <ac:spMkLst>
            <pc:docMk/>
            <pc:sldMk cId="534206405" sldId="267"/>
            <ac:spMk id="62" creationId="{4E92EE23-34A2-4FEB-A1DD-AA3E504B420B}"/>
          </ac:spMkLst>
        </pc:spChg>
        <pc:spChg chg="del mod">
          <ac:chgData name="TAKAHASHI Syuuto(is0361er)" userId="8e78f6a0-1b1f-4fae-850b-fec16be1eaab" providerId="ADAL" clId="{35027DB8-D3C7-425E-9352-951F81280E6C}" dt="2020-10-02T15:31:47.673" v="23590" actId="478"/>
          <ac:spMkLst>
            <pc:docMk/>
            <pc:sldMk cId="534206405" sldId="267"/>
            <ac:spMk id="63" creationId="{283169DA-D0D0-462C-84A8-EE542DCF16A1}"/>
          </ac:spMkLst>
        </pc:spChg>
        <pc:spChg chg="mod">
          <ac:chgData name="TAKAHASHI Syuuto(is0361er)" userId="8e78f6a0-1b1f-4fae-850b-fec16be1eaab" providerId="ADAL" clId="{35027DB8-D3C7-425E-9352-951F81280E6C}" dt="2020-10-02T15:24:48.521" v="23490" actId="1076"/>
          <ac:spMkLst>
            <pc:docMk/>
            <pc:sldMk cId="534206405" sldId="267"/>
            <ac:spMk id="64" creationId="{FE1C0448-5F77-48A1-A262-5C9369C7F60F}"/>
          </ac:spMkLst>
        </pc:spChg>
        <pc:grpChg chg="add mod">
          <ac:chgData name="TAKAHASHI Syuuto(is0361er)" userId="8e78f6a0-1b1f-4fae-850b-fec16be1eaab" providerId="ADAL" clId="{35027DB8-D3C7-425E-9352-951F81280E6C}" dt="2020-10-02T15:32:38.007" v="23600" actId="1076"/>
          <ac:grpSpMkLst>
            <pc:docMk/>
            <pc:sldMk cId="534206405" sldId="267"/>
            <ac:grpSpMk id="3" creationId="{1735531B-6B58-400D-9B0D-250AB02B0E50}"/>
          </ac:grpSpMkLst>
        </pc:grpChg>
        <pc:grpChg chg="add mod">
          <ac:chgData name="TAKAHASHI Syuuto(is0361er)" userId="8e78f6a0-1b1f-4fae-850b-fec16be1eaab" providerId="ADAL" clId="{35027DB8-D3C7-425E-9352-951F81280E6C}" dt="2020-10-02T15:39:40.513" v="23691" actId="164"/>
          <ac:grpSpMkLst>
            <pc:docMk/>
            <pc:sldMk cId="534206405" sldId="267"/>
            <ac:grpSpMk id="5" creationId="{2B76860B-9DAE-4291-B21B-5B3ADE05F7D8}"/>
          </ac:grpSpMkLst>
        </pc:grpChg>
        <pc:grpChg chg="add mod">
          <ac:chgData name="TAKAHASHI Syuuto(is0361er)" userId="8e78f6a0-1b1f-4fae-850b-fec16be1eaab" providerId="ADAL" clId="{35027DB8-D3C7-425E-9352-951F81280E6C}" dt="2020-10-02T15:42:03.483" v="23735" actId="20577"/>
          <ac:grpSpMkLst>
            <pc:docMk/>
            <pc:sldMk cId="534206405" sldId="267"/>
            <ac:grpSpMk id="10" creationId="{08AA963C-AF92-4E49-93F9-95D098E5FA52}"/>
          </ac:grpSpMkLst>
        </pc:grpChg>
        <pc:grpChg chg="add mod">
          <ac:chgData name="TAKAHASHI Syuuto(is0361er)" userId="8e78f6a0-1b1f-4fae-850b-fec16be1eaab" providerId="ADAL" clId="{35027DB8-D3C7-425E-9352-951F81280E6C}" dt="2020-10-02T15:42:03.483" v="23735" actId="20577"/>
          <ac:grpSpMkLst>
            <pc:docMk/>
            <pc:sldMk cId="534206405" sldId="267"/>
            <ac:grpSpMk id="11" creationId="{358065AD-D4E6-4A0E-A613-EF4A906DD439}"/>
          </ac:grpSpMkLst>
        </pc:grpChg>
        <pc:cxnChg chg="mod">
          <ac:chgData name="TAKAHASHI Syuuto(is0361er)" userId="8e78f6a0-1b1f-4fae-850b-fec16be1eaab" providerId="ADAL" clId="{35027DB8-D3C7-425E-9352-951F81280E6C}" dt="2020-10-02T15:06:06.633" v="23347" actId="164"/>
          <ac:cxnSpMkLst>
            <pc:docMk/>
            <pc:sldMk cId="534206405" sldId="267"/>
            <ac:cxnSpMk id="54" creationId="{271ECDCC-F00C-428F-9FA4-1DB4C7553C0E}"/>
          </ac:cxnSpMkLst>
        </pc:cxnChg>
        <pc:cxnChg chg="mod">
          <ac:chgData name="TAKAHASHI Syuuto(is0361er)" userId="8e78f6a0-1b1f-4fae-850b-fec16be1eaab" providerId="ADAL" clId="{35027DB8-D3C7-425E-9352-951F81280E6C}" dt="2020-10-02T15:06:06.633" v="23347" actId="164"/>
          <ac:cxnSpMkLst>
            <pc:docMk/>
            <pc:sldMk cId="534206405" sldId="267"/>
            <ac:cxnSpMk id="55" creationId="{46E87E9B-DACA-4CA3-9F81-E6E3C7BF39BA}"/>
          </ac:cxnSpMkLst>
        </pc:cxnChg>
        <pc:cxnChg chg="mod">
          <ac:chgData name="TAKAHASHI Syuuto(is0361er)" userId="8e78f6a0-1b1f-4fae-850b-fec16be1eaab" providerId="ADAL" clId="{35027DB8-D3C7-425E-9352-951F81280E6C}" dt="2020-10-02T15:06:06.633" v="23347" actId="164"/>
          <ac:cxnSpMkLst>
            <pc:docMk/>
            <pc:sldMk cId="534206405" sldId="267"/>
            <ac:cxnSpMk id="56" creationId="{CD09993B-57E0-48F2-A2CF-7098010552B9}"/>
          </ac:cxnSpMkLst>
        </pc:cxnChg>
        <pc:cxnChg chg="mod">
          <ac:chgData name="TAKAHASHI Syuuto(is0361er)" userId="8e78f6a0-1b1f-4fae-850b-fec16be1eaab" providerId="ADAL" clId="{35027DB8-D3C7-425E-9352-951F81280E6C}" dt="2020-10-02T15:06:06.633" v="23347" actId="164"/>
          <ac:cxnSpMkLst>
            <pc:docMk/>
            <pc:sldMk cId="534206405" sldId="267"/>
            <ac:cxnSpMk id="59" creationId="{3E448AB4-5080-47ED-8F98-3F60C5317554}"/>
          </ac:cxnSpMkLst>
        </pc:cxnChg>
      </pc:sldChg>
      <pc:sldChg chg="addSp modSp modNotesTx">
        <pc:chgData name="TAKAHASHI Syuuto(is0361er)" userId="8e78f6a0-1b1f-4fae-850b-fec16be1eaab" providerId="ADAL" clId="{35027DB8-D3C7-425E-9352-951F81280E6C}" dt="2020-10-06T15:39:06.672" v="26102" actId="20577"/>
        <pc:sldMkLst>
          <pc:docMk/>
          <pc:sldMk cId="1165316172" sldId="268"/>
        </pc:sldMkLst>
        <pc:spChg chg="mod">
          <ac:chgData name="TAKAHASHI Syuuto(is0361er)" userId="8e78f6a0-1b1f-4fae-850b-fec16be1eaab" providerId="ADAL" clId="{35027DB8-D3C7-425E-9352-951F81280E6C}" dt="2020-09-30T16:28:49.361" v="12949" actId="207"/>
          <ac:spMkLst>
            <pc:docMk/>
            <pc:sldMk cId="1165316172" sldId="268"/>
            <ac:spMk id="9" creationId="{EA7900A2-9413-4F99-91A5-725F6F4F11DD}"/>
          </ac:spMkLst>
        </pc:spChg>
        <pc:spChg chg="mod">
          <ac:chgData name="TAKAHASHI Syuuto(is0361er)" userId="8e78f6a0-1b1f-4fae-850b-fec16be1eaab" providerId="ADAL" clId="{35027DB8-D3C7-425E-9352-951F81280E6C}" dt="2020-09-30T16:29:00.532" v="12951" actId="207"/>
          <ac:spMkLst>
            <pc:docMk/>
            <pc:sldMk cId="1165316172" sldId="268"/>
            <ac:spMk id="12" creationId="{D95E6104-17F3-4201-9DEA-B3B7DD34EFE2}"/>
          </ac:spMkLst>
        </pc:spChg>
        <pc:spChg chg="mod">
          <ac:chgData name="TAKAHASHI Syuuto(is0361er)" userId="8e78f6a0-1b1f-4fae-850b-fec16be1eaab" providerId="ADAL" clId="{35027DB8-D3C7-425E-9352-951F81280E6C}" dt="2020-10-02T04:04:06.017" v="21481" actId="1076"/>
          <ac:spMkLst>
            <pc:docMk/>
            <pc:sldMk cId="1165316172" sldId="268"/>
            <ac:spMk id="13" creationId="{E55948FE-17BC-47BD-997E-4D8DA1D1C4C5}"/>
          </ac:spMkLst>
        </pc:spChg>
        <pc:spChg chg="add mod">
          <ac:chgData name="TAKAHASHI Syuuto(is0361er)" userId="8e78f6a0-1b1f-4fae-850b-fec16be1eaab" providerId="ADAL" clId="{35027DB8-D3C7-425E-9352-951F81280E6C}" dt="2020-10-06T13:44:02.001" v="25028" actId="1076"/>
          <ac:spMkLst>
            <pc:docMk/>
            <pc:sldMk cId="1165316172" sldId="268"/>
            <ac:spMk id="20" creationId="{AD64202B-C9F2-4940-9DFE-8BB4E00FA0B3}"/>
          </ac:spMkLst>
        </pc:spChg>
        <pc:spChg chg="add mod">
          <ac:chgData name="TAKAHASHI Syuuto(is0361er)" userId="8e78f6a0-1b1f-4fae-850b-fec16be1eaab" providerId="ADAL" clId="{35027DB8-D3C7-425E-9352-951F81280E6C}" dt="2020-10-03T03:01:12.283" v="24892" actId="20577"/>
          <ac:spMkLst>
            <pc:docMk/>
            <pc:sldMk cId="1165316172" sldId="268"/>
            <ac:spMk id="21" creationId="{CC85F35E-C2BE-4679-8E88-0E0B7985823C}"/>
          </ac:spMkLst>
        </pc:spChg>
        <pc:spChg chg="add mod">
          <ac:chgData name="TAKAHASHI Syuuto(is0361er)" userId="8e78f6a0-1b1f-4fae-850b-fec16be1eaab" providerId="ADAL" clId="{35027DB8-D3C7-425E-9352-951F81280E6C}" dt="2020-10-03T03:01:17.165" v="24895" actId="20577"/>
          <ac:spMkLst>
            <pc:docMk/>
            <pc:sldMk cId="1165316172" sldId="268"/>
            <ac:spMk id="22" creationId="{F6749681-1A7A-47A0-A71E-857925185DB6}"/>
          </ac:spMkLst>
        </pc:spChg>
      </pc:sldChg>
      <pc:sldChg chg="addSp delSp modSp ord modTransition modNotesTx">
        <pc:chgData name="TAKAHASHI Syuuto(is0361er)" userId="8e78f6a0-1b1f-4fae-850b-fec16be1eaab" providerId="ADAL" clId="{35027DB8-D3C7-425E-9352-951F81280E6C}" dt="2020-10-03T02:53:00.341" v="24852"/>
        <pc:sldMkLst>
          <pc:docMk/>
          <pc:sldMk cId="2989159327" sldId="269"/>
        </pc:sldMkLst>
        <pc:spChg chg="mod">
          <ac:chgData name="TAKAHASHI Syuuto(is0361er)" userId="8e78f6a0-1b1f-4fae-850b-fec16be1eaab" providerId="ADAL" clId="{35027DB8-D3C7-425E-9352-951F81280E6C}" dt="2020-10-03T01:56:23.210" v="24493" actId="20577"/>
          <ac:spMkLst>
            <pc:docMk/>
            <pc:sldMk cId="2989159327" sldId="269"/>
            <ac:spMk id="7" creationId="{8CCA7914-3930-4685-BCD0-355C6293D845}"/>
          </ac:spMkLst>
        </pc:spChg>
        <pc:spChg chg="add del mod topLvl">
          <ac:chgData name="TAKAHASHI Syuuto(is0361er)" userId="8e78f6a0-1b1f-4fae-850b-fec16be1eaab" providerId="ADAL" clId="{35027DB8-D3C7-425E-9352-951F81280E6C}" dt="2020-10-03T01:53:43.519" v="24438" actId="478"/>
          <ac:spMkLst>
            <pc:docMk/>
            <pc:sldMk cId="2989159327" sldId="269"/>
            <ac:spMk id="14" creationId="{2907EB5F-620D-410C-9AE5-4CE78B360F7D}"/>
          </ac:spMkLst>
        </pc:spChg>
        <pc:spChg chg="mod">
          <ac:chgData name="TAKAHASHI Syuuto(is0361er)" userId="8e78f6a0-1b1f-4fae-850b-fec16be1eaab" providerId="ADAL" clId="{35027DB8-D3C7-425E-9352-951F81280E6C}" dt="2020-09-30T12:44:14.688" v="996" actId="1076"/>
          <ac:spMkLst>
            <pc:docMk/>
            <pc:sldMk cId="2989159327" sldId="269"/>
            <ac:spMk id="15" creationId="{F79096F1-DC96-443F-8643-B8615601092E}"/>
          </ac:spMkLst>
        </pc:spChg>
        <pc:spChg chg="mod">
          <ac:chgData name="TAKAHASHI Syuuto(is0361er)" userId="8e78f6a0-1b1f-4fae-850b-fec16be1eaab" providerId="ADAL" clId="{35027DB8-D3C7-425E-9352-951F81280E6C}" dt="2020-09-30T12:44:38.155" v="998" actId="1076"/>
          <ac:spMkLst>
            <pc:docMk/>
            <pc:sldMk cId="2989159327" sldId="269"/>
            <ac:spMk id="16" creationId="{CAC35A4C-8390-4F68-B83E-1EB30077F374}"/>
          </ac:spMkLst>
        </pc:spChg>
        <pc:spChg chg="add del mod">
          <ac:chgData name="TAKAHASHI Syuuto(is0361er)" userId="8e78f6a0-1b1f-4fae-850b-fec16be1eaab" providerId="ADAL" clId="{35027DB8-D3C7-425E-9352-951F81280E6C}" dt="2020-10-03T01:53:37.729" v="24436" actId="478"/>
          <ac:spMkLst>
            <pc:docMk/>
            <pc:sldMk cId="2989159327" sldId="269"/>
            <ac:spMk id="17" creationId="{A833A59B-C30C-4C86-9650-8D53711A523E}"/>
          </ac:spMkLst>
        </pc:spChg>
        <pc:grpChg chg="add del mod">
          <ac:chgData name="TAKAHASHI Syuuto(is0361er)" userId="8e78f6a0-1b1f-4fae-850b-fec16be1eaab" providerId="ADAL" clId="{35027DB8-D3C7-425E-9352-951F81280E6C}" dt="2020-10-03T01:53:43.519" v="24438" actId="478"/>
          <ac:grpSpMkLst>
            <pc:docMk/>
            <pc:sldMk cId="2989159327" sldId="269"/>
            <ac:grpSpMk id="2" creationId="{345AA082-48BC-4CD7-BE78-8F57DDB6BACB}"/>
          </ac:grpSpMkLst>
        </pc:grpChg>
        <pc:picChg chg="mod topLvl">
          <ac:chgData name="TAKAHASHI Syuuto(is0361er)" userId="8e78f6a0-1b1f-4fae-850b-fec16be1eaab" providerId="ADAL" clId="{35027DB8-D3C7-425E-9352-951F81280E6C}" dt="2020-10-03T01:54:51.113" v="24446" actId="1076"/>
          <ac:picMkLst>
            <pc:docMk/>
            <pc:sldMk cId="2989159327" sldId="269"/>
            <ac:picMk id="6" creationId="{21348DE5-3EB1-42ED-A694-259AA5D365F9}"/>
          </ac:picMkLst>
        </pc:picChg>
        <pc:cxnChg chg="add del mod">
          <ac:chgData name="TAKAHASHI Syuuto(is0361er)" userId="8e78f6a0-1b1f-4fae-850b-fec16be1eaab" providerId="ADAL" clId="{35027DB8-D3C7-425E-9352-951F81280E6C}" dt="2020-10-03T01:53:40.412" v="24437" actId="478"/>
          <ac:cxnSpMkLst>
            <pc:docMk/>
            <pc:sldMk cId="2989159327" sldId="269"/>
            <ac:cxnSpMk id="9" creationId="{84CAA656-B244-4D08-A3D2-336A7353DAC4}"/>
          </ac:cxnSpMkLst>
        </pc:cxnChg>
      </pc:sldChg>
      <pc:sldChg chg="addSp delSp modSp ord modTransition modNotesTx">
        <pc:chgData name="TAKAHASHI Syuuto(is0361er)" userId="8e78f6a0-1b1f-4fae-850b-fec16be1eaab" providerId="ADAL" clId="{35027DB8-D3C7-425E-9352-951F81280E6C}" dt="2020-10-03T02:52:58.498" v="24851"/>
        <pc:sldMkLst>
          <pc:docMk/>
          <pc:sldMk cId="3635510965" sldId="270"/>
        </pc:sldMkLst>
        <pc:spChg chg="mod">
          <ac:chgData name="TAKAHASHI Syuuto(is0361er)" userId="8e78f6a0-1b1f-4fae-850b-fec16be1eaab" providerId="ADAL" clId="{35027DB8-D3C7-425E-9352-951F81280E6C}" dt="2020-10-01T07:38:49.120" v="14453" actId="14100"/>
          <ac:spMkLst>
            <pc:docMk/>
            <pc:sldMk cId="3635510965" sldId="270"/>
            <ac:spMk id="16" creationId="{CAC35A4C-8390-4F68-B83E-1EB30077F374}"/>
          </ac:spMkLst>
        </pc:spChg>
        <pc:spChg chg="add del mod">
          <ac:chgData name="TAKAHASHI Syuuto(is0361er)" userId="8e78f6a0-1b1f-4fae-850b-fec16be1eaab" providerId="ADAL" clId="{35027DB8-D3C7-425E-9352-951F81280E6C}" dt="2020-09-30T12:22:43.927" v="122" actId="478"/>
          <ac:spMkLst>
            <pc:docMk/>
            <pc:sldMk cId="3635510965" sldId="270"/>
            <ac:spMk id="20" creationId="{203C4B8D-C944-4045-B544-A9B6BBC177DB}"/>
          </ac:spMkLst>
        </pc:spChg>
        <pc:spChg chg="add mod">
          <ac:chgData name="TAKAHASHI Syuuto(is0361er)" userId="8e78f6a0-1b1f-4fae-850b-fec16be1eaab" providerId="ADAL" clId="{35027DB8-D3C7-425E-9352-951F81280E6C}" dt="2020-09-30T12:57:07.866" v="1270" actId="1076"/>
          <ac:spMkLst>
            <pc:docMk/>
            <pc:sldMk cId="3635510965" sldId="270"/>
            <ac:spMk id="24" creationId="{F1029A1A-2AD7-45FE-AE4E-74D649A73476}"/>
          </ac:spMkLst>
        </pc:spChg>
        <pc:spChg chg="add del mod">
          <ac:chgData name="TAKAHASHI Syuuto(is0361er)" userId="8e78f6a0-1b1f-4fae-850b-fec16be1eaab" providerId="ADAL" clId="{35027DB8-D3C7-425E-9352-951F81280E6C}" dt="2020-09-30T12:57:15.036" v="1276"/>
          <ac:spMkLst>
            <pc:docMk/>
            <pc:sldMk cId="3635510965" sldId="270"/>
            <ac:spMk id="25" creationId="{0A476EA2-1F20-4D6A-A1B0-3D9E7C3E0F2D}"/>
          </ac:spMkLst>
        </pc:spChg>
        <pc:spChg chg="add mod">
          <ac:chgData name="TAKAHASHI Syuuto(is0361er)" userId="8e78f6a0-1b1f-4fae-850b-fec16be1eaab" providerId="ADAL" clId="{35027DB8-D3C7-425E-9352-951F81280E6C}" dt="2020-10-02T14:52:59.045" v="23088" actId="1076"/>
          <ac:spMkLst>
            <pc:docMk/>
            <pc:sldMk cId="3635510965" sldId="270"/>
            <ac:spMk id="25" creationId="{D10FF32E-89A0-4F98-98D4-F52B09259922}"/>
          </ac:spMkLst>
        </pc:spChg>
        <pc:spChg chg="add mod">
          <ac:chgData name="TAKAHASHI Syuuto(is0361er)" userId="8e78f6a0-1b1f-4fae-850b-fec16be1eaab" providerId="ADAL" clId="{35027DB8-D3C7-425E-9352-951F81280E6C}" dt="2020-09-30T12:58:09.553" v="1290" actId="1076"/>
          <ac:spMkLst>
            <pc:docMk/>
            <pc:sldMk cId="3635510965" sldId="270"/>
            <ac:spMk id="29" creationId="{746D7651-B45F-4367-A0A9-8E56CABF78BE}"/>
          </ac:spMkLst>
        </pc:spChg>
        <pc:picChg chg="mod">
          <ac:chgData name="TAKAHASHI Syuuto(is0361er)" userId="8e78f6a0-1b1f-4fae-850b-fec16be1eaab" providerId="ADAL" clId="{35027DB8-D3C7-425E-9352-951F81280E6C}" dt="2020-09-30T12:58:04.732" v="1289" actId="1076"/>
          <ac:picMkLst>
            <pc:docMk/>
            <pc:sldMk cId="3635510965" sldId="270"/>
            <ac:picMk id="3" creationId="{CF4671E6-45CB-42F3-AAD7-0D5A783752E0}"/>
          </ac:picMkLst>
        </pc:picChg>
        <pc:cxnChg chg="add mod">
          <ac:chgData name="TAKAHASHI Syuuto(is0361er)" userId="8e78f6a0-1b1f-4fae-850b-fec16be1eaab" providerId="ADAL" clId="{35027DB8-D3C7-425E-9352-951F81280E6C}" dt="2020-09-30T12:57:13.199" v="1273" actId="1076"/>
          <ac:cxnSpMkLst>
            <pc:docMk/>
            <pc:sldMk cId="3635510965" sldId="270"/>
            <ac:cxnSpMk id="21" creationId="{1A75D625-8F9A-442C-8600-64C7C4E49F1C}"/>
          </ac:cxnSpMkLst>
        </pc:cxnChg>
      </pc:sldChg>
      <pc:sldChg chg="addSp delSp modSp ord modTransition modNotesTx">
        <pc:chgData name="TAKAHASHI Syuuto(is0361er)" userId="8e78f6a0-1b1f-4fae-850b-fec16be1eaab" providerId="ADAL" clId="{35027DB8-D3C7-425E-9352-951F81280E6C}" dt="2020-10-03T02:52:55.818" v="24850"/>
        <pc:sldMkLst>
          <pc:docMk/>
          <pc:sldMk cId="3522935754" sldId="271"/>
        </pc:sldMkLst>
        <pc:spChg chg="mod">
          <ac:chgData name="TAKAHASHI Syuuto(is0361er)" userId="8e78f6a0-1b1f-4fae-850b-fec16be1eaab" providerId="ADAL" clId="{35027DB8-D3C7-425E-9352-951F81280E6C}" dt="2020-09-30T12:26:00.198" v="358" actId="1076"/>
          <ac:spMkLst>
            <pc:docMk/>
            <pc:sldMk cId="3522935754" sldId="271"/>
            <ac:spMk id="11" creationId="{67FADC60-4CCC-457A-B689-BEE9920F461F}"/>
          </ac:spMkLst>
        </pc:spChg>
        <pc:spChg chg="mod">
          <ac:chgData name="TAKAHASHI Syuuto(is0361er)" userId="8e78f6a0-1b1f-4fae-850b-fec16be1eaab" providerId="ADAL" clId="{35027DB8-D3C7-425E-9352-951F81280E6C}" dt="2020-09-30T12:25:39.691" v="355" actId="1076"/>
          <ac:spMkLst>
            <pc:docMk/>
            <pc:sldMk cId="3522935754" sldId="271"/>
            <ac:spMk id="12" creationId="{D95E6104-17F3-4201-9DEA-B3B7DD34EFE2}"/>
          </ac:spMkLst>
        </pc:spChg>
        <pc:spChg chg="mod">
          <ac:chgData name="TAKAHASHI Syuuto(is0361er)" userId="8e78f6a0-1b1f-4fae-850b-fec16be1eaab" providerId="ADAL" clId="{35027DB8-D3C7-425E-9352-951F81280E6C}" dt="2020-09-30T12:25:42.854" v="356" actId="1076"/>
          <ac:spMkLst>
            <pc:docMk/>
            <pc:sldMk cId="3522935754" sldId="271"/>
            <ac:spMk id="13" creationId="{1E19EB97-D232-437C-9A4D-072AE6100A5D}"/>
          </ac:spMkLst>
        </pc:spChg>
        <pc:spChg chg="mod">
          <ac:chgData name="TAKAHASHI Syuuto(is0361er)" userId="8e78f6a0-1b1f-4fae-850b-fec16be1eaab" providerId="ADAL" clId="{35027DB8-D3C7-425E-9352-951F81280E6C}" dt="2020-09-30T12:25:37.073" v="354" actId="1076"/>
          <ac:spMkLst>
            <pc:docMk/>
            <pc:sldMk cId="3522935754" sldId="271"/>
            <ac:spMk id="15" creationId="{F79096F1-DC96-443F-8643-B8615601092E}"/>
          </ac:spMkLst>
        </pc:spChg>
        <pc:spChg chg="mod">
          <ac:chgData name="TAKAHASHI Syuuto(is0361er)" userId="8e78f6a0-1b1f-4fae-850b-fec16be1eaab" providerId="ADAL" clId="{35027DB8-D3C7-425E-9352-951F81280E6C}" dt="2020-10-03T02:17:26.713" v="24660"/>
          <ac:spMkLst>
            <pc:docMk/>
            <pc:sldMk cId="3522935754" sldId="271"/>
            <ac:spMk id="16" creationId="{CAC35A4C-8390-4F68-B83E-1EB30077F374}"/>
          </ac:spMkLst>
        </pc:spChg>
        <pc:spChg chg="mod">
          <ac:chgData name="TAKAHASHI Syuuto(is0361er)" userId="8e78f6a0-1b1f-4fae-850b-fec16be1eaab" providerId="ADAL" clId="{35027DB8-D3C7-425E-9352-951F81280E6C}" dt="2020-09-30T12:25:57.060" v="357" actId="1076"/>
          <ac:spMkLst>
            <pc:docMk/>
            <pc:sldMk cId="3522935754" sldId="271"/>
            <ac:spMk id="18" creationId="{D159F1B1-BC48-4206-9CBB-52BED2B1B053}"/>
          </ac:spMkLst>
        </pc:spChg>
        <pc:spChg chg="mod">
          <ac:chgData name="TAKAHASHI Syuuto(is0361er)" userId="8e78f6a0-1b1f-4fae-850b-fec16be1eaab" providerId="ADAL" clId="{35027DB8-D3C7-425E-9352-951F81280E6C}" dt="2020-09-30T12:14:30.762" v="14" actId="1076"/>
          <ac:spMkLst>
            <pc:docMk/>
            <pc:sldMk cId="3522935754" sldId="271"/>
            <ac:spMk id="22" creationId="{63893EC7-E04B-43AA-83A5-46B8C7E39A95}"/>
          </ac:spMkLst>
        </pc:spChg>
        <pc:spChg chg="add mod">
          <ac:chgData name="TAKAHASHI Syuuto(is0361er)" userId="8e78f6a0-1b1f-4fae-850b-fec16be1eaab" providerId="ADAL" clId="{35027DB8-D3C7-425E-9352-951F81280E6C}" dt="2020-09-30T12:14:15.384" v="11" actId="571"/>
          <ac:spMkLst>
            <pc:docMk/>
            <pc:sldMk cId="3522935754" sldId="271"/>
            <ac:spMk id="24" creationId="{DB880880-187F-49DF-B156-28AFFC2A714F}"/>
          </ac:spMkLst>
        </pc:spChg>
        <pc:spChg chg="mod">
          <ac:chgData name="TAKAHASHI Syuuto(is0361er)" userId="8e78f6a0-1b1f-4fae-850b-fec16be1eaab" providerId="ADAL" clId="{35027DB8-D3C7-425E-9352-951F81280E6C}" dt="2020-09-30T12:18:44.315" v="51" actId="1076"/>
          <ac:spMkLst>
            <pc:docMk/>
            <pc:sldMk cId="3522935754" sldId="271"/>
            <ac:spMk id="27" creationId="{840A9F02-3DB1-4702-84C9-41EEB8397350}"/>
          </ac:spMkLst>
        </pc:spChg>
        <pc:spChg chg="add mod">
          <ac:chgData name="TAKAHASHI Syuuto(is0361er)" userId="8e78f6a0-1b1f-4fae-850b-fec16be1eaab" providerId="ADAL" clId="{35027DB8-D3C7-425E-9352-951F81280E6C}" dt="2020-09-30T12:22:15.618" v="110" actId="1076"/>
          <ac:spMkLst>
            <pc:docMk/>
            <pc:sldMk cId="3522935754" sldId="271"/>
            <ac:spMk id="53" creationId="{F3CAB0BA-C4EF-4738-BF33-2E041EBDAD92}"/>
          </ac:spMkLst>
        </pc:spChg>
        <pc:spChg chg="add mod">
          <ac:chgData name="TAKAHASHI Syuuto(is0361er)" userId="8e78f6a0-1b1f-4fae-850b-fec16be1eaab" providerId="ADAL" clId="{35027DB8-D3C7-425E-9352-951F81280E6C}" dt="2020-09-30T12:22:33.349" v="119" actId="20577"/>
          <ac:spMkLst>
            <pc:docMk/>
            <pc:sldMk cId="3522935754" sldId="271"/>
            <ac:spMk id="56" creationId="{178037A1-BFDE-4789-AC86-C1DB78F07272}"/>
          </ac:spMkLst>
        </pc:spChg>
        <pc:spChg chg="add mod">
          <ac:chgData name="TAKAHASHI Syuuto(is0361er)" userId="8e78f6a0-1b1f-4fae-850b-fec16be1eaab" providerId="ADAL" clId="{35027DB8-D3C7-425E-9352-951F81280E6C}" dt="2020-09-30T12:27:11.891" v="359" actId="1076"/>
          <ac:spMkLst>
            <pc:docMk/>
            <pc:sldMk cId="3522935754" sldId="271"/>
            <ac:spMk id="57" creationId="{920F7490-34F1-4A7E-B83F-B463AA5DC5C3}"/>
          </ac:spMkLst>
        </pc:spChg>
        <pc:spChg chg="add mod">
          <ac:chgData name="TAKAHASHI Syuuto(is0361er)" userId="8e78f6a0-1b1f-4fae-850b-fec16be1eaab" providerId="ADAL" clId="{35027DB8-D3C7-425E-9352-951F81280E6C}" dt="2020-10-01T07:43:54.039" v="14737" actId="1076"/>
          <ac:spMkLst>
            <pc:docMk/>
            <pc:sldMk cId="3522935754" sldId="271"/>
            <ac:spMk id="62" creationId="{7A15F8F8-670D-4325-87C5-F15A07E9D1CF}"/>
          </ac:spMkLst>
        </pc:spChg>
        <pc:spChg chg="add mod">
          <ac:chgData name="TAKAHASHI Syuuto(is0361er)" userId="8e78f6a0-1b1f-4fae-850b-fec16be1eaab" providerId="ADAL" clId="{35027DB8-D3C7-425E-9352-951F81280E6C}" dt="2020-09-30T12:58:22.566" v="1294" actId="1076"/>
          <ac:spMkLst>
            <pc:docMk/>
            <pc:sldMk cId="3522935754" sldId="271"/>
            <ac:spMk id="65" creationId="{AF41F893-92A6-4C7F-81F2-B0B117784FBE}"/>
          </ac:spMkLst>
        </pc:spChg>
        <pc:picChg chg="mod">
          <ac:chgData name="TAKAHASHI Syuuto(is0361er)" userId="8e78f6a0-1b1f-4fae-850b-fec16be1eaab" providerId="ADAL" clId="{35027DB8-D3C7-425E-9352-951F81280E6C}" dt="2020-09-30T12:58:16.325" v="1293" actId="1076"/>
          <ac:picMkLst>
            <pc:docMk/>
            <pc:sldMk cId="3522935754" sldId="271"/>
            <ac:picMk id="5" creationId="{B41EFEA8-9FA9-4034-88C1-BFE34F207A34}"/>
          </ac:picMkLst>
        </pc:picChg>
        <pc:picChg chg="mod">
          <ac:chgData name="TAKAHASHI Syuuto(is0361er)" userId="8e78f6a0-1b1f-4fae-850b-fec16be1eaab" providerId="ADAL" clId="{35027DB8-D3C7-425E-9352-951F81280E6C}" dt="2020-09-30T12:18:09.473" v="43" actId="1076"/>
          <ac:picMkLst>
            <pc:docMk/>
            <pc:sldMk cId="3522935754" sldId="271"/>
            <ac:picMk id="19" creationId="{57A46BEE-36E5-4566-AD2B-ACB1DCC3F3B8}"/>
          </ac:picMkLst>
        </pc:picChg>
        <pc:picChg chg="add mod">
          <ac:chgData name="TAKAHASHI Syuuto(is0361er)" userId="8e78f6a0-1b1f-4fae-850b-fec16be1eaab" providerId="ADAL" clId="{35027DB8-D3C7-425E-9352-951F81280E6C}" dt="2020-09-30T12:14:42.173" v="17" actId="1076"/>
          <ac:picMkLst>
            <pc:docMk/>
            <pc:sldMk cId="3522935754" sldId="271"/>
            <ac:picMk id="25" creationId="{B4A179E6-6C9E-4CD1-B09D-9B9D32578B65}"/>
          </ac:picMkLst>
        </pc:picChg>
        <pc:picChg chg="mod">
          <ac:chgData name="TAKAHASHI Syuuto(is0361er)" userId="8e78f6a0-1b1f-4fae-850b-fec16be1eaab" providerId="ADAL" clId="{35027DB8-D3C7-425E-9352-951F81280E6C}" dt="2020-09-30T12:14:45.816" v="18" actId="1076"/>
          <ac:picMkLst>
            <pc:docMk/>
            <pc:sldMk cId="3522935754" sldId="271"/>
            <ac:picMk id="26" creationId="{7CAB4DF0-B1AA-44E4-9CEE-6C5C7F881893}"/>
          </ac:picMkLst>
        </pc:picChg>
        <pc:picChg chg="add del mod">
          <ac:chgData name="TAKAHASHI Syuuto(is0361er)" userId="8e78f6a0-1b1f-4fae-850b-fec16be1eaab" providerId="ADAL" clId="{35027DB8-D3C7-425E-9352-951F81280E6C}" dt="2020-09-30T12:19:43.238" v="53" actId="478"/>
          <ac:picMkLst>
            <pc:docMk/>
            <pc:sldMk cId="3522935754" sldId="271"/>
            <ac:picMk id="36" creationId="{8EF910E3-AB91-43F0-8266-7E6A03872FBE}"/>
          </ac:picMkLst>
        </pc:picChg>
        <pc:picChg chg="add mod">
          <ac:chgData name="TAKAHASHI Syuuto(is0361er)" userId="8e78f6a0-1b1f-4fae-850b-fec16be1eaab" providerId="ADAL" clId="{35027DB8-D3C7-425E-9352-951F81280E6C}" dt="2020-09-30T12:19:59.399" v="57" actId="1076"/>
          <ac:picMkLst>
            <pc:docMk/>
            <pc:sldMk cId="3522935754" sldId="271"/>
            <ac:picMk id="41" creationId="{40D5CE3C-89C8-4909-A6D7-3A9555B836EE}"/>
          </ac:picMkLst>
        </pc:picChg>
        <pc:cxnChg chg="mod">
          <ac:chgData name="TAKAHASHI Syuuto(is0361er)" userId="8e78f6a0-1b1f-4fae-850b-fec16be1eaab" providerId="ADAL" clId="{35027DB8-D3C7-425E-9352-951F81280E6C}" dt="2020-09-30T12:26:00.198" v="358" actId="1076"/>
          <ac:cxnSpMkLst>
            <pc:docMk/>
            <pc:sldMk cId="3522935754" sldId="271"/>
            <ac:cxnSpMk id="17" creationId="{4E7233BE-9759-47AD-8AF7-312236012689}"/>
          </ac:cxnSpMkLst>
        </pc:cxnChg>
        <pc:cxnChg chg="add mod">
          <ac:chgData name="TAKAHASHI Syuuto(is0361er)" userId="8e78f6a0-1b1f-4fae-850b-fec16be1eaab" providerId="ADAL" clId="{35027DB8-D3C7-425E-9352-951F81280E6C}" dt="2020-09-30T12:27:43.616" v="361" actId="14100"/>
          <ac:cxnSpMkLst>
            <pc:docMk/>
            <pc:sldMk cId="3522935754" sldId="271"/>
            <ac:cxnSpMk id="21" creationId="{1C723652-1C3F-4B95-8466-C555D75E6060}"/>
          </ac:cxnSpMkLst>
        </pc:cxnChg>
        <pc:cxnChg chg="mod">
          <ac:chgData name="TAKAHASHI Syuuto(is0361er)" userId="8e78f6a0-1b1f-4fae-850b-fec16be1eaab" providerId="ADAL" clId="{35027DB8-D3C7-425E-9352-951F81280E6C}" dt="2020-09-30T12:14:30.762" v="14" actId="1076"/>
          <ac:cxnSpMkLst>
            <pc:docMk/>
            <pc:sldMk cId="3522935754" sldId="271"/>
            <ac:cxnSpMk id="23" creationId="{119EC166-9A92-47B3-92D2-6CDB79AA8A3E}"/>
          </ac:cxnSpMkLst>
        </pc:cxnChg>
        <pc:cxnChg chg="add mod">
          <ac:chgData name="TAKAHASHI Syuuto(is0361er)" userId="8e78f6a0-1b1f-4fae-850b-fec16be1eaab" providerId="ADAL" clId="{35027DB8-D3C7-425E-9352-951F81280E6C}" dt="2020-09-30T12:27:38.290" v="360" actId="14100"/>
          <ac:cxnSpMkLst>
            <pc:docMk/>
            <pc:sldMk cId="3522935754" sldId="271"/>
            <ac:cxnSpMk id="30" creationId="{A4B29AC7-7943-4D57-9640-AB7EBB574C95}"/>
          </ac:cxnSpMkLst>
        </pc:cxnChg>
        <pc:cxnChg chg="add mod">
          <ac:chgData name="TAKAHASHI Syuuto(is0361er)" userId="8e78f6a0-1b1f-4fae-850b-fec16be1eaab" providerId="ADAL" clId="{35027DB8-D3C7-425E-9352-951F81280E6C}" dt="2020-10-02T07:03:16.065" v="22926" actId="1076"/>
          <ac:cxnSpMkLst>
            <pc:docMk/>
            <pc:sldMk cId="3522935754" sldId="271"/>
            <ac:cxnSpMk id="31" creationId="{E30D33B8-E3E3-4194-8F37-E6E811CFC0A3}"/>
          </ac:cxnSpMkLst>
        </pc:cxnChg>
        <pc:cxnChg chg="add del mod">
          <ac:chgData name="TAKAHASHI Syuuto(is0361er)" userId="8e78f6a0-1b1f-4fae-850b-fec16be1eaab" providerId="ADAL" clId="{35027DB8-D3C7-425E-9352-951F81280E6C}" dt="2020-09-30T12:19:44.056" v="54" actId="478"/>
          <ac:cxnSpMkLst>
            <pc:docMk/>
            <pc:sldMk cId="3522935754" sldId="271"/>
            <ac:cxnSpMk id="37" creationId="{E963B760-82A0-44A1-BCDE-0801C07A01BB}"/>
          </ac:cxnSpMkLst>
        </pc:cxnChg>
        <pc:cxnChg chg="add mod">
          <ac:chgData name="TAKAHASHI Syuuto(is0361er)" userId="8e78f6a0-1b1f-4fae-850b-fec16be1eaab" providerId="ADAL" clId="{35027DB8-D3C7-425E-9352-951F81280E6C}" dt="2020-09-30T12:20:15.100" v="63" actId="14100"/>
          <ac:cxnSpMkLst>
            <pc:docMk/>
            <pc:sldMk cId="3522935754" sldId="271"/>
            <ac:cxnSpMk id="42" creationId="{85ACC4E6-9A34-4CAF-9A12-DA8B89C56663}"/>
          </ac:cxnSpMkLst>
        </pc:cxnChg>
        <pc:cxnChg chg="add mod">
          <ac:chgData name="TAKAHASHI Syuuto(is0361er)" userId="8e78f6a0-1b1f-4fae-850b-fec16be1eaab" providerId="ADAL" clId="{35027DB8-D3C7-425E-9352-951F81280E6C}" dt="2020-09-30T12:21:41.186" v="90" actId="692"/>
          <ac:cxnSpMkLst>
            <pc:docMk/>
            <pc:sldMk cId="3522935754" sldId="271"/>
            <ac:cxnSpMk id="45" creationId="{33A4CF7B-4954-4FFB-91E2-1C0DAE97C693}"/>
          </ac:cxnSpMkLst>
        </pc:cxnChg>
        <pc:cxnChg chg="add mod">
          <ac:chgData name="TAKAHASHI Syuuto(is0361er)" userId="8e78f6a0-1b1f-4fae-850b-fec16be1eaab" providerId="ADAL" clId="{35027DB8-D3C7-425E-9352-951F81280E6C}" dt="2020-09-30T12:21:50.072" v="93" actId="14100"/>
          <ac:cxnSpMkLst>
            <pc:docMk/>
            <pc:sldMk cId="3522935754" sldId="271"/>
            <ac:cxnSpMk id="49" creationId="{456A6C6D-6D01-4B7F-860A-54B41124D7AF}"/>
          </ac:cxnSpMkLst>
        </pc:cxnChg>
        <pc:cxnChg chg="add del">
          <ac:chgData name="TAKAHASHI Syuuto(is0361er)" userId="8e78f6a0-1b1f-4fae-850b-fec16be1eaab" providerId="ADAL" clId="{35027DB8-D3C7-425E-9352-951F81280E6C}" dt="2020-09-30T12:21:57.831" v="95"/>
          <ac:cxnSpMkLst>
            <pc:docMk/>
            <pc:sldMk cId="3522935754" sldId="271"/>
            <ac:cxnSpMk id="52" creationId="{ACB2694D-0AB5-4C80-97FC-6FF17BA5C817}"/>
          </ac:cxnSpMkLst>
        </pc:cxnChg>
        <pc:cxnChg chg="add mod">
          <ac:chgData name="TAKAHASHI Syuuto(is0361er)" userId="8e78f6a0-1b1f-4fae-850b-fec16be1eaab" providerId="ADAL" clId="{35027DB8-D3C7-425E-9352-951F81280E6C}" dt="2020-09-30T12:22:26.656" v="115" actId="1076"/>
          <ac:cxnSpMkLst>
            <pc:docMk/>
            <pc:sldMk cId="3522935754" sldId="271"/>
            <ac:cxnSpMk id="54" creationId="{FAC59E5A-7A5E-4FFB-80CB-A81A1E4E5BEC}"/>
          </ac:cxnSpMkLst>
        </pc:cxnChg>
        <pc:cxnChg chg="add mod">
          <ac:chgData name="TAKAHASHI Syuuto(is0361er)" userId="8e78f6a0-1b1f-4fae-850b-fec16be1eaab" providerId="ADAL" clId="{35027DB8-D3C7-425E-9352-951F81280E6C}" dt="2020-10-01T07:43:56.424" v="14738" actId="14100"/>
          <ac:cxnSpMkLst>
            <pc:docMk/>
            <pc:sldMk cId="3522935754" sldId="271"/>
            <ac:cxnSpMk id="61" creationId="{38C8A836-9E9D-4C0C-A0E8-35963159646E}"/>
          </ac:cxnSpMkLst>
        </pc:cxnChg>
      </pc:sldChg>
      <pc:sldChg chg="addSp delSp modSp add mod delAnim modAnim modNotesTx">
        <pc:chgData name="TAKAHASHI Syuuto(is0361er)" userId="8e78f6a0-1b1f-4fae-850b-fec16be1eaab" providerId="ADAL" clId="{35027DB8-D3C7-425E-9352-951F81280E6C}" dt="2020-10-06T15:48:59.565" v="26639" actId="20577"/>
        <pc:sldMkLst>
          <pc:docMk/>
          <pc:sldMk cId="3579161365" sldId="272"/>
        </pc:sldMkLst>
        <pc:spChg chg="mod">
          <ac:chgData name="TAKAHASHI Syuuto(is0361er)" userId="8e78f6a0-1b1f-4fae-850b-fec16be1eaab" providerId="ADAL" clId="{35027DB8-D3C7-425E-9352-951F81280E6C}" dt="2020-09-30T12:29:32.591" v="420" actId="20577"/>
          <ac:spMkLst>
            <pc:docMk/>
            <pc:sldMk cId="3579161365" sldId="272"/>
            <ac:spMk id="7" creationId="{8CCA7914-3930-4685-BCD0-355C6293D845}"/>
          </ac:spMkLst>
        </pc:spChg>
        <pc:spChg chg="del">
          <ac:chgData name="TAKAHASHI Syuuto(is0361er)" userId="8e78f6a0-1b1f-4fae-850b-fec16be1eaab" providerId="ADAL" clId="{35027DB8-D3C7-425E-9352-951F81280E6C}" dt="2020-09-30T12:39:47.525" v="579" actId="478"/>
          <ac:spMkLst>
            <pc:docMk/>
            <pc:sldMk cId="3579161365" sldId="272"/>
            <ac:spMk id="11" creationId="{67FADC60-4CCC-457A-B689-BEE9920F461F}"/>
          </ac:spMkLst>
        </pc:spChg>
        <pc:spChg chg="mod">
          <ac:chgData name="TAKAHASHI Syuuto(is0361er)" userId="8e78f6a0-1b1f-4fae-850b-fec16be1eaab" providerId="ADAL" clId="{35027DB8-D3C7-425E-9352-951F81280E6C}" dt="2020-09-30T12:41:01.614" v="741"/>
          <ac:spMkLst>
            <pc:docMk/>
            <pc:sldMk cId="3579161365" sldId="272"/>
            <ac:spMk id="12" creationId="{D95E6104-17F3-4201-9DEA-B3B7DD34EFE2}"/>
          </ac:spMkLst>
        </pc:spChg>
        <pc:spChg chg="mod">
          <ac:chgData name="TAKAHASHI Syuuto(is0361er)" userId="8e78f6a0-1b1f-4fae-850b-fec16be1eaab" providerId="ADAL" clId="{35027DB8-D3C7-425E-9352-951F81280E6C}" dt="2020-09-30T12:40:05.412" v="582" actId="1076"/>
          <ac:spMkLst>
            <pc:docMk/>
            <pc:sldMk cId="3579161365" sldId="272"/>
            <ac:spMk id="15" creationId="{F79096F1-DC96-443F-8643-B8615601092E}"/>
          </ac:spMkLst>
        </pc:spChg>
        <pc:spChg chg="mod">
          <ac:chgData name="TAKAHASHI Syuuto(is0361er)" userId="8e78f6a0-1b1f-4fae-850b-fec16be1eaab" providerId="ADAL" clId="{35027DB8-D3C7-425E-9352-951F81280E6C}" dt="2020-09-30T12:43:56.273" v="992" actId="1076"/>
          <ac:spMkLst>
            <pc:docMk/>
            <pc:sldMk cId="3579161365" sldId="272"/>
            <ac:spMk id="16" creationId="{CAC35A4C-8390-4F68-B83E-1EB30077F374}"/>
          </ac:spMkLst>
        </pc:spChg>
        <pc:spChg chg="del">
          <ac:chgData name="TAKAHASHI Syuuto(is0361er)" userId="8e78f6a0-1b1f-4fae-850b-fec16be1eaab" providerId="ADAL" clId="{35027DB8-D3C7-425E-9352-951F81280E6C}" dt="2020-09-30T12:39:38.344" v="576" actId="478"/>
          <ac:spMkLst>
            <pc:docMk/>
            <pc:sldMk cId="3579161365" sldId="272"/>
            <ac:spMk id="18" creationId="{D159F1B1-BC48-4206-9CBB-52BED2B1B053}"/>
          </ac:spMkLst>
        </pc:spChg>
        <pc:spChg chg="del">
          <ac:chgData name="TAKAHASHI Syuuto(is0361er)" userId="8e78f6a0-1b1f-4fae-850b-fec16be1eaab" providerId="ADAL" clId="{35027DB8-D3C7-425E-9352-951F81280E6C}" dt="2020-09-30T12:39:45.379" v="578" actId="478"/>
          <ac:spMkLst>
            <pc:docMk/>
            <pc:sldMk cId="3579161365" sldId="272"/>
            <ac:spMk id="22" creationId="{63893EC7-E04B-43AA-83A5-46B8C7E39A95}"/>
          </ac:spMkLst>
        </pc:spChg>
        <pc:spChg chg="del">
          <ac:chgData name="TAKAHASHI Syuuto(is0361er)" userId="8e78f6a0-1b1f-4fae-850b-fec16be1eaab" providerId="ADAL" clId="{35027DB8-D3C7-425E-9352-951F81280E6C}" dt="2020-09-30T12:39:45.379" v="578" actId="478"/>
          <ac:spMkLst>
            <pc:docMk/>
            <pc:sldMk cId="3579161365" sldId="272"/>
            <ac:spMk id="27" creationId="{840A9F02-3DB1-4702-84C9-41EEB8397350}"/>
          </ac:spMkLst>
        </pc:spChg>
        <pc:spChg chg="add mod">
          <ac:chgData name="TAKAHASHI Syuuto(is0361er)" userId="8e78f6a0-1b1f-4fae-850b-fec16be1eaab" providerId="ADAL" clId="{35027DB8-D3C7-425E-9352-951F81280E6C}" dt="2020-10-03T00:32:29.357" v="24041" actId="164"/>
          <ac:spMkLst>
            <pc:docMk/>
            <pc:sldMk cId="3579161365" sldId="272"/>
            <ac:spMk id="32" creationId="{4A1AA0B0-5B36-4192-8AFB-C9276808F870}"/>
          </ac:spMkLst>
        </pc:spChg>
        <pc:spChg chg="add mod ord">
          <ac:chgData name="TAKAHASHI Syuuto(is0361er)" userId="8e78f6a0-1b1f-4fae-850b-fec16be1eaab" providerId="ADAL" clId="{35027DB8-D3C7-425E-9352-951F81280E6C}" dt="2020-10-03T00:33:13.007" v="24048" actId="1076"/>
          <ac:spMkLst>
            <pc:docMk/>
            <pc:sldMk cId="3579161365" sldId="272"/>
            <ac:spMk id="33" creationId="{4CE04F69-AE99-4622-8926-D8FE99FBA99F}"/>
          </ac:spMkLst>
        </pc:spChg>
        <pc:spChg chg="add del mod">
          <ac:chgData name="TAKAHASHI Syuuto(is0361er)" userId="8e78f6a0-1b1f-4fae-850b-fec16be1eaab" providerId="ADAL" clId="{35027DB8-D3C7-425E-9352-951F81280E6C}" dt="2020-10-03T00:38:26.205" v="24091" actId="478"/>
          <ac:spMkLst>
            <pc:docMk/>
            <pc:sldMk cId="3579161365" sldId="272"/>
            <ac:spMk id="34" creationId="{BAF67CCD-C97C-49FE-90E5-A08E787C8289}"/>
          </ac:spMkLst>
        </pc:spChg>
        <pc:spChg chg="add del mod">
          <ac:chgData name="TAKAHASHI Syuuto(is0361er)" userId="8e78f6a0-1b1f-4fae-850b-fec16be1eaab" providerId="ADAL" clId="{35027DB8-D3C7-425E-9352-951F81280E6C}" dt="2020-10-03T00:38:33.070" v="24093" actId="478"/>
          <ac:spMkLst>
            <pc:docMk/>
            <pc:sldMk cId="3579161365" sldId="272"/>
            <ac:spMk id="37" creationId="{1E68DF74-3E29-4E27-9DB5-8D224BD7D68A}"/>
          </ac:spMkLst>
        </pc:spChg>
        <pc:spChg chg="add mod ord">
          <ac:chgData name="TAKAHASHI Syuuto(is0361er)" userId="8e78f6a0-1b1f-4fae-850b-fec16be1eaab" providerId="ADAL" clId="{35027DB8-D3C7-425E-9352-951F81280E6C}" dt="2020-10-03T00:59:20.371" v="24158" actId="164"/>
          <ac:spMkLst>
            <pc:docMk/>
            <pc:sldMk cId="3579161365" sldId="272"/>
            <ac:spMk id="41" creationId="{F9FDA753-3FB5-4431-84C3-3EFFADEDE948}"/>
          </ac:spMkLst>
        </pc:spChg>
        <pc:spChg chg="add mod ord">
          <ac:chgData name="TAKAHASHI Syuuto(is0361er)" userId="8e78f6a0-1b1f-4fae-850b-fec16be1eaab" providerId="ADAL" clId="{35027DB8-D3C7-425E-9352-951F81280E6C}" dt="2020-10-03T00:59:20.371" v="24158" actId="164"/>
          <ac:spMkLst>
            <pc:docMk/>
            <pc:sldMk cId="3579161365" sldId="272"/>
            <ac:spMk id="43" creationId="{97DE26F7-A27A-498B-9AE7-C5758BE77C4A}"/>
          </ac:spMkLst>
        </pc:spChg>
        <pc:spChg chg="add mod">
          <ac:chgData name="TAKAHASHI Syuuto(is0361er)" userId="8e78f6a0-1b1f-4fae-850b-fec16be1eaab" providerId="ADAL" clId="{35027DB8-D3C7-425E-9352-951F81280E6C}" dt="2020-10-03T01:01:13.912" v="24179" actId="164"/>
          <ac:spMkLst>
            <pc:docMk/>
            <pc:sldMk cId="3579161365" sldId="272"/>
            <ac:spMk id="45" creationId="{6A959D4A-A25E-4B2E-AF93-ED6D8110BD04}"/>
          </ac:spMkLst>
        </pc:spChg>
        <pc:spChg chg="add mod">
          <ac:chgData name="TAKAHASHI Syuuto(is0361er)" userId="8e78f6a0-1b1f-4fae-850b-fec16be1eaab" providerId="ADAL" clId="{35027DB8-D3C7-425E-9352-951F81280E6C}" dt="2020-10-03T01:01:13.912" v="24179" actId="164"/>
          <ac:spMkLst>
            <pc:docMk/>
            <pc:sldMk cId="3579161365" sldId="272"/>
            <ac:spMk id="47" creationId="{3822B615-578C-4FD6-BE67-6D455F4F0D17}"/>
          </ac:spMkLst>
        </pc:spChg>
        <pc:spChg chg="del">
          <ac:chgData name="TAKAHASHI Syuuto(is0361er)" userId="8e78f6a0-1b1f-4fae-850b-fec16be1eaab" providerId="ADAL" clId="{35027DB8-D3C7-425E-9352-951F81280E6C}" dt="2020-09-30T12:39:45.379" v="578" actId="478"/>
          <ac:spMkLst>
            <pc:docMk/>
            <pc:sldMk cId="3579161365" sldId="272"/>
            <ac:spMk id="53" creationId="{F3CAB0BA-C4EF-4738-BF33-2E041EBDAD92}"/>
          </ac:spMkLst>
        </pc:spChg>
        <pc:spChg chg="del">
          <ac:chgData name="TAKAHASHI Syuuto(is0361er)" userId="8e78f6a0-1b1f-4fae-850b-fec16be1eaab" providerId="ADAL" clId="{35027DB8-D3C7-425E-9352-951F81280E6C}" dt="2020-09-30T12:39:45.379" v="578" actId="478"/>
          <ac:spMkLst>
            <pc:docMk/>
            <pc:sldMk cId="3579161365" sldId="272"/>
            <ac:spMk id="56" creationId="{178037A1-BFDE-4789-AC86-C1DB78F07272}"/>
          </ac:spMkLst>
        </pc:spChg>
        <pc:spChg chg="del">
          <ac:chgData name="TAKAHASHI Syuuto(is0361er)" userId="8e78f6a0-1b1f-4fae-850b-fec16be1eaab" providerId="ADAL" clId="{35027DB8-D3C7-425E-9352-951F81280E6C}" dt="2020-09-30T12:39:38.344" v="576" actId="478"/>
          <ac:spMkLst>
            <pc:docMk/>
            <pc:sldMk cId="3579161365" sldId="272"/>
            <ac:spMk id="57" creationId="{920F7490-34F1-4A7E-B83F-B463AA5DC5C3}"/>
          </ac:spMkLst>
        </pc:spChg>
        <pc:grpChg chg="add del mod">
          <ac:chgData name="TAKAHASHI Syuuto(is0361er)" userId="8e78f6a0-1b1f-4fae-850b-fec16be1eaab" providerId="ADAL" clId="{35027DB8-D3C7-425E-9352-951F81280E6C}" dt="2020-10-03T00:34:11.480" v="24057"/>
          <ac:grpSpMkLst>
            <pc:docMk/>
            <pc:sldMk cId="3579161365" sldId="272"/>
            <ac:grpSpMk id="38" creationId="{F3CF450F-0E3F-433D-A9ED-F7B8581378D8}"/>
          </ac:grpSpMkLst>
        </pc:grpChg>
        <pc:grpChg chg="add mod">
          <ac:chgData name="TAKAHASHI Syuuto(is0361er)" userId="8e78f6a0-1b1f-4fae-850b-fec16be1eaab" providerId="ADAL" clId="{35027DB8-D3C7-425E-9352-951F81280E6C}" dt="2020-10-03T01:02:42.556" v="24189" actId="1076"/>
          <ac:grpSpMkLst>
            <pc:docMk/>
            <pc:sldMk cId="3579161365" sldId="272"/>
            <ac:grpSpMk id="44" creationId="{B1A70BB3-675B-4B44-A3E7-0DE3B0B01944}"/>
          </ac:grpSpMkLst>
        </pc:grpChg>
        <pc:grpChg chg="add mod">
          <ac:chgData name="TAKAHASHI Syuuto(is0361er)" userId="8e78f6a0-1b1f-4fae-850b-fec16be1eaab" providerId="ADAL" clId="{35027DB8-D3C7-425E-9352-951F81280E6C}" dt="2020-10-03T01:02:47.860" v="24190" actId="1076"/>
          <ac:grpSpMkLst>
            <pc:docMk/>
            <pc:sldMk cId="3579161365" sldId="272"/>
            <ac:grpSpMk id="49" creationId="{EBA973F1-5E6E-417C-AF2E-804D684D075C}"/>
          </ac:grpSpMkLst>
        </pc:grpChg>
        <pc:graphicFrameChg chg="add del">
          <ac:chgData name="TAKAHASHI Syuuto(is0361er)" userId="8e78f6a0-1b1f-4fae-850b-fec16be1eaab" providerId="ADAL" clId="{35027DB8-D3C7-425E-9352-951F81280E6C}" dt="2020-10-02T06:39:04.506" v="22811" actId="478"/>
          <ac:graphicFrameMkLst>
            <pc:docMk/>
            <pc:sldMk cId="3579161365" sldId="272"/>
            <ac:graphicFrameMk id="18" creationId="{30653076-433D-4F43-A289-A19606023C04}"/>
          </ac:graphicFrameMkLst>
        </pc:graphicFrameChg>
        <pc:graphicFrameChg chg="add mod">
          <ac:chgData name="TAKAHASHI Syuuto(is0361er)" userId="8e78f6a0-1b1f-4fae-850b-fec16be1eaab" providerId="ADAL" clId="{35027DB8-D3C7-425E-9352-951F81280E6C}" dt="2020-10-02T16:03:48.128" v="23917" actId="14100"/>
          <ac:graphicFrameMkLst>
            <pc:docMk/>
            <pc:sldMk cId="3579161365" sldId="272"/>
            <ac:graphicFrameMk id="19" creationId="{5CA94822-6966-40C4-ABF0-FAEC2A81F76E}"/>
          </ac:graphicFrameMkLst>
        </pc:graphicFrameChg>
        <pc:graphicFrameChg chg="add del">
          <ac:chgData name="TAKAHASHI Syuuto(is0361er)" userId="8e78f6a0-1b1f-4fae-850b-fec16be1eaab" providerId="ADAL" clId="{35027DB8-D3C7-425E-9352-951F81280E6C}" dt="2020-10-02T16:10:04.823" v="23921" actId="478"/>
          <ac:graphicFrameMkLst>
            <pc:docMk/>
            <pc:sldMk cId="3579161365" sldId="272"/>
            <ac:graphicFrameMk id="20" creationId="{5CA94822-6966-40C4-ABF0-FAEC2A81F76E}"/>
          </ac:graphicFrameMkLst>
        </pc:graphicFrameChg>
        <pc:graphicFrameChg chg="add del">
          <ac:chgData name="TAKAHASHI Syuuto(is0361er)" userId="8e78f6a0-1b1f-4fae-850b-fec16be1eaab" providerId="ADAL" clId="{35027DB8-D3C7-425E-9352-951F81280E6C}" dt="2020-10-02T16:12:12.461" v="23933" actId="478"/>
          <ac:graphicFrameMkLst>
            <pc:docMk/>
            <pc:sldMk cId="3579161365" sldId="272"/>
            <ac:graphicFrameMk id="21" creationId="{5CA94822-6966-40C4-ABF0-FAEC2A81F76E}"/>
          </ac:graphicFrameMkLst>
        </pc:graphicFrameChg>
        <pc:graphicFrameChg chg="add del">
          <ac:chgData name="TAKAHASHI Syuuto(is0361er)" userId="8e78f6a0-1b1f-4fae-850b-fec16be1eaab" providerId="ADAL" clId="{35027DB8-D3C7-425E-9352-951F81280E6C}" dt="2020-10-02T16:16:24.045" v="23941" actId="478"/>
          <ac:graphicFrameMkLst>
            <pc:docMk/>
            <pc:sldMk cId="3579161365" sldId="272"/>
            <ac:graphicFrameMk id="24" creationId="{F67E03FB-56B6-4F20-9087-CF69D045A88D}"/>
          </ac:graphicFrameMkLst>
        </pc:graphicFrameChg>
        <pc:graphicFrameChg chg="add del">
          <ac:chgData name="TAKAHASHI Syuuto(is0361er)" userId="8e78f6a0-1b1f-4fae-850b-fec16be1eaab" providerId="ADAL" clId="{35027DB8-D3C7-425E-9352-951F81280E6C}" dt="2020-10-02T16:19:52.678" v="23958" actId="478"/>
          <ac:graphicFrameMkLst>
            <pc:docMk/>
            <pc:sldMk cId="3579161365" sldId="272"/>
            <ac:graphicFrameMk id="29" creationId="{5CA94822-6966-40C4-ABF0-FAEC2A81F76E}"/>
          </ac:graphicFrameMkLst>
        </pc:graphicFrameChg>
        <pc:picChg chg="add del mod">
          <ac:chgData name="TAKAHASHI Syuuto(is0361er)" userId="8e78f6a0-1b1f-4fae-850b-fec16be1eaab" providerId="ADAL" clId="{35027DB8-D3C7-425E-9352-951F81280E6C}" dt="2020-10-02T16:11:25.744" v="23930" actId="478"/>
          <ac:picMkLst>
            <pc:docMk/>
            <pc:sldMk cId="3579161365" sldId="272"/>
            <ac:picMk id="3" creationId="{C47BA09A-62F0-43D2-9D15-EABF85032249}"/>
          </ac:picMkLst>
        </pc:picChg>
        <pc:picChg chg="add del mod">
          <ac:chgData name="TAKAHASHI Syuuto(is0361er)" userId="8e78f6a0-1b1f-4fae-850b-fec16be1eaab" providerId="ADAL" clId="{35027DB8-D3C7-425E-9352-951F81280E6C}" dt="2020-10-02T16:10:40.201" v="23929"/>
          <ac:picMkLst>
            <pc:docMk/>
            <pc:sldMk cId="3579161365" sldId="272"/>
            <ac:picMk id="5" creationId="{6EB02468-3F59-43DC-8A94-ED2E0012579E}"/>
          </ac:picMkLst>
        </pc:picChg>
        <pc:picChg chg="del">
          <ac:chgData name="TAKAHASHI Syuuto(is0361er)" userId="8e78f6a0-1b1f-4fae-850b-fec16be1eaab" providerId="ADAL" clId="{35027DB8-D3C7-425E-9352-951F81280E6C}" dt="2020-09-30T12:29:36.413" v="421" actId="478"/>
          <ac:picMkLst>
            <pc:docMk/>
            <pc:sldMk cId="3579161365" sldId="272"/>
            <ac:picMk id="5" creationId="{B41EFEA8-9FA9-4034-88C1-BFE34F207A34}"/>
          </ac:picMkLst>
        </pc:picChg>
        <pc:picChg chg="add del mod">
          <ac:chgData name="TAKAHASHI Syuuto(is0361er)" userId="8e78f6a0-1b1f-4fae-850b-fec16be1eaab" providerId="ADAL" clId="{35027DB8-D3C7-425E-9352-951F81280E6C}" dt="2020-10-02T16:13:14.874" v="23937" actId="478"/>
          <ac:picMkLst>
            <pc:docMk/>
            <pc:sldMk cId="3579161365" sldId="272"/>
            <ac:picMk id="8" creationId="{F9A11D61-ADCE-451D-A86D-54057DCF968D}"/>
          </ac:picMkLst>
        </pc:picChg>
        <pc:picChg chg="add del mod">
          <ac:chgData name="TAKAHASHI Syuuto(is0361er)" userId="8e78f6a0-1b1f-4fae-850b-fec16be1eaab" providerId="ADAL" clId="{35027DB8-D3C7-425E-9352-951F81280E6C}" dt="2020-10-02T16:19:09.441" v="23955" actId="478"/>
          <ac:picMkLst>
            <pc:docMk/>
            <pc:sldMk cId="3579161365" sldId="272"/>
            <ac:picMk id="10" creationId="{EE23216A-B717-45ED-9C38-FA177B946492}"/>
          </ac:picMkLst>
        </pc:picChg>
        <pc:picChg chg="add del mod">
          <ac:chgData name="TAKAHASHI Syuuto(is0361er)" userId="8e78f6a0-1b1f-4fae-850b-fec16be1eaab" providerId="ADAL" clId="{35027DB8-D3C7-425E-9352-951F81280E6C}" dt="2020-10-02T16:18:51.267" v="23954" actId="478"/>
          <ac:picMkLst>
            <pc:docMk/>
            <pc:sldMk cId="3579161365" sldId="272"/>
            <ac:picMk id="14" creationId="{A6934166-5A4F-4CD0-A2E0-98F821595C8B}"/>
          </ac:picMkLst>
        </pc:picChg>
        <pc:picChg chg="del">
          <ac:chgData name="TAKAHASHI Syuuto(is0361er)" userId="8e78f6a0-1b1f-4fae-850b-fec16be1eaab" providerId="ADAL" clId="{35027DB8-D3C7-425E-9352-951F81280E6C}" dt="2020-09-30T12:39:41.634" v="577" actId="478"/>
          <ac:picMkLst>
            <pc:docMk/>
            <pc:sldMk cId="3579161365" sldId="272"/>
            <ac:picMk id="19" creationId="{57A46BEE-36E5-4566-AD2B-ACB1DCC3F3B8}"/>
          </ac:picMkLst>
        </pc:picChg>
        <pc:picChg chg="add mod">
          <ac:chgData name="TAKAHASHI Syuuto(is0361er)" userId="8e78f6a0-1b1f-4fae-850b-fec16be1eaab" providerId="ADAL" clId="{35027DB8-D3C7-425E-9352-951F81280E6C}" dt="2020-10-03T00:38:58.804" v="24096" actId="1076"/>
          <ac:picMkLst>
            <pc:docMk/>
            <pc:sldMk cId="3579161365" sldId="272"/>
            <ac:picMk id="23" creationId="{A7BDEF37-19EE-4D9C-9ACE-0FCB18654D4C}"/>
          </ac:picMkLst>
        </pc:picChg>
        <pc:picChg chg="del">
          <ac:chgData name="TAKAHASHI Syuuto(is0361er)" userId="8e78f6a0-1b1f-4fae-850b-fec16be1eaab" providerId="ADAL" clId="{35027DB8-D3C7-425E-9352-951F81280E6C}" dt="2020-09-30T12:39:38.344" v="576" actId="478"/>
          <ac:picMkLst>
            <pc:docMk/>
            <pc:sldMk cId="3579161365" sldId="272"/>
            <ac:picMk id="25" creationId="{B4A179E6-6C9E-4CD1-B09D-9B9D32578B65}"/>
          </ac:picMkLst>
        </pc:picChg>
        <pc:picChg chg="del">
          <ac:chgData name="TAKAHASHI Syuuto(is0361er)" userId="8e78f6a0-1b1f-4fae-850b-fec16be1eaab" providerId="ADAL" clId="{35027DB8-D3C7-425E-9352-951F81280E6C}" dt="2020-09-30T12:39:38.344" v="576" actId="478"/>
          <ac:picMkLst>
            <pc:docMk/>
            <pc:sldMk cId="3579161365" sldId="272"/>
            <ac:picMk id="26" creationId="{7CAB4DF0-B1AA-44E4-9CEE-6C5C7F881893}"/>
          </ac:picMkLst>
        </pc:picChg>
        <pc:picChg chg="add mod ord">
          <ac:chgData name="TAKAHASHI Syuuto(is0361er)" userId="8e78f6a0-1b1f-4fae-850b-fec16be1eaab" providerId="ADAL" clId="{35027DB8-D3C7-425E-9352-951F81280E6C}" dt="2020-10-03T01:01:13.912" v="24179" actId="164"/>
          <ac:picMkLst>
            <pc:docMk/>
            <pc:sldMk cId="3579161365" sldId="272"/>
            <ac:picMk id="26" creationId="{E81E09FA-F395-4697-BA74-65BECD7A43BD}"/>
          </ac:picMkLst>
        </pc:picChg>
        <pc:picChg chg="add del mod">
          <ac:chgData name="TAKAHASHI Syuuto(is0361er)" userId="8e78f6a0-1b1f-4fae-850b-fec16be1eaab" providerId="ADAL" clId="{35027DB8-D3C7-425E-9352-951F81280E6C}" dt="2020-10-02T16:33:48.174" v="24008" actId="478"/>
          <ac:picMkLst>
            <pc:docMk/>
            <pc:sldMk cId="3579161365" sldId="272"/>
            <ac:picMk id="28" creationId="{A166407B-5116-4D63-B8AD-B47D09188AA4}"/>
          </ac:picMkLst>
        </pc:picChg>
        <pc:picChg chg="add mod">
          <ac:chgData name="TAKAHASHI Syuuto(is0361er)" userId="8e78f6a0-1b1f-4fae-850b-fec16be1eaab" providerId="ADAL" clId="{35027DB8-D3C7-425E-9352-951F81280E6C}" dt="2020-10-03T00:34:02.920" v="24054" actId="1076"/>
          <ac:picMkLst>
            <pc:docMk/>
            <pc:sldMk cId="3579161365" sldId="272"/>
            <ac:picMk id="36" creationId="{F6C391DF-E77A-4D2E-9406-9B8ABF7C2B30}"/>
          </ac:picMkLst>
        </pc:picChg>
        <pc:picChg chg="add mod">
          <ac:chgData name="TAKAHASHI Syuuto(is0361er)" userId="8e78f6a0-1b1f-4fae-850b-fec16be1eaab" providerId="ADAL" clId="{35027DB8-D3C7-425E-9352-951F81280E6C}" dt="2020-10-03T00:59:20.371" v="24158" actId="164"/>
          <ac:picMkLst>
            <pc:docMk/>
            <pc:sldMk cId="3579161365" sldId="272"/>
            <ac:picMk id="40" creationId="{0254378D-5B93-40B7-B249-F5926B7DDB65}"/>
          </ac:picMkLst>
        </pc:picChg>
        <pc:picChg chg="del">
          <ac:chgData name="TAKAHASHI Syuuto(is0361er)" userId="8e78f6a0-1b1f-4fae-850b-fec16be1eaab" providerId="ADAL" clId="{35027DB8-D3C7-425E-9352-951F81280E6C}" dt="2020-09-30T12:39:50.159" v="580" actId="478"/>
          <ac:picMkLst>
            <pc:docMk/>
            <pc:sldMk cId="3579161365" sldId="272"/>
            <ac:picMk id="41" creationId="{40D5CE3C-89C8-4909-A6D7-3A9555B836EE}"/>
          </ac:picMkLst>
        </pc:picChg>
        <pc:cxnChg chg="mod">
          <ac:chgData name="TAKAHASHI Syuuto(is0361er)" userId="8e78f6a0-1b1f-4fae-850b-fec16be1eaab" providerId="ADAL" clId="{35027DB8-D3C7-425E-9352-951F81280E6C}" dt="2020-09-30T12:39:47.525" v="579" actId="478"/>
          <ac:cxnSpMkLst>
            <pc:docMk/>
            <pc:sldMk cId="3579161365" sldId="272"/>
            <ac:cxnSpMk id="17" creationId="{4E7233BE-9759-47AD-8AF7-312236012689}"/>
          </ac:cxnSpMkLst>
        </pc:cxnChg>
        <pc:cxnChg chg="del">
          <ac:chgData name="TAKAHASHI Syuuto(is0361er)" userId="8e78f6a0-1b1f-4fae-850b-fec16be1eaab" providerId="ADAL" clId="{35027DB8-D3C7-425E-9352-951F81280E6C}" dt="2020-09-30T12:39:38.344" v="576" actId="478"/>
          <ac:cxnSpMkLst>
            <pc:docMk/>
            <pc:sldMk cId="3579161365" sldId="272"/>
            <ac:cxnSpMk id="21" creationId="{1C723652-1C3F-4B95-8466-C555D75E6060}"/>
          </ac:cxnSpMkLst>
        </pc:cxnChg>
        <pc:cxnChg chg="del mod">
          <ac:chgData name="TAKAHASHI Syuuto(is0361er)" userId="8e78f6a0-1b1f-4fae-850b-fec16be1eaab" providerId="ADAL" clId="{35027DB8-D3C7-425E-9352-951F81280E6C}" dt="2020-09-30T12:39:45.379" v="578" actId="478"/>
          <ac:cxnSpMkLst>
            <pc:docMk/>
            <pc:sldMk cId="3579161365" sldId="272"/>
            <ac:cxnSpMk id="23" creationId="{119EC166-9A92-47B3-92D2-6CDB79AA8A3E}"/>
          </ac:cxnSpMkLst>
        </pc:cxnChg>
        <pc:cxnChg chg="del mod">
          <ac:chgData name="TAKAHASHI Syuuto(is0361er)" userId="8e78f6a0-1b1f-4fae-850b-fec16be1eaab" providerId="ADAL" clId="{35027DB8-D3C7-425E-9352-951F81280E6C}" dt="2020-09-30T12:39:38.344" v="576" actId="478"/>
          <ac:cxnSpMkLst>
            <pc:docMk/>
            <pc:sldMk cId="3579161365" sldId="272"/>
            <ac:cxnSpMk id="30" creationId="{A4B29AC7-7943-4D57-9640-AB7EBB574C95}"/>
          </ac:cxnSpMkLst>
        </pc:cxnChg>
        <pc:cxnChg chg="add mod">
          <ac:chgData name="TAKAHASHI Syuuto(is0361er)" userId="8e78f6a0-1b1f-4fae-850b-fec16be1eaab" providerId="ADAL" clId="{35027DB8-D3C7-425E-9352-951F81280E6C}" dt="2020-10-03T00:33:09.733" v="24047" actId="1076"/>
          <ac:cxnSpMkLst>
            <pc:docMk/>
            <pc:sldMk cId="3579161365" sldId="272"/>
            <ac:cxnSpMk id="31" creationId="{F54CAA8A-66BA-4BE3-AC9A-69B711462B46}"/>
          </ac:cxnSpMkLst>
        </pc:cxnChg>
        <pc:cxnChg chg="add del mod">
          <ac:chgData name="TAKAHASHI Syuuto(is0361er)" userId="8e78f6a0-1b1f-4fae-850b-fec16be1eaab" providerId="ADAL" clId="{35027DB8-D3C7-425E-9352-951F81280E6C}" dt="2020-10-03T00:38:28.488" v="24092" actId="478"/>
          <ac:cxnSpMkLst>
            <pc:docMk/>
            <pc:sldMk cId="3579161365" sldId="272"/>
            <ac:cxnSpMk id="35" creationId="{A1CFB02B-BCCB-4C65-89EB-2E1D31042EA7}"/>
          </ac:cxnSpMkLst>
        </pc:cxnChg>
        <pc:cxnChg chg="add mod ord">
          <ac:chgData name="TAKAHASHI Syuuto(is0361er)" userId="8e78f6a0-1b1f-4fae-850b-fec16be1eaab" providerId="ADAL" clId="{35027DB8-D3C7-425E-9352-951F81280E6C}" dt="2020-10-03T00:59:20.371" v="24158" actId="164"/>
          <ac:cxnSpMkLst>
            <pc:docMk/>
            <pc:sldMk cId="3579161365" sldId="272"/>
            <ac:cxnSpMk id="42" creationId="{3BFACACF-7A4C-49E3-90B8-AB300A54A5F2}"/>
          </ac:cxnSpMkLst>
        </pc:cxnChg>
        <pc:cxnChg chg="del">
          <ac:chgData name="TAKAHASHI Syuuto(is0361er)" userId="8e78f6a0-1b1f-4fae-850b-fec16be1eaab" providerId="ADAL" clId="{35027DB8-D3C7-425E-9352-951F81280E6C}" dt="2020-09-30T12:39:38.344" v="576" actId="478"/>
          <ac:cxnSpMkLst>
            <pc:docMk/>
            <pc:sldMk cId="3579161365" sldId="272"/>
            <ac:cxnSpMk id="42" creationId="{85ACC4E6-9A34-4CAF-9A12-DA8B89C56663}"/>
          </ac:cxnSpMkLst>
        </pc:cxnChg>
        <pc:cxnChg chg="del">
          <ac:chgData name="TAKAHASHI Syuuto(is0361er)" userId="8e78f6a0-1b1f-4fae-850b-fec16be1eaab" providerId="ADAL" clId="{35027DB8-D3C7-425E-9352-951F81280E6C}" dt="2020-09-30T12:39:41.634" v="577" actId="478"/>
          <ac:cxnSpMkLst>
            <pc:docMk/>
            <pc:sldMk cId="3579161365" sldId="272"/>
            <ac:cxnSpMk id="45" creationId="{33A4CF7B-4954-4FFB-91E2-1C0DAE97C693}"/>
          </ac:cxnSpMkLst>
        </pc:cxnChg>
        <pc:cxnChg chg="add mod">
          <ac:chgData name="TAKAHASHI Syuuto(is0361er)" userId="8e78f6a0-1b1f-4fae-850b-fec16be1eaab" providerId="ADAL" clId="{35027DB8-D3C7-425E-9352-951F81280E6C}" dt="2020-10-03T01:01:13.912" v="24179" actId="164"/>
          <ac:cxnSpMkLst>
            <pc:docMk/>
            <pc:sldMk cId="3579161365" sldId="272"/>
            <ac:cxnSpMk id="46" creationId="{F844A4EB-3002-4EC2-A4F8-4425C68D0036}"/>
          </ac:cxnSpMkLst>
        </pc:cxnChg>
        <pc:cxnChg chg="del mod">
          <ac:chgData name="TAKAHASHI Syuuto(is0361er)" userId="8e78f6a0-1b1f-4fae-850b-fec16be1eaab" providerId="ADAL" clId="{35027DB8-D3C7-425E-9352-951F81280E6C}" dt="2020-09-30T12:39:38.344" v="576" actId="478"/>
          <ac:cxnSpMkLst>
            <pc:docMk/>
            <pc:sldMk cId="3579161365" sldId="272"/>
            <ac:cxnSpMk id="49" creationId="{456A6C6D-6D01-4B7F-860A-54B41124D7AF}"/>
          </ac:cxnSpMkLst>
        </pc:cxnChg>
        <pc:cxnChg chg="del">
          <ac:chgData name="TAKAHASHI Syuuto(is0361er)" userId="8e78f6a0-1b1f-4fae-850b-fec16be1eaab" providerId="ADAL" clId="{35027DB8-D3C7-425E-9352-951F81280E6C}" dt="2020-09-30T12:39:38.344" v="576" actId="478"/>
          <ac:cxnSpMkLst>
            <pc:docMk/>
            <pc:sldMk cId="3579161365" sldId="272"/>
            <ac:cxnSpMk id="54" creationId="{FAC59E5A-7A5E-4FFB-80CB-A81A1E4E5BEC}"/>
          </ac:cxnSpMkLst>
        </pc:cxnChg>
      </pc:sldChg>
      <pc:sldChg chg="addSp delSp modSp add del">
        <pc:chgData name="TAKAHASHI Syuuto(is0361er)" userId="8e78f6a0-1b1f-4fae-850b-fec16be1eaab" providerId="ADAL" clId="{35027DB8-D3C7-425E-9352-951F81280E6C}" dt="2020-09-30T12:47:01.074" v="1019" actId="2696"/>
        <pc:sldMkLst>
          <pc:docMk/>
          <pc:sldMk cId="3581939581" sldId="273"/>
        </pc:sldMkLst>
        <pc:spChg chg="mod">
          <ac:chgData name="TAKAHASHI Syuuto(is0361er)" userId="8e78f6a0-1b1f-4fae-850b-fec16be1eaab" providerId="ADAL" clId="{35027DB8-D3C7-425E-9352-951F81280E6C}" dt="2020-09-30T12:33:20.308" v="450" actId="20577"/>
          <ac:spMkLst>
            <pc:docMk/>
            <pc:sldMk cId="3581939581" sldId="273"/>
            <ac:spMk id="7" creationId="{8CCA7914-3930-4685-BCD0-355C6293D845}"/>
          </ac:spMkLst>
        </pc:spChg>
        <pc:spChg chg="del">
          <ac:chgData name="TAKAHASHI Syuuto(is0361er)" userId="8e78f6a0-1b1f-4fae-850b-fec16be1eaab" providerId="ADAL" clId="{35027DB8-D3C7-425E-9352-951F81280E6C}" dt="2020-09-30T12:46:39.157" v="1016" actId="478"/>
          <ac:spMkLst>
            <pc:docMk/>
            <pc:sldMk cId="3581939581" sldId="273"/>
            <ac:spMk id="11" creationId="{67FADC60-4CCC-457A-B689-BEE9920F461F}"/>
          </ac:spMkLst>
        </pc:spChg>
        <pc:spChg chg="mod">
          <ac:chgData name="TAKAHASHI Syuuto(is0361er)" userId="8e78f6a0-1b1f-4fae-850b-fec16be1eaab" providerId="ADAL" clId="{35027DB8-D3C7-425E-9352-951F81280E6C}" dt="2020-09-30T12:46:33.805" v="1014" actId="1076"/>
          <ac:spMkLst>
            <pc:docMk/>
            <pc:sldMk cId="3581939581" sldId="273"/>
            <ac:spMk id="16" creationId="{CAC35A4C-8390-4F68-B83E-1EB30077F374}"/>
          </ac:spMkLst>
        </pc:spChg>
        <pc:spChg chg="del">
          <ac:chgData name="TAKAHASHI Syuuto(is0361er)" userId="8e78f6a0-1b1f-4fae-850b-fec16be1eaab" providerId="ADAL" clId="{35027DB8-D3C7-425E-9352-951F81280E6C}" dt="2020-09-30T12:46:30.491" v="1012" actId="478"/>
          <ac:spMkLst>
            <pc:docMk/>
            <pc:sldMk cId="3581939581" sldId="273"/>
            <ac:spMk id="18" creationId="{D159F1B1-BC48-4206-9CBB-52BED2B1B053}"/>
          </ac:spMkLst>
        </pc:spChg>
        <pc:spChg chg="del">
          <ac:chgData name="TAKAHASHI Syuuto(is0361er)" userId="8e78f6a0-1b1f-4fae-850b-fec16be1eaab" providerId="ADAL" clId="{35027DB8-D3C7-425E-9352-951F81280E6C}" dt="2020-09-30T12:46:37.412" v="1015" actId="478"/>
          <ac:spMkLst>
            <pc:docMk/>
            <pc:sldMk cId="3581939581" sldId="273"/>
            <ac:spMk id="22" creationId="{63893EC7-E04B-43AA-83A5-46B8C7E39A95}"/>
          </ac:spMkLst>
        </pc:spChg>
        <pc:spChg chg="del">
          <ac:chgData name="TAKAHASHI Syuuto(is0361er)" userId="8e78f6a0-1b1f-4fae-850b-fec16be1eaab" providerId="ADAL" clId="{35027DB8-D3C7-425E-9352-951F81280E6C}" dt="2020-09-30T12:46:30.491" v="1012" actId="478"/>
          <ac:spMkLst>
            <pc:docMk/>
            <pc:sldMk cId="3581939581" sldId="273"/>
            <ac:spMk id="27" creationId="{840A9F02-3DB1-4702-84C9-41EEB8397350}"/>
          </ac:spMkLst>
        </pc:spChg>
        <pc:spChg chg="del">
          <ac:chgData name="TAKAHASHI Syuuto(is0361er)" userId="8e78f6a0-1b1f-4fae-850b-fec16be1eaab" providerId="ADAL" clId="{35027DB8-D3C7-425E-9352-951F81280E6C}" dt="2020-09-30T12:46:20.824" v="1010" actId="478"/>
          <ac:spMkLst>
            <pc:docMk/>
            <pc:sldMk cId="3581939581" sldId="273"/>
            <ac:spMk id="53" creationId="{F3CAB0BA-C4EF-4738-BF33-2E041EBDAD92}"/>
          </ac:spMkLst>
        </pc:spChg>
        <pc:spChg chg="del">
          <ac:chgData name="TAKAHASHI Syuuto(is0361er)" userId="8e78f6a0-1b1f-4fae-850b-fec16be1eaab" providerId="ADAL" clId="{35027DB8-D3C7-425E-9352-951F81280E6C}" dt="2020-09-30T12:46:20.824" v="1010" actId="478"/>
          <ac:spMkLst>
            <pc:docMk/>
            <pc:sldMk cId="3581939581" sldId="273"/>
            <ac:spMk id="56" creationId="{178037A1-BFDE-4789-AC86-C1DB78F07272}"/>
          </ac:spMkLst>
        </pc:spChg>
        <pc:spChg chg="del">
          <ac:chgData name="TAKAHASHI Syuuto(is0361er)" userId="8e78f6a0-1b1f-4fae-850b-fec16be1eaab" providerId="ADAL" clId="{35027DB8-D3C7-425E-9352-951F81280E6C}" dt="2020-09-30T12:46:30.491" v="1012" actId="478"/>
          <ac:spMkLst>
            <pc:docMk/>
            <pc:sldMk cId="3581939581" sldId="273"/>
            <ac:spMk id="57" creationId="{920F7490-34F1-4A7E-B83F-B463AA5DC5C3}"/>
          </ac:spMkLst>
        </pc:spChg>
        <pc:picChg chg="del">
          <ac:chgData name="TAKAHASHI Syuuto(is0361er)" userId="8e78f6a0-1b1f-4fae-850b-fec16be1eaab" providerId="ADAL" clId="{35027DB8-D3C7-425E-9352-951F81280E6C}" dt="2020-09-30T12:45:02.604" v="999" actId="478"/>
          <ac:picMkLst>
            <pc:docMk/>
            <pc:sldMk cId="3581939581" sldId="273"/>
            <ac:picMk id="3" creationId="{C47BA09A-62F0-43D2-9D15-EABF85032249}"/>
          </ac:picMkLst>
        </pc:picChg>
        <pc:picChg chg="add mod">
          <ac:chgData name="TAKAHASHI Syuuto(is0361er)" userId="8e78f6a0-1b1f-4fae-850b-fec16be1eaab" providerId="ADAL" clId="{35027DB8-D3C7-425E-9352-951F81280E6C}" dt="2020-09-30T12:45:32.383" v="1008" actId="1076"/>
          <ac:picMkLst>
            <pc:docMk/>
            <pc:sldMk cId="3581939581" sldId="273"/>
            <ac:picMk id="5" creationId="{C5A3AC79-886F-43B4-A4C3-3E02A3277B45}"/>
          </ac:picMkLst>
        </pc:picChg>
        <pc:picChg chg="del">
          <ac:chgData name="TAKAHASHI Syuuto(is0361er)" userId="8e78f6a0-1b1f-4fae-850b-fec16be1eaab" providerId="ADAL" clId="{35027DB8-D3C7-425E-9352-951F81280E6C}" dt="2020-09-30T12:46:30.491" v="1012" actId="478"/>
          <ac:picMkLst>
            <pc:docMk/>
            <pc:sldMk cId="3581939581" sldId="273"/>
            <ac:picMk id="19" creationId="{57A46BEE-36E5-4566-AD2B-ACB1DCC3F3B8}"/>
          </ac:picMkLst>
        </pc:picChg>
        <pc:picChg chg="del">
          <ac:chgData name="TAKAHASHI Syuuto(is0361er)" userId="8e78f6a0-1b1f-4fae-850b-fec16be1eaab" providerId="ADAL" clId="{35027DB8-D3C7-425E-9352-951F81280E6C}" dt="2020-09-30T12:46:30.491" v="1012" actId="478"/>
          <ac:picMkLst>
            <pc:docMk/>
            <pc:sldMk cId="3581939581" sldId="273"/>
            <ac:picMk id="25" creationId="{B4A179E6-6C9E-4CD1-B09D-9B9D32578B65}"/>
          </ac:picMkLst>
        </pc:picChg>
        <pc:picChg chg="del">
          <ac:chgData name="TAKAHASHI Syuuto(is0361er)" userId="8e78f6a0-1b1f-4fae-850b-fec16be1eaab" providerId="ADAL" clId="{35027DB8-D3C7-425E-9352-951F81280E6C}" dt="2020-09-30T12:46:30.491" v="1012" actId="478"/>
          <ac:picMkLst>
            <pc:docMk/>
            <pc:sldMk cId="3581939581" sldId="273"/>
            <ac:picMk id="26" creationId="{7CAB4DF0-B1AA-44E4-9CEE-6C5C7F881893}"/>
          </ac:picMkLst>
        </pc:picChg>
        <pc:picChg chg="del">
          <ac:chgData name="TAKAHASHI Syuuto(is0361er)" userId="8e78f6a0-1b1f-4fae-850b-fec16be1eaab" providerId="ADAL" clId="{35027DB8-D3C7-425E-9352-951F81280E6C}" dt="2020-09-30T12:46:42.778" v="1018" actId="478"/>
          <ac:picMkLst>
            <pc:docMk/>
            <pc:sldMk cId="3581939581" sldId="273"/>
            <ac:picMk id="41" creationId="{40D5CE3C-89C8-4909-A6D7-3A9555B836EE}"/>
          </ac:picMkLst>
        </pc:picChg>
        <pc:cxnChg chg="mod">
          <ac:chgData name="TAKAHASHI Syuuto(is0361er)" userId="8e78f6a0-1b1f-4fae-850b-fec16be1eaab" providerId="ADAL" clId="{35027DB8-D3C7-425E-9352-951F81280E6C}" dt="2020-09-30T12:46:39.157" v="1016" actId="478"/>
          <ac:cxnSpMkLst>
            <pc:docMk/>
            <pc:sldMk cId="3581939581" sldId="273"/>
            <ac:cxnSpMk id="17" creationId="{4E7233BE-9759-47AD-8AF7-312236012689}"/>
          </ac:cxnSpMkLst>
        </pc:cxnChg>
        <pc:cxnChg chg="del">
          <ac:chgData name="TAKAHASHI Syuuto(is0361er)" userId="8e78f6a0-1b1f-4fae-850b-fec16be1eaab" providerId="ADAL" clId="{35027DB8-D3C7-425E-9352-951F81280E6C}" dt="2020-09-30T12:46:30.491" v="1012" actId="478"/>
          <ac:cxnSpMkLst>
            <pc:docMk/>
            <pc:sldMk cId="3581939581" sldId="273"/>
            <ac:cxnSpMk id="21" creationId="{1C723652-1C3F-4B95-8466-C555D75E6060}"/>
          </ac:cxnSpMkLst>
        </pc:cxnChg>
        <pc:cxnChg chg="mod">
          <ac:chgData name="TAKAHASHI Syuuto(is0361er)" userId="8e78f6a0-1b1f-4fae-850b-fec16be1eaab" providerId="ADAL" clId="{35027DB8-D3C7-425E-9352-951F81280E6C}" dt="2020-09-30T12:46:37.412" v="1015" actId="478"/>
          <ac:cxnSpMkLst>
            <pc:docMk/>
            <pc:sldMk cId="3581939581" sldId="273"/>
            <ac:cxnSpMk id="23" creationId="{119EC166-9A92-47B3-92D2-6CDB79AA8A3E}"/>
          </ac:cxnSpMkLst>
        </pc:cxnChg>
        <pc:cxnChg chg="del mod">
          <ac:chgData name="TAKAHASHI Syuuto(is0361er)" userId="8e78f6a0-1b1f-4fae-850b-fec16be1eaab" providerId="ADAL" clId="{35027DB8-D3C7-425E-9352-951F81280E6C}" dt="2020-09-30T12:46:30.491" v="1012" actId="478"/>
          <ac:cxnSpMkLst>
            <pc:docMk/>
            <pc:sldMk cId="3581939581" sldId="273"/>
            <ac:cxnSpMk id="30" creationId="{A4B29AC7-7943-4D57-9640-AB7EBB574C95}"/>
          </ac:cxnSpMkLst>
        </pc:cxnChg>
        <pc:cxnChg chg="del">
          <ac:chgData name="TAKAHASHI Syuuto(is0361er)" userId="8e78f6a0-1b1f-4fae-850b-fec16be1eaab" providerId="ADAL" clId="{35027DB8-D3C7-425E-9352-951F81280E6C}" dt="2020-09-30T12:46:25.600" v="1011" actId="478"/>
          <ac:cxnSpMkLst>
            <pc:docMk/>
            <pc:sldMk cId="3581939581" sldId="273"/>
            <ac:cxnSpMk id="42" creationId="{85ACC4E6-9A34-4CAF-9A12-DA8B89C56663}"/>
          </ac:cxnSpMkLst>
        </pc:cxnChg>
        <pc:cxnChg chg="del">
          <ac:chgData name="TAKAHASHI Syuuto(is0361er)" userId="8e78f6a0-1b1f-4fae-850b-fec16be1eaab" providerId="ADAL" clId="{35027DB8-D3C7-425E-9352-951F81280E6C}" dt="2020-09-30T12:46:40.988" v="1017" actId="478"/>
          <ac:cxnSpMkLst>
            <pc:docMk/>
            <pc:sldMk cId="3581939581" sldId="273"/>
            <ac:cxnSpMk id="45" creationId="{33A4CF7B-4954-4FFB-91E2-1C0DAE97C693}"/>
          </ac:cxnSpMkLst>
        </pc:cxnChg>
        <pc:cxnChg chg="del mod">
          <ac:chgData name="TAKAHASHI Syuuto(is0361er)" userId="8e78f6a0-1b1f-4fae-850b-fec16be1eaab" providerId="ADAL" clId="{35027DB8-D3C7-425E-9352-951F81280E6C}" dt="2020-09-30T12:46:30.491" v="1012" actId="478"/>
          <ac:cxnSpMkLst>
            <pc:docMk/>
            <pc:sldMk cId="3581939581" sldId="273"/>
            <ac:cxnSpMk id="49" creationId="{456A6C6D-6D01-4B7F-860A-54B41124D7AF}"/>
          </ac:cxnSpMkLst>
        </pc:cxnChg>
        <pc:cxnChg chg="del">
          <ac:chgData name="TAKAHASHI Syuuto(is0361er)" userId="8e78f6a0-1b1f-4fae-850b-fec16be1eaab" providerId="ADAL" clId="{35027DB8-D3C7-425E-9352-951F81280E6C}" dt="2020-09-30T12:46:25.600" v="1011" actId="478"/>
          <ac:cxnSpMkLst>
            <pc:docMk/>
            <pc:sldMk cId="3581939581" sldId="273"/>
            <ac:cxnSpMk id="54" creationId="{FAC59E5A-7A5E-4FFB-80CB-A81A1E4E5BEC}"/>
          </ac:cxnSpMkLst>
        </pc:cxnChg>
      </pc:sldChg>
      <pc:sldChg chg="addSp delSp modSp add mod modAnim modNotesTx">
        <pc:chgData name="TAKAHASHI Syuuto(is0361er)" userId="8e78f6a0-1b1f-4fae-850b-fec16be1eaab" providerId="ADAL" clId="{35027DB8-D3C7-425E-9352-951F81280E6C}" dt="2020-10-07T12:10:17.291" v="27646" actId="20577"/>
        <pc:sldMkLst>
          <pc:docMk/>
          <pc:sldMk cId="3716268644" sldId="274"/>
        </pc:sldMkLst>
        <pc:spChg chg="mod">
          <ac:chgData name="TAKAHASHI Syuuto(is0361er)" userId="8e78f6a0-1b1f-4fae-850b-fec16be1eaab" providerId="ADAL" clId="{35027DB8-D3C7-425E-9352-951F81280E6C}" dt="2020-09-30T12:33:27.844" v="461" actId="20577"/>
          <ac:spMkLst>
            <pc:docMk/>
            <pc:sldMk cId="3716268644" sldId="274"/>
            <ac:spMk id="7" creationId="{8CCA7914-3930-4685-BCD0-355C6293D845}"/>
          </ac:spMkLst>
        </pc:spChg>
        <pc:spChg chg="mod">
          <ac:chgData name="TAKAHASHI Syuuto(is0361er)" userId="8e78f6a0-1b1f-4fae-850b-fec16be1eaab" providerId="ADAL" clId="{35027DB8-D3C7-425E-9352-951F81280E6C}" dt="2020-10-03T01:23:52.713" v="24325" actId="164"/>
          <ac:spMkLst>
            <pc:docMk/>
            <pc:sldMk cId="3716268644" sldId="274"/>
            <ac:spMk id="11" creationId="{67FADC60-4CCC-457A-B689-BEE9920F461F}"/>
          </ac:spMkLst>
        </pc:spChg>
        <pc:spChg chg="mod">
          <ac:chgData name="TAKAHASHI Syuuto(is0361er)" userId="8e78f6a0-1b1f-4fae-850b-fec16be1eaab" providerId="ADAL" clId="{35027DB8-D3C7-425E-9352-951F81280E6C}" dt="2020-09-30T13:39:01.396" v="2438" actId="1076"/>
          <ac:spMkLst>
            <pc:docMk/>
            <pc:sldMk cId="3716268644" sldId="274"/>
            <ac:spMk id="12" creationId="{D95E6104-17F3-4201-9DEA-B3B7DD34EFE2}"/>
          </ac:spMkLst>
        </pc:spChg>
        <pc:spChg chg="mod">
          <ac:chgData name="TAKAHASHI Syuuto(is0361er)" userId="8e78f6a0-1b1f-4fae-850b-fec16be1eaab" providerId="ADAL" clId="{35027DB8-D3C7-425E-9352-951F81280E6C}" dt="2020-09-30T13:39:04.523" v="2439" actId="1076"/>
          <ac:spMkLst>
            <pc:docMk/>
            <pc:sldMk cId="3716268644" sldId="274"/>
            <ac:spMk id="15" creationId="{F79096F1-DC96-443F-8643-B8615601092E}"/>
          </ac:spMkLst>
        </pc:spChg>
        <pc:spChg chg="mod">
          <ac:chgData name="TAKAHASHI Syuuto(is0361er)" userId="8e78f6a0-1b1f-4fae-850b-fec16be1eaab" providerId="ADAL" clId="{35027DB8-D3C7-425E-9352-951F81280E6C}" dt="2020-09-30T13:39:37.200" v="2524" actId="14100"/>
          <ac:spMkLst>
            <pc:docMk/>
            <pc:sldMk cId="3716268644" sldId="274"/>
            <ac:spMk id="16" creationId="{CAC35A4C-8390-4F68-B83E-1EB30077F374}"/>
          </ac:spMkLst>
        </pc:spChg>
        <pc:spChg chg="mod">
          <ac:chgData name="TAKAHASHI Syuuto(is0361er)" userId="8e78f6a0-1b1f-4fae-850b-fec16be1eaab" providerId="ADAL" clId="{35027DB8-D3C7-425E-9352-951F81280E6C}" dt="2020-10-03T01:23:52.713" v="24325" actId="164"/>
          <ac:spMkLst>
            <pc:docMk/>
            <pc:sldMk cId="3716268644" sldId="274"/>
            <ac:spMk id="18" creationId="{D159F1B1-BC48-4206-9CBB-52BED2B1B053}"/>
          </ac:spMkLst>
        </pc:spChg>
        <pc:spChg chg="add mod">
          <ac:chgData name="TAKAHASHI Syuuto(is0361er)" userId="8e78f6a0-1b1f-4fae-850b-fec16be1eaab" providerId="ADAL" clId="{35027DB8-D3C7-425E-9352-951F81280E6C}" dt="2020-10-03T01:49:25.944" v="24414" actId="1076"/>
          <ac:spMkLst>
            <pc:docMk/>
            <pc:sldMk cId="3716268644" sldId="274"/>
            <ac:spMk id="20" creationId="{8A0CE5AD-80F9-471D-8C14-3496ECB41723}"/>
          </ac:spMkLst>
        </pc:spChg>
        <pc:spChg chg="mod ord">
          <ac:chgData name="TAKAHASHI Syuuto(is0361er)" userId="8e78f6a0-1b1f-4fae-850b-fec16be1eaab" providerId="ADAL" clId="{35027DB8-D3C7-425E-9352-951F81280E6C}" dt="2020-10-03T01:48:54.231" v="24398" actId="166"/>
          <ac:spMkLst>
            <pc:docMk/>
            <pc:sldMk cId="3716268644" sldId="274"/>
            <ac:spMk id="22" creationId="{63893EC7-E04B-43AA-83A5-46B8C7E39A95}"/>
          </ac:spMkLst>
        </pc:spChg>
        <pc:spChg chg="mod">
          <ac:chgData name="TAKAHASHI Syuuto(is0361er)" userId="8e78f6a0-1b1f-4fae-850b-fec16be1eaab" providerId="ADAL" clId="{35027DB8-D3C7-425E-9352-951F81280E6C}" dt="2020-10-03T01:23:52.713" v="24325" actId="164"/>
          <ac:spMkLst>
            <pc:docMk/>
            <pc:sldMk cId="3716268644" sldId="274"/>
            <ac:spMk id="27" creationId="{840A9F02-3DB1-4702-84C9-41EEB8397350}"/>
          </ac:spMkLst>
        </pc:spChg>
        <pc:spChg chg="add del mod">
          <ac:chgData name="TAKAHASHI Syuuto(is0361er)" userId="8e78f6a0-1b1f-4fae-850b-fec16be1eaab" providerId="ADAL" clId="{35027DB8-D3C7-425E-9352-951F81280E6C}" dt="2020-09-30T13:35:56.659" v="2211" actId="478"/>
          <ac:spMkLst>
            <pc:docMk/>
            <pc:sldMk cId="3716268644" sldId="274"/>
            <ac:spMk id="37" creationId="{8D98E4E4-3C3F-4D35-88BD-3C5129A3CBC3}"/>
          </ac:spMkLst>
        </pc:spChg>
        <pc:spChg chg="add mod">
          <ac:chgData name="TAKAHASHI Syuuto(is0361er)" userId="8e78f6a0-1b1f-4fae-850b-fec16be1eaab" providerId="ADAL" clId="{35027DB8-D3C7-425E-9352-951F81280E6C}" dt="2020-10-03T01:50:02.896" v="24423" actId="1076"/>
          <ac:spMkLst>
            <pc:docMk/>
            <pc:sldMk cId="3716268644" sldId="274"/>
            <ac:spMk id="38" creationId="{2A92D5E5-F075-4192-8ACB-F84D627734AC}"/>
          </ac:spMkLst>
        </pc:spChg>
        <pc:spChg chg="add del mod">
          <ac:chgData name="TAKAHASHI Syuuto(is0361er)" userId="8e78f6a0-1b1f-4fae-850b-fec16be1eaab" providerId="ADAL" clId="{35027DB8-D3C7-425E-9352-951F81280E6C}" dt="2020-10-03T01:19:50.726" v="24306" actId="478"/>
          <ac:spMkLst>
            <pc:docMk/>
            <pc:sldMk cId="3716268644" sldId="274"/>
            <ac:spMk id="40" creationId="{FD9E7112-1544-4CCD-B05A-1AD691A4DD8A}"/>
          </ac:spMkLst>
        </pc:spChg>
        <pc:spChg chg="add del mod">
          <ac:chgData name="TAKAHASHI Syuuto(is0361er)" userId="8e78f6a0-1b1f-4fae-850b-fec16be1eaab" providerId="ADAL" clId="{35027DB8-D3C7-425E-9352-951F81280E6C}" dt="2020-10-03T01:19:48.246" v="24305" actId="478"/>
          <ac:spMkLst>
            <pc:docMk/>
            <pc:sldMk cId="3716268644" sldId="274"/>
            <ac:spMk id="43" creationId="{C58BAF18-0D3A-42EC-B0F7-D7CEF17A790C}"/>
          </ac:spMkLst>
        </pc:spChg>
        <pc:spChg chg="add mod">
          <ac:chgData name="TAKAHASHI Syuuto(is0361er)" userId="8e78f6a0-1b1f-4fae-850b-fec16be1eaab" providerId="ADAL" clId="{35027DB8-D3C7-425E-9352-951F81280E6C}" dt="2020-10-03T01:19:38.327" v="24303" actId="164"/>
          <ac:spMkLst>
            <pc:docMk/>
            <pc:sldMk cId="3716268644" sldId="274"/>
            <ac:spMk id="44" creationId="{96790E2E-AB33-4A38-891C-29BB391589E6}"/>
          </ac:spMkLst>
        </pc:spChg>
        <pc:spChg chg="add mod">
          <ac:chgData name="TAKAHASHI Syuuto(is0361er)" userId="8e78f6a0-1b1f-4fae-850b-fec16be1eaab" providerId="ADAL" clId="{35027DB8-D3C7-425E-9352-951F81280E6C}" dt="2020-10-03T01:19:38.327" v="24303" actId="164"/>
          <ac:spMkLst>
            <pc:docMk/>
            <pc:sldMk cId="3716268644" sldId="274"/>
            <ac:spMk id="47" creationId="{9132B0F1-5AED-4497-AE07-ABA78FE4FD11}"/>
          </ac:spMkLst>
        </pc:spChg>
        <pc:spChg chg="add mod">
          <ac:chgData name="TAKAHASHI Syuuto(is0361er)" userId="8e78f6a0-1b1f-4fae-850b-fec16be1eaab" providerId="ADAL" clId="{35027DB8-D3C7-425E-9352-951F81280E6C}" dt="2020-10-03T01:24:15.140" v="24329" actId="1076"/>
          <ac:spMkLst>
            <pc:docMk/>
            <pc:sldMk cId="3716268644" sldId="274"/>
            <ac:spMk id="48" creationId="{394DB185-D886-4D99-A7E8-C976EF2E9B0E}"/>
          </ac:spMkLst>
        </pc:spChg>
        <pc:spChg chg="add mod">
          <ac:chgData name="TAKAHASHI Syuuto(is0361er)" userId="8e78f6a0-1b1f-4fae-850b-fec16be1eaab" providerId="ADAL" clId="{35027DB8-D3C7-425E-9352-951F81280E6C}" dt="2020-10-03T01:50:32.301" v="24430" actId="1076"/>
          <ac:spMkLst>
            <pc:docMk/>
            <pc:sldMk cId="3716268644" sldId="274"/>
            <ac:spMk id="50" creationId="{EF3510D4-45A6-4BE9-8364-92FC9083CAF6}"/>
          </ac:spMkLst>
        </pc:spChg>
        <pc:spChg chg="mod">
          <ac:chgData name="TAKAHASHI Syuuto(is0361er)" userId="8e78f6a0-1b1f-4fae-850b-fec16be1eaab" providerId="ADAL" clId="{35027DB8-D3C7-425E-9352-951F81280E6C}" dt="2020-10-03T01:24:03.599" v="24326" actId="164"/>
          <ac:spMkLst>
            <pc:docMk/>
            <pc:sldMk cId="3716268644" sldId="274"/>
            <ac:spMk id="53" creationId="{F3CAB0BA-C4EF-4738-BF33-2E041EBDAD92}"/>
          </ac:spMkLst>
        </pc:spChg>
        <pc:spChg chg="mod">
          <ac:chgData name="TAKAHASHI Syuuto(is0361er)" userId="8e78f6a0-1b1f-4fae-850b-fec16be1eaab" providerId="ADAL" clId="{35027DB8-D3C7-425E-9352-951F81280E6C}" dt="2020-10-03T01:24:03.599" v="24326" actId="164"/>
          <ac:spMkLst>
            <pc:docMk/>
            <pc:sldMk cId="3716268644" sldId="274"/>
            <ac:spMk id="56" creationId="{178037A1-BFDE-4789-AC86-C1DB78F07272}"/>
          </ac:spMkLst>
        </pc:spChg>
        <pc:spChg chg="mod">
          <ac:chgData name="TAKAHASHI Syuuto(is0361er)" userId="8e78f6a0-1b1f-4fae-850b-fec16be1eaab" providerId="ADAL" clId="{35027DB8-D3C7-425E-9352-951F81280E6C}" dt="2020-10-03T01:23:52.713" v="24325" actId="164"/>
          <ac:spMkLst>
            <pc:docMk/>
            <pc:sldMk cId="3716268644" sldId="274"/>
            <ac:spMk id="57" creationId="{920F7490-34F1-4A7E-B83F-B463AA5DC5C3}"/>
          </ac:spMkLst>
        </pc:spChg>
        <pc:spChg chg="add mod">
          <ac:chgData name="TAKAHASHI Syuuto(is0361er)" userId="8e78f6a0-1b1f-4fae-850b-fec16be1eaab" providerId="ADAL" clId="{35027DB8-D3C7-425E-9352-951F81280E6C}" dt="2020-10-03T01:27:57.195" v="24359" actId="164"/>
          <ac:spMkLst>
            <pc:docMk/>
            <pc:sldMk cId="3716268644" sldId="274"/>
            <ac:spMk id="58" creationId="{EFA17A24-8268-47E9-92D4-27AEEB5612F9}"/>
          </ac:spMkLst>
        </pc:spChg>
        <pc:spChg chg="add mod">
          <ac:chgData name="TAKAHASHI Syuuto(is0361er)" userId="8e78f6a0-1b1f-4fae-850b-fec16be1eaab" providerId="ADAL" clId="{35027DB8-D3C7-425E-9352-951F81280E6C}" dt="2020-10-03T01:27:57.195" v="24359" actId="164"/>
          <ac:spMkLst>
            <pc:docMk/>
            <pc:sldMk cId="3716268644" sldId="274"/>
            <ac:spMk id="60" creationId="{1E45B62F-F59E-407E-AAD6-9E84DA3B56C3}"/>
          </ac:spMkLst>
        </pc:spChg>
        <pc:grpChg chg="add mod ord">
          <ac:chgData name="TAKAHASHI Syuuto(is0361er)" userId="8e78f6a0-1b1f-4fae-850b-fec16be1eaab" providerId="ADAL" clId="{35027DB8-D3C7-425E-9352-951F81280E6C}" dt="2020-10-03T01:27:06.667" v="24353" actId="164"/>
          <ac:grpSpMkLst>
            <pc:docMk/>
            <pc:sldMk cId="3716268644" sldId="274"/>
            <ac:grpSpMk id="2" creationId="{5D47C84D-3492-41C5-BF7D-9E42B6642457}"/>
          </ac:grpSpMkLst>
        </pc:grpChg>
        <pc:grpChg chg="add mod">
          <ac:chgData name="TAKAHASHI Syuuto(is0361er)" userId="8e78f6a0-1b1f-4fae-850b-fec16be1eaab" providerId="ADAL" clId="{35027DB8-D3C7-425E-9352-951F81280E6C}" dt="2020-10-03T01:50:20.536" v="24427" actId="1076"/>
          <ac:grpSpMkLst>
            <pc:docMk/>
            <pc:sldMk cId="3716268644" sldId="274"/>
            <ac:grpSpMk id="3" creationId="{1768E35A-9786-4751-88B2-790C7347E94B}"/>
          </ac:grpSpMkLst>
        </pc:grpChg>
        <pc:grpChg chg="add mod">
          <ac:chgData name="TAKAHASHI Syuuto(is0361er)" userId="8e78f6a0-1b1f-4fae-850b-fec16be1eaab" providerId="ADAL" clId="{35027DB8-D3C7-425E-9352-951F81280E6C}" dt="2020-10-03T01:24:28.195" v="24332" actId="1076"/>
          <ac:grpSpMkLst>
            <pc:docMk/>
            <pc:sldMk cId="3716268644" sldId="274"/>
            <ac:grpSpMk id="5" creationId="{AF308960-96C8-489A-9F4E-655CB5EE42A9}"/>
          </ac:grpSpMkLst>
        </pc:grpChg>
        <pc:grpChg chg="add mod">
          <ac:chgData name="TAKAHASHI Syuuto(is0361er)" userId="8e78f6a0-1b1f-4fae-850b-fec16be1eaab" providerId="ADAL" clId="{35027DB8-D3C7-425E-9352-951F81280E6C}" dt="2020-10-03T01:29:20.508" v="24377" actId="1076"/>
          <ac:grpSpMkLst>
            <pc:docMk/>
            <pc:sldMk cId="3716268644" sldId="274"/>
            <ac:grpSpMk id="14" creationId="{665E1FC2-C0A2-4BEC-8FB9-06E2D7AE08C5}"/>
          </ac:grpSpMkLst>
        </pc:grpChg>
        <pc:grpChg chg="add mod ord">
          <ac:chgData name="TAKAHASHI Syuuto(is0361er)" userId="8e78f6a0-1b1f-4fae-850b-fec16be1eaab" providerId="ADAL" clId="{35027DB8-D3C7-425E-9352-951F81280E6C}" dt="2020-10-03T01:28:59.879" v="24372" actId="164"/>
          <ac:grpSpMkLst>
            <pc:docMk/>
            <pc:sldMk cId="3716268644" sldId="274"/>
            <ac:grpSpMk id="24" creationId="{8CB8234B-D43F-4658-AE9D-8975B80180E7}"/>
          </ac:grpSpMkLst>
        </pc:grpChg>
        <pc:grpChg chg="add mod">
          <ac:chgData name="TAKAHASHI Syuuto(is0361er)" userId="8e78f6a0-1b1f-4fae-850b-fec16be1eaab" providerId="ADAL" clId="{35027DB8-D3C7-425E-9352-951F81280E6C}" dt="2020-10-03T01:29:35.227" v="24379" actId="1076"/>
          <ac:grpSpMkLst>
            <pc:docMk/>
            <pc:sldMk cId="3716268644" sldId="274"/>
            <ac:grpSpMk id="32" creationId="{C7529DF9-8E7A-4220-A8BC-599FAA8D2452}"/>
          </ac:grpSpMkLst>
        </pc:grpChg>
        <pc:graphicFrameChg chg="add del mod">
          <ac:chgData name="TAKAHASHI Syuuto(is0361er)" userId="8e78f6a0-1b1f-4fae-850b-fec16be1eaab" providerId="ADAL" clId="{35027DB8-D3C7-425E-9352-951F81280E6C}" dt="2020-10-03T01:20:51.310" v="24317" actId="478"/>
          <ac:graphicFrameMkLst>
            <pc:docMk/>
            <pc:sldMk cId="3716268644" sldId="274"/>
            <ac:graphicFrameMk id="51" creationId="{920866DB-EB92-4748-9590-D49173E9C9B4}"/>
          </ac:graphicFrameMkLst>
        </pc:graphicFrameChg>
        <pc:graphicFrameChg chg="add del">
          <ac:chgData name="TAKAHASHI Syuuto(is0361er)" userId="8e78f6a0-1b1f-4fae-850b-fec16be1eaab" providerId="ADAL" clId="{35027DB8-D3C7-425E-9352-951F81280E6C}" dt="2020-10-03T01:22:36.506" v="24320" actId="478"/>
          <ac:graphicFrameMkLst>
            <pc:docMk/>
            <pc:sldMk cId="3716268644" sldId="274"/>
            <ac:graphicFrameMk id="52" creationId="{EE94166A-AB73-4D70-893D-03E0E3EBB10B}"/>
          </ac:graphicFrameMkLst>
        </pc:graphicFrameChg>
        <pc:graphicFrameChg chg="add del">
          <ac:chgData name="TAKAHASHI Syuuto(is0361er)" userId="8e78f6a0-1b1f-4fae-850b-fec16be1eaab" providerId="ADAL" clId="{35027DB8-D3C7-425E-9352-951F81280E6C}" dt="2020-10-03T01:23:31.034" v="24323" actId="478"/>
          <ac:graphicFrameMkLst>
            <pc:docMk/>
            <pc:sldMk cId="3716268644" sldId="274"/>
            <ac:graphicFrameMk id="55" creationId="{EE94166A-AB73-4D70-893D-03E0E3EBB10B}"/>
          </ac:graphicFrameMkLst>
        </pc:graphicFrameChg>
        <pc:picChg chg="del mod">
          <ac:chgData name="TAKAHASHI Syuuto(is0361er)" userId="8e78f6a0-1b1f-4fae-850b-fec16be1eaab" providerId="ADAL" clId="{35027DB8-D3C7-425E-9352-951F81280E6C}" dt="2020-10-01T08:48:21.324" v="16871" actId="478"/>
          <ac:picMkLst>
            <pc:docMk/>
            <pc:sldMk cId="3716268644" sldId="274"/>
            <ac:picMk id="3" creationId="{C47BA09A-62F0-43D2-9D15-EABF85032249}"/>
          </ac:picMkLst>
        </pc:picChg>
        <pc:picChg chg="add mod">
          <ac:chgData name="TAKAHASHI Syuuto(is0361er)" userId="8e78f6a0-1b1f-4fae-850b-fec16be1eaab" providerId="ADAL" clId="{35027DB8-D3C7-425E-9352-951F81280E6C}" dt="2020-10-03T01:25:37.612" v="24337" actId="14100"/>
          <ac:picMkLst>
            <pc:docMk/>
            <pc:sldMk cId="3716268644" sldId="274"/>
            <ac:picMk id="8" creationId="{03BEDE80-227D-47E7-8374-631771F3A7A2}"/>
          </ac:picMkLst>
        </pc:picChg>
        <pc:picChg chg="add mod">
          <ac:chgData name="TAKAHASHI Syuuto(is0361er)" userId="8e78f6a0-1b1f-4fae-850b-fec16be1eaab" providerId="ADAL" clId="{35027DB8-D3C7-425E-9352-951F81280E6C}" dt="2020-10-03T01:27:06.667" v="24353" actId="164"/>
          <ac:picMkLst>
            <pc:docMk/>
            <pc:sldMk cId="3716268644" sldId="274"/>
            <ac:picMk id="10" creationId="{DBEABD28-A4C4-4D65-9128-9DC1173670B5}"/>
          </ac:picMkLst>
        </pc:picChg>
        <pc:picChg chg="mod">
          <ac:chgData name="TAKAHASHI Syuuto(is0361er)" userId="8e78f6a0-1b1f-4fae-850b-fec16be1eaab" providerId="ADAL" clId="{35027DB8-D3C7-425E-9352-951F81280E6C}" dt="2020-10-03T01:23:52.713" v="24325" actId="164"/>
          <ac:picMkLst>
            <pc:docMk/>
            <pc:sldMk cId="3716268644" sldId="274"/>
            <ac:picMk id="19" creationId="{57A46BEE-36E5-4566-AD2B-ACB1DCC3F3B8}"/>
          </ac:picMkLst>
        </pc:picChg>
        <pc:picChg chg="mod">
          <ac:chgData name="TAKAHASHI Syuuto(is0361er)" userId="8e78f6a0-1b1f-4fae-850b-fec16be1eaab" providerId="ADAL" clId="{35027DB8-D3C7-425E-9352-951F81280E6C}" dt="2020-10-03T01:23:52.713" v="24325" actId="164"/>
          <ac:picMkLst>
            <pc:docMk/>
            <pc:sldMk cId="3716268644" sldId="274"/>
            <ac:picMk id="25" creationId="{B4A179E6-6C9E-4CD1-B09D-9B9D32578B65}"/>
          </ac:picMkLst>
        </pc:picChg>
        <pc:picChg chg="mod">
          <ac:chgData name="TAKAHASHI Syuuto(is0361er)" userId="8e78f6a0-1b1f-4fae-850b-fec16be1eaab" providerId="ADAL" clId="{35027DB8-D3C7-425E-9352-951F81280E6C}" dt="2020-10-03T01:23:52.713" v="24325" actId="164"/>
          <ac:picMkLst>
            <pc:docMk/>
            <pc:sldMk cId="3716268644" sldId="274"/>
            <ac:picMk id="26" creationId="{7CAB4DF0-B1AA-44E4-9CEE-6C5C7F881893}"/>
          </ac:picMkLst>
        </pc:picChg>
        <pc:picChg chg="add del mod ord">
          <ac:chgData name="TAKAHASHI Syuuto(is0361er)" userId="8e78f6a0-1b1f-4fae-850b-fec16be1eaab" providerId="ADAL" clId="{35027DB8-D3C7-425E-9352-951F81280E6C}" dt="2020-10-03T01:19:25.763" v="24302" actId="478"/>
          <ac:picMkLst>
            <pc:docMk/>
            <pc:sldMk cId="3716268644" sldId="274"/>
            <ac:picMk id="28" creationId="{385217E0-048F-4EFD-9398-59E7184BF18E}"/>
          </ac:picMkLst>
        </pc:picChg>
        <pc:picChg chg="add mod">
          <ac:chgData name="TAKAHASHI Syuuto(is0361er)" userId="8e78f6a0-1b1f-4fae-850b-fec16be1eaab" providerId="ADAL" clId="{35027DB8-D3C7-425E-9352-951F81280E6C}" dt="2020-10-03T01:28:59.879" v="24372" actId="164"/>
          <ac:picMkLst>
            <pc:docMk/>
            <pc:sldMk cId="3716268644" sldId="274"/>
            <ac:picMk id="31" creationId="{A5C4297F-4682-4A73-B796-C2963ED6B15E}"/>
          </ac:picMkLst>
        </pc:picChg>
        <pc:picChg chg="add mod">
          <ac:chgData name="TAKAHASHI Syuuto(is0361er)" userId="8e78f6a0-1b1f-4fae-850b-fec16be1eaab" providerId="ADAL" clId="{35027DB8-D3C7-425E-9352-951F81280E6C}" dt="2020-10-03T01:23:52.713" v="24325" actId="164"/>
          <ac:picMkLst>
            <pc:docMk/>
            <pc:sldMk cId="3716268644" sldId="274"/>
            <ac:picMk id="35" creationId="{A2BEEBF6-5ABC-4DD2-90A7-1B02F4CC118E}"/>
          </ac:picMkLst>
        </pc:picChg>
        <pc:picChg chg="mod">
          <ac:chgData name="TAKAHASHI Syuuto(is0361er)" userId="8e78f6a0-1b1f-4fae-850b-fec16be1eaab" providerId="ADAL" clId="{35027DB8-D3C7-425E-9352-951F81280E6C}" dt="2020-10-03T01:23:52.713" v="24325" actId="164"/>
          <ac:picMkLst>
            <pc:docMk/>
            <pc:sldMk cId="3716268644" sldId="274"/>
            <ac:picMk id="41" creationId="{40D5CE3C-89C8-4909-A6D7-3A9555B836EE}"/>
          </ac:picMkLst>
        </pc:picChg>
        <pc:cxnChg chg="mod">
          <ac:chgData name="TAKAHASHI Syuuto(is0361er)" userId="8e78f6a0-1b1f-4fae-850b-fec16be1eaab" providerId="ADAL" clId="{35027DB8-D3C7-425E-9352-951F81280E6C}" dt="2020-10-03T01:23:52.713" v="24325" actId="164"/>
          <ac:cxnSpMkLst>
            <pc:docMk/>
            <pc:sldMk cId="3716268644" sldId="274"/>
            <ac:cxnSpMk id="17" creationId="{4E7233BE-9759-47AD-8AF7-312236012689}"/>
          </ac:cxnSpMkLst>
        </pc:cxnChg>
        <pc:cxnChg chg="mod ord">
          <ac:chgData name="TAKAHASHI Syuuto(is0361er)" userId="8e78f6a0-1b1f-4fae-850b-fec16be1eaab" providerId="ADAL" clId="{35027DB8-D3C7-425E-9352-951F81280E6C}" dt="2020-10-03T01:49:06.889" v="24405" actId="692"/>
          <ac:cxnSpMkLst>
            <pc:docMk/>
            <pc:sldMk cId="3716268644" sldId="274"/>
            <ac:cxnSpMk id="21" creationId="{1C723652-1C3F-4B95-8466-C555D75E6060}"/>
          </ac:cxnSpMkLst>
        </pc:cxnChg>
        <pc:cxnChg chg="mod">
          <ac:chgData name="TAKAHASHI Syuuto(is0361er)" userId="8e78f6a0-1b1f-4fae-850b-fec16be1eaab" providerId="ADAL" clId="{35027DB8-D3C7-425E-9352-951F81280E6C}" dt="2020-10-03T01:23:52.713" v="24325" actId="164"/>
          <ac:cxnSpMkLst>
            <pc:docMk/>
            <pc:sldMk cId="3716268644" sldId="274"/>
            <ac:cxnSpMk id="23" creationId="{119EC166-9A92-47B3-92D2-6CDB79AA8A3E}"/>
          </ac:cxnSpMkLst>
        </pc:cxnChg>
        <pc:cxnChg chg="mod ord">
          <ac:chgData name="TAKAHASHI Syuuto(is0361er)" userId="8e78f6a0-1b1f-4fae-850b-fec16be1eaab" providerId="ADAL" clId="{35027DB8-D3C7-425E-9352-951F81280E6C}" dt="2020-10-03T01:49:01.540" v="24401" actId="692"/>
          <ac:cxnSpMkLst>
            <pc:docMk/>
            <pc:sldMk cId="3716268644" sldId="274"/>
            <ac:cxnSpMk id="30" creationId="{A4B29AC7-7943-4D57-9640-AB7EBB574C95}"/>
          </ac:cxnSpMkLst>
        </pc:cxnChg>
        <pc:cxnChg chg="add del mod">
          <ac:chgData name="TAKAHASHI Syuuto(is0361er)" userId="8e78f6a0-1b1f-4fae-850b-fec16be1eaab" providerId="ADAL" clId="{35027DB8-D3C7-425E-9352-951F81280E6C}" dt="2020-10-03T01:19:48.246" v="24305" actId="478"/>
          <ac:cxnSpMkLst>
            <pc:docMk/>
            <pc:sldMk cId="3716268644" sldId="274"/>
            <ac:cxnSpMk id="39" creationId="{459F62AA-B9E2-41D4-8336-439EF38A0E81}"/>
          </ac:cxnSpMkLst>
        </pc:cxnChg>
        <pc:cxnChg chg="mod">
          <ac:chgData name="TAKAHASHI Syuuto(is0361er)" userId="8e78f6a0-1b1f-4fae-850b-fec16be1eaab" providerId="ADAL" clId="{35027DB8-D3C7-425E-9352-951F81280E6C}" dt="2020-10-03T01:24:03.599" v="24326" actId="164"/>
          <ac:cxnSpMkLst>
            <pc:docMk/>
            <pc:sldMk cId="3716268644" sldId="274"/>
            <ac:cxnSpMk id="42" creationId="{85ACC4E6-9A34-4CAF-9A12-DA8B89C56663}"/>
          </ac:cxnSpMkLst>
        </pc:cxnChg>
        <pc:cxnChg chg="mod ord">
          <ac:chgData name="TAKAHASHI Syuuto(is0361er)" userId="8e78f6a0-1b1f-4fae-850b-fec16be1eaab" providerId="ADAL" clId="{35027DB8-D3C7-425E-9352-951F81280E6C}" dt="2020-10-03T01:49:17.763" v="24413" actId="692"/>
          <ac:cxnSpMkLst>
            <pc:docMk/>
            <pc:sldMk cId="3716268644" sldId="274"/>
            <ac:cxnSpMk id="45" creationId="{33A4CF7B-4954-4FFB-91E2-1C0DAE97C693}"/>
          </ac:cxnSpMkLst>
        </pc:cxnChg>
        <pc:cxnChg chg="add mod">
          <ac:chgData name="TAKAHASHI Syuuto(is0361er)" userId="8e78f6a0-1b1f-4fae-850b-fec16be1eaab" providerId="ADAL" clId="{35027DB8-D3C7-425E-9352-951F81280E6C}" dt="2020-10-03T01:19:38.327" v="24303" actId="164"/>
          <ac:cxnSpMkLst>
            <pc:docMk/>
            <pc:sldMk cId="3716268644" sldId="274"/>
            <ac:cxnSpMk id="46" creationId="{22A6F20A-0067-4F76-8F22-E0668734C5B3}"/>
          </ac:cxnSpMkLst>
        </pc:cxnChg>
        <pc:cxnChg chg="mod ord">
          <ac:chgData name="TAKAHASHI Syuuto(is0361er)" userId="8e78f6a0-1b1f-4fae-850b-fec16be1eaab" providerId="ADAL" clId="{35027DB8-D3C7-425E-9352-951F81280E6C}" dt="2020-10-03T01:49:13.347" v="24409" actId="692"/>
          <ac:cxnSpMkLst>
            <pc:docMk/>
            <pc:sldMk cId="3716268644" sldId="274"/>
            <ac:cxnSpMk id="49" creationId="{456A6C6D-6D01-4B7F-860A-54B41124D7AF}"/>
          </ac:cxnSpMkLst>
        </pc:cxnChg>
        <pc:cxnChg chg="mod">
          <ac:chgData name="TAKAHASHI Syuuto(is0361er)" userId="8e78f6a0-1b1f-4fae-850b-fec16be1eaab" providerId="ADAL" clId="{35027DB8-D3C7-425E-9352-951F81280E6C}" dt="2020-10-03T01:24:03.599" v="24326" actId="164"/>
          <ac:cxnSpMkLst>
            <pc:docMk/>
            <pc:sldMk cId="3716268644" sldId="274"/>
            <ac:cxnSpMk id="54" creationId="{FAC59E5A-7A5E-4FFB-80CB-A81A1E4E5BEC}"/>
          </ac:cxnSpMkLst>
        </pc:cxnChg>
        <pc:cxnChg chg="add mod">
          <ac:chgData name="TAKAHASHI Syuuto(is0361er)" userId="8e78f6a0-1b1f-4fae-850b-fec16be1eaab" providerId="ADAL" clId="{35027DB8-D3C7-425E-9352-951F81280E6C}" dt="2020-10-03T01:27:57.195" v="24359" actId="164"/>
          <ac:cxnSpMkLst>
            <pc:docMk/>
            <pc:sldMk cId="3716268644" sldId="274"/>
            <ac:cxnSpMk id="59" creationId="{26F3A659-4F55-4D90-95D1-62FB67B1F9A4}"/>
          </ac:cxnSpMkLst>
        </pc:cxnChg>
        <pc:cxnChg chg="add mod">
          <ac:chgData name="TAKAHASHI Syuuto(is0361er)" userId="8e78f6a0-1b1f-4fae-850b-fec16be1eaab" providerId="ADAL" clId="{35027DB8-D3C7-425E-9352-951F81280E6C}" dt="2020-10-03T01:50:28.942" v="24429" actId="14100"/>
          <ac:cxnSpMkLst>
            <pc:docMk/>
            <pc:sldMk cId="3716268644" sldId="274"/>
            <ac:cxnSpMk id="61" creationId="{365895F9-BC9D-45A7-84E2-FB2B49D4D8CD}"/>
          </ac:cxnSpMkLst>
        </pc:cxnChg>
      </pc:sldChg>
      <pc:sldChg chg="addSp delSp modSp add mod addAnim delAnim modAnim modNotesTx">
        <pc:chgData name="TAKAHASHI Syuuto(is0361er)" userId="8e78f6a0-1b1f-4fae-850b-fec16be1eaab" providerId="ADAL" clId="{35027DB8-D3C7-425E-9352-951F81280E6C}" dt="2020-10-07T09:29:10.609" v="26665" actId="20577"/>
        <pc:sldMkLst>
          <pc:docMk/>
          <pc:sldMk cId="927686379" sldId="275"/>
        </pc:sldMkLst>
        <pc:spChg chg="del mod">
          <ac:chgData name="TAKAHASHI Syuuto(is0361er)" userId="8e78f6a0-1b1f-4fae-850b-fec16be1eaab" providerId="ADAL" clId="{35027DB8-D3C7-425E-9352-951F81280E6C}" dt="2020-10-01T08:43:18.484" v="16793" actId="478"/>
          <ac:spMkLst>
            <pc:docMk/>
            <pc:sldMk cId="927686379" sldId="275"/>
            <ac:spMk id="4" creationId="{EC49EC87-F6B1-4562-B8BF-03624C48A3A5}"/>
          </ac:spMkLst>
        </pc:spChg>
        <pc:spChg chg="add mod topLvl">
          <ac:chgData name="TAKAHASHI Syuuto(is0361er)" userId="8e78f6a0-1b1f-4fae-850b-fec16be1eaab" providerId="ADAL" clId="{35027DB8-D3C7-425E-9352-951F81280E6C}" dt="2020-10-01T08:45:25.933" v="16821" actId="164"/>
          <ac:spMkLst>
            <pc:docMk/>
            <pc:sldMk cId="927686379" sldId="275"/>
            <ac:spMk id="6" creationId="{7C1646F4-4C15-44AB-858C-717D4D143CD5}"/>
          </ac:spMkLst>
        </pc:spChg>
        <pc:spChg chg="mod">
          <ac:chgData name="TAKAHASHI Syuuto(is0361er)" userId="8e78f6a0-1b1f-4fae-850b-fec16be1eaab" providerId="ADAL" clId="{35027DB8-D3C7-425E-9352-951F81280E6C}" dt="2020-09-30T12:47:14.146" v="1041" actId="20577"/>
          <ac:spMkLst>
            <pc:docMk/>
            <pc:sldMk cId="927686379" sldId="275"/>
            <ac:spMk id="7" creationId="{8CCA7914-3930-4685-BCD0-355C6293D845}"/>
          </ac:spMkLst>
        </pc:spChg>
        <pc:spChg chg="add mod topLvl">
          <ac:chgData name="TAKAHASHI Syuuto(is0361er)" userId="8e78f6a0-1b1f-4fae-850b-fec16be1eaab" providerId="ADAL" clId="{35027DB8-D3C7-425E-9352-951F81280E6C}" dt="2020-10-01T08:45:25.933" v="16821" actId="164"/>
          <ac:spMkLst>
            <pc:docMk/>
            <pc:sldMk cId="927686379" sldId="275"/>
            <ac:spMk id="10" creationId="{8297C098-4529-4FA5-970D-346C2657E29C}"/>
          </ac:spMkLst>
        </pc:spChg>
        <pc:spChg chg="add mod topLvl">
          <ac:chgData name="TAKAHASHI Syuuto(is0361er)" userId="8e78f6a0-1b1f-4fae-850b-fec16be1eaab" providerId="ADAL" clId="{35027DB8-D3C7-425E-9352-951F81280E6C}" dt="2020-10-01T08:45:25.933" v="16821" actId="164"/>
          <ac:spMkLst>
            <pc:docMk/>
            <pc:sldMk cId="927686379" sldId="275"/>
            <ac:spMk id="11" creationId="{8D3B301F-3C95-42D1-A0EF-9B8984FB976F}"/>
          </ac:spMkLst>
        </pc:spChg>
        <pc:spChg chg="mod">
          <ac:chgData name="TAKAHASHI Syuuto(is0361er)" userId="8e78f6a0-1b1f-4fae-850b-fec16be1eaab" providerId="ADAL" clId="{35027DB8-D3C7-425E-9352-951F81280E6C}" dt="2020-10-01T11:57:26.197" v="20241" actId="164"/>
          <ac:spMkLst>
            <pc:docMk/>
            <pc:sldMk cId="927686379" sldId="275"/>
            <ac:spMk id="12" creationId="{D95E6104-17F3-4201-9DEA-B3B7DD34EFE2}"/>
          </ac:spMkLst>
        </pc:spChg>
        <pc:spChg chg="add mod topLvl">
          <ac:chgData name="TAKAHASHI Syuuto(is0361er)" userId="8e78f6a0-1b1f-4fae-850b-fec16be1eaab" providerId="ADAL" clId="{35027DB8-D3C7-425E-9352-951F81280E6C}" dt="2020-10-01T08:45:25.933" v="16821" actId="164"/>
          <ac:spMkLst>
            <pc:docMk/>
            <pc:sldMk cId="927686379" sldId="275"/>
            <ac:spMk id="14" creationId="{14B23084-4F73-4D1F-85C5-D80B57AFE920}"/>
          </ac:spMkLst>
        </pc:spChg>
        <pc:spChg chg="add del mod">
          <ac:chgData name="TAKAHASHI Syuuto(is0361er)" userId="8e78f6a0-1b1f-4fae-850b-fec16be1eaab" providerId="ADAL" clId="{35027DB8-D3C7-425E-9352-951F81280E6C}" dt="2020-10-01T11:57:26.197" v="20241" actId="164"/>
          <ac:spMkLst>
            <pc:docMk/>
            <pc:sldMk cId="927686379" sldId="275"/>
            <ac:spMk id="15" creationId="{F79096F1-DC96-443F-8643-B8615601092E}"/>
          </ac:spMkLst>
        </pc:spChg>
        <pc:spChg chg="add del mod">
          <ac:chgData name="TAKAHASHI Syuuto(is0361er)" userId="8e78f6a0-1b1f-4fae-850b-fec16be1eaab" providerId="ADAL" clId="{35027DB8-D3C7-425E-9352-951F81280E6C}" dt="2020-10-01T08:45:09.931" v="16819" actId="1076"/>
          <ac:spMkLst>
            <pc:docMk/>
            <pc:sldMk cId="927686379" sldId="275"/>
            <ac:spMk id="16" creationId="{CAC35A4C-8390-4F68-B83E-1EB30077F374}"/>
          </ac:spMkLst>
        </pc:spChg>
        <pc:spChg chg="add mod topLvl">
          <ac:chgData name="TAKAHASHI Syuuto(is0361er)" userId="8e78f6a0-1b1f-4fae-850b-fec16be1eaab" providerId="ADAL" clId="{35027DB8-D3C7-425E-9352-951F81280E6C}" dt="2020-10-01T08:45:25.933" v="16821" actId="164"/>
          <ac:spMkLst>
            <pc:docMk/>
            <pc:sldMk cId="927686379" sldId="275"/>
            <ac:spMk id="19" creationId="{2275AAC0-865A-4D13-9FF2-27754B028860}"/>
          </ac:spMkLst>
        </pc:spChg>
        <pc:spChg chg="add del mod">
          <ac:chgData name="TAKAHASHI Syuuto(is0361er)" userId="8e78f6a0-1b1f-4fae-850b-fec16be1eaab" providerId="ADAL" clId="{35027DB8-D3C7-425E-9352-951F81280E6C}" dt="2020-09-30T13:07:05.314" v="1554" actId="478"/>
          <ac:spMkLst>
            <pc:docMk/>
            <pc:sldMk cId="927686379" sldId="275"/>
            <ac:spMk id="21" creationId="{DC59E35B-E1F4-432A-8AF3-328A88C16F03}"/>
          </ac:spMkLst>
        </pc:spChg>
        <pc:spChg chg="add del mod">
          <ac:chgData name="TAKAHASHI Syuuto(is0361er)" userId="8e78f6a0-1b1f-4fae-850b-fec16be1eaab" providerId="ADAL" clId="{35027DB8-D3C7-425E-9352-951F81280E6C}" dt="2020-09-30T13:07:04.400" v="1553" actId="478"/>
          <ac:spMkLst>
            <pc:docMk/>
            <pc:sldMk cId="927686379" sldId="275"/>
            <ac:spMk id="24" creationId="{97E4F6B6-8B2E-4E26-9648-BD2B7F5FA8DE}"/>
          </ac:spMkLst>
        </pc:spChg>
        <pc:spChg chg="add del mod">
          <ac:chgData name="TAKAHASHI Syuuto(is0361er)" userId="8e78f6a0-1b1f-4fae-850b-fec16be1eaab" providerId="ADAL" clId="{35027DB8-D3C7-425E-9352-951F81280E6C}" dt="2020-09-30T13:07:09.843" v="1560" actId="478"/>
          <ac:spMkLst>
            <pc:docMk/>
            <pc:sldMk cId="927686379" sldId="275"/>
            <ac:spMk id="26" creationId="{B011DA5D-EAC7-42CC-933D-FAFA0FD533FD}"/>
          </ac:spMkLst>
        </pc:spChg>
        <pc:spChg chg="add del mod">
          <ac:chgData name="TAKAHASHI Syuuto(is0361er)" userId="8e78f6a0-1b1f-4fae-850b-fec16be1eaab" providerId="ADAL" clId="{35027DB8-D3C7-425E-9352-951F81280E6C}" dt="2020-09-30T13:07:07.773" v="1557" actId="478"/>
          <ac:spMkLst>
            <pc:docMk/>
            <pc:sldMk cId="927686379" sldId="275"/>
            <ac:spMk id="28" creationId="{91D2C1EA-4866-4183-94BC-E12C8472121D}"/>
          </ac:spMkLst>
        </pc:spChg>
        <pc:spChg chg="add del mod">
          <ac:chgData name="TAKAHASHI Syuuto(is0361er)" userId="8e78f6a0-1b1f-4fae-850b-fec16be1eaab" providerId="ADAL" clId="{35027DB8-D3C7-425E-9352-951F81280E6C}" dt="2020-09-30T13:07:06.219" v="1555" actId="478"/>
          <ac:spMkLst>
            <pc:docMk/>
            <pc:sldMk cId="927686379" sldId="275"/>
            <ac:spMk id="37" creationId="{C4D45F43-C356-4B45-9257-74249E3C82CA}"/>
          </ac:spMkLst>
        </pc:spChg>
        <pc:spChg chg="add del mod">
          <ac:chgData name="TAKAHASHI Syuuto(is0361er)" userId="8e78f6a0-1b1f-4fae-850b-fec16be1eaab" providerId="ADAL" clId="{35027DB8-D3C7-425E-9352-951F81280E6C}" dt="2020-09-30T13:07:03.128" v="1552" actId="478"/>
          <ac:spMkLst>
            <pc:docMk/>
            <pc:sldMk cId="927686379" sldId="275"/>
            <ac:spMk id="41" creationId="{A4C32EDF-0117-48B0-A46E-240F932A6FCD}"/>
          </ac:spMkLst>
        </pc:spChg>
        <pc:spChg chg="add mod topLvl">
          <ac:chgData name="TAKAHASHI Syuuto(is0361er)" userId="8e78f6a0-1b1f-4fae-850b-fec16be1eaab" providerId="ADAL" clId="{35027DB8-D3C7-425E-9352-951F81280E6C}" dt="2020-10-01T08:45:25.933" v="16821" actId="164"/>
          <ac:spMkLst>
            <pc:docMk/>
            <pc:sldMk cId="927686379" sldId="275"/>
            <ac:spMk id="42" creationId="{CECBEDF5-6D3A-44A5-9D75-01CB8AF8F89E}"/>
          </ac:spMkLst>
        </pc:spChg>
        <pc:spChg chg="add del mod topLvl">
          <ac:chgData name="TAKAHASHI Syuuto(is0361er)" userId="8e78f6a0-1b1f-4fae-850b-fec16be1eaab" providerId="ADAL" clId="{35027DB8-D3C7-425E-9352-951F81280E6C}" dt="2020-10-01T08:45:25.933" v="16821" actId="164"/>
          <ac:spMkLst>
            <pc:docMk/>
            <pc:sldMk cId="927686379" sldId="275"/>
            <ac:spMk id="43" creationId="{31F4CEAC-978E-4CD5-A84E-B135C012DF26}"/>
          </ac:spMkLst>
        </pc:spChg>
        <pc:spChg chg="add del mod topLvl">
          <ac:chgData name="TAKAHASHI Syuuto(is0361er)" userId="8e78f6a0-1b1f-4fae-850b-fec16be1eaab" providerId="ADAL" clId="{35027DB8-D3C7-425E-9352-951F81280E6C}" dt="2020-10-01T08:45:25.933" v="16821" actId="164"/>
          <ac:spMkLst>
            <pc:docMk/>
            <pc:sldMk cId="927686379" sldId="275"/>
            <ac:spMk id="44" creationId="{B6AFFE5A-AEFD-4741-BE71-20756BBA492D}"/>
          </ac:spMkLst>
        </pc:spChg>
        <pc:spChg chg="add mod topLvl">
          <ac:chgData name="TAKAHASHI Syuuto(is0361er)" userId="8e78f6a0-1b1f-4fae-850b-fec16be1eaab" providerId="ADAL" clId="{35027DB8-D3C7-425E-9352-951F81280E6C}" dt="2020-10-01T08:45:25.933" v="16821" actId="164"/>
          <ac:spMkLst>
            <pc:docMk/>
            <pc:sldMk cId="927686379" sldId="275"/>
            <ac:spMk id="45" creationId="{E7CAAA1D-ACD6-4067-A278-F1B23BB21613}"/>
          </ac:spMkLst>
        </pc:spChg>
        <pc:spChg chg="add mod topLvl">
          <ac:chgData name="TAKAHASHI Syuuto(is0361er)" userId="8e78f6a0-1b1f-4fae-850b-fec16be1eaab" providerId="ADAL" clId="{35027DB8-D3C7-425E-9352-951F81280E6C}" dt="2020-10-01T08:45:25.933" v="16821" actId="164"/>
          <ac:spMkLst>
            <pc:docMk/>
            <pc:sldMk cId="927686379" sldId="275"/>
            <ac:spMk id="49" creationId="{59FDF6B5-1EE7-4BDC-A4E7-C225278C0384}"/>
          </ac:spMkLst>
        </pc:spChg>
        <pc:spChg chg="add mod topLvl">
          <ac:chgData name="TAKAHASHI Syuuto(is0361er)" userId="8e78f6a0-1b1f-4fae-850b-fec16be1eaab" providerId="ADAL" clId="{35027DB8-D3C7-425E-9352-951F81280E6C}" dt="2020-10-01T08:45:25.933" v="16821" actId="164"/>
          <ac:spMkLst>
            <pc:docMk/>
            <pc:sldMk cId="927686379" sldId="275"/>
            <ac:spMk id="50" creationId="{7403A27E-D4ED-4A94-A81E-0822B1DB2497}"/>
          </ac:spMkLst>
        </pc:spChg>
        <pc:spChg chg="add mod topLvl">
          <ac:chgData name="TAKAHASHI Syuuto(is0361er)" userId="8e78f6a0-1b1f-4fae-850b-fec16be1eaab" providerId="ADAL" clId="{35027DB8-D3C7-425E-9352-951F81280E6C}" dt="2020-10-01T08:45:25.933" v="16821" actId="164"/>
          <ac:spMkLst>
            <pc:docMk/>
            <pc:sldMk cId="927686379" sldId="275"/>
            <ac:spMk id="51" creationId="{E8561FF2-0F48-412F-BD14-E3AC0FC540F9}"/>
          </ac:spMkLst>
        </pc:spChg>
        <pc:spChg chg="add mod topLvl">
          <ac:chgData name="TAKAHASHI Syuuto(is0361er)" userId="8e78f6a0-1b1f-4fae-850b-fec16be1eaab" providerId="ADAL" clId="{35027DB8-D3C7-425E-9352-951F81280E6C}" dt="2020-10-01T08:45:25.933" v="16821" actId="164"/>
          <ac:spMkLst>
            <pc:docMk/>
            <pc:sldMk cId="927686379" sldId="275"/>
            <ac:spMk id="53" creationId="{AB110020-97F4-4196-A884-9CC843B71114}"/>
          </ac:spMkLst>
        </pc:spChg>
        <pc:spChg chg="add mod topLvl">
          <ac:chgData name="TAKAHASHI Syuuto(is0361er)" userId="8e78f6a0-1b1f-4fae-850b-fec16be1eaab" providerId="ADAL" clId="{35027DB8-D3C7-425E-9352-951F81280E6C}" dt="2020-10-01T08:45:25.933" v="16821" actId="164"/>
          <ac:spMkLst>
            <pc:docMk/>
            <pc:sldMk cId="927686379" sldId="275"/>
            <ac:spMk id="55" creationId="{C7A70933-4368-4A4D-82AA-1AF8098493AC}"/>
          </ac:spMkLst>
        </pc:spChg>
        <pc:spChg chg="add mod topLvl">
          <ac:chgData name="TAKAHASHI Syuuto(is0361er)" userId="8e78f6a0-1b1f-4fae-850b-fec16be1eaab" providerId="ADAL" clId="{35027DB8-D3C7-425E-9352-951F81280E6C}" dt="2020-10-01T08:45:25.933" v="16821" actId="164"/>
          <ac:spMkLst>
            <pc:docMk/>
            <pc:sldMk cId="927686379" sldId="275"/>
            <ac:spMk id="56" creationId="{4719A80A-6283-4ABB-9CC1-EF896DCA026B}"/>
          </ac:spMkLst>
        </pc:spChg>
        <pc:spChg chg="add del mod">
          <ac:chgData name="TAKAHASHI Syuuto(is0361er)" userId="8e78f6a0-1b1f-4fae-850b-fec16be1eaab" providerId="ADAL" clId="{35027DB8-D3C7-425E-9352-951F81280E6C}" dt="2020-09-30T13:07:52.788" v="1581" actId="478"/>
          <ac:spMkLst>
            <pc:docMk/>
            <pc:sldMk cId="927686379" sldId="275"/>
            <ac:spMk id="67" creationId="{399BC84C-83C4-4482-BC13-82A68F70C9AD}"/>
          </ac:spMkLst>
        </pc:spChg>
        <pc:spChg chg="add del mod">
          <ac:chgData name="TAKAHASHI Syuuto(is0361er)" userId="8e78f6a0-1b1f-4fae-850b-fec16be1eaab" providerId="ADAL" clId="{35027DB8-D3C7-425E-9352-951F81280E6C}" dt="2020-09-30T13:07:35.595" v="1571" actId="478"/>
          <ac:spMkLst>
            <pc:docMk/>
            <pc:sldMk cId="927686379" sldId="275"/>
            <ac:spMk id="68" creationId="{1A4EF3C3-69FA-4229-973C-66DC070D00E0}"/>
          </ac:spMkLst>
        </pc:spChg>
        <pc:spChg chg="add mod topLvl">
          <ac:chgData name="TAKAHASHI Syuuto(is0361er)" userId="8e78f6a0-1b1f-4fae-850b-fec16be1eaab" providerId="ADAL" clId="{35027DB8-D3C7-425E-9352-951F81280E6C}" dt="2020-10-01T08:45:25.933" v="16821" actId="164"/>
          <ac:spMkLst>
            <pc:docMk/>
            <pc:sldMk cId="927686379" sldId="275"/>
            <ac:spMk id="71" creationId="{6FB29816-DCF5-4C44-9755-2D7E5DD1546B}"/>
          </ac:spMkLst>
        </pc:spChg>
        <pc:spChg chg="add mod topLvl">
          <ac:chgData name="TAKAHASHI Syuuto(is0361er)" userId="8e78f6a0-1b1f-4fae-850b-fec16be1eaab" providerId="ADAL" clId="{35027DB8-D3C7-425E-9352-951F81280E6C}" dt="2020-10-01T08:45:25.933" v="16821" actId="164"/>
          <ac:spMkLst>
            <pc:docMk/>
            <pc:sldMk cId="927686379" sldId="275"/>
            <ac:spMk id="72" creationId="{EE433620-8D21-4BF7-837C-1418870A3531}"/>
          </ac:spMkLst>
        </pc:spChg>
        <pc:spChg chg="add mod topLvl">
          <ac:chgData name="TAKAHASHI Syuuto(is0361er)" userId="8e78f6a0-1b1f-4fae-850b-fec16be1eaab" providerId="ADAL" clId="{35027DB8-D3C7-425E-9352-951F81280E6C}" dt="2020-10-01T08:45:25.933" v="16821" actId="164"/>
          <ac:spMkLst>
            <pc:docMk/>
            <pc:sldMk cId="927686379" sldId="275"/>
            <ac:spMk id="77" creationId="{8524734C-92FA-43A4-B29D-12E80ACF96E1}"/>
          </ac:spMkLst>
        </pc:spChg>
        <pc:spChg chg="add mod topLvl">
          <ac:chgData name="TAKAHASHI Syuuto(is0361er)" userId="8e78f6a0-1b1f-4fae-850b-fec16be1eaab" providerId="ADAL" clId="{35027DB8-D3C7-425E-9352-951F81280E6C}" dt="2020-10-01T08:45:25.933" v="16821" actId="164"/>
          <ac:spMkLst>
            <pc:docMk/>
            <pc:sldMk cId="927686379" sldId="275"/>
            <ac:spMk id="78" creationId="{8EA9BA1A-B2E9-40F0-9A75-29095526F5EB}"/>
          </ac:spMkLst>
        </pc:spChg>
        <pc:spChg chg="add mod topLvl">
          <ac:chgData name="TAKAHASHI Syuuto(is0361er)" userId="8e78f6a0-1b1f-4fae-850b-fec16be1eaab" providerId="ADAL" clId="{35027DB8-D3C7-425E-9352-951F81280E6C}" dt="2020-10-01T08:45:25.933" v="16821" actId="164"/>
          <ac:spMkLst>
            <pc:docMk/>
            <pc:sldMk cId="927686379" sldId="275"/>
            <ac:spMk id="83" creationId="{31F86DC6-55F6-4A80-89C7-65F1A734263C}"/>
          </ac:spMkLst>
        </pc:spChg>
        <pc:spChg chg="add del">
          <ac:chgData name="TAKAHASHI Syuuto(is0361er)" userId="8e78f6a0-1b1f-4fae-850b-fec16be1eaab" providerId="ADAL" clId="{35027DB8-D3C7-425E-9352-951F81280E6C}" dt="2020-09-30T13:20:30.292" v="1891" actId="478"/>
          <ac:spMkLst>
            <pc:docMk/>
            <pc:sldMk cId="927686379" sldId="275"/>
            <ac:spMk id="84" creationId="{205380C3-2071-40AF-9376-DA5C58412293}"/>
          </ac:spMkLst>
        </pc:spChg>
        <pc:spChg chg="add mod topLvl">
          <ac:chgData name="TAKAHASHI Syuuto(is0361er)" userId="8e78f6a0-1b1f-4fae-850b-fec16be1eaab" providerId="ADAL" clId="{35027DB8-D3C7-425E-9352-951F81280E6C}" dt="2020-10-01T11:57:26.197" v="20241" actId="164"/>
          <ac:spMkLst>
            <pc:docMk/>
            <pc:sldMk cId="927686379" sldId="275"/>
            <ac:spMk id="87" creationId="{6D41C9AE-F592-4D7F-A44E-79C5763D0BB8}"/>
          </ac:spMkLst>
        </pc:spChg>
        <pc:spChg chg="add mod">
          <ac:chgData name="TAKAHASHI Syuuto(is0361er)" userId="8e78f6a0-1b1f-4fae-850b-fec16be1eaab" providerId="ADAL" clId="{35027DB8-D3C7-425E-9352-951F81280E6C}" dt="2020-10-01T11:57:26.197" v="20241" actId="164"/>
          <ac:spMkLst>
            <pc:docMk/>
            <pc:sldMk cId="927686379" sldId="275"/>
            <ac:spMk id="88" creationId="{2BD00E22-C981-45AC-A6C5-C68BBD0E7F00}"/>
          </ac:spMkLst>
        </pc:spChg>
        <pc:spChg chg="add mod ord">
          <ac:chgData name="TAKAHASHI Syuuto(is0361er)" userId="8e78f6a0-1b1f-4fae-850b-fec16be1eaab" providerId="ADAL" clId="{35027DB8-D3C7-425E-9352-951F81280E6C}" dt="2020-10-03T01:10:30.119" v="24245" actId="164"/>
          <ac:spMkLst>
            <pc:docMk/>
            <pc:sldMk cId="927686379" sldId="275"/>
            <ac:spMk id="93" creationId="{76F09369-3292-4B08-93C2-3E4FAB778C18}"/>
          </ac:spMkLst>
        </pc:spChg>
        <pc:spChg chg="add mod ord">
          <ac:chgData name="TAKAHASHI Syuuto(is0361er)" userId="8e78f6a0-1b1f-4fae-850b-fec16be1eaab" providerId="ADAL" clId="{35027DB8-D3C7-425E-9352-951F81280E6C}" dt="2020-10-03T01:10:30.119" v="24245" actId="164"/>
          <ac:spMkLst>
            <pc:docMk/>
            <pc:sldMk cId="927686379" sldId="275"/>
            <ac:spMk id="94" creationId="{E86D6913-B301-4FD5-B010-AD3A2DB8E4B4}"/>
          </ac:spMkLst>
        </pc:spChg>
        <pc:spChg chg="add">
          <ac:chgData name="TAKAHASHI Syuuto(is0361er)" userId="8e78f6a0-1b1f-4fae-850b-fec16be1eaab" providerId="ADAL" clId="{35027DB8-D3C7-425E-9352-951F81280E6C}" dt="2020-10-02T07:04:51.138" v="22931"/>
          <ac:spMkLst>
            <pc:docMk/>
            <pc:sldMk cId="927686379" sldId="275"/>
            <ac:spMk id="98" creationId="{3057C175-114C-47C7-AE2B-C61CC09D8CBD}"/>
          </ac:spMkLst>
        </pc:spChg>
        <pc:spChg chg="add mod">
          <ac:chgData name="TAKAHASHI Syuuto(is0361er)" userId="8e78f6a0-1b1f-4fae-850b-fec16be1eaab" providerId="ADAL" clId="{35027DB8-D3C7-425E-9352-951F81280E6C}" dt="2020-10-01T12:21:05.991" v="20671" actId="164"/>
          <ac:spMkLst>
            <pc:docMk/>
            <pc:sldMk cId="927686379" sldId="275"/>
            <ac:spMk id="99" creationId="{91A1D417-BA56-4E0D-8CD7-220CF265D79B}"/>
          </ac:spMkLst>
        </pc:spChg>
        <pc:spChg chg="mod ord">
          <ac:chgData name="TAKAHASHI Syuuto(is0361er)" userId="8e78f6a0-1b1f-4fae-850b-fec16be1eaab" providerId="ADAL" clId="{35027DB8-D3C7-425E-9352-951F81280E6C}" dt="2020-10-03T01:15:45.625" v="24294" actId="1076"/>
          <ac:spMkLst>
            <pc:docMk/>
            <pc:sldMk cId="927686379" sldId="275"/>
            <ac:spMk id="107" creationId="{D08129ED-DE1B-4FF4-9EC8-8C48EC6CA396}"/>
          </ac:spMkLst>
        </pc:spChg>
        <pc:spChg chg="del">
          <ac:chgData name="TAKAHASHI Syuuto(is0361er)" userId="8e78f6a0-1b1f-4fae-850b-fec16be1eaab" providerId="ADAL" clId="{35027DB8-D3C7-425E-9352-951F81280E6C}" dt="2020-10-01T11:56:00.960" v="20224" actId="478"/>
          <ac:spMkLst>
            <pc:docMk/>
            <pc:sldMk cId="927686379" sldId="275"/>
            <ac:spMk id="110" creationId="{D7E6BD2A-7A1B-483B-A260-CE66F2C93A40}"/>
          </ac:spMkLst>
        </pc:spChg>
        <pc:spChg chg="mod">
          <ac:chgData name="TAKAHASHI Syuuto(is0361er)" userId="8e78f6a0-1b1f-4fae-850b-fec16be1eaab" providerId="ADAL" clId="{35027DB8-D3C7-425E-9352-951F81280E6C}" dt="2020-10-01T11:55:54.666" v="20222" actId="1076"/>
          <ac:spMkLst>
            <pc:docMk/>
            <pc:sldMk cId="927686379" sldId="275"/>
            <ac:spMk id="132" creationId="{4A4FE277-2869-44C0-AD9A-1F1BF9A16428}"/>
          </ac:spMkLst>
        </pc:spChg>
        <pc:spChg chg="mod">
          <ac:chgData name="TAKAHASHI Syuuto(is0361er)" userId="8e78f6a0-1b1f-4fae-850b-fec16be1eaab" providerId="ADAL" clId="{35027DB8-D3C7-425E-9352-951F81280E6C}" dt="2020-10-01T11:56:12.040" v="20229" actId="1076"/>
          <ac:spMkLst>
            <pc:docMk/>
            <pc:sldMk cId="927686379" sldId="275"/>
            <ac:spMk id="136" creationId="{DB1EAC93-0ED5-4420-A163-CEEFC45C80AA}"/>
          </ac:spMkLst>
        </pc:spChg>
        <pc:spChg chg="del">
          <ac:chgData name="TAKAHASHI Syuuto(is0361er)" userId="8e78f6a0-1b1f-4fae-850b-fec16be1eaab" providerId="ADAL" clId="{35027DB8-D3C7-425E-9352-951F81280E6C}" dt="2020-10-01T11:54:52.259" v="20209" actId="478"/>
          <ac:spMkLst>
            <pc:docMk/>
            <pc:sldMk cId="927686379" sldId="275"/>
            <ac:spMk id="139" creationId="{EF271D14-8B6C-4984-8966-3C3B9B5E3E48}"/>
          </ac:spMkLst>
        </pc:spChg>
        <pc:spChg chg="add mod">
          <ac:chgData name="TAKAHASHI Syuuto(is0361er)" userId="8e78f6a0-1b1f-4fae-850b-fec16be1eaab" providerId="ADAL" clId="{35027DB8-D3C7-425E-9352-951F81280E6C}" dt="2020-10-02T07:04:12.130" v="22930"/>
          <ac:spMkLst>
            <pc:docMk/>
            <pc:sldMk cId="927686379" sldId="275"/>
            <ac:spMk id="142" creationId="{314E2FA7-0887-4AA1-930D-CFED99EF502E}"/>
          </ac:spMkLst>
        </pc:spChg>
        <pc:spChg chg="add mod">
          <ac:chgData name="TAKAHASHI Syuuto(is0361er)" userId="8e78f6a0-1b1f-4fae-850b-fec16be1eaab" providerId="ADAL" clId="{35027DB8-D3C7-425E-9352-951F81280E6C}" dt="2020-10-01T11:58:24.601" v="20262"/>
          <ac:spMkLst>
            <pc:docMk/>
            <pc:sldMk cId="927686379" sldId="275"/>
            <ac:spMk id="143" creationId="{506A03FA-08A8-44B7-8CB8-38C0E988C554}"/>
          </ac:spMkLst>
        </pc:spChg>
        <pc:spChg chg="add mod ord">
          <ac:chgData name="TAKAHASHI Syuuto(is0361er)" userId="8e78f6a0-1b1f-4fae-850b-fec16be1eaab" providerId="ADAL" clId="{35027DB8-D3C7-425E-9352-951F81280E6C}" dt="2020-10-03T01:11:49.859" v="24260" actId="164"/>
          <ac:spMkLst>
            <pc:docMk/>
            <pc:sldMk cId="927686379" sldId="275"/>
            <ac:spMk id="145" creationId="{257D4182-02BC-4FFB-87B5-A61D212C2231}"/>
          </ac:spMkLst>
        </pc:spChg>
        <pc:spChg chg="add mod ord">
          <ac:chgData name="TAKAHASHI Syuuto(is0361er)" userId="8e78f6a0-1b1f-4fae-850b-fec16be1eaab" providerId="ADAL" clId="{35027DB8-D3C7-425E-9352-951F81280E6C}" dt="2020-10-03T01:12:17.407" v="24266" actId="1076"/>
          <ac:spMkLst>
            <pc:docMk/>
            <pc:sldMk cId="927686379" sldId="275"/>
            <ac:spMk id="148" creationId="{FDF1DBF8-0EA0-4CB6-AA70-FEFF131E296F}"/>
          </ac:spMkLst>
        </pc:spChg>
        <pc:grpChg chg="add mod">
          <ac:chgData name="TAKAHASHI Syuuto(is0361er)" userId="8e78f6a0-1b1f-4fae-850b-fec16be1eaab" providerId="ADAL" clId="{35027DB8-D3C7-425E-9352-951F81280E6C}" dt="2020-10-03T01:10:11.780" v="24237" actId="164"/>
          <ac:grpSpMkLst>
            <pc:docMk/>
            <pc:sldMk cId="927686379" sldId="275"/>
            <ac:grpSpMk id="8" creationId="{A47488BC-13D7-45A5-A141-E843C3CFD6A6}"/>
          </ac:grpSpMkLst>
        </pc:grpChg>
        <pc:grpChg chg="add mod">
          <ac:chgData name="TAKAHASHI Syuuto(is0361er)" userId="8e78f6a0-1b1f-4fae-850b-fec16be1eaab" providerId="ADAL" clId="{35027DB8-D3C7-425E-9352-951F81280E6C}" dt="2020-10-03T01:10:40.212" v="24247" actId="164"/>
          <ac:grpSpMkLst>
            <pc:docMk/>
            <pc:sldMk cId="927686379" sldId="275"/>
            <ac:grpSpMk id="9" creationId="{1BC5D4F5-4FF9-48D3-89E7-8F3E5FB8668A}"/>
          </ac:grpSpMkLst>
        </pc:grpChg>
        <pc:grpChg chg="add mod">
          <ac:chgData name="TAKAHASHI Syuuto(is0361er)" userId="8e78f6a0-1b1f-4fae-850b-fec16be1eaab" providerId="ADAL" clId="{35027DB8-D3C7-425E-9352-951F81280E6C}" dt="2020-10-03T01:13:38.084" v="24275" actId="14100"/>
          <ac:grpSpMkLst>
            <pc:docMk/>
            <pc:sldMk cId="927686379" sldId="275"/>
            <ac:grpSpMk id="17" creationId="{E461BF38-FC07-41EA-A0D5-C7E544C36A54}"/>
          </ac:grpSpMkLst>
        </pc:grpChg>
        <pc:grpChg chg="add mod">
          <ac:chgData name="TAKAHASHI Syuuto(is0361er)" userId="8e78f6a0-1b1f-4fae-850b-fec16be1eaab" providerId="ADAL" clId="{35027DB8-D3C7-425E-9352-951F81280E6C}" dt="2020-10-03T01:11:33.968" v="24256" actId="164"/>
          <ac:grpSpMkLst>
            <pc:docMk/>
            <pc:sldMk cId="927686379" sldId="275"/>
            <ac:grpSpMk id="24" creationId="{4C9DC08B-F091-42AD-B84C-03EA9BF8460A}"/>
          </ac:grpSpMkLst>
        </pc:grpChg>
        <pc:grpChg chg="add mod ord">
          <ac:chgData name="TAKAHASHI Syuuto(is0361er)" userId="8e78f6a0-1b1f-4fae-850b-fec16be1eaab" providerId="ADAL" clId="{35027DB8-D3C7-425E-9352-951F81280E6C}" dt="2020-10-03T01:12:31.705" v="24267" actId="164"/>
          <ac:grpSpMkLst>
            <pc:docMk/>
            <pc:sldMk cId="927686379" sldId="275"/>
            <ac:grpSpMk id="26" creationId="{ABE7DAE5-F50A-4B6F-8454-52912B58B1E5}"/>
          </ac:grpSpMkLst>
        </pc:grpChg>
        <pc:grpChg chg="add mod">
          <ac:chgData name="TAKAHASHI Syuuto(is0361er)" userId="8e78f6a0-1b1f-4fae-850b-fec16be1eaab" providerId="ADAL" clId="{35027DB8-D3C7-425E-9352-951F81280E6C}" dt="2020-10-03T01:14:21.121" v="24283" actId="14100"/>
          <ac:grpSpMkLst>
            <pc:docMk/>
            <pc:sldMk cId="927686379" sldId="275"/>
            <ac:grpSpMk id="27" creationId="{5A33F5E0-F6B2-485E-A8BF-660C8FFEC90D}"/>
          </ac:grpSpMkLst>
        </pc:grpChg>
        <pc:grpChg chg="add mod">
          <ac:chgData name="TAKAHASHI Syuuto(is0361er)" userId="8e78f6a0-1b1f-4fae-850b-fec16be1eaab" providerId="ADAL" clId="{35027DB8-D3C7-425E-9352-951F81280E6C}" dt="2020-09-30T13:11:34.236" v="1609" actId="164"/>
          <ac:grpSpMkLst>
            <pc:docMk/>
            <pc:sldMk cId="927686379" sldId="275"/>
            <ac:grpSpMk id="75" creationId="{F08BCFA6-1813-4CCF-80AA-420D2A27EEE5}"/>
          </ac:grpSpMkLst>
        </pc:grpChg>
        <pc:grpChg chg="add del mod">
          <ac:chgData name="TAKAHASHI Syuuto(is0361er)" userId="8e78f6a0-1b1f-4fae-850b-fec16be1eaab" providerId="ADAL" clId="{35027DB8-D3C7-425E-9352-951F81280E6C}" dt="2020-10-01T08:44:29.563" v="16805" actId="165"/>
          <ac:grpSpMkLst>
            <pc:docMk/>
            <pc:sldMk cId="927686379" sldId="275"/>
            <ac:grpSpMk id="91" creationId="{7ACE1B66-3574-49BB-BD12-95A9F50AD8C9}"/>
          </ac:grpSpMkLst>
        </pc:grpChg>
        <pc:grpChg chg="add mod ord">
          <ac:chgData name="TAKAHASHI Syuuto(is0361er)" userId="8e78f6a0-1b1f-4fae-850b-fec16be1eaab" providerId="ADAL" clId="{35027DB8-D3C7-425E-9352-951F81280E6C}" dt="2020-10-01T12:21:05.991" v="20671" actId="164"/>
          <ac:grpSpMkLst>
            <pc:docMk/>
            <pc:sldMk cId="927686379" sldId="275"/>
            <ac:grpSpMk id="92" creationId="{3F0D2AEC-536E-45D7-9D1B-9BC292E764AE}"/>
          </ac:grpSpMkLst>
        </pc:grpChg>
        <pc:grpChg chg="add del mod">
          <ac:chgData name="TAKAHASHI Syuuto(is0361er)" userId="8e78f6a0-1b1f-4fae-850b-fec16be1eaab" providerId="ADAL" clId="{35027DB8-D3C7-425E-9352-951F81280E6C}" dt="2020-10-01T11:57:26.197" v="20241" actId="164"/>
          <ac:grpSpMkLst>
            <pc:docMk/>
            <pc:sldMk cId="927686379" sldId="275"/>
            <ac:grpSpMk id="100" creationId="{F641596D-AEF3-4FAB-8585-ABF67383EA1F}"/>
          </ac:grpSpMkLst>
        </pc:grpChg>
        <pc:grpChg chg="add mod ord">
          <ac:chgData name="TAKAHASHI Syuuto(is0361er)" userId="8e78f6a0-1b1f-4fae-850b-fec16be1eaab" providerId="ADAL" clId="{35027DB8-D3C7-425E-9352-951F81280E6C}" dt="2020-10-03T01:16:00.212" v="24300" actId="14100"/>
          <ac:grpSpMkLst>
            <pc:docMk/>
            <pc:sldMk cId="927686379" sldId="275"/>
            <ac:grpSpMk id="141" creationId="{7E74FD0F-F6D3-4777-92C7-75BEEB2CCC30}"/>
          </ac:grpSpMkLst>
        </pc:grpChg>
        <pc:grpChg chg="add mod ord">
          <ac:chgData name="TAKAHASHI Syuuto(is0361er)" userId="8e78f6a0-1b1f-4fae-850b-fec16be1eaab" providerId="ADAL" clId="{35027DB8-D3C7-425E-9352-951F81280E6C}" dt="2020-10-03T01:15:22.448" v="24288" actId="14100"/>
          <ac:grpSpMkLst>
            <pc:docMk/>
            <pc:sldMk cId="927686379" sldId="275"/>
            <ac:grpSpMk id="144" creationId="{5AFC61E4-B434-4EB2-82D5-BF128FDF7288}"/>
          </ac:grpSpMkLst>
        </pc:grpChg>
        <pc:graphicFrameChg chg="add del">
          <ac:chgData name="TAKAHASHI Syuuto(is0361er)" userId="8e78f6a0-1b1f-4fae-850b-fec16be1eaab" providerId="ADAL" clId="{35027DB8-D3C7-425E-9352-951F81280E6C}" dt="2020-10-03T01:05:00.611" v="24197" actId="478"/>
          <ac:graphicFrameMkLst>
            <pc:docMk/>
            <pc:sldMk cId="927686379" sldId="275"/>
            <ac:graphicFrameMk id="110" creationId="{30653076-433D-4F43-A289-A19606023C04}"/>
          </ac:graphicFrameMkLst>
        </pc:graphicFrameChg>
        <pc:graphicFrameChg chg="add del">
          <ac:chgData name="TAKAHASHI Syuuto(is0361er)" userId="8e78f6a0-1b1f-4fae-850b-fec16be1eaab" providerId="ADAL" clId="{35027DB8-D3C7-425E-9352-951F81280E6C}" dt="2020-10-03T01:06:15.276" v="24200" actId="478"/>
          <ac:graphicFrameMkLst>
            <pc:docMk/>
            <pc:sldMk cId="927686379" sldId="275"/>
            <ac:graphicFrameMk id="129" creationId="{C8E16CB9-BBC6-4038-9AB1-AB3DA6F20AB9}"/>
          </ac:graphicFrameMkLst>
        </pc:graphicFrameChg>
        <pc:graphicFrameChg chg="add del">
          <ac:chgData name="TAKAHASHI Syuuto(is0361er)" userId="8e78f6a0-1b1f-4fae-850b-fec16be1eaab" providerId="ADAL" clId="{35027DB8-D3C7-425E-9352-951F81280E6C}" dt="2020-10-03T01:07:13.895" v="24203" actId="478"/>
          <ac:graphicFrameMkLst>
            <pc:docMk/>
            <pc:sldMk cId="927686379" sldId="275"/>
            <ac:graphicFrameMk id="134" creationId="{C8E16CB9-BBC6-4038-9AB1-AB3DA6F20AB9}"/>
          </ac:graphicFrameMkLst>
        </pc:graphicFrameChg>
        <pc:picChg chg="del mod">
          <ac:chgData name="TAKAHASHI Syuuto(is0361er)" userId="8e78f6a0-1b1f-4fae-850b-fec16be1eaab" providerId="ADAL" clId="{35027DB8-D3C7-425E-9352-951F81280E6C}" dt="2020-10-01T08:41:52.739" v="16774" actId="478"/>
          <ac:picMkLst>
            <pc:docMk/>
            <pc:sldMk cId="927686379" sldId="275"/>
            <ac:picMk id="3" creationId="{C47BA09A-62F0-43D2-9D15-EABF85032249}"/>
          </ac:picMkLst>
        </pc:picChg>
        <pc:picChg chg="add mod">
          <ac:chgData name="TAKAHASHI Syuuto(is0361er)" userId="8e78f6a0-1b1f-4fae-850b-fec16be1eaab" providerId="ADAL" clId="{35027DB8-D3C7-425E-9352-951F81280E6C}" dt="2020-10-03T01:12:47.719" v="24271" actId="1076"/>
          <ac:picMkLst>
            <pc:docMk/>
            <pc:sldMk cId="927686379" sldId="275"/>
            <ac:picMk id="3" creationId="{F3F6F13E-0162-4635-B069-2CE162EA9CD1}"/>
          </ac:picMkLst>
        </pc:picChg>
        <pc:picChg chg="add mod">
          <ac:chgData name="TAKAHASHI Syuuto(is0361er)" userId="8e78f6a0-1b1f-4fae-850b-fec16be1eaab" providerId="ADAL" clId="{35027DB8-D3C7-425E-9352-951F81280E6C}" dt="2020-10-03T01:10:40.212" v="24247" actId="164"/>
          <ac:picMkLst>
            <pc:docMk/>
            <pc:sldMk cId="927686379" sldId="275"/>
            <ac:picMk id="5" creationId="{1BD0044F-7EDC-4D88-B16A-808E53B5C2C0}"/>
          </ac:picMkLst>
        </pc:picChg>
        <pc:picChg chg="add mod ord">
          <ac:chgData name="TAKAHASHI Syuuto(is0361er)" userId="8e78f6a0-1b1f-4fae-850b-fec16be1eaab" providerId="ADAL" clId="{35027DB8-D3C7-425E-9352-951F81280E6C}" dt="2020-10-03T01:12:31.705" v="24267" actId="164"/>
          <ac:picMkLst>
            <pc:docMk/>
            <pc:sldMk cId="927686379" sldId="275"/>
            <ac:picMk id="23" creationId="{1C7FA0A3-BFAA-4CD9-81A9-2DDEDFF53E84}"/>
          </ac:picMkLst>
        </pc:picChg>
        <pc:picChg chg="add del mod">
          <ac:chgData name="TAKAHASHI Syuuto(is0361er)" userId="8e78f6a0-1b1f-4fae-850b-fec16be1eaab" providerId="ADAL" clId="{35027DB8-D3C7-425E-9352-951F81280E6C}" dt="2020-09-30T13:07:12.640" v="1563" actId="478"/>
          <ac:picMkLst>
            <pc:docMk/>
            <pc:sldMk cId="927686379" sldId="275"/>
            <ac:picMk id="23" creationId="{7F23BAC4-2109-4E4D-8CFA-00EA11AF4062}"/>
          </ac:picMkLst>
        </pc:picChg>
        <pc:picChg chg="add del mod">
          <ac:chgData name="TAKAHASHI Syuuto(is0361er)" userId="8e78f6a0-1b1f-4fae-850b-fec16be1eaab" providerId="ADAL" clId="{35027DB8-D3C7-425E-9352-951F81280E6C}" dt="2020-09-30T13:07:08.619" v="1558" actId="478"/>
          <ac:picMkLst>
            <pc:docMk/>
            <pc:sldMk cId="927686379" sldId="275"/>
            <ac:picMk id="27" creationId="{CCE3AACA-B77E-4BF6-9395-2F3D908F5E34}"/>
          </ac:picMkLst>
        </pc:picChg>
        <pc:picChg chg="add del mod">
          <ac:chgData name="TAKAHASHI Syuuto(is0361er)" userId="8e78f6a0-1b1f-4fae-850b-fec16be1eaab" providerId="ADAL" clId="{35027DB8-D3C7-425E-9352-951F81280E6C}" dt="2020-09-30T13:07:10.530" v="1561" actId="478"/>
          <ac:picMkLst>
            <pc:docMk/>
            <pc:sldMk cId="927686379" sldId="275"/>
            <ac:picMk id="29" creationId="{C0E54646-BBD3-4597-AA64-DD234FAB9033}"/>
          </ac:picMkLst>
        </pc:picChg>
        <pc:picChg chg="add del mod">
          <ac:chgData name="TAKAHASHI Syuuto(is0361er)" userId="8e78f6a0-1b1f-4fae-850b-fec16be1eaab" providerId="ADAL" clId="{35027DB8-D3C7-425E-9352-951F81280E6C}" dt="2020-09-30T13:07:14.031" v="1565" actId="478"/>
          <ac:picMkLst>
            <pc:docMk/>
            <pc:sldMk cId="927686379" sldId="275"/>
            <ac:picMk id="32" creationId="{3CDC4D5C-6A3D-419F-9359-3C497F2B9A64}"/>
          </ac:picMkLst>
        </pc:picChg>
        <pc:picChg chg="add mod topLvl">
          <ac:chgData name="TAKAHASHI Syuuto(is0361er)" userId="8e78f6a0-1b1f-4fae-850b-fec16be1eaab" providerId="ADAL" clId="{35027DB8-D3C7-425E-9352-951F81280E6C}" dt="2020-10-01T08:45:25.933" v="16821" actId="164"/>
          <ac:picMkLst>
            <pc:docMk/>
            <pc:sldMk cId="927686379" sldId="275"/>
            <ac:picMk id="46" creationId="{73BF67C2-13AF-44F4-881E-ED58859560EB}"/>
          </ac:picMkLst>
        </pc:picChg>
        <pc:picChg chg="add mod topLvl">
          <ac:chgData name="TAKAHASHI Syuuto(is0361er)" userId="8e78f6a0-1b1f-4fae-850b-fec16be1eaab" providerId="ADAL" clId="{35027DB8-D3C7-425E-9352-951F81280E6C}" dt="2020-10-01T08:45:25.933" v="16821" actId="164"/>
          <ac:picMkLst>
            <pc:docMk/>
            <pc:sldMk cId="927686379" sldId="275"/>
            <ac:picMk id="54" creationId="{42A4AE0D-01A9-4A4B-9997-0C62DC5BE5DF}"/>
          </ac:picMkLst>
        </pc:picChg>
        <pc:picChg chg="add mod topLvl">
          <ac:chgData name="TAKAHASHI Syuuto(is0361er)" userId="8e78f6a0-1b1f-4fae-850b-fec16be1eaab" providerId="ADAL" clId="{35027DB8-D3C7-425E-9352-951F81280E6C}" dt="2020-10-01T08:45:25.933" v="16821" actId="164"/>
          <ac:picMkLst>
            <pc:docMk/>
            <pc:sldMk cId="927686379" sldId="275"/>
            <ac:picMk id="57" creationId="{80A7EB4A-A3E0-4229-B6F5-87A0B9E2CEDE}"/>
          </ac:picMkLst>
        </pc:picChg>
        <pc:picChg chg="add mod topLvl">
          <ac:chgData name="TAKAHASHI Syuuto(is0361er)" userId="8e78f6a0-1b1f-4fae-850b-fec16be1eaab" providerId="ADAL" clId="{35027DB8-D3C7-425E-9352-951F81280E6C}" dt="2020-10-01T08:45:25.933" v="16821" actId="164"/>
          <ac:picMkLst>
            <pc:docMk/>
            <pc:sldMk cId="927686379" sldId="275"/>
            <ac:picMk id="58" creationId="{3952DA76-EC42-4FF1-88E9-ED3220E85F32}"/>
          </ac:picMkLst>
        </pc:picChg>
        <pc:picChg chg="add mod topLvl">
          <ac:chgData name="TAKAHASHI Syuuto(is0361er)" userId="8e78f6a0-1b1f-4fae-850b-fec16be1eaab" providerId="ADAL" clId="{35027DB8-D3C7-425E-9352-951F81280E6C}" dt="2020-10-01T08:45:25.933" v="16821" actId="164"/>
          <ac:picMkLst>
            <pc:docMk/>
            <pc:sldMk cId="927686379" sldId="275"/>
            <ac:picMk id="59" creationId="{E58797BD-1B74-4071-8FA7-0DDBDB95934A}"/>
          </ac:picMkLst>
        </pc:picChg>
        <pc:picChg chg="add del mod topLvl">
          <ac:chgData name="TAKAHASHI Syuuto(is0361er)" userId="8e78f6a0-1b1f-4fae-850b-fec16be1eaab" providerId="ADAL" clId="{35027DB8-D3C7-425E-9352-951F81280E6C}" dt="2020-10-01T08:45:25.933" v="16821" actId="164"/>
          <ac:picMkLst>
            <pc:docMk/>
            <pc:sldMk cId="927686379" sldId="275"/>
            <ac:picMk id="60" creationId="{17AE6AEF-622C-49DB-92F7-AAAAD4F55F09}"/>
          </ac:picMkLst>
        </pc:picChg>
        <pc:picChg chg="add mod topLvl">
          <ac:chgData name="TAKAHASHI Syuuto(is0361er)" userId="8e78f6a0-1b1f-4fae-850b-fec16be1eaab" providerId="ADAL" clId="{35027DB8-D3C7-425E-9352-951F81280E6C}" dt="2020-10-01T08:45:25.933" v="16821" actId="164"/>
          <ac:picMkLst>
            <pc:docMk/>
            <pc:sldMk cId="927686379" sldId="275"/>
            <ac:picMk id="61" creationId="{A9A71E95-3936-44E0-8EFE-F41EADC73C3A}"/>
          </ac:picMkLst>
        </pc:picChg>
        <pc:picChg chg="add mod topLvl">
          <ac:chgData name="TAKAHASHI Syuuto(is0361er)" userId="8e78f6a0-1b1f-4fae-850b-fec16be1eaab" providerId="ADAL" clId="{35027DB8-D3C7-425E-9352-951F81280E6C}" dt="2020-10-01T08:45:25.933" v="16821" actId="164"/>
          <ac:picMkLst>
            <pc:docMk/>
            <pc:sldMk cId="927686379" sldId="275"/>
            <ac:picMk id="62" creationId="{D1861C86-A792-4068-97D8-8129A77E3F02}"/>
          </ac:picMkLst>
        </pc:picChg>
        <pc:picChg chg="add mod topLvl">
          <ac:chgData name="TAKAHASHI Syuuto(is0361er)" userId="8e78f6a0-1b1f-4fae-850b-fec16be1eaab" providerId="ADAL" clId="{35027DB8-D3C7-425E-9352-951F81280E6C}" dt="2020-10-01T08:45:25.933" v="16821" actId="164"/>
          <ac:picMkLst>
            <pc:docMk/>
            <pc:sldMk cId="927686379" sldId="275"/>
            <ac:picMk id="63" creationId="{E35C2BEE-8DEF-468D-9558-56BF4103BF66}"/>
          </ac:picMkLst>
        </pc:picChg>
        <pc:picChg chg="add del mod">
          <ac:chgData name="TAKAHASHI Syuuto(is0361er)" userId="8e78f6a0-1b1f-4fae-850b-fec16be1eaab" providerId="ADAL" clId="{35027DB8-D3C7-425E-9352-951F81280E6C}" dt="2020-09-30T13:08:12.938" v="1584" actId="478"/>
          <ac:picMkLst>
            <pc:docMk/>
            <pc:sldMk cId="927686379" sldId="275"/>
            <ac:picMk id="64" creationId="{01BAFDDE-862F-4713-84B1-4CC1F15652E2}"/>
          </ac:picMkLst>
        </pc:picChg>
        <pc:picChg chg="add mod topLvl">
          <ac:chgData name="TAKAHASHI Syuuto(is0361er)" userId="8e78f6a0-1b1f-4fae-850b-fec16be1eaab" providerId="ADAL" clId="{35027DB8-D3C7-425E-9352-951F81280E6C}" dt="2020-10-01T08:45:25.933" v="16821" actId="164"/>
          <ac:picMkLst>
            <pc:docMk/>
            <pc:sldMk cId="927686379" sldId="275"/>
            <ac:picMk id="70" creationId="{9F21EA02-C452-49D1-A1F5-9DBEDF63D4A6}"/>
          </ac:picMkLst>
        </pc:picChg>
        <pc:picChg chg="add del mod">
          <ac:chgData name="TAKAHASHI Syuuto(is0361er)" userId="8e78f6a0-1b1f-4fae-850b-fec16be1eaab" providerId="ADAL" clId="{35027DB8-D3C7-425E-9352-951F81280E6C}" dt="2020-09-30T13:09:46.760" v="1597" actId="478"/>
          <ac:picMkLst>
            <pc:docMk/>
            <pc:sldMk cId="927686379" sldId="275"/>
            <ac:picMk id="73" creationId="{06500FF8-C900-42DB-BAF8-300D800F7CD9}"/>
          </ac:picMkLst>
        </pc:picChg>
        <pc:picChg chg="add mod topLvl">
          <ac:chgData name="TAKAHASHI Syuuto(is0361er)" userId="8e78f6a0-1b1f-4fae-850b-fec16be1eaab" providerId="ADAL" clId="{35027DB8-D3C7-425E-9352-951F81280E6C}" dt="2020-10-01T08:45:25.933" v="16821" actId="164"/>
          <ac:picMkLst>
            <pc:docMk/>
            <pc:sldMk cId="927686379" sldId="275"/>
            <ac:picMk id="74" creationId="{DF6A1C8E-53DC-48EA-B0B4-FE3628569454}"/>
          </ac:picMkLst>
        </pc:picChg>
        <pc:picChg chg="add del mod ord">
          <ac:chgData name="TAKAHASHI Syuuto(is0361er)" userId="8e78f6a0-1b1f-4fae-850b-fec16be1eaab" providerId="ADAL" clId="{35027DB8-D3C7-425E-9352-951F81280E6C}" dt="2020-10-03T01:03:51.748" v="24193" actId="478"/>
          <ac:picMkLst>
            <pc:docMk/>
            <pc:sldMk cId="927686379" sldId="275"/>
            <ac:picMk id="90" creationId="{2B0B39CD-7C28-4714-8315-41EE8356FFA4}"/>
          </ac:picMkLst>
        </pc:picChg>
        <pc:picChg chg="del">
          <ac:chgData name="TAKAHASHI Syuuto(is0361er)" userId="8e78f6a0-1b1f-4fae-850b-fec16be1eaab" providerId="ADAL" clId="{35027DB8-D3C7-425E-9352-951F81280E6C}" dt="2020-10-01T11:55:29.914" v="20212" actId="478"/>
          <ac:picMkLst>
            <pc:docMk/>
            <pc:sldMk cId="927686379" sldId="275"/>
            <ac:picMk id="129" creationId="{798C210B-8156-460E-9AC8-CD32CAA81097}"/>
          </ac:picMkLst>
        </pc:picChg>
        <pc:picChg chg="mod">
          <ac:chgData name="TAKAHASHI Syuuto(is0361er)" userId="8e78f6a0-1b1f-4fae-850b-fec16be1eaab" providerId="ADAL" clId="{35027DB8-D3C7-425E-9352-951F81280E6C}" dt="2020-10-01T11:56:23.134" v="20232" actId="1076"/>
          <ac:picMkLst>
            <pc:docMk/>
            <pc:sldMk cId="927686379" sldId="275"/>
            <ac:picMk id="130" creationId="{8A65849E-BE51-44B6-8592-4907D4AA6006}"/>
          </ac:picMkLst>
        </pc:picChg>
        <pc:picChg chg="mod">
          <ac:chgData name="TAKAHASHI Syuuto(is0361er)" userId="8e78f6a0-1b1f-4fae-850b-fec16be1eaab" providerId="ADAL" clId="{35027DB8-D3C7-425E-9352-951F81280E6C}" dt="2020-10-01T11:56:25.172" v="20233" actId="1076"/>
          <ac:picMkLst>
            <pc:docMk/>
            <pc:sldMk cId="927686379" sldId="275"/>
            <ac:picMk id="131" creationId="{FE61E83E-B07A-43FE-9A45-32F0C8733B21}"/>
          </ac:picMkLst>
        </pc:picChg>
        <pc:picChg chg="del mod">
          <ac:chgData name="TAKAHASHI Syuuto(is0361er)" userId="8e78f6a0-1b1f-4fae-850b-fec16be1eaab" providerId="ADAL" clId="{35027DB8-D3C7-425E-9352-951F81280E6C}" dt="2020-10-01T11:56:28.229" v="20235" actId="478"/>
          <ac:picMkLst>
            <pc:docMk/>
            <pc:sldMk cId="927686379" sldId="275"/>
            <ac:picMk id="134" creationId="{B1BC198C-0B86-4E53-9F4B-F25F771D69ED}"/>
          </ac:picMkLst>
        </pc:picChg>
        <pc:picChg chg="add mod">
          <ac:chgData name="TAKAHASHI Syuuto(is0361er)" userId="8e78f6a0-1b1f-4fae-850b-fec16be1eaab" providerId="ADAL" clId="{35027DB8-D3C7-425E-9352-951F81280E6C}" dt="2020-10-01T11:57:26.197" v="20241" actId="164"/>
          <ac:picMkLst>
            <pc:docMk/>
            <pc:sldMk cId="927686379" sldId="275"/>
            <ac:picMk id="140" creationId="{BA50C8F5-7676-4618-86AA-9E8C60020592}"/>
          </ac:picMkLst>
        </pc:picChg>
        <pc:cxnChg chg="del">
          <ac:chgData name="TAKAHASHI Syuuto(is0361er)" userId="8e78f6a0-1b1f-4fae-850b-fec16be1eaab" providerId="ADAL" clId="{35027DB8-D3C7-425E-9352-951F81280E6C}" dt="2020-09-30T13:29:59.061" v="1924" actId="478"/>
          <ac:cxnSpMkLst>
            <pc:docMk/>
            <pc:sldMk cId="927686379" sldId="275"/>
            <ac:cxnSpMk id="17" creationId="{4E7233BE-9759-47AD-8AF7-312236012689}"/>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18" creationId="{3C94036F-96B1-40E5-8968-AED5BB28DAD6}"/>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20" creationId="{FCE0EA81-2ED6-4B31-AAD2-09E97B0B36D0}"/>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22" creationId="{CCFFC786-B3D6-4EC0-88EA-8576C5E92BFC}"/>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25" creationId="{3D0C7DB1-5484-48B5-B787-F206240FFBAF}"/>
          </ac:cxnSpMkLst>
        </pc:cxnChg>
        <pc:cxnChg chg="add del mod">
          <ac:chgData name="TAKAHASHI Syuuto(is0361er)" userId="8e78f6a0-1b1f-4fae-850b-fec16be1eaab" providerId="ADAL" clId="{35027DB8-D3C7-425E-9352-951F81280E6C}" dt="2020-09-30T13:07:11.129" v="1562" actId="478"/>
          <ac:cxnSpMkLst>
            <pc:docMk/>
            <pc:sldMk cId="927686379" sldId="275"/>
            <ac:cxnSpMk id="30" creationId="{4D2DBC78-E615-4BA6-B753-E51DEFFFB861}"/>
          </ac:cxnSpMkLst>
        </pc:cxnChg>
        <pc:cxnChg chg="add del mod">
          <ac:chgData name="TAKAHASHI Syuuto(is0361er)" userId="8e78f6a0-1b1f-4fae-850b-fec16be1eaab" providerId="ADAL" clId="{35027DB8-D3C7-425E-9352-951F81280E6C}" dt="2020-09-30T13:07:09.330" v="1559" actId="478"/>
          <ac:cxnSpMkLst>
            <pc:docMk/>
            <pc:sldMk cId="927686379" sldId="275"/>
            <ac:cxnSpMk id="31" creationId="{B518F048-47DC-477E-81FF-0C2557DC623C}"/>
          </ac:cxnSpMkLst>
        </pc:cxnChg>
        <pc:cxnChg chg="add del mod">
          <ac:chgData name="TAKAHASHI Syuuto(is0361er)" userId="8e78f6a0-1b1f-4fae-850b-fec16be1eaab" providerId="ADAL" clId="{35027DB8-D3C7-425E-9352-951F81280E6C}" dt="2020-09-30T13:05:18.039" v="1430" actId="478"/>
          <ac:cxnSpMkLst>
            <pc:docMk/>
            <pc:sldMk cId="927686379" sldId="275"/>
            <ac:cxnSpMk id="33" creationId="{580FDDA7-ECBF-4E64-BFE9-C1D981AF97A8}"/>
          </ac:cxnSpMkLst>
        </pc:cxnChg>
        <pc:cxnChg chg="add del mod">
          <ac:chgData name="TAKAHASHI Syuuto(is0361er)" userId="8e78f6a0-1b1f-4fae-850b-fec16be1eaab" providerId="ADAL" clId="{35027DB8-D3C7-425E-9352-951F81280E6C}" dt="2020-09-30T13:07:13.424" v="1564" actId="478"/>
          <ac:cxnSpMkLst>
            <pc:docMk/>
            <pc:sldMk cId="927686379" sldId="275"/>
            <ac:cxnSpMk id="34" creationId="{D81A3EC4-9422-47AF-94CC-9394B328ED28}"/>
          </ac:cxnSpMkLst>
        </pc:cxnChg>
        <pc:cxnChg chg="add del mod">
          <ac:chgData name="TAKAHASHI Syuuto(is0361er)" userId="8e78f6a0-1b1f-4fae-850b-fec16be1eaab" providerId="ADAL" clId="{35027DB8-D3C7-425E-9352-951F81280E6C}" dt="2020-09-30T13:07:07.128" v="1556" actId="478"/>
          <ac:cxnSpMkLst>
            <pc:docMk/>
            <pc:sldMk cId="927686379" sldId="275"/>
            <ac:cxnSpMk id="35" creationId="{025BD380-6493-4052-885E-78FC2AF1C2AA}"/>
          </ac:cxnSpMkLst>
        </pc:cxnChg>
        <pc:cxnChg chg="add del mod">
          <ac:chgData name="TAKAHASHI Syuuto(is0361er)" userId="8e78f6a0-1b1f-4fae-850b-fec16be1eaab" providerId="ADAL" clId="{35027DB8-D3C7-425E-9352-951F81280E6C}" dt="2020-09-30T13:05:16.785" v="1429" actId="478"/>
          <ac:cxnSpMkLst>
            <pc:docMk/>
            <pc:sldMk cId="927686379" sldId="275"/>
            <ac:cxnSpMk id="36" creationId="{C5934CDB-D6F3-4A2A-819D-73C0BDF8394D}"/>
          </ac:cxnSpMkLst>
        </pc:cxnChg>
        <pc:cxnChg chg="add del mod">
          <ac:chgData name="TAKAHASHI Syuuto(is0361er)" userId="8e78f6a0-1b1f-4fae-850b-fec16be1eaab" providerId="ADAL" clId="{35027DB8-D3C7-425E-9352-951F81280E6C}" dt="2020-09-30T13:07:02.042" v="1551" actId="478"/>
          <ac:cxnSpMkLst>
            <pc:docMk/>
            <pc:sldMk cId="927686379" sldId="275"/>
            <ac:cxnSpMk id="39" creationId="{F156C4A6-2A0F-418B-A1B8-47FC9DFA0BB9}"/>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47" creationId="{A6E17660-B7E7-4AF9-9C01-D24902F5640E}"/>
          </ac:cxnSpMkLst>
        </pc:cxnChg>
        <pc:cxnChg chg="add del mod">
          <ac:chgData name="TAKAHASHI Syuuto(is0361er)" userId="8e78f6a0-1b1f-4fae-850b-fec16be1eaab" providerId="ADAL" clId="{35027DB8-D3C7-425E-9352-951F81280E6C}" dt="2020-10-01T08:42:30.989" v="16784" actId="478"/>
          <ac:cxnSpMkLst>
            <pc:docMk/>
            <pc:sldMk cId="927686379" sldId="275"/>
            <ac:cxnSpMk id="48" creationId="{4706915D-4E71-4975-8B22-79F274A4781E}"/>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52" creationId="{15EF8310-8604-4C97-9D92-624E25881FB4}"/>
          </ac:cxnSpMkLst>
        </pc:cxnChg>
        <pc:cxnChg chg="add del mod">
          <ac:chgData name="TAKAHASHI Syuuto(is0361er)" userId="8e78f6a0-1b1f-4fae-850b-fec16be1eaab" providerId="ADAL" clId="{35027DB8-D3C7-425E-9352-951F81280E6C}" dt="2020-09-30T13:07:41.910" v="1574" actId="478"/>
          <ac:cxnSpMkLst>
            <pc:docMk/>
            <pc:sldMk cId="927686379" sldId="275"/>
            <ac:cxnSpMk id="65" creationId="{4F9376A3-1B78-4FA3-A8C1-EDB87058FE53}"/>
          </ac:cxnSpMkLst>
        </pc:cxnChg>
        <pc:cxnChg chg="add del mod">
          <ac:chgData name="TAKAHASHI Syuuto(is0361er)" userId="8e78f6a0-1b1f-4fae-850b-fec16be1eaab" providerId="ADAL" clId="{35027DB8-D3C7-425E-9352-951F81280E6C}" dt="2020-09-30T13:07:32.840" v="1570" actId="478"/>
          <ac:cxnSpMkLst>
            <pc:docMk/>
            <pc:sldMk cId="927686379" sldId="275"/>
            <ac:cxnSpMk id="66" creationId="{D44B934D-DE7D-470E-8ABE-9DF529246B00}"/>
          </ac:cxnSpMkLst>
        </pc:cxnChg>
        <pc:cxnChg chg="add del mod">
          <ac:chgData name="TAKAHASHI Syuuto(is0361er)" userId="8e78f6a0-1b1f-4fae-850b-fec16be1eaab" providerId="ADAL" clId="{35027DB8-D3C7-425E-9352-951F81280E6C}" dt="2020-09-30T13:11:32.863" v="1607"/>
          <ac:cxnSpMkLst>
            <pc:docMk/>
            <pc:sldMk cId="927686379" sldId="275"/>
            <ac:cxnSpMk id="76" creationId="{13062BCC-904D-4811-BB6F-8EB9A641A257}"/>
          </ac:cxnSpMkLst>
        </pc:cxnChg>
        <pc:cxnChg chg="add mod topLvl">
          <ac:chgData name="TAKAHASHI Syuuto(is0361er)" userId="8e78f6a0-1b1f-4fae-850b-fec16be1eaab" providerId="ADAL" clId="{35027DB8-D3C7-425E-9352-951F81280E6C}" dt="2020-10-01T11:51:20.368" v="19586" actId="692"/>
          <ac:cxnSpMkLst>
            <pc:docMk/>
            <pc:sldMk cId="927686379" sldId="275"/>
            <ac:cxnSpMk id="79" creationId="{3FD8ABD0-C766-41D0-9774-F9661FFFC376}"/>
          </ac:cxnSpMkLst>
        </pc:cxnChg>
        <pc:cxnChg chg="add mod topLvl">
          <ac:chgData name="TAKAHASHI Syuuto(is0361er)" userId="8e78f6a0-1b1f-4fae-850b-fec16be1eaab" providerId="ADAL" clId="{35027DB8-D3C7-425E-9352-951F81280E6C}" dt="2020-10-01T11:51:26.461" v="19590" actId="692"/>
          <ac:cxnSpMkLst>
            <pc:docMk/>
            <pc:sldMk cId="927686379" sldId="275"/>
            <ac:cxnSpMk id="81" creationId="{01AA980C-4DE2-4226-BE50-9FB14707676A}"/>
          </ac:cxnSpMkLst>
        </pc:cxnChg>
        <pc:cxnChg chg="add del mod topLvl">
          <ac:chgData name="TAKAHASHI Syuuto(is0361er)" userId="8e78f6a0-1b1f-4fae-850b-fec16be1eaab" providerId="ADAL" clId="{35027DB8-D3C7-425E-9352-951F81280E6C}" dt="2020-10-01T08:47:18.260" v="16846"/>
          <ac:cxnSpMkLst>
            <pc:docMk/>
            <pc:sldMk cId="927686379" sldId="275"/>
            <ac:cxnSpMk id="86" creationId="{1C8B9596-D126-4CCF-ABCD-31D8ADCC0767}"/>
          </ac:cxnSpMkLst>
        </pc:cxnChg>
        <pc:cxnChg chg="add mod">
          <ac:chgData name="TAKAHASHI Syuuto(is0361er)" userId="8e78f6a0-1b1f-4fae-850b-fec16be1eaab" providerId="ADAL" clId="{35027DB8-D3C7-425E-9352-951F81280E6C}" dt="2020-10-01T11:57:26.197" v="20241" actId="164"/>
          <ac:cxnSpMkLst>
            <pc:docMk/>
            <pc:sldMk cId="927686379" sldId="275"/>
            <ac:cxnSpMk id="96" creationId="{409150B5-D046-4BD8-AB19-03D4DE1DA7E8}"/>
          </ac:cxnSpMkLst>
        </pc:cxnChg>
        <pc:cxnChg chg="add mod ord">
          <ac:chgData name="TAKAHASHI Syuuto(is0361er)" userId="8e78f6a0-1b1f-4fae-850b-fec16be1eaab" providerId="ADAL" clId="{35027DB8-D3C7-425E-9352-951F81280E6C}" dt="2020-10-03T01:10:30.119" v="24245" actId="164"/>
          <ac:cxnSpMkLst>
            <pc:docMk/>
            <pc:sldMk cId="927686379" sldId="275"/>
            <ac:cxnSpMk id="97" creationId="{5DC76B53-94B0-4989-AB66-A434C997C1FC}"/>
          </ac:cxnSpMkLst>
        </pc:cxnChg>
        <pc:cxnChg chg="mod">
          <ac:chgData name="TAKAHASHI Syuuto(is0361er)" userId="8e78f6a0-1b1f-4fae-850b-fec16be1eaab" providerId="ADAL" clId="{35027DB8-D3C7-425E-9352-951F81280E6C}" dt="2020-10-01T11:54:49.571" v="20208" actId="478"/>
          <ac:cxnSpMkLst>
            <pc:docMk/>
            <pc:sldMk cId="927686379" sldId="275"/>
            <ac:cxnSpMk id="119" creationId="{522FC95E-C690-4AE9-8D9E-65560AF215C0}"/>
          </ac:cxnSpMkLst>
        </pc:cxnChg>
        <pc:cxnChg chg="del mod">
          <ac:chgData name="TAKAHASHI Syuuto(is0361er)" userId="8e78f6a0-1b1f-4fae-850b-fec16be1eaab" providerId="ADAL" clId="{35027DB8-D3C7-425E-9352-951F81280E6C}" dt="2020-10-01T11:56:19.575" v="20231" actId="478"/>
          <ac:cxnSpMkLst>
            <pc:docMk/>
            <pc:sldMk cId="927686379" sldId="275"/>
            <ac:cxnSpMk id="137" creationId="{E83757F7-0491-4A04-9A3C-EB246BFFFCBD}"/>
          </ac:cxnSpMkLst>
        </pc:cxnChg>
        <pc:cxnChg chg="del">
          <ac:chgData name="TAKAHASHI Syuuto(is0361er)" userId="8e78f6a0-1b1f-4fae-850b-fec16be1eaab" providerId="ADAL" clId="{35027DB8-D3C7-425E-9352-951F81280E6C}" dt="2020-10-01T11:54:47.121" v="20206" actId="478"/>
          <ac:cxnSpMkLst>
            <pc:docMk/>
            <pc:sldMk cId="927686379" sldId="275"/>
            <ac:cxnSpMk id="138" creationId="{1FA3EB29-47EA-4D41-BCA2-DA24AA26ADBD}"/>
          </ac:cxnSpMkLst>
        </pc:cxnChg>
        <pc:cxnChg chg="add mod ord">
          <ac:chgData name="TAKAHASHI Syuuto(is0361er)" userId="8e78f6a0-1b1f-4fae-850b-fec16be1eaab" providerId="ADAL" clId="{35027DB8-D3C7-425E-9352-951F81280E6C}" dt="2020-10-03T01:12:13.908" v="24265" actId="1076"/>
          <ac:cxnSpMkLst>
            <pc:docMk/>
            <pc:sldMk cId="927686379" sldId="275"/>
            <ac:cxnSpMk id="146" creationId="{5E1F4038-F2AA-4A23-835E-1DAE7C6E1F76}"/>
          </ac:cxnSpMkLst>
        </pc:cxnChg>
      </pc:sldChg>
      <pc:sldChg chg="addSp delSp modSp add ord modAnim modNotesTx">
        <pc:chgData name="TAKAHASHI Syuuto(is0361er)" userId="8e78f6a0-1b1f-4fae-850b-fec16be1eaab" providerId="ADAL" clId="{35027DB8-D3C7-425E-9352-951F81280E6C}" dt="2020-10-08T03:19:43.308" v="28292" actId="14100"/>
        <pc:sldMkLst>
          <pc:docMk/>
          <pc:sldMk cId="243184532" sldId="276"/>
        </pc:sldMkLst>
        <pc:spChg chg="mod">
          <ac:chgData name="TAKAHASHI Syuuto(is0361er)" userId="8e78f6a0-1b1f-4fae-850b-fec16be1eaab" providerId="ADAL" clId="{35027DB8-D3C7-425E-9352-951F81280E6C}" dt="2020-10-08T03:19:43.308" v="28292" actId="14100"/>
          <ac:spMkLst>
            <pc:docMk/>
            <pc:sldMk cId="243184532" sldId="276"/>
            <ac:spMk id="2" creationId="{48B386EA-A341-4E28-9A0E-28D9C438A1C6}"/>
          </ac:spMkLst>
        </pc:spChg>
        <pc:spChg chg="mod">
          <ac:chgData name="TAKAHASHI Syuuto(is0361er)" userId="8e78f6a0-1b1f-4fae-850b-fec16be1eaab" providerId="ADAL" clId="{35027DB8-D3C7-425E-9352-951F81280E6C}" dt="2020-09-30T13:49:17.596" v="3005"/>
          <ac:spMkLst>
            <pc:docMk/>
            <pc:sldMk cId="243184532" sldId="276"/>
            <ac:spMk id="3" creationId="{3F6EC291-537C-49A6-97D9-497FC0C53FAE}"/>
          </ac:spMkLst>
        </pc:spChg>
        <pc:spChg chg="mod">
          <ac:chgData name="TAKAHASHI Syuuto(is0361er)" userId="8e78f6a0-1b1f-4fae-850b-fec16be1eaab" providerId="ADAL" clId="{35027DB8-D3C7-425E-9352-951F81280E6C}" dt="2020-09-30T13:46:24.170" v="2575"/>
          <ac:spMkLst>
            <pc:docMk/>
            <pc:sldMk cId="243184532" sldId="276"/>
            <ac:spMk id="7" creationId="{8CCA7914-3930-4685-BCD0-355C6293D845}"/>
          </ac:spMkLst>
        </pc:spChg>
        <pc:spChg chg="mod">
          <ac:chgData name="TAKAHASHI Syuuto(is0361er)" userId="8e78f6a0-1b1f-4fae-850b-fec16be1eaab" providerId="ADAL" clId="{35027DB8-D3C7-425E-9352-951F81280E6C}" dt="2020-09-30T13:47:15.213" v="2685"/>
          <ac:spMkLst>
            <pc:docMk/>
            <pc:sldMk cId="243184532" sldId="276"/>
            <ac:spMk id="8" creationId="{D48030AF-3915-4F62-9EBD-BC7904331787}"/>
          </ac:spMkLst>
        </pc:spChg>
        <pc:spChg chg="mod">
          <ac:chgData name="TAKAHASHI Syuuto(is0361er)" userId="8e78f6a0-1b1f-4fae-850b-fec16be1eaab" providerId="ADAL" clId="{35027DB8-D3C7-425E-9352-951F81280E6C}" dt="2020-09-30T13:47:40.056" v="2792" actId="14100"/>
          <ac:spMkLst>
            <pc:docMk/>
            <pc:sldMk cId="243184532" sldId="276"/>
            <ac:spMk id="9" creationId="{EA7900A2-9413-4F99-91A5-725F6F4F11DD}"/>
          </ac:spMkLst>
        </pc:spChg>
        <pc:spChg chg="mod">
          <ac:chgData name="TAKAHASHI Syuuto(is0361er)" userId="8e78f6a0-1b1f-4fae-850b-fec16be1eaab" providerId="ADAL" clId="{35027DB8-D3C7-425E-9352-951F81280E6C}" dt="2020-09-30T13:48:34.007" v="2871" actId="14100"/>
          <ac:spMkLst>
            <pc:docMk/>
            <pc:sldMk cId="243184532" sldId="276"/>
            <ac:spMk id="10" creationId="{B46ED86D-0349-47B4-A514-C168DA9620CA}"/>
          </ac:spMkLst>
        </pc:spChg>
        <pc:spChg chg="add mod">
          <ac:chgData name="TAKAHASHI Syuuto(is0361er)" userId="8e78f6a0-1b1f-4fae-850b-fec16be1eaab" providerId="ADAL" clId="{35027DB8-D3C7-425E-9352-951F81280E6C}" dt="2020-10-07T09:47:57.659" v="27367" actId="20577"/>
          <ac:spMkLst>
            <pc:docMk/>
            <pc:sldMk cId="243184532" sldId="276"/>
            <ac:spMk id="11" creationId="{18E3653C-06FA-43A9-B656-2506280D904B}"/>
          </ac:spMkLst>
        </pc:spChg>
        <pc:spChg chg="mod">
          <ac:chgData name="TAKAHASHI Syuuto(is0361er)" userId="8e78f6a0-1b1f-4fae-850b-fec16be1eaab" providerId="ADAL" clId="{35027DB8-D3C7-425E-9352-951F81280E6C}" dt="2020-09-30T13:48:50.721" v="2949"/>
          <ac:spMkLst>
            <pc:docMk/>
            <pc:sldMk cId="243184532" sldId="276"/>
            <ac:spMk id="12" creationId="{D95E6104-17F3-4201-9DEA-B3B7DD34EFE2}"/>
          </ac:spMkLst>
        </pc:spChg>
        <pc:spChg chg="del mod">
          <ac:chgData name="TAKAHASHI Syuuto(is0361er)" userId="8e78f6a0-1b1f-4fae-850b-fec16be1eaab" providerId="ADAL" clId="{35027DB8-D3C7-425E-9352-951F81280E6C}" dt="2020-09-30T13:49:32.221" v="3008" actId="478"/>
          <ac:spMkLst>
            <pc:docMk/>
            <pc:sldMk cId="243184532" sldId="276"/>
            <ac:spMk id="14" creationId="{FF1F2DD5-F64B-4087-852E-33A38A4781B3}"/>
          </ac:spMkLst>
        </pc:spChg>
        <pc:spChg chg="del">
          <ac:chgData name="TAKAHASHI Syuuto(is0361er)" userId="8e78f6a0-1b1f-4fae-850b-fec16be1eaab" providerId="ADAL" clId="{35027DB8-D3C7-425E-9352-951F81280E6C}" dt="2020-10-07T09:46:09.169" v="27268" actId="478"/>
          <ac:spMkLst>
            <pc:docMk/>
            <pc:sldMk cId="243184532" sldId="276"/>
            <ac:spMk id="17" creationId="{BA2E1AA1-3D2F-4FA2-AFC7-19262AF70BC8}"/>
          </ac:spMkLst>
        </pc:spChg>
        <pc:spChg chg="add del mod">
          <ac:chgData name="TAKAHASHI Syuuto(is0361er)" userId="8e78f6a0-1b1f-4fae-850b-fec16be1eaab" providerId="ADAL" clId="{35027DB8-D3C7-425E-9352-951F81280E6C}" dt="2020-10-07T09:47:21.010" v="27359" actId="1076"/>
          <ac:spMkLst>
            <pc:docMk/>
            <pc:sldMk cId="243184532" sldId="276"/>
            <ac:spMk id="18" creationId="{4C622305-57A6-418A-B112-74966E707B38}"/>
          </ac:spMkLst>
        </pc:spChg>
        <pc:grpChg chg="add del mod">
          <ac:chgData name="TAKAHASHI Syuuto(is0361er)" userId="8e78f6a0-1b1f-4fae-850b-fec16be1eaab" providerId="ADAL" clId="{35027DB8-D3C7-425E-9352-951F81280E6C}" dt="2020-10-07T09:48:02.919" v="27368" actId="478"/>
          <ac:grpSpMkLst>
            <pc:docMk/>
            <pc:sldMk cId="243184532" sldId="276"/>
            <ac:grpSpMk id="13" creationId="{F3793D0C-49F3-4823-A0F9-D3707E584F38}"/>
          </ac:grpSpMkLst>
        </pc:grpChg>
        <pc:grpChg chg="del">
          <ac:chgData name="TAKAHASHI Syuuto(is0361er)" userId="8e78f6a0-1b1f-4fae-850b-fec16be1eaab" providerId="ADAL" clId="{35027DB8-D3C7-425E-9352-951F81280E6C}" dt="2020-10-07T09:46:09.169" v="27268" actId="478"/>
          <ac:grpSpMkLst>
            <pc:docMk/>
            <pc:sldMk cId="243184532" sldId="276"/>
            <ac:grpSpMk id="16" creationId="{88FD6E59-ADBF-4679-B099-A089EE272FC6}"/>
          </ac:grpSpMkLst>
        </pc:grpChg>
      </pc:sldChg>
      <pc:sldChg chg="modSp add del">
        <pc:chgData name="TAKAHASHI Syuuto(is0361er)" userId="8e78f6a0-1b1f-4fae-850b-fec16be1eaab" providerId="ADAL" clId="{35027DB8-D3C7-425E-9352-951F81280E6C}" dt="2020-09-30T13:03:21.275" v="1416"/>
        <pc:sldMkLst>
          <pc:docMk/>
          <pc:sldMk cId="2891891010" sldId="276"/>
        </pc:sldMkLst>
        <pc:spChg chg="mod">
          <ac:chgData name="TAKAHASHI Syuuto(is0361er)" userId="8e78f6a0-1b1f-4fae-850b-fec16be1eaab" providerId="ADAL" clId="{35027DB8-D3C7-425E-9352-951F81280E6C}" dt="2020-09-30T13:03:20.789" v="1415" actId="20577"/>
          <ac:spMkLst>
            <pc:docMk/>
            <pc:sldMk cId="2891891010" sldId="276"/>
            <ac:spMk id="7" creationId="{8CCA7914-3930-4685-BCD0-355C6293D845}"/>
          </ac:spMkLst>
        </pc:spChg>
      </pc:sldChg>
      <pc:sldChg chg="add ord modTransition">
        <pc:chgData name="TAKAHASHI Syuuto(is0361er)" userId="8e78f6a0-1b1f-4fae-850b-fec16be1eaab" providerId="ADAL" clId="{35027DB8-D3C7-425E-9352-951F81280E6C}" dt="2020-10-02T05:31:24.907" v="22041"/>
        <pc:sldMkLst>
          <pc:docMk/>
          <pc:sldMk cId="4206520534" sldId="277"/>
        </pc:sldMkLst>
      </pc:sldChg>
      <pc:sldChg chg="addSp delSp modSp add del">
        <pc:chgData name="TAKAHASHI Syuuto(is0361er)" userId="8e78f6a0-1b1f-4fae-850b-fec16be1eaab" providerId="ADAL" clId="{35027DB8-D3C7-425E-9352-951F81280E6C}" dt="2020-10-03T02:51:53.151" v="24849" actId="2696"/>
        <pc:sldMkLst>
          <pc:docMk/>
          <pc:sldMk cId="2379354960" sldId="278"/>
        </pc:sldMkLst>
        <pc:spChg chg="del">
          <ac:chgData name="TAKAHASHI Syuuto(is0361er)" userId="8e78f6a0-1b1f-4fae-850b-fec16be1eaab" providerId="ADAL" clId="{35027DB8-D3C7-425E-9352-951F81280E6C}" dt="2020-10-03T00:33:45.471" v="24051" actId="478"/>
          <ac:spMkLst>
            <pc:docMk/>
            <pc:sldMk cId="2379354960" sldId="278"/>
            <ac:spMk id="2" creationId="{C33E6361-B7B4-4657-925E-E8D7E9356B55}"/>
          </ac:spMkLst>
        </pc:spChg>
        <pc:spChg chg="del">
          <ac:chgData name="TAKAHASHI Syuuto(is0361er)" userId="8e78f6a0-1b1f-4fae-850b-fec16be1eaab" providerId="ADAL" clId="{35027DB8-D3C7-425E-9352-951F81280E6C}" dt="2020-10-03T00:33:47.017" v="24052" actId="478"/>
          <ac:spMkLst>
            <pc:docMk/>
            <pc:sldMk cId="2379354960" sldId="278"/>
            <ac:spMk id="3" creationId="{93607939-B372-45DA-B683-5E2A8DF402ED}"/>
          </ac:spMkLst>
        </pc:spChg>
        <pc:spChg chg="mod ord">
          <ac:chgData name="TAKAHASHI Syuuto(is0361er)" userId="8e78f6a0-1b1f-4fae-850b-fec16be1eaab" providerId="ADAL" clId="{35027DB8-D3C7-425E-9352-951F81280E6C}" dt="2020-10-03T00:35:52.593" v="24068" actId="166"/>
          <ac:spMkLst>
            <pc:docMk/>
            <pc:sldMk cId="2379354960" sldId="278"/>
            <ac:spMk id="7" creationId="{66142A67-0A68-41DE-B30B-B70061728407}"/>
          </ac:spMkLst>
        </pc:spChg>
        <pc:spChg chg="mod ord">
          <ac:chgData name="TAKAHASHI Syuuto(is0361er)" userId="8e78f6a0-1b1f-4fae-850b-fec16be1eaab" providerId="ADAL" clId="{35027DB8-D3C7-425E-9352-951F81280E6C}" dt="2020-10-03T00:35:52.593" v="24068" actId="166"/>
          <ac:spMkLst>
            <pc:docMk/>
            <pc:sldMk cId="2379354960" sldId="278"/>
            <ac:spMk id="9" creationId="{DCA20FA8-8615-49FA-9C33-7D21A5DEB586}"/>
          </ac:spMkLst>
        </pc:spChg>
        <pc:grpChg chg="add del mod">
          <ac:chgData name="TAKAHASHI Syuuto(is0361er)" userId="8e78f6a0-1b1f-4fae-850b-fec16be1eaab" providerId="ADAL" clId="{35027DB8-D3C7-425E-9352-951F81280E6C}" dt="2020-10-03T00:36:07.691" v="24071" actId="478"/>
          <ac:grpSpMkLst>
            <pc:docMk/>
            <pc:sldMk cId="2379354960" sldId="278"/>
            <ac:grpSpMk id="5" creationId="{76DAF82C-4751-4180-9BF1-0619A411796A}"/>
          </ac:grpSpMkLst>
        </pc:grpChg>
        <pc:picChg chg="mod">
          <ac:chgData name="TAKAHASHI Syuuto(is0361er)" userId="8e78f6a0-1b1f-4fae-850b-fec16be1eaab" providerId="ADAL" clId="{35027DB8-D3C7-425E-9352-951F81280E6C}" dt="2020-10-03T00:35:44.494" v="24067" actId="1076"/>
          <ac:picMkLst>
            <pc:docMk/>
            <pc:sldMk cId="2379354960" sldId="278"/>
            <ac:picMk id="8" creationId="{7EC384D0-A965-4A4B-87D1-D1952EE5B867}"/>
          </ac:picMkLst>
        </pc:picChg>
        <pc:cxnChg chg="mod ord">
          <ac:chgData name="TAKAHASHI Syuuto(is0361er)" userId="8e78f6a0-1b1f-4fae-850b-fec16be1eaab" providerId="ADAL" clId="{35027DB8-D3C7-425E-9352-951F81280E6C}" dt="2020-10-03T00:35:52.593" v="24068" actId="166"/>
          <ac:cxnSpMkLst>
            <pc:docMk/>
            <pc:sldMk cId="2379354960" sldId="278"/>
            <ac:cxnSpMk id="6" creationId="{31BAE31A-53D3-4052-B55D-40246137F3B5}"/>
          </ac:cxnSpMkLst>
        </pc:cxnChg>
      </pc:sldChg>
      <pc:sldChg chg="addSp delSp modSp add ord delAnim modAnim modNotesTx">
        <pc:chgData name="TAKAHASHI Syuuto(is0361er)" userId="8e78f6a0-1b1f-4fae-850b-fec16be1eaab" providerId="ADAL" clId="{35027DB8-D3C7-425E-9352-951F81280E6C}" dt="2020-10-06T15:47:30.655" v="26637" actId="20577"/>
        <pc:sldMkLst>
          <pc:docMk/>
          <pc:sldMk cId="3319051025" sldId="279"/>
        </pc:sldMkLst>
        <pc:spChg chg="add mod">
          <ac:chgData name="TAKAHASHI Syuuto(is0361er)" userId="8e78f6a0-1b1f-4fae-850b-fec16be1eaab" providerId="ADAL" clId="{35027DB8-D3C7-425E-9352-951F81280E6C}" dt="2020-10-03T02:24:39.666" v="24742" actId="164"/>
          <ac:spMkLst>
            <pc:docMk/>
            <pc:sldMk cId="3319051025" sldId="279"/>
            <ac:spMk id="5" creationId="{410ED7BD-EC4D-4374-BD70-C8CCFCCA80EB}"/>
          </ac:spMkLst>
        </pc:spChg>
        <pc:spChg chg="mod">
          <ac:chgData name="TAKAHASHI Syuuto(is0361er)" userId="8e78f6a0-1b1f-4fae-850b-fec16be1eaab" providerId="ADAL" clId="{35027DB8-D3C7-425E-9352-951F81280E6C}" dt="2020-10-03T01:56:32.591" v="24494"/>
          <ac:spMkLst>
            <pc:docMk/>
            <pc:sldMk cId="3319051025" sldId="279"/>
            <ac:spMk id="7" creationId="{8CCA7914-3930-4685-BCD0-355C6293D845}"/>
          </ac:spMkLst>
        </pc:spChg>
        <pc:spChg chg="add mod">
          <ac:chgData name="TAKAHASHI Syuuto(is0361er)" userId="8e78f6a0-1b1f-4fae-850b-fec16be1eaab" providerId="ADAL" clId="{35027DB8-D3C7-425E-9352-951F81280E6C}" dt="2020-10-03T02:00:28.995" v="24565" actId="1076"/>
          <ac:spMkLst>
            <pc:docMk/>
            <pc:sldMk cId="3319051025" sldId="279"/>
            <ac:spMk id="11" creationId="{F53A5E8D-078F-4994-A5DF-EED4F2343DD0}"/>
          </ac:spMkLst>
        </pc:spChg>
        <pc:spChg chg="mod">
          <ac:chgData name="TAKAHASHI Syuuto(is0361er)" userId="8e78f6a0-1b1f-4fae-850b-fec16be1eaab" providerId="ADAL" clId="{35027DB8-D3C7-425E-9352-951F81280E6C}" dt="2020-10-03T02:10:23.962" v="24652" actId="1076"/>
          <ac:spMkLst>
            <pc:docMk/>
            <pc:sldMk cId="3319051025" sldId="279"/>
            <ac:spMk id="12" creationId="{D95E6104-17F3-4201-9DEA-B3B7DD34EFE2}"/>
          </ac:spMkLst>
        </pc:spChg>
        <pc:spChg chg="mod">
          <ac:chgData name="TAKAHASHI Syuuto(is0361er)" userId="8e78f6a0-1b1f-4fae-850b-fec16be1eaab" providerId="ADAL" clId="{35027DB8-D3C7-425E-9352-951F81280E6C}" dt="2020-10-03T02:04:51.427" v="24581" actId="164"/>
          <ac:spMkLst>
            <pc:docMk/>
            <pc:sldMk cId="3319051025" sldId="279"/>
            <ac:spMk id="13" creationId="{1E19EB97-D232-437C-9A4D-072AE6100A5D}"/>
          </ac:spMkLst>
        </pc:spChg>
        <pc:spChg chg="add mod">
          <ac:chgData name="TAKAHASHI Syuuto(is0361er)" userId="8e78f6a0-1b1f-4fae-850b-fec16be1eaab" providerId="ADAL" clId="{35027DB8-D3C7-425E-9352-951F81280E6C}" dt="2020-10-03T02:00:34.773" v="24567" actId="14100"/>
          <ac:spMkLst>
            <pc:docMk/>
            <pc:sldMk cId="3319051025" sldId="279"/>
            <ac:spMk id="14" creationId="{75E944A1-FC6A-4F99-A7C8-94AE0CA197DD}"/>
          </ac:spMkLst>
        </pc:spChg>
        <pc:spChg chg="del">
          <ac:chgData name="TAKAHASHI Syuuto(is0361er)" userId="8e78f6a0-1b1f-4fae-850b-fec16be1eaab" providerId="ADAL" clId="{35027DB8-D3C7-425E-9352-951F81280E6C}" dt="2020-10-03T02:05:11.665" v="24603" actId="478"/>
          <ac:spMkLst>
            <pc:docMk/>
            <pc:sldMk cId="3319051025" sldId="279"/>
            <ac:spMk id="15" creationId="{F79096F1-DC96-443F-8643-B8615601092E}"/>
          </ac:spMkLst>
        </pc:spChg>
        <pc:spChg chg="del">
          <ac:chgData name="TAKAHASHI Syuuto(is0361er)" userId="8e78f6a0-1b1f-4fae-850b-fec16be1eaab" providerId="ADAL" clId="{35027DB8-D3C7-425E-9352-951F81280E6C}" dt="2020-10-03T02:05:10.331" v="24602" actId="478"/>
          <ac:spMkLst>
            <pc:docMk/>
            <pc:sldMk cId="3319051025" sldId="279"/>
            <ac:spMk id="16" creationId="{CAC35A4C-8390-4F68-B83E-1EB30077F374}"/>
          </ac:spMkLst>
        </pc:spChg>
        <pc:spChg chg="add mod">
          <ac:chgData name="TAKAHASHI Syuuto(is0361er)" userId="8e78f6a0-1b1f-4fae-850b-fec16be1eaab" providerId="ADAL" clId="{35027DB8-D3C7-425E-9352-951F81280E6C}" dt="2020-10-03T02:00:38.815" v="24568" actId="1076"/>
          <ac:spMkLst>
            <pc:docMk/>
            <pc:sldMk cId="3319051025" sldId="279"/>
            <ac:spMk id="17" creationId="{78560C1D-4721-4516-BACE-E02CE7FCCAA3}"/>
          </ac:spMkLst>
        </pc:spChg>
        <pc:spChg chg="add mod ord">
          <ac:chgData name="TAKAHASHI Syuuto(is0361er)" userId="8e78f6a0-1b1f-4fae-850b-fec16be1eaab" providerId="ADAL" clId="{35027DB8-D3C7-425E-9352-951F81280E6C}" dt="2020-10-03T02:04:51.427" v="24581" actId="164"/>
          <ac:spMkLst>
            <pc:docMk/>
            <pc:sldMk cId="3319051025" sldId="279"/>
            <ac:spMk id="18" creationId="{F59A7012-2582-4AB4-9C59-270BB0D63821}"/>
          </ac:spMkLst>
        </pc:spChg>
        <pc:spChg chg="mod">
          <ac:chgData name="TAKAHASHI Syuuto(is0361er)" userId="8e78f6a0-1b1f-4fae-850b-fec16be1eaab" providerId="ADAL" clId="{35027DB8-D3C7-425E-9352-951F81280E6C}" dt="2020-10-03T02:05:03.676" v="24601"/>
          <ac:spMkLst>
            <pc:docMk/>
            <pc:sldMk cId="3319051025" sldId="279"/>
            <ac:spMk id="22" creationId="{D5B3D14F-54A2-4408-8377-0036865C0286}"/>
          </ac:spMkLst>
        </pc:spChg>
        <pc:spChg chg="mod">
          <ac:chgData name="TAKAHASHI Syuuto(is0361er)" userId="8e78f6a0-1b1f-4fae-850b-fec16be1eaab" providerId="ADAL" clId="{35027DB8-D3C7-425E-9352-951F81280E6C}" dt="2020-10-03T02:10:32.687" v="24655" actId="1076"/>
          <ac:spMkLst>
            <pc:docMk/>
            <pc:sldMk cId="3319051025" sldId="279"/>
            <ac:spMk id="25" creationId="{329E95C8-1D83-4F89-8668-CA43996040D2}"/>
          </ac:spMkLst>
        </pc:spChg>
        <pc:spChg chg="mod">
          <ac:chgData name="TAKAHASHI Syuuto(is0361er)" userId="8e78f6a0-1b1f-4fae-850b-fec16be1eaab" providerId="ADAL" clId="{35027DB8-D3C7-425E-9352-951F81280E6C}" dt="2020-10-03T02:07:02.845" v="24632"/>
          <ac:spMkLst>
            <pc:docMk/>
            <pc:sldMk cId="3319051025" sldId="279"/>
            <ac:spMk id="26" creationId="{0FF43E46-FA0A-4E86-84C4-D7C0170BD36E}"/>
          </ac:spMkLst>
        </pc:spChg>
        <pc:spChg chg="mod">
          <ac:chgData name="TAKAHASHI Syuuto(is0361er)" userId="8e78f6a0-1b1f-4fae-850b-fec16be1eaab" providerId="ADAL" clId="{35027DB8-D3C7-425E-9352-951F81280E6C}" dt="2020-10-03T02:10:02.813" v="24646" actId="1076"/>
          <ac:spMkLst>
            <pc:docMk/>
            <pc:sldMk cId="3319051025" sldId="279"/>
            <ac:spMk id="31" creationId="{63606C9E-A0A8-4C43-AF3C-7A39DA5E82EE}"/>
          </ac:spMkLst>
        </pc:spChg>
        <pc:spChg chg="mod">
          <ac:chgData name="TAKAHASHI Syuuto(is0361er)" userId="8e78f6a0-1b1f-4fae-850b-fec16be1eaab" providerId="ADAL" clId="{35027DB8-D3C7-425E-9352-951F81280E6C}" dt="2020-10-03T02:10:15.166" v="24649" actId="1076"/>
          <ac:spMkLst>
            <pc:docMk/>
            <pc:sldMk cId="3319051025" sldId="279"/>
            <ac:spMk id="34" creationId="{2AB40009-265F-4D17-A35C-6BEFBBB9BD2E}"/>
          </ac:spMkLst>
        </pc:spChg>
        <pc:spChg chg="mod">
          <ac:chgData name="TAKAHASHI Syuuto(is0361er)" userId="8e78f6a0-1b1f-4fae-850b-fec16be1eaab" providerId="ADAL" clId="{35027DB8-D3C7-425E-9352-951F81280E6C}" dt="2020-10-03T02:17:37.560" v="24663" actId="5793"/>
          <ac:spMkLst>
            <pc:docMk/>
            <pc:sldMk cId="3319051025" sldId="279"/>
            <ac:spMk id="40" creationId="{D4AEF92A-9458-4D59-9F1D-685CD1254237}"/>
          </ac:spMkLst>
        </pc:spChg>
        <pc:spChg chg="mod">
          <ac:chgData name="TAKAHASHI Syuuto(is0361er)" userId="8e78f6a0-1b1f-4fae-850b-fec16be1eaab" providerId="ADAL" clId="{35027DB8-D3C7-425E-9352-951F81280E6C}" dt="2020-10-03T02:17:43.839" v="24665" actId="1076"/>
          <ac:spMkLst>
            <pc:docMk/>
            <pc:sldMk cId="3319051025" sldId="279"/>
            <ac:spMk id="43" creationId="{A5EFDE47-B022-4DC6-85E9-37B05A496EF6}"/>
          </ac:spMkLst>
        </pc:spChg>
        <pc:spChg chg="add del mod">
          <ac:chgData name="TAKAHASHI Syuuto(is0361er)" userId="8e78f6a0-1b1f-4fae-850b-fec16be1eaab" providerId="ADAL" clId="{35027DB8-D3C7-425E-9352-951F81280E6C}" dt="2020-10-03T02:21:37.424" v="24703" actId="1076"/>
          <ac:spMkLst>
            <pc:docMk/>
            <pc:sldMk cId="3319051025" sldId="279"/>
            <ac:spMk id="45" creationId="{04CBD7C6-AF93-4F18-BC8F-2A4FA1A5B049}"/>
          </ac:spMkLst>
        </pc:spChg>
        <pc:spChg chg="add mod">
          <ac:chgData name="TAKAHASHI Syuuto(is0361er)" userId="8e78f6a0-1b1f-4fae-850b-fec16be1eaab" providerId="ADAL" clId="{35027DB8-D3C7-425E-9352-951F81280E6C}" dt="2020-10-03T02:19:57.264" v="24686" actId="164"/>
          <ac:spMkLst>
            <pc:docMk/>
            <pc:sldMk cId="3319051025" sldId="279"/>
            <ac:spMk id="48" creationId="{C9918171-9B1F-497F-929C-4518DD04C293}"/>
          </ac:spMkLst>
        </pc:spChg>
        <pc:spChg chg="add mod">
          <ac:chgData name="TAKAHASHI Syuuto(is0361er)" userId="8e78f6a0-1b1f-4fae-850b-fec16be1eaab" providerId="ADAL" clId="{35027DB8-D3C7-425E-9352-951F81280E6C}" dt="2020-10-03T02:21:44.946" v="24705" actId="1076"/>
          <ac:spMkLst>
            <pc:docMk/>
            <pc:sldMk cId="3319051025" sldId="279"/>
            <ac:spMk id="50" creationId="{0C268C66-9A0A-40F0-A5B8-9193AD2748DA}"/>
          </ac:spMkLst>
        </pc:spChg>
        <pc:spChg chg="add mod">
          <ac:chgData name="TAKAHASHI Syuuto(is0361er)" userId="8e78f6a0-1b1f-4fae-850b-fec16be1eaab" providerId="ADAL" clId="{35027DB8-D3C7-425E-9352-951F81280E6C}" dt="2020-10-03T02:24:39.666" v="24742" actId="164"/>
          <ac:spMkLst>
            <pc:docMk/>
            <pc:sldMk cId="3319051025" sldId="279"/>
            <ac:spMk id="52" creationId="{4536FE68-EAB9-4B0B-8A5D-4BD0311708EE}"/>
          </ac:spMkLst>
        </pc:spChg>
        <pc:spChg chg="add mod">
          <ac:chgData name="TAKAHASHI Syuuto(is0361er)" userId="8e78f6a0-1b1f-4fae-850b-fec16be1eaab" providerId="ADAL" clId="{35027DB8-D3C7-425E-9352-951F81280E6C}" dt="2020-10-03T02:24:39.666" v="24742" actId="164"/>
          <ac:spMkLst>
            <pc:docMk/>
            <pc:sldMk cId="3319051025" sldId="279"/>
            <ac:spMk id="54" creationId="{753642FC-5AC8-4096-A27B-14F6486B4993}"/>
          </ac:spMkLst>
        </pc:spChg>
        <pc:spChg chg="add del">
          <ac:chgData name="TAKAHASHI Syuuto(is0361er)" userId="8e78f6a0-1b1f-4fae-850b-fec16be1eaab" providerId="ADAL" clId="{35027DB8-D3C7-425E-9352-951F81280E6C}" dt="2020-10-03T02:19:27.294" v="24680"/>
          <ac:spMkLst>
            <pc:docMk/>
            <pc:sldMk cId="3319051025" sldId="279"/>
            <ac:spMk id="55" creationId="{E3F2EDBC-E743-430F-92ED-29990DA0C49A}"/>
          </ac:spMkLst>
        </pc:spChg>
        <pc:spChg chg="add del mod">
          <ac:chgData name="TAKAHASHI Syuuto(is0361er)" userId="8e78f6a0-1b1f-4fae-850b-fec16be1eaab" providerId="ADAL" clId="{35027DB8-D3C7-425E-9352-951F81280E6C}" dt="2020-10-03T02:19:41.756" v="24685" actId="478"/>
          <ac:spMkLst>
            <pc:docMk/>
            <pc:sldMk cId="3319051025" sldId="279"/>
            <ac:spMk id="57" creationId="{C335853F-6AE4-4CEE-9BB6-D0AE3669F9AC}"/>
          </ac:spMkLst>
        </pc:spChg>
        <pc:spChg chg="mod">
          <ac:chgData name="TAKAHASHI Syuuto(is0361er)" userId="8e78f6a0-1b1f-4fae-850b-fec16be1eaab" providerId="ADAL" clId="{35027DB8-D3C7-425E-9352-951F81280E6C}" dt="2020-10-03T02:20:46.955" v="24691" actId="1076"/>
          <ac:spMkLst>
            <pc:docMk/>
            <pc:sldMk cId="3319051025" sldId="279"/>
            <ac:spMk id="61" creationId="{54F86FB8-9A47-4EE7-9395-60DB99168B11}"/>
          </ac:spMkLst>
        </pc:spChg>
        <pc:spChg chg="mod">
          <ac:chgData name="TAKAHASHI Syuuto(is0361er)" userId="8e78f6a0-1b1f-4fae-850b-fec16be1eaab" providerId="ADAL" clId="{35027DB8-D3C7-425E-9352-951F81280E6C}" dt="2020-10-03T02:20:51.504" v="24692" actId="1076"/>
          <ac:spMkLst>
            <pc:docMk/>
            <pc:sldMk cId="3319051025" sldId="279"/>
            <ac:spMk id="65" creationId="{6FD987AF-89E1-4FF2-B471-F538A0CC52AD}"/>
          </ac:spMkLst>
        </pc:spChg>
        <pc:spChg chg="mod">
          <ac:chgData name="TAKAHASHI Syuuto(is0361er)" userId="8e78f6a0-1b1f-4fae-850b-fec16be1eaab" providerId="ADAL" clId="{35027DB8-D3C7-425E-9352-951F81280E6C}" dt="2020-10-03T02:21:57.664" v="24706" actId="14100"/>
          <ac:spMkLst>
            <pc:docMk/>
            <pc:sldMk cId="3319051025" sldId="279"/>
            <ac:spMk id="71" creationId="{535CDBCD-F10F-4CFD-83E0-7E9C999375E3}"/>
          </ac:spMkLst>
        </pc:spChg>
        <pc:spChg chg="mod">
          <ac:chgData name="TAKAHASHI Syuuto(is0361er)" userId="8e78f6a0-1b1f-4fae-850b-fec16be1eaab" providerId="ADAL" clId="{35027DB8-D3C7-425E-9352-951F81280E6C}" dt="2020-10-03T02:22:12.749" v="24708" actId="1076"/>
          <ac:spMkLst>
            <pc:docMk/>
            <pc:sldMk cId="3319051025" sldId="279"/>
            <ac:spMk id="73" creationId="{A5F43D34-1E9F-401A-891D-567C2CC49912}"/>
          </ac:spMkLst>
        </pc:spChg>
        <pc:spChg chg="add mod">
          <ac:chgData name="TAKAHASHI Syuuto(is0361er)" userId="8e78f6a0-1b1f-4fae-850b-fec16be1eaab" providerId="ADAL" clId="{35027DB8-D3C7-425E-9352-951F81280E6C}" dt="2020-10-03T02:24:39.666" v="24742" actId="164"/>
          <ac:spMkLst>
            <pc:docMk/>
            <pc:sldMk cId="3319051025" sldId="279"/>
            <ac:spMk id="78" creationId="{99F8536A-9F8C-4A6B-804D-1FAFCCB974F7}"/>
          </ac:spMkLst>
        </pc:spChg>
        <pc:spChg chg="add mod">
          <ac:chgData name="TAKAHASHI Syuuto(is0361er)" userId="8e78f6a0-1b1f-4fae-850b-fec16be1eaab" providerId="ADAL" clId="{35027DB8-D3C7-425E-9352-951F81280E6C}" dt="2020-10-03T02:24:39.666" v="24742" actId="164"/>
          <ac:spMkLst>
            <pc:docMk/>
            <pc:sldMk cId="3319051025" sldId="279"/>
            <ac:spMk id="86" creationId="{17CC4668-659F-49F6-A279-BF288828447D}"/>
          </ac:spMkLst>
        </pc:spChg>
        <pc:spChg chg="add del mod">
          <ac:chgData name="TAKAHASHI Syuuto(is0361er)" userId="8e78f6a0-1b1f-4fae-850b-fec16be1eaab" providerId="ADAL" clId="{35027DB8-D3C7-425E-9352-951F81280E6C}" dt="2020-10-03T02:24:12.818" v="24738" actId="478"/>
          <ac:spMkLst>
            <pc:docMk/>
            <pc:sldMk cId="3319051025" sldId="279"/>
            <ac:spMk id="87" creationId="{59E15D00-F2CC-49A0-8EE6-EE0A942ED654}"/>
          </ac:spMkLst>
        </pc:spChg>
        <pc:spChg chg="add mod">
          <ac:chgData name="TAKAHASHI Syuuto(is0361er)" userId="8e78f6a0-1b1f-4fae-850b-fec16be1eaab" providerId="ADAL" clId="{35027DB8-D3C7-425E-9352-951F81280E6C}" dt="2020-10-03T02:29:40.160" v="24764" actId="1076"/>
          <ac:spMkLst>
            <pc:docMk/>
            <pc:sldMk cId="3319051025" sldId="279"/>
            <ac:spMk id="89" creationId="{2033D7D2-D330-4A4D-AC1B-8C7ADDE4C353}"/>
          </ac:spMkLst>
        </pc:spChg>
        <pc:spChg chg="add mod">
          <ac:chgData name="TAKAHASHI Syuuto(is0361er)" userId="8e78f6a0-1b1f-4fae-850b-fec16be1eaab" providerId="ADAL" clId="{35027DB8-D3C7-425E-9352-951F81280E6C}" dt="2020-10-03T02:26:56.298" v="24759" actId="164"/>
          <ac:spMkLst>
            <pc:docMk/>
            <pc:sldMk cId="3319051025" sldId="279"/>
            <ac:spMk id="90" creationId="{69805385-2A5C-4367-9FC7-39669318EAFE}"/>
          </ac:spMkLst>
        </pc:spChg>
        <pc:spChg chg="add mod">
          <ac:chgData name="TAKAHASHI Syuuto(is0361er)" userId="8e78f6a0-1b1f-4fae-850b-fec16be1eaab" providerId="ADAL" clId="{35027DB8-D3C7-425E-9352-951F81280E6C}" dt="2020-10-03T02:26:56.298" v="24759" actId="164"/>
          <ac:spMkLst>
            <pc:docMk/>
            <pc:sldMk cId="3319051025" sldId="279"/>
            <ac:spMk id="93" creationId="{B324C5C9-403E-4504-A3CF-1E9BC479E9A3}"/>
          </ac:spMkLst>
        </pc:spChg>
        <pc:spChg chg="add mod">
          <ac:chgData name="TAKAHASHI Syuuto(is0361er)" userId="8e78f6a0-1b1f-4fae-850b-fec16be1eaab" providerId="ADAL" clId="{35027DB8-D3C7-425E-9352-951F81280E6C}" dt="2020-10-03T02:26:56.298" v="24759" actId="164"/>
          <ac:spMkLst>
            <pc:docMk/>
            <pc:sldMk cId="3319051025" sldId="279"/>
            <ac:spMk id="95" creationId="{87B0BF9F-A908-449F-BA99-FC68BB609FD8}"/>
          </ac:spMkLst>
        </pc:spChg>
        <pc:spChg chg="add mod">
          <ac:chgData name="TAKAHASHI Syuuto(is0361er)" userId="8e78f6a0-1b1f-4fae-850b-fec16be1eaab" providerId="ADAL" clId="{35027DB8-D3C7-425E-9352-951F81280E6C}" dt="2020-10-03T02:26:56.298" v="24759" actId="164"/>
          <ac:spMkLst>
            <pc:docMk/>
            <pc:sldMk cId="3319051025" sldId="279"/>
            <ac:spMk id="97" creationId="{1A31BC0C-9C9A-4C72-8F8B-3B9263DB182D}"/>
          </ac:spMkLst>
        </pc:spChg>
        <pc:spChg chg="add mod">
          <ac:chgData name="TAKAHASHI Syuuto(is0361er)" userId="8e78f6a0-1b1f-4fae-850b-fec16be1eaab" providerId="ADAL" clId="{35027DB8-D3C7-425E-9352-951F81280E6C}" dt="2020-10-03T02:26:56.298" v="24759" actId="164"/>
          <ac:spMkLst>
            <pc:docMk/>
            <pc:sldMk cId="3319051025" sldId="279"/>
            <ac:spMk id="105" creationId="{267134C2-5425-4F54-8763-9132ACAFF51A}"/>
          </ac:spMkLst>
        </pc:spChg>
        <pc:spChg chg="add mod">
          <ac:chgData name="TAKAHASHI Syuuto(is0361er)" userId="8e78f6a0-1b1f-4fae-850b-fec16be1eaab" providerId="ADAL" clId="{35027DB8-D3C7-425E-9352-951F81280E6C}" dt="2020-10-03T02:26:56.298" v="24759" actId="164"/>
          <ac:spMkLst>
            <pc:docMk/>
            <pc:sldMk cId="3319051025" sldId="279"/>
            <ac:spMk id="107" creationId="{2D04EEC1-67BB-4626-B663-C27080AF5373}"/>
          </ac:spMkLst>
        </pc:spChg>
        <pc:spChg chg="add mod">
          <ac:chgData name="TAKAHASHI Syuuto(is0361er)" userId="8e78f6a0-1b1f-4fae-850b-fec16be1eaab" providerId="ADAL" clId="{35027DB8-D3C7-425E-9352-951F81280E6C}" dt="2020-10-03T02:26:56.298" v="24759" actId="164"/>
          <ac:spMkLst>
            <pc:docMk/>
            <pc:sldMk cId="3319051025" sldId="279"/>
            <ac:spMk id="108" creationId="{FBBF6BA0-BF26-4153-8AB2-6C444CB61650}"/>
          </ac:spMkLst>
        </pc:spChg>
        <pc:spChg chg="add mod">
          <ac:chgData name="TAKAHASHI Syuuto(is0361er)" userId="8e78f6a0-1b1f-4fae-850b-fec16be1eaab" providerId="ADAL" clId="{35027DB8-D3C7-425E-9352-951F81280E6C}" dt="2020-10-03T02:31:18.801" v="24843" actId="14100"/>
          <ac:spMkLst>
            <pc:docMk/>
            <pc:sldMk cId="3319051025" sldId="279"/>
            <ac:spMk id="120" creationId="{0CA1BEF9-1EF6-4B46-9499-B69CE24B22BF}"/>
          </ac:spMkLst>
        </pc:spChg>
        <pc:grpChg chg="add mod">
          <ac:chgData name="TAKAHASHI Syuuto(is0361er)" userId="8e78f6a0-1b1f-4fae-850b-fec16be1eaab" providerId="ADAL" clId="{35027DB8-D3C7-425E-9352-951F81280E6C}" dt="2020-10-03T02:07:31.343" v="24633" actId="164"/>
          <ac:grpSpMkLst>
            <pc:docMk/>
            <pc:sldMk cId="3319051025" sldId="279"/>
            <ac:grpSpMk id="2" creationId="{E4C715EF-F2FF-4446-B5CF-A51AB153404C}"/>
          </ac:grpSpMkLst>
        </pc:grpChg>
        <pc:grpChg chg="add mod">
          <ac:chgData name="TAKAHASHI Syuuto(is0361er)" userId="8e78f6a0-1b1f-4fae-850b-fec16be1eaab" providerId="ADAL" clId="{35027DB8-D3C7-425E-9352-951F81280E6C}" dt="2020-10-03T02:08:46.896" v="24637"/>
          <ac:grpSpMkLst>
            <pc:docMk/>
            <pc:sldMk cId="3319051025" sldId="279"/>
            <ac:grpSpMk id="3" creationId="{9A1776AC-0778-47A9-A197-B89BBA31D0CD}"/>
          </ac:grpSpMkLst>
        </pc:grpChg>
        <pc:grpChg chg="add del mod">
          <ac:chgData name="TAKAHASHI Syuuto(is0361er)" userId="8e78f6a0-1b1f-4fae-850b-fec16be1eaab" providerId="ADAL" clId="{35027DB8-D3C7-425E-9352-951F81280E6C}" dt="2020-10-03T02:06:48.278" v="24613" actId="478"/>
          <ac:grpSpMkLst>
            <pc:docMk/>
            <pc:sldMk cId="3319051025" sldId="279"/>
            <ac:grpSpMk id="19" creationId="{22264DEB-1248-43E6-88B8-443B656B6222}"/>
          </ac:grpSpMkLst>
        </pc:grpChg>
        <pc:grpChg chg="add mod">
          <ac:chgData name="TAKAHASHI Syuuto(is0361er)" userId="8e78f6a0-1b1f-4fae-850b-fec16be1eaab" providerId="ADAL" clId="{35027DB8-D3C7-425E-9352-951F81280E6C}" dt="2020-10-03T02:08:46.896" v="24637"/>
          <ac:grpSpMkLst>
            <pc:docMk/>
            <pc:sldMk cId="3319051025" sldId="279"/>
            <ac:grpSpMk id="23" creationId="{225E1C77-4DBD-44EE-BFFC-D8DD8BDFE9D5}"/>
          </ac:grpSpMkLst>
        </pc:grpChg>
        <pc:grpChg chg="add mod">
          <ac:chgData name="TAKAHASHI Syuuto(is0361er)" userId="8e78f6a0-1b1f-4fae-850b-fec16be1eaab" providerId="ADAL" clId="{35027DB8-D3C7-425E-9352-951F81280E6C}" dt="2020-10-03T02:09:35.142" v="24641" actId="14100"/>
          <ac:grpSpMkLst>
            <pc:docMk/>
            <pc:sldMk cId="3319051025" sldId="279"/>
            <ac:grpSpMk id="27" creationId="{2C753143-CC9E-4784-AFEA-6111801E8E69}"/>
          </ac:grpSpMkLst>
        </pc:grpChg>
        <pc:grpChg chg="mod">
          <ac:chgData name="TAKAHASHI Syuuto(is0361er)" userId="8e78f6a0-1b1f-4fae-850b-fec16be1eaab" providerId="ADAL" clId="{35027DB8-D3C7-425E-9352-951F81280E6C}" dt="2020-10-03T02:09:01.984" v="24638"/>
          <ac:grpSpMkLst>
            <pc:docMk/>
            <pc:sldMk cId="3319051025" sldId="279"/>
            <ac:grpSpMk id="28" creationId="{13D02E1E-2FFA-485F-A571-FBC8813009F3}"/>
          </ac:grpSpMkLst>
        </pc:grpChg>
        <pc:grpChg chg="mod">
          <ac:chgData name="TAKAHASHI Syuuto(is0361er)" userId="8e78f6a0-1b1f-4fae-850b-fec16be1eaab" providerId="ADAL" clId="{35027DB8-D3C7-425E-9352-951F81280E6C}" dt="2020-10-03T02:09:16.635" v="24639"/>
          <ac:grpSpMkLst>
            <pc:docMk/>
            <pc:sldMk cId="3319051025" sldId="279"/>
            <ac:grpSpMk id="29" creationId="{F5A2B8DB-983E-41E5-9F7E-30EC565CBCD5}"/>
          </ac:grpSpMkLst>
        </pc:grpChg>
        <pc:grpChg chg="add mod">
          <ac:chgData name="TAKAHASHI Syuuto(is0361er)" userId="8e78f6a0-1b1f-4fae-850b-fec16be1eaab" providerId="ADAL" clId="{35027DB8-D3C7-425E-9352-951F81280E6C}" dt="2020-10-03T02:17:32.863" v="24661"/>
          <ac:grpSpMkLst>
            <pc:docMk/>
            <pc:sldMk cId="3319051025" sldId="279"/>
            <ac:grpSpMk id="36" creationId="{FBBEA670-F022-4C2E-8F61-84F501227DC0}"/>
          </ac:grpSpMkLst>
        </pc:grpChg>
        <pc:grpChg chg="mod">
          <ac:chgData name="TAKAHASHI Syuuto(is0361er)" userId="8e78f6a0-1b1f-4fae-850b-fec16be1eaab" providerId="ADAL" clId="{35027DB8-D3C7-425E-9352-951F81280E6C}" dt="2020-10-03T02:17:15.881" v="24658"/>
          <ac:grpSpMkLst>
            <pc:docMk/>
            <pc:sldMk cId="3319051025" sldId="279"/>
            <ac:grpSpMk id="37" creationId="{4BB64E5D-49EF-4DF4-B953-DF80DD52960C}"/>
          </ac:grpSpMkLst>
        </pc:grpChg>
        <pc:grpChg chg="mod">
          <ac:chgData name="TAKAHASHI Syuuto(is0361er)" userId="8e78f6a0-1b1f-4fae-850b-fec16be1eaab" providerId="ADAL" clId="{35027DB8-D3C7-425E-9352-951F81280E6C}" dt="2020-10-03T02:17:32.863" v="24661"/>
          <ac:grpSpMkLst>
            <pc:docMk/>
            <pc:sldMk cId="3319051025" sldId="279"/>
            <ac:grpSpMk id="38" creationId="{24BB40FA-80BF-4855-8C87-67B3FB1B2650}"/>
          </ac:grpSpMkLst>
        </pc:grpChg>
        <pc:grpChg chg="add mod">
          <ac:chgData name="TAKAHASHI Syuuto(is0361er)" userId="8e78f6a0-1b1f-4fae-850b-fec16be1eaab" providerId="ADAL" clId="{35027DB8-D3C7-425E-9352-951F81280E6C}" dt="2020-10-03T02:24:39.666" v="24742" actId="164"/>
          <ac:grpSpMkLst>
            <pc:docMk/>
            <pc:sldMk cId="3319051025" sldId="279"/>
            <ac:grpSpMk id="59" creationId="{737B8D24-3F8E-4877-BD2E-06A9EA4FE1B6}"/>
          </ac:grpSpMkLst>
        </pc:grpChg>
        <pc:grpChg chg="add mod">
          <ac:chgData name="TAKAHASHI Syuuto(is0361er)" userId="8e78f6a0-1b1f-4fae-850b-fec16be1eaab" providerId="ADAL" clId="{35027DB8-D3C7-425E-9352-951F81280E6C}" dt="2020-10-03T02:24:39.666" v="24742" actId="164"/>
          <ac:grpSpMkLst>
            <pc:docMk/>
            <pc:sldMk cId="3319051025" sldId="279"/>
            <ac:grpSpMk id="60" creationId="{F2ADB848-0B94-4048-863A-755FB578AB48}"/>
          </ac:grpSpMkLst>
        </pc:grpChg>
        <pc:grpChg chg="add mod">
          <ac:chgData name="TAKAHASHI Syuuto(is0361er)" userId="8e78f6a0-1b1f-4fae-850b-fec16be1eaab" providerId="ADAL" clId="{35027DB8-D3C7-425E-9352-951F81280E6C}" dt="2020-10-03T02:24:39.666" v="24742" actId="164"/>
          <ac:grpSpMkLst>
            <pc:docMk/>
            <pc:sldMk cId="3319051025" sldId="279"/>
            <ac:grpSpMk id="68" creationId="{EA43F36E-8554-41DE-94C8-C9C3F16EAEB7}"/>
          </ac:grpSpMkLst>
        </pc:grpChg>
        <pc:grpChg chg="add mod">
          <ac:chgData name="TAKAHASHI Syuuto(is0361er)" userId="8e78f6a0-1b1f-4fae-850b-fec16be1eaab" providerId="ADAL" clId="{35027DB8-D3C7-425E-9352-951F81280E6C}" dt="2020-10-03T02:34:00.729" v="24847" actId="1076"/>
          <ac:grpSpMkLst>
            <pc:docMk/>
            <pc:sldMk cId="3319051025" sldId="279"/>
            <ac:grpSpMk id="88" creationId="{6146F2E7-6C4E-491E-8881-18F317627D61}"/>
          </ac:grpSpMkLst>
        </pc:grpChg>
        <pc:grpChg chg="add mod">
          <ac:chgData name="TAKAHASHI Syuuto(is0361er)" userId="8e78f6a0-1b1f-4fae-850b-fec16be1eaab" providerId="ADAL" clId="{35027DB8-D3C7-425E-9352-951F81280E6C}" dt="2020-10-03T02:34:05.102" v="24848" actId="1076"/>
          <ac:grpSpMkLst>
            <pc:docMk/>
            <pc:sldMk cId="3319051025" sldId="279"/>
            <ac:grpSpMk id="119" creationId="{86921B39-8986-4D47-8F2B-72CC984C5BB2}"/>
          </ac:grpSpMkLst>
        </pc:grpChg>
        <pc:picChg chg="mod">
          <ac:chgData name="TAKAHASHI Syuuto(is0361er)" userId="8e78f6a0-1b1f-4fae-850b-fec16be1eaab" providerId="ADAL" clId="{35027DB8-D3C7-425E-9352-951F81280E6C}" dt="2020-10-03T01:59:19.655" v="24526" actId="1076"/>
          <ac:picMkLst>
            <pc:docMk/>
            <pc:sldMk cId="3319051025" sldId="279"/>
            <ac:picMk id="6" creationId="{21348DE5-3EB1-42ED-A694-259AA5D365F9}"/>
          </ac:picMkLst>
        </pc:picChg>
        <pc:picChg chg="add mod">
          <ac:chgData name="TAKAHASHI Syuuto(is0361er)" userId="8e78f6a0-1b1f-4fae-850b-fec16be1eaab" providerId="ADAL" clId="{35027DB8-D3C7-425E-9352-951F81280E6C}" dt="2020-10-03T01:59:16.113" v="24525" actId="1076"/>
          <ac:picMkLst>
            <pc:docMk/>
            <pc:sldMk cId="3319051025" sldId="279"/>
            <ac:picMk id="9" creationId="{57387DBE-8797-474D-9C72-A0EA449D82D9}"/>
          </ac:picMkLst>
        </pc:picChg>
        <pc:picChg chg="add mod">
          <ac:chgData name="TAKAHASHI Syuuto(is0361er)" userId="8e78f6a0-1b1f-4fae-850b-fec16be1eaab" providerId="ADAL" clId="{35027DB8-D3C7-425E-9352-951F81280E6C}" dt="2020-10-03T01:58:57.427" v="24519" actId="14100"/>
          <ac:picMkLst>
            <pc:docMk/>
            <pc:sldMk cId="3319051025" sldId="279"/>
            <ac:picMk id="10" creationId="{509AD87C-88A7-461B-BCA7-57B17374E373}"/>
          </ac:picMkLst>
        </pc:picChg>
        <pc:picChg chg="add mod">
          <ac:chgData name="TAKAHASHI Syuuto(is0361er)" userId="8e78f6a0-1b1f-4fae-850b-fec16be1eaab" providerId="ADAL" clId="{35027DB8-D3C7-425E-9352-951F81280E6C}" dt="2020-10-03T02:24:39.666" v="24742" actId="164"/>
          <ac:picMkLst>
            <pc:docMk/>
            <pc:sldMk cId="3319051025" sldId="279"/>
            <ac:picMk id="47" creationId="{27442218-D43B-4904-A513-362B59CEDD46}"/>
          </ac:picMkLst>
        </pc:picChg>
        <pc:picChg chg="add mod">
          <ac:chgData name="TAKAHASHI Syuuto(is0361er)" userId="8e78f6a0-1b1f-4fae-850b-fec16be1eaab" providerId="ADAL" clId="{35027DB8-D3C7-425E-9352-951F81280E6C}" dt="2020-10-03T02:24:39.666" v="24742" actId="164"/>
          <ac:picMkLst>
            <pc:docMk/>
            <pc:sldMk cId="3319051025" sldId="279"/>
            <ac:picMk id="51" creationId="{727A9984-10BB-480F-B13A-F568364CBCEF}"/>
          </ac:picMkLst>
        </pc:picChg>
        <pc:picChg chg="add mod">
          <ac:chgData name="TAKAHASHI Syuuto(is0361er)" userId="8e78f6a0-1b1f-4fae-850b-fec16be1eaab" providerId="ADAL" clId="{35027DB8-D3C7-425E-9352-951F81280E6C}" dt="2020-10-03T02:24:39.666" v="24742" actId="164"/>
          <ac:picMkLst>
            <pc:docMk/>
            <pc:sldMk cId="3319051025" sldId="279"/>
            <ac:picMk id="79" creationId="{660186F3-D9AE-4B04-AD41-5A5891E24418}"/>
          </ac:picMkLst>
        </pc:picChg>
        <pc:picChg chg="add mod">
          <ac:chgData name="TAKAHASHI Syuuto(is0361er)" userId="8e78f6a0-1b1f-4fae-850b-fec16be1eaab" providerId="ADAL" clId="{35027DB8-D3C7-425E-9352-951F81280E6C}" dt="2020-10-03T02:24:39.666" v="24742" actId="164"/>
          <ac:picMkLst>
            <pc:docMk/>
            <pc:sldMk cId="3319051025" sldId="279"/>
            <ac:picMk id="80" creationId="{A794FF33-0FE7-4662-9E1E-FC0B2D295351}"/>
          </ac:picMkLst>
        </pc:picChg>
        <pc:picChg chg="add mod">
          <ac:chgData name="TAKAHASHI Syuuto(is0361er)" userId="8e78f6a0-1b1f-4fae-850b-fec16be1eaab" providerId="ADAL" clId="{35027DB8-D3C7-425E-9352-951F81280E6C}" dt="2020-10-03T02:24:39.666" v="24742" actId="164"/>
          <ac:picMkLst>
            <pc:docMk/>
            <pc:sldMk cId="3319051025" sldId="279"/>
            <ac:picMk id="83" creationId="{3294BE1B-AF44-420A-BF8F-22B967EA59DD}"/>
          </ac:picMkLst>
        </pc:picChg>
        <pc:picChg chg="add mod">
          <ac:chgData name="TAKAHASHI Syuuto(is0361er)" userId="8e78f6a0-1b1f-4fae-850b-fec16be1eaab" providerId="ADAL" clId="{35027DB8-D3C7-425E-9352-951F81280E6C}" dt="2020-10-03T02:26:56.298" v="24759" actId="164"/>
          <ac:picMkLst>
            <pc:docMk/>
            <pc:sldMk cId="3319051025" sldId="279"/>
            <ac:picMk id="92" creationId="{8937A1F0-F02F-4AB9-B256-169459559B37}"/>
          </ac:picMkLst>
        </pc:picChg>
        <pc:picChg chg="add mod">
          <ac:chgData name="TAKAHASHI Syuuto(is0361er)" userId="8e78f6a0-1b1f-4fae-850b-fec16be1eaab" providerId="ADAL" clId="{35027DB8-D3C7-425E-9352-951F81280E6C}" dt="2020-10-03T02:26:56.298" v="24759" actId="164"/>
          <ac:picMkLst>
            <pc:docMk/>
            <pc:sldMk cId="3319051025" sldId="279"/>
            <ac:picMk id="96" creationId="{39C9A397-BC9D-4714-86AE-1B48FD5F111B}"/>
          </ac:picMkLst>
        </pc:picChg>
        <pc:picChg chg="add mod">
          <ac:chgData name="TAKAHASHI Syuuto(is0361er)" userId="8e78f6a0-1b1f-4fae-850b-fec16be1eaab" providerId="ADAL" clId="{35027DB8-D3C7-425E-9352-951F81280E6C}" dt="2020-10-03T02:26:56.298" v="24759" actId="164"/>
          <ac:picMkLst>
            <pc:docMk/>
            <pc:sldMk cId="3319051025" sldId="279"/>
            <ac:picMk id="98" creationId="{FAC0E406-2CF5-4651-9F77-42870F49CC7A}"/>
          </ac:picMkLst>
        </pc:picChg>
        <pc:picChg chg="add mod">
          <ac:chgData name="TAKAHASHI Syuuto(is0361er)" userId="8e78f6a0-1b1f-4fae-850b-fec16be1eaab" providerId="ADAL" clId="{35027DB8-D3C7-425E-9352-951F81280E6C}" dt="2020-10-03T02:26:56.298" v="24759" actId="164"/>
          <ac:picMkLst>
            <pc:docMk/>
            <pc:sldMk cId="3319051025" sldId="279"/>
            <ac:picMk id="101" creationId="{4B555D52-C08A-4AF2-BDD6-025CD7C280BE}"/>
          </ac:picMkLst>
        </pc:picChg>
        <pc:cxnChg chg="add mod">
          <ac:chgData name="TAKAHASHI Syuuto(is0361er)" userId="8e78f6a0-1b1f-4fae-850b-fec16be1eaab" providerId="ADAL" clId="{35027DB8-D3C7-425E-9352-951F81280E6C}" dt="2020-10-03T02:21:37.424" v="24703" actId="1076"/>
          <ac:cxnSpMkLst>
            <pc:docMk/>
            <pc:sldMk cId="3319051025" sldId="279"/>
            <ac:cxnSpMk id="46" creationId="{C0D15102-7477-4087-AA78-977290A9880C}"/>
          </ac:cxnSpMkLst>
        </pc:cxnChg>
        <pc:cxnChg chg="add mod">
          <ac:chgData name="TAKAHASHI Syuuto(is0361er)" userId="8e78f6a0-1b1f-4fae-850b-fec16be1eaab" providerId="ADAL" clId="{35027DB8-D3C7-425E-9352-951F81280E6C}" dt="2020-10-03T02:19:57.264" v="24686" actId="164"/>
          <ac:cxnSpMkLst>
            <pc:docMk/>
            <pc:sldMk cId="3319051025" sldId="279"/>
            <ac:cxnSpMk id="49" creationId="{837FA73C-E062-4B22-B754-84D04DD87C9F}"/>
          </ac:cxnSpMkLst>
        </pc:cxnChg>
        <pc:cxnChg chg="add mod">
          <ac:chgData name="TAKAHASHI Syuuto(is0361er)" userId="8e78f6a0-1b1f-4fae-850b-fec16be1eaab" providerId="ADAL" clId="{35027DB8-D3C7-425E-9352-951F81280E6C}" dt="2020-10-03T02:24:39.666" v="24742" actId="164"/>
          <ac:cxnSpMkLst>
            <pc:docMk/>
            <pc:sldMk cId="3319051025" sldId="279"/>
            <ac:cxnSpMk id="53" creationId="{2E1B662D-3113-473D-8F1B-1F82D225A1B3}"/>
          </ac:cxnSpMkLst>
        </pc:cxnChg>
        <pc:cxnChg chg="mod">
          <ac:chgData name="TAKAHASHI Syuuto(is0361er)" userId="8e78f6a0-1b1f-4fae-850b-fec16be1eaab" providerId="ADAL" clId="{35027DB8-D3C7-425E-9352-951F81280E6C}" dt="2020-10-03T02:20:46.955" v="24691" actId="1076"/>
          <ac:cxnSpMkLst>
            <pc:docMk/>
            <pc:sldMk cId="3319051025" sldId="279"/>
            <ac:cxnSpMk id="62" creationId="{57AFE5E8-39B2-4F6C-97D8-C681D6D60694}"/>
          </ac:cxnSpMkLst>
        </pc:cxnChg>
        <pc:cxnChg chg="mod">
          <ac:chgData name="TAKAHASHI Syuuto(is0361er)" userId="8e78f6a0-1b1f-4fae-850b-fec16be1eaab" providerId="ADAL" clId="{35027DB8-D3C7-425E-9352-951F81280E6C}" dt="2020-10-03T02:21:57.664" v="24706" actId="14100"/>
          <ac:cxnSpMkLst>
            <pc:docMk/>
            <pc:sldMk cId="3319051025" sldId="279"/>
            <ac:cxnSpMk id="72" creationId="{C91A1DD3-EC5F-4342-8871-5E5A8F8873CB}"/>
          </ac:cxnSpMkLst>
        </pc:cxnChg>
        <pc:cxnChg chg="add mod">
          <ac:chgData name="TAKAHASHI Syuuto(is0361er)" userId="8e78f6a0-1b1f-4fae-850b-fec16be1eaab" providerId="ADAL" clId="{35027DB8-D3C7-425E-9352-951F81280E6C}" dt="2020-10-03T02:24:39.666" v="24742" actId="164"/>
          <ac:cxnSpMkLst>
            <pc:docMk/>
            <pc:sldMk cId="3319051025" sldId="279"/>
            <ac:cxnSpMk id="81" creationId="{D4CF8FA5-E726-4992-9BD1-C2DED57F52F7}"/>
          </ac:cxnSpMkLst>
        </pc:cxnChg>
        <pc:cxnChg chg="add mod">
          <ac:chgData name="TAKAHASHI Syuuto(is0361er)" userId="8e78f6a0-1b1f-4fae-850b-fec16be1eaab" providerId="ADAL" clId="{35027DB8-D3C7-425E-9352-951F81280E6C}" dt="2020-10-03T02:24:39.666" v="24742" actId="164"/>
          <ac:cxnSpMkLst>
            <pc:docMk/>
            <pc:sldMk cId="3319051025" sldId="279"/>
            <ac:cxnSpMk id="84" creationId="{75026B82-DD29-4056-8F5E-B19A5AB71486}"/>
          </ac:cxnSpMkLst>
        </pc:cxnChg>
        <pc:cxnChg chg="add mod">
          <ac:chgData name="TAKAHASHI Syuuto(is0361er)" userId="8e78f6a0-1b1f-4fae-850b-fec16be1eaab" providerId="ADAL" clId="{35027DB8-D3C7-425E-9352-951F81280E6C}" dt="2020-10-03T02:26:56.298" v="24759" actId="164"/>
          <ac:cxnSpMkLst>
            <pc:docMk/>
            <pc:sldMk cId="3319051025" sldId="279"/>
            <ac:cxnSpMk id="91" creationId="{FA0CD9A8-2BB1-4D3E-8051-E2FAC9B33AF9}"/>
          </ac:cxnSpMkLst>
        </pc:cxnChg>
        <pc:cxnChg chg="add mod">
          <ac:chgData name="TAKAHASHI Syuuto(is0361er)" userId="8e78f6a0-1b1f-4fae-850b-fec16be1eaab" providerId="ADAL" clId="{35027DB8-D3C7-425E-9352-951F81280E6C}" dt="2020-10-03T02:26:56.298" v="24759" actId="164"/>
          <ac:cxnSpMkLst>
            <pc:docMk/>
            <pc:sldMk cId="3319051025" sldId="279"/>
            <ac:cxnSpMk id="94" creationId="{3A50E235-7637-46CF-BAF1-EE66F27A1971}"/>
          </ac:cxnSpMkLst>
        </pc:cxnChg>
        <pc:cxnChg chg="add mod">
          <ac:chgData name="TAKAHASHI Syuuto(is0361er)" userId="8e78f6a0-1b1f-4fae-850b-fec16be1eaab" providerId="ADAL" clId="{35027DB8-D3C7-425E-9352-951F81280E6C}" dt="2020-10-03T02:26:56.298" v="24759" actId="164"/>
          <ac:cxnSpMkLst>
            <pc:docMk/>
            <pc:sldMk cId="3319051025" sldId="279"/>
            <ac:cxnSpMk id="99" creationId="{C4703C82-BA7C-4066-9C3E-7893ADBF34D8}"/>
          </ac:cxnSpMkLst>
        </pc:cxnChg>
        <pc:cxnChg chg="add mod">
          <ac:chgData name="TAKAHASHI Syuuto(is0361er)" userId="8e78f6a0-1b1f-4fae-850b-fec16be1eaab" providerId="ADAL" clId="{35027DB8-D3C7-425E-9352-951F81280E6C}" dt="2020-10-03T02:26:56.298" v="24759" actId="164"/>
          <ac:cxnSpMkLst>
            <pc:docMk/>
            <pc:sldMk cId="3319051025" sldId="279"/>
            <ac:cxnSpMk id="100" creationId="{1D5918B3-B882-4037-9CE9-4D146ED6708E}"/>
          </ac:cxnSpMkLst>
        </pc:cxnChg>
        <pc:cxnChg chg="add mod">
          <ac:chgData name="TAKAHASHI Syuuto(is0361er)" userId="8e78f6a0-1b1f-4fae-850b-fec16be1eaab" providerId="ADAL" clId="{35027DB8-D3C7-425E-9352-951F81280E6C}" dt="2020-10-03T02:26:56.298" v="24759" actId="164"/>
          <ac:cxnSpMkLst>
            <pc:docMk/>
            <pc:sldMk cId="3319051025" sldId="279"/>
            <ac:cxnSpMk id="102" creationId="{CEDDA3F7-5EBE-404C-ABD0-C41C817E3762}"/>
          </ac:cxnSpMkLst>
        </pc:cxnChg>
        <pc:cxnChg chg="add mod">
          <ac:chgData name="TAKAHASHI Syuuto(is0361er)" userId="8e78f6a0-1b1f-4fae-850b-fec16be1eaab" providerId="ADAL" clId="{35027DB8-D3C7-425E-9352-951F81280E6C}" dt="2020-10-03T02:26:56.298" v="24759" actId="164"/>
          <ac:cxnSpMkLst>
            <pc:docMk/>
            <pc:sldMk cId="3319051025" sldId="279"/>
            <ac:cxnSpMk id="103" creationId="{52C8FFA0-BC21-46D3-B107-2883C1C13593}"/>
          </ac:cxnSpMkLst>
        </pc:cxnChg>
        <pc:cxnChg chg="add mod">
          <ac:chgData name="TAKAHASHI Syuuto(is0361er)" userId="8e78f6a0-1b1f-4fae-850b-fec16be1eaab" providerId="ADAL" clId="{35027DB8-D3C7-425E-9352-951F81280E6C}" dt="2020-10-03T02:26:56.298" v="24759" actId="164"/>
          <ac:cxnSpMkLst>
            <pc:docMk/>
            <pc:sldMk cId="3319051025" sldId="279"/>
            <ac:cxnSpMk id="104" creationId="{0CC277BC-B051-490D-A9FA-C7491C7A70A9}"/>
          </ac:cxnSpMkLst>
        </pc:cxnChg>
        <pc:cxnChg chg="add mod">
          <ac:chgData name="TAKAHASHI Syuuto(is0361er)" userId="8e78f6a0-1b1f-4fae-850b-fec16be1eaab" providerId="ADAL" clId="{35027DB8-D3C7-425E-9352-951F81280E6C}" dt="2020-10-03T02:26:56.298" v="24759" actId="164"/>
          <ac:cxnSpMkLst>
            <pc:docMk/>
            <pc:sldMk cId="3319051025" sldId="279"/>
            <ac:cxnSpMk id="106" creationId="{04AF900B-F28B-499B-8E94-81B5FD866D29}"/>
          </ac:cxnSpMkLst>
        </pc:cxnChg>
        <pc:cxnChg chg="add mod">
          <ac:chgData name="TAKAHASHI Syuuto(is0361er)" userId="8e78f6a0-1b1f-4fae-850b-fec16be1eaab" providerId="ADAL" clId="{35027DB8-D3C7-425E-9352-951F81280E6C}" dt="2020-10-03T02:26:56.298" v="24759" actId="164"/>
          <ac:cxnSpMkLst>
            <pc:docMk/>
            <pc:sldMk cId="3319051025" sldId="279"/>
            <ac:cxnSpMk id="109" creationId="{E3229E28-5C72-43E5-8311-346226B3C823}"/>
          </ac:cxnSpMkLst>
        </pc:cxnChg>
      </pc:sldChg>
    </pc:docChg>
  </pc:docChgLst>
  <pc:docChgLst>
    <pc:chgData name="TAKAHASHI Syuuto" userId="8e78f6a0-1b1f-4fae-850b-fec16be1eaab" providerId="ADAL" clId="{A959812F-7D9E-4E40-A3EF-EE57C41616AE}"/>
    <pc:docChg chg="undo custSel addSld delSld modSld sldOrd">
      <pc:chgData name="TAKAHASHI Syuuto" userId="8e78f6a0-1b1f-4fae-850b-fec16be1eaab" providerId="ADAL" clId="{A959812F-7D9E-4E40-A3EF-EE57C41616AE}" dt="2021-09-24T00:30:43.127" v="4313" actId="729"/>
      <pc:docMkLst>
        <pc:docMk/>
      </pc:docMkLst>
      <pc:sldChg chg="addSp delSp modSp mod modNotesTx">
        <pc:chgData name="TAKAHASHI Syuuto" userId="8e78f6a0-1b1f-4fae-850b-fec16be1eaab" providerId="ADAL" clId="{A959812F-7D9E-4E40-A3EF-EE57C41616AE}" dt="2021-09-15T05:00:24.099" v="3544" actId="20577"/>
        <pc:sldMkLst>
          <pc:docMk/>
          <pc:sldMk cId="1354763701" sldId="257"/>
        </pc:sldMkLst>
        <pc:spChg chg="mod">
          <ac:chgData name="TAKAHASHI Syuuto" userId="8e78f6a0-1b1f-4fae-850b-fec16be1eaab" providerId="ADAL" clId="{A959812F-7D9E-4E40-A3EF-EE57C41616AE}" dt="2021-09-15T05:00:24.099" v="3544" actId="20577"/>
          <ac:spMkLst>
            <pc:docMk/>
            <pc:sldMk cId="1354763701" sldId="257"/>
            <ac:spMk id="2" creationId="{00000000-0000-0000-0000-000000000000}"/>
          </ac:spMkLst>
        </pc:spChg>
        <pc:spChg chg="add del mod">
          <ac:chgData name="TAKAHASHI Syuuto" userId="8e78f6a0-1b1f-4fae-850b-fec16be1eaab" providerId="ADAL" clId="{A959812F-7D9E-4E40-A3EF-EE57C41616AE}" dt="2021-09-15T04:52:18.191" v="3501" actId="478"/>
          <ac:spMkLst>
            <pc:docMk/>
            <pc:sldMk cId="1354763701" sldId="257"/>
            <ac:spMk id="4" creationId="{2F8DCC97-0A1C-428B-BC06-999038766140}"/>
          </ac:spMkLst>
        </pc:spChg>
        <pc:spChg chg="del">
          <ac:chgData name="TAKAHASHI Syuuto" userId="8e78f6a0-1b1f-4fae-850b-fec16be1eaab" providerId="ADAL" clId="{A959812F-7D9E-4E40-A3EF-EE57C41616AE}" dt="2021-09-15T04:52:16.011" v="3500" actId="478"/>
          <ac:spMkLst>
            <pc:docMk/>
            <pc:sldMk cId="1354763701" sldId="257"/>
            <ac:spMk id="6" creationId="{E3E22DE1-EC90-4D7A-A21D-CE1DB412145B}"/>
          </ac:spMkLst>
        </pc:spChg>
      </pc:sldChg>
      <pc:sldChg chg="ord modNotesTx">
        <pc:chgData name="TAKAHASHI Syuuto" userId="8e78f6a0-1b1f-4fae-850b-fec16be1eaab" providerId="ADAL" clId="{A959812F-7D9E-4E40-A3EF-EE57C41616AE}" dt="2021-09-15T05:00:47.324" v="3546"/>
        <pc:sldMkLst>
          <pc:docMk/>
          <pc:sldMk cId="2907824042" sldId="258"/>
        </pc:sldMkLst>
      </pc:sldChg>
      <pc:sldChg chg="modNotesTx">
        <pc:chgData name="TAKAHASHI Syuuto" userId="8e78f6a0-1b1f-4fae-850b-fec16be1eaab" providerId="ADAL" clId="{A959812F-7D9E-4E40-A3EF-EE57C41616AE}" dt="2021-09-14T05:45:01.887" v="1629" actId="20577"/>
        <pc:sldMkLst>
          <pc:docMk/>
          <pc:sldMk cId="653582746" sldId="259"/>
        </pc:sldMkLst>
      </pc:sldChg>
      <pc:sldChg chg="modNotesTx">
        <pc:chgData name="TAKAHASHI Syuuto" userId="8e78f6a0-1b1f-4fae-850b-fec16be1eaab" providerId="ADAL" clId="{A959812F-7D9E-4E40-A3EF-EE57C41616AE}" dt="2021-09-14T05:45:05.475" v="1631" actId="20577"/>
        <pc:sldMkLst>
          <pc:docMk/>
          <pc:sldMk cId="697028256" sldId="260"/>
        </pc:sldMkLst>
      </pc:sldChg>
      <pc:sldChg chg="addSp delSp modSp mod modNotesTx">
        <pc:chgData name="TAKAHASHI Syuuto" userId="8e78f6a0-1b1f-4fae-850b-fec16be1eaab" providerId="ADAL" clId="{A959812F-7D9E-4E40-A3EF-EE57C41616AE}" dt="2021-09-23T09:17:14.224" v="3753" actId="1076"/>
        <pc:sldMkLst>
          <pc:docMk/>
          <pc:sldMk cId="2739739061" sldId="261"/>
        </pc:sldMkLst>
        <pc:spChg chg="mod">
          <ac:chgData name="TAKAHASHI Syuuto" userId="8e78f6a0-1b1f-4fae-850b-fec16be1eaab" providerId="ADAL" clId="{A959812F-7D9E-4E40-A3EF-EE57C41616AE}" dt="2021-09-14T06:50:18.800" v="2692" actId="20577"/>
          <ac:spMkLst>
            <pc:docMk/>
            <pc:sldMk cId="2739739061" sldId="261"/>
            <ac:spMk id="7" creationId="{8CCA7914-3930-4685-BCD0-355C6293D845}"/>
          </ac:spMkLst>
        </pc:spChg>
        <pc:spChg chg="mod">
          <ac:chgData name="TAKAHASHI Syuuto" userId="8e78f6a0-1b1f-4fae-850b-fec16be1eaab" providerId="ADAL" clId="{A959812F-7D9E-4E40-A3EF-EE57C41616AE}" dt="2021-09-14T06:31:46.719" v="2419" actId="1076"/>
          <ac:spMkLst>
            <pc:docMk/>
            <pc:sldMk cId="2739739061" sldId="261"/>
            <ac:spMk id="10" creationId="{BFBD7F76-0B3B-4276-BE1C-0776E1EDF189}"/>
          </ac:spMkLst>
        </pc:spChg>
        <pc:spChg chg="mod">
          <ac:chgData name="TAKAHASHI Syuuto" userId="8e78f6a0-1b1f-4fae-850b-fec16be1eaab" providerId="ADAL" clId="{A959812F-7D9E-4E40-A3EF-EE57C41616AE}" dt="2021-09-14T06:33:43.833" v="2422"/>
          <ac:spMkLst>
            <pc:docMk/>
            <pc:sldMk cId="2739739061" sldId="261"/>
            <ac:spMk id="11" creationId="{9DC635EE-3070-4D54-9655-6FF592315DD5}"/>
          </ac:spMkLst>
        </pc:spChg>
        <pc:spChg chg="mod">
          <ac:chgData name="TAKAHASHI Syuuto" userId="8e78f6a0-1b1f-4fae-850b-fec16be1eaab" providerId="ADAL" clId="{A959812F-7D9E-4E40-A3EF-EE57C41616AE}" dt="2021-09-14T06:40:01.310" v="2446" actId="20577"/>
          <ac:spMkLst>
            <pc:docMk/>
            <pc:sldMk cId="2739739061" sldId="261"/>
            <ac:spMk id="12" creationId="{1E8B790A-CEA7-48A3-9054-8133E1B392C7}"/>
          </ac:spMkLst>
        </pc:spChg>
        <pc:spChg chg="mod">
          <ac:chgData name="TAKAHASHI Syuuto" userId="8e78f6a0-1b1f-4fae-850b-fec16be1eaab" providerId="ADAL" clId="{A959812F-7D9E-4E40-A3EF-EE57C41616AE}" dt="2021-09-14T06:34:09.487" v="2426" actId="1076"/>
          <ac:spMkLst>
            <pc:docMk/>
            <pc:sldMk cId="2739739061" sldId="261"/>
            <ac:spMk id="13" creationId="{C7B37898-F4F1-45ED-9C88-FBB9FBC1799B}"/>
          </ac:spMkLst>
        </pc:spChg>
        <pc:spChg chg="mod">
          <ac:chgData name="TAKAHASHI Syuuto" userId="8e78f6a0-1b1f-4fae-850b-fec16be1eaab" providerId="ADAL" clId="{A959812F-7D9E-4E40-A3EF-EE57C41616AE}" dt="2021-09-14T06:33:43.833" v="2422"/>
          <ac:spMkLst>
            <pc:docMk/>
            <pc:sldMk cId="2739739061" sldId="261"/>
            <ac:spMk id="14" creationId="{DE8F0FEE-C1D9-4E4B-A47B-4B4486C07DAD}"/>
          </ac:spMkLst>
        </pc:spChg>
        <pc:spChg chg="mod">
          <ac:chgData name="TAKAHASHI Syuuto" userId="8e78f6a0-1b1f-4fae-850b-fec16be1eaab" providerId="ADAL" clId="{A959812F-7D9E-4E40-A3EF-EE57C41616AE}" dt="2021-09-23T09:12:55.153" v="3708"/>
          <ac:spMkLst>
            <pc:docMk/>
            <pc:sldMk cId="2739739061" sldId="261"/>
            <ac:spMk id="16" creationId="{4BDEF858-E065-4DD4-8DDE-DFE865063CF6}"/>
          </ac:spMkLst>
        </pc:spChg>
        <pc:spChg chg="mod">
          <ac:chgData name="TAKAHASHI Syuuto" userId="8e78f6a0-1b1f-4fae-850b-fec16be1eaab" providerId="ADAL" clId="{A959812F-7D9E-4E40-A3EF-EE57C41616AE}" dt="2021-09-14T06:33:43.833" v="2422"/>
          <ac:spMkLst>
            <pc:docMk/>
            <pc:sldMk cId="2739739061" sldId="261"/>
            <ac:spMk id="17" creationId="{1A7853DC-E995-467D-AD43-9BE9543B4FA5}"/>
          </ac:spMkLst>
        </pc:spChg>
        <pc:spChg chg="mod">
          <ac:chgData name="TAKAHASHI Syuuto" userId="8e78f6a0-1b1f-4fae-850b-fec16be1eaab" providerId="ADAL" clId="{A959812F-7D9E-4E40-A3EF-EE57C41616AE}" dt="2021-09-14T06:33:43.833" v="2422"/>
          <ac:spMkLst>
            <pc:docMk/>
            <pc:sldMk cId="2739739061" sldId="261"/>
            <ac:spMk id="18" creationId="{442C7690-B2E1-4AB8-9829-9CEE5DF520B0}"/>
          </ac:spMkLst>
        </pc:spChg>
        <pc:spChg chg="mod">
          <ac:chgData name="TAKAHASHI Syuuto" userId="8e78f6a0-1b1f-4fae-850b-fec16be1eaab" providerId="ADAL" clId="{A959812F-7D9E-4E40-A3EF-EE57C41616AE}" dt="2021-09-14T06:33:43.833" v="2422"/>
          <ac:spMkLst>
            <pc:docMk/>
            <pc:sldMk cId="2739739061" sldId="261"/>
            <ac:spMk id="19" creationId="{D4159CF7-76E3-4D6E-B154-2CBED08358EF}"/>
          </ac:spMkLst>
        </pc:spChg>
        <pc:spChg chg="mod">
          <ac:chgData name="TAKAHASHI Syuuto" userId="8e78f6a0-1b1f-4fae-850b-fec16be1eaab" providerId="ADAL" clId="{A959812F-7D9E-4E40-A3EF-EE57C41616AE}" dt="2021-09-14T06:33:43.833" v="2422"/>
          <ac:spMkLst>
            <pc:docMk/>
            <pc:sldMk cId="2739739061" sldId="261"/>
            <ac:spMk id="22" creationId="{25CBF464-39F2-46D7-BF86-9F3359864BD0}"/>
          </ac:spMkLst>
        </pc:spChg>
        <pc:spChg chg="mod">
          <ac:chgData name="TAKAHASHI Syuuto" userId="8e78f6a0-1b1f-4fae-850b-fec16be1eaab" providerId="ADAL" clId="{A959812F-7D9E-4E40-A3EF-EE57C41616AE}" dt="2021-09-14T06:33:43.833" v="2422"/>
          <ac:spMkLst>
            <pc:docMk/>
            <pc:sldMk cId="2739739061" sldId="261"/>
            <ac:spMk id="23" creationId="{48EC7418-098C-4CB9-982F-FE25767B8CE8}"/>
          </ac:spMkLst>
        </pc:spChg>
        <pc:spChg chg="del mod">
          <ac:chgData name="TAKAHASHI Syuuto" userId="8e78f6a0-1b1f-4fae-850b-fec16be1eaab" providerId="ADAL" clId="{A959812F-7D9E-4E40-A3EF-EE57C41616AE}" dt="2021-09-23T09:12:21.385" v="3700" actId="478"/>
          <ac:spMkLst>
            <pc:docMk/>
            <pc:sldMk cId="2739739061" sldId="261"/>
            <ac:spMk id="28" creationId="{CE803ECA-F14D-4D03-AB2E-8972A30CD7F0}"/>
          </ac:spMkLst>
        </pc:spChg>
        <pc:spChg chg="del mod">
          <ac:chgData name="TAKAHASHI Syuuto" userId="8e78f6a0-1b1f-4fae-850b-fec16be1eaab" providerId="ADAL" clId="{A959812F-7D9E-4E40-A3EF-EE57C41616AE}" dt="2021-09-23T09:12:25.468" v="3701" actId="478"/>
          <ac:spMkLst>
            <pc:docMk/>
            <pc:sldMk cId="2739739061" sldId="261"/>
            <ac:spMk id="29" creationId="{01E787BB-06A7-4645-89E4-2083C59A00E1}"/>
          </ac:spMkLst>
        </pc:spChg>
        <pc:spChg chg="mod">
          <ac:chgData name="TAKAHASHI Syuuto" userId="8e78f6a0-1b1f-4fae-850b-fec16be1eaab" providerId="ADAL" clId="{A959812F-7D9E-4E40-A3EF-EE57C41616AE}" dt="2021-09-14T06:33:43.833" v="2422"/>
          <ac:spMkLst>
            <pc:docMk/>
            <pc:sldMk cId="2739739061" sldId="261"/>
            <ac:spMk id="39" creationId="{0103DC05-3FB4-4A82-8991-EBCBD5FDBDE1}"/>
          </ac:spMkLst>
        </pc:spChg>
        <pc:spChg chg="mod">
          <ac:chgData name="TAKAHASHI Syuuto" userId="8e78f6a0-1b1f-4fae-850b-fec16be1eaab" providerId="ADAL" clId="{A959812F-7D9E-4E40-A3EF-EE57C41616AE}" dt="2021-09-14T06:33:43.833" v="2422"/>
          <ac:spMkLst>
            <pc:docMk/>
            <pc:sldMk cId="2739739061" sldId="261"/>
            <ac:spMk id="40" creationId="{AF6AD904-D8F7-46D4-82A6-F6B17D70C958}"/>
          </ac:spMkLst>
        </pc:spChg>
        <pc:spChg chg="mod">
          <ac:chgData name="TAKAHASHI Syuuto" userId="8e78f6a0-1b1f-4fae-850b-fec16be1eaab" providerId="ADAL" clId="{A959812F-7D9E-4E40-A3EF-EE57C41616AE}" dt="2021-09-14T06:33:43.833" v="2422"/>
          <ac:spMkLst>
            <pc:docMk/>
            <pc:sldMk cId="2739739061" sldId="261"/>
            <ac:spMk id="42" creationId="{69A55DC2-7E66-4789-AFED-91E3BDF4409E}"/>
          </ac:spMkLst>
        </pc:spChg>
        <pc:spChg chg="mod">
          <ac:chgData name="TAKAHASHI Syuuto" userId="8e78f6a0-1b1f-4fae-850b-fec16be1eaab" providerId="ADAL" clId="{A959812F-7D9E-4E40-A3EF-EE57C41616AE}" dt="2021-09-14T06:33:43.833" v="2422"/>
          <ac:spMkLst>
            <pc:docMk/>
            <pc:sldMk cId="2739739061" sldId="261"/>
            <ac:spMk id="43" creationId="{95EF214A-CA72-404C-9504-7087784B752A}"/>
          </ac:spMkLst>
        </pc:spChg>
        <pc:spChg chg="mod">
          <ac:chgData name="TAKAHASHI Syuuto" userId="8e78f6a0-1b1f-4fae-850b-fec16be1eaab" providerId="ADAL" clId="{A959812F-7D9E-4E40-A3EF-EE57C41616AE}" dt="2021-09-14T06:33:43.833" v="2422"/>
          <ac:spMkLst>
            <pc:docMk/>
            <pc:sldMk cId="2739739061" sldId="261"/>
            <ac:spMk id="45" creationId="{8921701C-64F2-45F8-B39C-7401A06610EC}"/>
          </ac:spMkLst>
        </pc:spChg>
        <pc:spChg chg="mod">
          <ac:chgData name="TAKAHASHI Syuuto" userId="8e78f6a0-1b1f-4fae-850b-fec16be1eaab" providerId="ADAL" clId="{A959812F-7D9E-4E40-A3EF-EE57C41616AE}" dt="2021-09-14T06:33:43.833" v="2422"/>
          <ac:spMkLst>
            <pc:docMk/>
            <pc:sldMk cId="2739739061" sldId="261"/>
            <ac:spMk id="47" creationId="{F1795D3D-6FD1-44E5-BB3B-85D44231A230}"/>
          </ac:spMkLst>
        </pc:spChg>
        <pc:spChg chg="mod">
          <ac:chgData name="TAKAHASHI Syuuto" userId="8e78f6a0-1b1f-4fae-850b-fec16be1eaab" providerId="ADAL" clId="{A959812F-7D9E-4E40-A3EF-EE57C41616AE}" dt="2021-09-14T06:33:43.833" v="2422"/>
          <ac:spMkLst>
            <pc:docMk/>
            <pc:sldMk cId="2739739061" sldId="261"/>
            <ac:spMk id="48" creationId="{E4011A7F-45BD-4B06-A24C-D9BAED12FE5C}"/>
          </ac:spMkLst>
        </pc:spChg>
        <pc:spChg chg="mod">
          <ac:chgData name="TAKAHASHI Syuuto" userId="8e78f6a0-1b1f-4fae-850b-fec16be1eaab" providerId="ADAL" clId="{A959812F-7D9E-4E40-A3EF-EE57C41616AE}" dt="2021-09-14T06:33:43.833" v="2422"/>
          <ac:spMkLst>
            <pc:docMk/>
            <pc:sldMk cId="2739739061" sldId="261"/>
            <ac:spMk id="50" creationId="{6AC72B47-A997-43FA-8FE4-9D6C5CA75A0A}"/>
          </ac:spMkLst>
        </pc:spChg>
        <pc:spChg chg="mod">
          <ac:chgData name="TAKAHASHI Syuuto" userId="8e78f6a0-1b1f-4fae-850b-fec16be1eaab" providerId="ADAL" clId="{A959812F-7D9E-4E40-A3EF-EE57C41616AE}" dt="2021-09-14T06:33:43.833" v="2422"/>
          <ac:spMkLst>
            <pc:docMk/>
            <pc:sldMk cId="2739739061" sldId="261"/>
            <ac:spMk id="52" creationId="{07EFFA16-1804-4522-9409-29697F3E7A87}"/>
          </ac:spMkLst>
        </pc:spChg>
        <pc:spChg chg="mod">
          <ac:chgData name="TAKAHASHI Syuuto" userId="8e78f6a0-1b1f-4fae-850b-fec16be1eaab" providerId="ADAL" clId="{A959812F-7D9E-4E40-A3EF-EE57C41616AE}" dt="2021-09-14T06:33:43.833" v="2422"/>
          <ac:spMkLst>
            <pc:docMk/>
            <pc:sldMk cId="2739739061" sldId="261"/>
            <ac:spMk id="55" creationId="{CD8F4DAF-0A01-4D6C-94A0-CAD4EEC97720}"/>
          </ac:spMkLst>
        </pc:spChg>
        <pc:spChg chg="mod">
          <ac:chgData name="TAKAHASHI Syuuto" userId="8e78f6a0-1b1f-4fae-850b-fec16be1eaab" providerId="ADAL" clId="{A959812F-7D9E-4E40-A3EF-EE57C41616AE}" dt="2021-09-14T06:33:43.833" v="2422"/>
          <ac:spMkLst>
            <pc:docMk/>
            <pc:sldMk cId="2739739061" sldId="261"/>
            <ac:spMk id="57" creationId="{10FEB574-C21A-448F-8F6B-018E7E284DCB}"/>
          </ac:spMkLst>
        </pc:spChg>
        <pc:spChg chg="mod">
          <ac:chgData name="TAKAHASHI Syuuto" userId="8e78f6a0-1b1f-4fae-850b-fec16be1eaab" providerId="ADAL" clId="{A959812F-7D9E-4E40-A3EF-EE57C41616AE}" dt="2021-09-14T06:33:43.833" v="2422"/>
          <ac:spMkLst>
            <pc:docMk/>
            <pc:sldMk cId="2739739061" sldId="261"/>
            <ac:spMk id="58" creationId="{CBFBC647-6747-4A45-8EF1-55E1E4C61D1C}"/>
          </ac:spMkLst>
        </pc:spChg>
        <pc:spChg chg="mod">
          <ac:chgData name="TAKAHASHI Syuuto" userId="8e78f6a0-1b1f-4fae-850b-fec16be1eaab" providerId="ADAL" clId="{A959812F-7D9E-4E40-A3EF-EE57C41616AE}" dt="2021-09-14T06:33:43.833" v="2422"/>
          <ac:spMkLst>
            <pc:docMk/>
            <pc:sldMk cId="2739739061" sldId="261"/>
            <ac:spMk id="60" creationId="{990B336C-BFC5-4195-9DCF-F5482017BB41}"/>
          </ac:spMkLst>
        </pc:spChg>
        <pc:spChg chg="mod">
          <ac:chgData name="TAKAHASHI Syuuto" userId="8e78f6a0-1b1f-4fae-850b-fec16be1eaab" providerId="ADAL" clId="{A959812F-7D9E-4E40-A3EF-EE57C41616AE}" dt="2021-09-14T06:33:43.833" v="2422"/>
          <ac:spMkLst>
            <pc:docMk/>
            <pc:sldMk cId="2739739061" sldId="261"/>
            <ac:spMk id="74" creationId="{E241A4ED-E328-4FCB-A165-94A42E7400FB}"/>
          </ac:spMkLst>
        </pc:spChg>
        <pc:spChg chg="mod">
          <ac:chgData name="TAKAHASHI Syuuto" userId="8e78f6a0-1b1f-4fae-850b-fec16be1eaab" providerId="ADAL" clId="{A959812F-7D9E-4E40-A3EF-EE57C41616AE}" dt="2021-09-14T06:33:43.833" v="2422"/>
          <ac:spMkLst>
            <pc:docMk/>
            <pc:sldMk cId="2739739061" sldId="261"/>
            <ac:spMk id="75" creationId="{93D4452F-D2E1-4D33-9343-6D5C4926B3FD}"/>
          </ac:spMkLst>
        </pc:spChg>
        <pc:spChg chg="mod">
          <ac:chgData name="TAKAHASHI Syuuto" userId="8e78f6a0-1b1f-4fae-850b-fec16be1eaab" providerId="ADAL" clId="{A959812F-7D9E-4E40-A3EF-EE57C41616AE}" dt="2021-09-14T06:33:43.833" v="2422"/>
          <ac:spMkLst>
            <pc:docMk/>
            <pc:sldMk cId="2739739061" sldId="261"/>
            <ac:spMk id="77" creationId="{C280518B-B326-4014-A3F4-41DC3BA40687}"/>
          </ac:spMkLst>
        </pc:spChg>
        <pc:spChg chg="mod">
          <ac:chgData name="TAKAHASHI Syuuto" userId="8e78f6a0-1b1f-4fae-850b-fec16be1eaab" providerId="ADAL" clId="{A959812F-7D9E-4E40-A3EF-EE57C41616AE}" dt="2021-09-14T06:33:43.833" v="2422"/>
          <ac:spMkLst>
            <pc:docMk/>
            <pc:sldMk cId="2739739061" sldId="261"/>
            <ac:spMk id="78" creationId="{FA120137-D7FE-4969-9CBE-A9DB16FC38D1}"/>
          </ac:spMkLst>
        </pc:spChg>
        <pc:spChg chg="mod">
          <ac:chgData name="TAKAHASHI Syuuto" userId="8e78f6a0-1b1f-4fae-850b-fec16be1eaab" providerId="ADAL" clId="{A959812F-7D9E-4E40-A3EF-EE57C41616AE}" dt="2021-09-14T06:33:43.833" v="2422"/>
          <ac:spMkLst>
            <pc:docMk/>
            <pc:sldMk cId="2739739061" sldId="261"/>
            <ac:spMk id="80" creationId="{0C745820-1183-4B98-8F36-B29BA31501F0}"/>
          </ac:spMkLst>
        </pc:spChg>
        <pc:spChg chg="mod">
          <ac:chgData name="TAKAHASHI Syuuto" userId="8e78f6a0-1b1f-4fae-850b-fec16be1eaab" providerId="ADAL" clId="{A959812F-7D9E-4E40-A3EF-EE57C41616AE}" dt="2021-09-14T06:33:43.833" v="2422"/>
          <ac:spMkLst>
            <pc:docMk/>
            <pc:sldMk cId="2739739061" sldId="261"/>
            <ac:spMk id="82" creationId="{4BF37E11-8F14-4113-9D0B-1AB10EE6EE2D}"/>
          </ac:spMkLst>
        </pc:spChg>
        <pc:spChg chg="mod">
          <ac:chgData name="TAKAHASHI Syuuto" userId="8e78f6a0-1b1f-4fae-850b-fec16be1eaab" providerId="ADAL" clId="{A959812F-7D9E-4E40-A3EF-EE57C41616AE}" dt="2021-09-14T06:33:43.833" v="2422"/>
          <ac:spMkLst>
            <pc:docMk/>
            <pc:sldMk cId="2739739061" sldId="261"/>
            <ac:spMk id="83" creationId="{058541D5-E234-476F-9899-67D341B97395}"/>
          </ac:spMkLst>
        </pc:spChg>
        <pc:spChg chg="mod">
          <ac:chgData name="TAKAHASHI Syuuto" userId="8e78f6a0-1b1f-4fae-850b-fec16be1eaab" providerId="ADAL" clId="{A959812F-7D9E-4E40-A3EF-EE57C41616AE}" dt="2021-09-14T06:33:43.833" v="2422"/>
          <ac:spMkLst>
            <pc:docMk/>
            <pc:sldMk cId="2739739061" sldId="261"/>
            <ac:spMk id="85" creationId="{EE3DBF0A-0417-40E1-956B-4EAE29FE4A42}"/>
          </ac:spMkLst>
        </pc:spChg>
        <pc:spChg chg="mod">
          <ac:chgData name="TAKAHASHI Syuuto" userId="8e78f6a0-1b1f-4fae-850b-fec16be1eaab" providerId="ADAL" clId="{A959812F-7D9E-4E40-A3EF-EE57C41616AE}" dt="2021-09-14T06:33:43.833" v="2422"/>
          <ac:spMkLst>
            <pc:docMk/>
            <pc:sldMk cId="2739739061" sldId="261"/>
            <ac:spMk id="87" creationId="{D9A60D0A-01A1-49D8-954A-2B6CEF3EB850}"/>
          </ac:spMkLst>
        </pc:spChg>
        <pc:spChg chg="mod">
          <ac:chgData name="TAKAHASHI Syuuto" userId="8e78f6a0-1b1f-4fae-850b-fec16be1eaab" providerId="ADAL" clId="{A959812F-7D9E-4E40-A3EF-EE57C41616AE}" dt="2021-09-14T06:33:43.833" v="2422"/>
          <ac:spMkLst>
            <pc:docMk/>
            <pc:sldMk cId="2739739061" sldId="261"/>
            <ac:spMk id="90" creationId="{775DBD7A-3B42-4425-B7FA-3CAD19AAE3B9}"/>
          </ac:spMkLst>
        </pc:spChg>
        <pc:spChg chg="mod">
          <ac:chgData name="TAKAHASHI Syuuto" userId="8e78f6a0-1b1f-4fae-850b-fec16be1eaab" providerId="ADAL" clId="{A959812F-7D9E-4E40-A3EF-EE57C41616AE}" dt="2021-09-14T06:33:43.833" v="2422"/>
          <ac:spMkLst>
            <pc:docMk/>
            <pc:sldMk cId="2739739061" sldId="261"/>
            <ac:spMk id="92" creationId="{E62F1AFB-DA78-43D6-8DF5-CE7C08C3E0E6}"/>
          </ac:spMkLst>
        </pc:spChg>
        <pc:spChg chg="mod">
          <ac:chgData name="TAKAHASHI Syuuto" userId="8e78f6a0-1b1f-4fae-850b-fec16be1eaab" providerId="ADAL" clId="{A959812F-7D9E-4E40-A3EF-EE57C41616AE}" dt="2021-09-14T06:33:43.833" v="2422"/>
          <ac:spMkLst>
            <pc:docMk/>
            <pc:sldMk cId="2739739061" sldId="261"/>
            <ac:spMk id="93" creationId="{49CC919D-AFF7-4404-9EB1-D95E23A2512D}"/>
          </ac:spMkLst>
        </pc:spChg>
        <pc:spChg chg="mod">
          <ac:chgData name="TAKAHASHI Syuuto" userId="8e78f6a0-1b1f-4fae-850b-fec16be1eaab" providerId="ADAL" clId="{A959812F-7D9E-4E40-A3EF-EE57C41616AE}" dt="2021-09-14T06:33:43.833" v="2422"/>
          <ac:spMkLst>
            <pc:docMk/>
            <pc:sldMk cId="2739739061" sldId="261"/>
            <ac:spMk id="95" creationId="{D7B5EFFC-9DF8-492C-A474-ED039537A4BF}"/>
          </ac:spMkLst>
        </pc:spChg>
        <pc:spChg chg="add mod">
          <ac:chgData name="TAKAHASHI Syuuto" userId="8e78f6a0-1b1f-4fae-850b-fec16be1eaab" providerId="ADAL" clId="{A959812F-7D9E-4E40-A3EF-EE57C41616AE}" dt="2021-09-23T09:17:14.224" v="3753" actId="1076"/>
          <ac:spMkLst>
            <pc:docMk/>
            <pc:sldMk cId="2739739061" sldId="261"/>
            <ac:spMk id="96" creationId="{35E00D94-C182-433F-8F3D-B105363438BA}"/>
          </ac:spMkLst>
        </pc:spChg>
        <pc:spChg chg="add mod">
          <ac:chgData name="TAKAHASHI Syuuto" userId="8e78f6a0-1b1f-4fae-850b-fec16be1eaab" providerId="ADAL" clId="{A959812F-7D9E-4E40-A3EF-EE57C41616AE}" dt="2021-09-23T09:13:29.496" v="3735" actId="1076"/>
          <ac:spMkLst>
            <pc:docMk/>
            <pc:sldMk cId="2739739061" sldId="261"/>
            <ac:spMk id="97" creationId="{136221EE-F1F2-4FDE-AA32-756770CC6D73}"/>
          </ac:spMkLst>
        </pc:spChg>
        <pc:grpChg chg="add mod">
          <ac:chgData name="TAKAHASHI Syuuto" userId="8e78f6a0-1b1f-4fae-850b-fec16be1eaab" providerId="ADAL" clId="{A959812F-7D9E-4E40-A3EF-EE57C41616AE}" dt="2021-09-23T09:12:49.184" v="3706" actId="1076"/>
          <ac:grpSpMkLst>
            <pc:docMk/>
            <pc:sldMk cId="2739739061" sldId="261"/>
            <ac:grpSpMk id="8" creationId="{66B9BEC3-DB22-469D-8759-0F9DDBB7001C}"/>
          </ac:grpSpMkLst>
        </pc:grpChg>
        <pc:grpChg chg="mod">
          <ac:chgData name="TAKAHASHI Syuuto" userId="8e78f6a0-1b1f-4fae-850b-fec16be1eaab" providerId="ADAL" clId="{A959812F-7D9E-4E40-A3EF-EE57C41616AE}" dt="2021-09-14T06:33:43.833" v="2422"/>
          <ac:grpSpMkLst>
            <pc:docMk/>
            <pc:sldMk cId="2739739061" sldId="261"/>
            <ac:grpSpMk id="9" creationId="{84713FA1-67BE-4FE8-8D69-0EF60617E4A7}"/>
          </ac:grpSpMkLst>
        </pc:grpChg>
        <pc:grpChg chg="mod">
          <ac:chgData name="TAKAHASHI Syuuto" userId="8e78f6a0-1b1f-4fae-850b-fec16be1eaab" providerId="ADAL" clId="{A959812F-7D9E-4E40-A3EF-EE57C41616AE}" dt="2021-09-14T06:33:43.833" v="2422"/>
          <ac:grpSpMkLst>
            <pc:docMk/>
            <pc:sldMk cId="2739739061" sldId="261"/>
            <ac:grpSpMk id="15" creationId="{12A03D6F-DA3F-43DD-A899-094C3A5D521B}"/>
          </ac:grpSpMkLst>
        </pc:grpChg>
        <pc:grpChg chg="mod">
          <ac:chgData name="TAKAHASHI Syuuto" userId="8e78f6a0-1b1f-4fae-850b-fec16be1eaab" providerId="ADAL" clId="{A959812F-7D9E-4E40-A3EF-EE57C41616AE}" dt="2021-09-14T06:33:43.833" v="2422"/>
          <ac:grpSpMkLst>
            <pc:docMk/>
            <pc:sldMk cId="2739739061" sldId="261"/>
            <ac:grpSpMk id="20" creationId="{087DFE98-A7E2-4A4D-BD0A-D64AB2A15759}"/>
          </ac:grpSpMkLst>
        </pc:grpChg>
        <pc:grpChg chg="mod">
          <ac:chgData name="TAKAHASHI Syuuto" userId="8e78f6a0-1b1f-4fae-850b-fec16be1eaab" providerId="ADAL" clId="{A959812F-7D9E-4E40-A3EF-EE57C41616AE}" dt="2021-09-14T06:33:43.833" v="2422"/>
          <ac:grpSpMkLst>
            <pc:docMk/>
            <pc:sldMk cId="2739739061" sldId="261"/>
            <ac:grpSpMk id="21" creationId="{4263B180-E763-44C0-8288-27F9D819EF41}"/>
          </ac:grpSpMkLst>
        </pc:grpChg>
        <pc:grpChg chg="mod">
          <ac:chgData name="TAKAHASHI Syuuto" userId="8e78f6a0-1b1f-4fae-850b-fec16be1eaab" providerId="ADAL" clId="{A959812F-7D9E-4E40-A3EF-EE57C41616AE}" dt="2021-09-14T06:33:43.833" v="2422"/>
          <ac:grpSpMkLst>
            <pc:docMk/>
            <pc:sldMk cId="2739739061" sldId="261"/>
            <ac:grpSpMk id="24" creationId="{04BED9B8-1B87-4593-AF8C-F54CCEA94750}"/>
          </ac:grpSpMkLst>
        </pc:grpChg>
        <pc:grpChg chg="mod">
          <ac:chgData name="TAKAHASHI Syuuto" userId="8e78f6a0-1b1f-4fae-850b-fec16be1eaab" providerId="ADAL" clId="{A959812F-7D9E-4E40-A3EF-EE57C41616AE}" dt="2021-09-14T06:33:43.833" v="2422"/>
          <ac:grpSpMkLst>
            <pc:docMk/>
            <pc:sldMk cId="2739739061" sldId="261"/>
            <ac:grpSpMk id="30" creationId="{787C8317-D1A8-40E3-99FD-233058A3D0D0}"/>
          </ac:grpSpMkLst>
        </pc:grpChg>
        <pc:grpChg chg="mod">
          <ac:chgData name="TAKAHASHI Syuuto" userId="8e78f6a0-1b1f-4fae-850b-fec16be1eaab" providerId="ADAL" clId="{A959812F-7D9E-4E40-A3EF-EE57C41616AE}" dt="2021-09-14T06:33:43.833" v="2422"/>
          <ac:grpSpMkLst>
            <pc:docMk/>
            <pc:sldMk cId="2739739061" sldId="261"/>
            <ac:grpSpMk id="38" creationId="{42D3AF56-1FC9-4D21-8819-A5A23E15C5B2}"/>
          </ac:grpSpMkLst>
        </pc:grpChg>
        <pc:grpChg chg="mod">
          <ac:chgData name="TAKAHASHI Syuuto" userId="8e78f6a0-1b1f-4fae-850b-fec16be1eaab" providerId="ADAL" clId="{A959812F-7D9E-4E40-A3EF-EE57C41616AE}" dt="2021-09-14T06:33:43.833" v="2422"/>
          <ac:grpSpMkLst>
            <pc:docMk/>
            <pc:sldMk cId="2739739061" sldId="261"/>
            <ac:grpSpMk id="44" creationId="{32EECC25-D6B5-4D13-B4E2-810626113E78}"/>
          </ac:grpSpMkLst>
        </pc:grpChg>
        <pc:grpChg chg="mod">
          <ac:chgData name="TAKAHASHI Syuuto" userId="8e78f6a0-1b1f-4fae-850b-fec16be1eaab" providerId="ADAL" clId="{A959812F-7D9E-4E40-A3EF-EE57C41616AE}" dt="2021-09-14T06:33:43.833" v="2422"/>
          <ac:grpSpMkLst>
            <pc:docMk/>
            <pc:sldMk cId="2739739061" sldId="261"/>
            <ac:grpSpMk id="53" creationId="{2BD1AFC5-D6AD-4FE9-9A3B-8A2156F90574}"/>
          </ac:grpSpMkLst>
        </pc:grpChg>
        <pc:grpChg chg="mod">
          <ac:chgData name="TAKAHASHI Syuuto" userId="8e78f6a0-1b1f-4fae-850b-fec16be1eaab" providerId="ADAL" clId="{A959812F-7D9E-4E40-A3EF-EE57C41616AE}" dt="2021-09-14T06:33:43.833" v="2422"/>
          <ac:grpSpMkLst>
            <pc:docMk/>
            <pc:sldMk cId="2739739061" sldId="261"/>
            <ac:grpSpMk id="56" creationId="{7FED3114-D086-4EAE-8079-B102B1BACDD0}"/>
          </ac:grpSpMkLst>
        </pc:grpChg>
        <pc:grpChg chg="mod">
          <ac:chgData name="TAKAHASHI Syuuto" userId="8e78f6a0-1b1f-4fae-850b-fec16be1eaab" providerId="ADAL" clId="{A959812F-7D9E-4E40-A3EF-EE57C41616AE}" dt="2021-09-14T06:33:43.833" v="2422"/>
          <ac:grpSpMkLst>
            <pc:docMk/>
            <pc:sldMk cId="2739739061" sldId="261"/>
            <ac:grpSpMk id="61" creationId="{C47448FB-457B-4198-9CA0-42045B0132AF}"/>
          </ac:grpSpMkLst>
        </pc:grpChg>
        <pc:grpChg chg="mod">
          <ac:chgData name="TAKAHASHI Syuuto" userId="8e78f6a0-1b1f-4fae-850b-fec16be1eaab" providerId="ADAL" clId="{A959812F-7D9E-4E40-A3EF-EE57C41616AE}" dt="2021-09-14T06:33:43.833" v="2422"/>
          <ac:grpSpMkLst>
            <pc:docMk/>
            <pc:sldMk cId="2739739061" sldId="261"/>
            <ac:grpSpMk id="65" creationId="{BB02D4B2-2717-48C1-B452-A516C55AB317}"/>
          </ac:grpSpMkLst>
        </pc:grpChg>
        <pc:grpChg chg="mod">
          <ac:chgData name="TAKAHASHI Syuuto" userId="8e78f6a0-1b1f-4fae-850b-fec16be1eaab" providerId="ADAL" clId="{A959812F-7D9E-4E40-A3EF-EE57C41616AE}" dt="2021-09-14T06:33:43.833" v="2422"/>
          <ac:grpSpMkLst>
            <pc:docMk/>
            <pc:sldMk cId="2739739061" sldId="261"/>
            <ac:grpSpMk id="73" creationId="{C949E517-984C-4DB9-82AE-82582149073C}"/>
          </ac:grpSpMkLst>
        </pc:grpChg>
        <pc:grpChg chg="mod">
          <ac:chgData name="TAKAHASHI Syuuto" userId="8e78f6a0-1b1f-4fae-850b-fec16be1eaab" providerId="ADAL" clId="{A959812F-7D9E-4E40-A3EF-EE57C41616AE}" dt="2021-09-14T06:33:43.833" v="2422"/>
          <ac:grpSpMkLst>
            <pc:docMk/>
            <pc:sldMk cId="2739739061" sldId="261"/>
            <ac:grpSpMk id="79" creationId="{626D039C-9B22-42A1-AAD5-598BECCECDAB}"/>
          </ac:grpSpMkLst>
        </pc:grpChg>
        <pc:grpChg chg="mod">
          <ac:chgData name="TAKAHASHI Syuuto" userId="8e78f6a0-1b1f-4fae-850b-fec16be1eaab" providerId="ADAL" clId="{A959812F-7D9E-4E40-A3EF-EE57C41616AE}" dt="2021-09-14T06:33:43.833" v="2422"/>
          <ac:grpSpMkLst>
            <pc:docMk/>
            <pc:sldMk cId="2739739061" sldId="261"/>
            <ac:grpSpMk id="88" creationId="{A6DB0BA4-B898-44F7-BAAF-84DF88288F09}"/>
          </ac:grpSpMkLst>
        </pc:grpChg>
        <pc:grpChg chg="mod">
          <ac:chgData name="TAKAHASHI Syuuto" userId="8e78f6a0-1b1f-4fae-850b-fec16be1eaab" providerId="ADAL" clId="{A959812F-7D9E-4E40-A3EF-EE57C41616AE}" dt="2021-09-14T06:33:43.833" v="2422"/>
          <ac:grpSpMkLst>
            <pc:docMk/>
            <pc:sldMk cId="2739739061" sldId="261"/>
            <ac:grpSpMk id="91" creationId="{891D26BC-5288-456D-B2CD-4CC070338733}"/>
          </ac:grpSpMkLst>
        </pc:grpChg>
        <pc:picChg chg="mod">
          <ac:chgData name="TAKAHASHI Syuuto" userId="8e78f6a0-1b1f-4fae-850b-fec16be1eaab" providerId="ADAL" clId="{A959812F-7D9E-4E40-A3EF-EE57C41616AE}" dt="2021-09-14T06:33:43.833" v="2422"/>
          <ac:picMkLst>
            <pc:docMk/>
            <pc:sldMk cId="2739739061" sldId="261"/>
            <ac:picMk id="31" creationId="{0849EDEE-B3F5-458D-8385-4064408704E3}"/>
          </ac:picMkLst>
        </pc:picChg>
        <pc:picChg chg="mod">
          <ac:chgData name="TAKAHASHI Syuuto" userId="8e78f6a0-1b1f-4fae-850b-fec16be1eaab" providerId="ADAL" clId="{A959812F-7D9E-4E40-A3EF-EE57C41616AE}" dt="2021-09-14T06:33:43.833" v="2422"/>
          <ac:picMkLst>
            <pc:docMk/>
            <pc:sldMk cId="2739739061" sldId="261"/>
            <ac:picMk id="32" creationId="{E4462B5A-0103-468C-BC86-1B1355D83384}"/>
          </ac:picMkLst>
        </pc:picChg>
        <pc:picChg chg="mod">
          <ac:chgData name="TAKAHASHI Syuuto" userId="8e78f6a0-1b1f-4fae-850b-fec16be1eaab" providerId="ADAL" clId="{A959812F-7D9E-4E40-A3EF-EE57C41616AE}" dt="2021-09-14T06:33:43.833" v="2422"/>
          <ac:picMkLst>
            <pc:docMk/>
            <pc:sldMk cId="2739739061" sldId="261"/>
            <ac:picMk id="33" creationId="{92356DB8-3400-4AB8-829E-5A297E3780C9}"/>
          </ac:picMkLst>
        </pc:picChg>
        <pc:picChg chg="mod">
          <ac:chgData name="TAKAHASHI Syuuto" userId="8e78f6a0-1b1f-4fae-850b-fec16be1eaab" providerId="ADAL" clId="{A959812F-7D9E-4E40-A3EF-EE57C41616AE}" dt="2021-09-14T06:33:43.833" v="2422"/>
          <ac:picMkLst>
            <pc:docMk/>
            <pc:sldMk cId="2739739061" sldId="261"/>
            <ac:picMk id="34" creationId="{B968CFD0-8C12-4312-A890-DCF117EB73C2}"/>
          </ac:picMkLst>
        </pc:picChg>
        <pc:picChg chg="mod">
          <ac:chgData name="TAKAHASHI Syuuto" userId="8e78f6a0-1b1f-4fae-850b-fec16be1eaab" providerId="ADAL" clId="{A959812F-7D9E-4E40-A3EF-EE57C41616AE}" dt="2021-09-14T06:33:43.833" v="2422"/>
          <ac:picMkLst>
            <pc:docMk/>
            <pc:sldMk cId="2739739061" sldId="261"/>
            <ac:picMk id="35" creationId="{A650B12F-20B2-4C01-9ADE-2FD0017E214E}"/>
          </ac:picMkLst>
        </pc:picChg>
        <pc:picChg chg="mod">
          <ac:chgData name="TAKAHASHI Syuuto" userId="8e78f6a0-1b1f-4fae-850b-fec16be1eaab" providerId="ADAL" clId="{A959812F-7D9E-4E40-A3EF-EE57C41616AE}" dt="2021-09-14T06:33:43.833" v="2422"/>
          <ac:picMkLst>
            <pc:docMk/>
            <pc:sldMk cId="2739739061" sldId="261"/>
            <ac:picMk id="36" creationId="{2522F071-B387-4933-85CE-F027844F6588}"/>
          </ac:picMkLst>
        </pc:picChg>
        <pc:picChg chg="mod">
          <ac:chgData name="TAKAHASHI Syuuto" userId="8e78f6a0-1b1f-4fae-850b-fec16be1eaab" providerId="ADAL" clId="{A959812F-7D9E-4E40-A3EF-EE57C41616AE}" dt="2021-09-14T06:33:43.833" v="2422"/>
          <ac:picMkLst>
            <pc:docMk/>
            <pc:sldMk cId="2739739061" sldId="261"/>
            <ac:picMk id="37" creationId="{CA23A6AD-F07F-47B9-9665-2A1C07ED33C5}"/>
          </ac:picMkLst>
        </pc:picChg>
        <pc:picChg chg="mod">
          <ac:chgData name="TAKAHASHI Syuuto" userId="8e78f6a0-1b1f-4fae-850b-fec16be1eaab" providerId="ADAL" clId="{A959812F-7D9E-4E40-A3EF-EE57C41616AE}" dt="2021-09-14T06:33:43.833" v="2422"/>
          <ac:picMkLst>
            <pc:docMk/>
            <pc:sldMk cId="2739739061" sldId="261"/>
            <ac:picMk id="49" creationId="{3C9C2CEB-E237-4E81-BF73-58755E16F381}"/>
          </ac:picMkLst>
        </pc:picChg>
        <pc:picChg chg="mod">
          <ac:chgData name="TAKAHASHI Syuuto" userId="8e78f6a0-1b1f-4fae-850b-fec16be1eaab" providerId="ADAL" clId="{A959812F-7D9E-4E40-A3EF-EE57C41616AE}" dt="2021-09-14T06:33:43.833" v="2422"/>
          <ac:picMkLst>
            <pc:docMk/>
            <pc:sldMk cId="2739739061" sldId="261"/>
            <ac:picMk id="51" creationId="{394F1062-6989-4E38-9673-AA22A4D553F0}"/>
          </ac:picMkLst>
        </pc:picChg>
        <pc:picChg chg="mod">
          <ac:chgData name="TAKAHASHI Syuuto" userId="8e78f6a0-1b1f-4fae-850b-fec16be1eaab" providerId="ADAL" clId="{A959812F-7D9E-4E40-A3EF-EE57C41616AE}" dt="2021-09-14T06:33:43.833" v="2422"/>
          <ac:picMkLst>
            <pc:docMk/>
            <pc:sldMk cId="2739739061" sldId="261"/>
            <ac:picMk id="66" creationId="{6DFE0633-56F0-43B7-BB0C-BFEC4D6335EE}"/>
          </ac:picMkLst>
        </pc:picChg>
        <pc:picChg chg="mod">
          <ac:chgData name="TAKAHASHI Syuuto" userId="8e78f6a0-1b1f-4fae-850b-fec16be1eaab" providerId="ADAL" clId="{A959812F-7D9E-4E40-A3EF-EE57C41616AE}" dt="2021-09-14T06:33:43.833" v="2422"/>
          <ac:picMkLst>
            <pc:docMk/>
            <pc:sldMk cId="2739739061" sldId="261"/>
            <ac:picMk id="67" creationId="{4402FB94-AAAA-4E25-BD94-C602AB72BD6A}"/>
          </ac:picMkLst>
        </pc:picChg>
        <pc:picChg chg="mod">
          <ac:chgData name="TAKAHASHI Syuuto" userId="8e78f6a0-1b1f-4fae-850b-fec16be1eaab" providerId="ADAL" clId="{A959812F-7D9E-4E40-A3EF-EE57C41616AE}" dt="2021-09-14T06:33:43.833" v="2422"/>
          <ac:picMkLst>
            <pc:docMk/>
            <pc:sldMk cId="2739739061" sldId="261"/>
            <ac:picMk id="68" creationId="{50FD9370-6E68-4464-8397-FE27B0CDDCF3}"/>
          </ac:picMkLst>
        </pc:picChg>
        <pc:picChg chg="mod">
          <ac:chgData name="TAKAHASHI Syuuto" userId="8e78f6a0-1b1f-4fae-850b-fec16be1eaab" providerId="ADAL" clId="{A959812F-7D9E-4E40-A3EF-EE57C41616AE}" dt="2021-09-14T06:33:43.833" v="2422"/>
          <ac:picMkLst>
            <pc:docMk/>
            <pc:sldMk cId="2739739061" sldId="261"/>
            <ac:picMk id="69" creationId="{F3F2A76E-7386-4A45-8114-D15AA31EAA32}"/>
          </ac:picMkLst>
        </pc:picChg>
        <pc:picChg chg="mod">
          <ac:chgData name="TAKAHASHI Syuuto" userId="8e78f6a0-1b1f-4fae-850b-fec16be1eaab" providerId="ADAL" clId="{A959812F-7D9E-4E40-A3EF-EE57C41616AE}" dt="2021-09-14T06:33:43.833" v="2422"/>
          <ac:picMkLst>
            <pc:docMk/>
            <pc:sldMk cId="2739739061" sldId="261"/>
            <ac:picMk id="70" creationId="{538DCC2F-64B8-4B4B-A3FD-B2539BE5F497}"/>
          </ac:picMkLst>
        </pc:picChg>
        <pc:picChg chg="mod">
          <ac:chgData name="TAKAHASHI Syuuto" userId="8e78f6a0-1b1f-4fae-850b-fec16be1eaab" providerId="ADAL" clId="{A959812F-7D9E-4E40-A3EF-EE57C41616AE}" dt="2021-09-14T06:33:43.833" v="2422"/>
          <ac:picMkLst>
            <pc:docMk/>
            <pc:sldMk cId="2739739061" sldId="261"/>
            <ac:picMk id="71" creationId="{D1B93BFF-7B69-4AAE-AF95-2637F749F34C}"/>
          </ac:picMkLst>
        </pc:picChg>
        <pc:picChg chg="mod">
          <ac:chgData name="TAKAHASHI Syuuto" userId="8e78f6a0-1b1f-4fae-850b-fec16be1eaab" providerId="ADAL" clId="{A959812F-7D9E-4E40-A3EF-EE57C41616AE}" dt="2021-09-14T06:33:43.833" v="2422"/>
          <ac:picMkLst>
            <pc:docMk/>
            <pc:sldMk cId="2739739061" sldId="261"/>
            <ac:picMk id="72" creationId="{F8790EB1-6A7C-4977-AF08-1E4770926A43}"/>
          </ac:picMkLst>
        </pc:picChg>
        <pc:picChg chg="mod">
          <ac:chgData name="TAKAHASHI Syuuto" userId="8e78f6a0-1b1f-4fae-850b-fec16be1eaab" providerId="ADAL" clId="{A959812F-7D9E-4E40-A3EF-EE57C41616AE}" dt="2021-09-14T06:33:43.833" v="2422"/>
          <ac:picMkLst>
            <pc:docMk/>
            <pc:sldMk cId="2739739061" sldId="261"/>
            <ac:picMk id="84" creationId="{214A56A1-5ECE-45EB-9E4A-7BE8006332B7}"/>
          </ac:picMkLst>
        </pc:picChg>
        <pc:picChg chg="mod">
          <ac:chgData name="TAKAHASHI Syuuto" userId="8e78f6a0-1b1f-4fae-850b-fec16be1eaab" providerId="ADAL" clId="{A959812F-7D9E-4E40-A3EF-EE57C41616AE}" dt="2021-09-14T06:33:43.833" v="2422"/>
          <ac:picMkLst>
            <pc:docMk/>
            <pc:sldMk cId="2739739061" sldId="261"/>
            <ac:picMk id="86" creationId="{14E7DD3A-5DE3-4E91-9884-3D85290F1B00}"/>
          </ac:picMkLst>
        </pc:picChg>
        <pc:cxnChg chg="mod">
          <ac:chgData name="TAKAHASHI Syuuto" userId="8e78f6a0-1b1f-4fae-850b-fec16be1eaab" providerId="ADAL" clId="{A959812F-7D9E-4E40-A3EF-EE57C41616AE}" dt="2021-09-14T06:33:43.833" v="2422"/>
          <ac:cxnSpMkLst>
            <pc:docMk/>
            <pc:sldMk cId="2739739061" sldId="261"/>
            <ac:cxnSpMk id="25" creationId="{48D40433-D5C1-4715-897D-85FCDD9F0A03}"/>
          </ac:cxnSpMkLst>
        </pc:cxnChg>
        <pc:cxnChg chg="add del mod">
          <ac:chgData name="TAKAHASHI Syuuto" userId="8e78f6a0-1b1f-4fae-850b-fec16be1eaab" providerId="ADAL" clId="{A959812F-7D9E-4E40-A3EF-EE57C41616AE}" dt="2021-09-23T09:13:16.467" v="3732" actId="478"/>
          <ac:cxnSpMkLst>
            <pc:docMk/>
            <pc:sldMk cId="2739739061" sldId="261"/>
            <ac:cxnSpMk id="26" creationId="{EDA6001F-16A4-4A02-A341-EB2ADE3A702A}"/>
          </ac:cxnSpMkLst>
        </pc:cxnChg>
        <pc:cxnChg chg="del mod">
          <ac:chgData name="TAKAHASHI Syuuto" userId="8e78f6a0-1b1f-4fae-850b-fec16be1eaab" providerId="ADAL" clId="{A959812F-7D9E-4E40-A3EF-EE57C41616AE}" dt="2021-09-23T09:12:18.724" v="3699" actId="478"/>
          <ac:cxnSpMkLst>
            <pc:docMk/>
            <pc:sldMk cId="2739739061" sldId="261"/>
            <ac:cxnSpMk id="27" creationId="{4C3BEB74-0C42-4CE5-9521-498D97B48D14}"/>
          </ac:cxnSpMkLst>
        </pc:cxnChg>
        <pc:cxnChg chg="mod">
          <ac:chgData name="TAKAHASHI Syuuto" userId="8e78f6a0-1b1f-4fae-850b-fec16be1eaab" providerId="ADAL" clId="{A959812F-7D9E-4E40-A3EF-EE57C41616AE}" dt="2021-09-14T06:33:43.833" v="2422"/>
          <ac:cxnSpMkLst>
            <pc:docMk/>
            <pc:sldMk cId="2739739061" sldId="261"/>
            <ac:cxnSpMk id="41" creationId="{A4AC78F6-9CF8-4D74-8323-D3565FEE33F8}"/>
          </ac:cxnSpMkLst>
        </pc:cxnChg>
        <pc:cxnChg chg="mod">
          <ac:chgData name="TAKAHASHI Syuuto" userId="8e78f6a0-1b1f-4fae-850b-fec16be1eaab" providerId="ADAL" clId="{A959812F-7D9E-4E40-A3EF-EE57C41616AE}" dt="2021-09-14T06:33:43.833" v="2422"/>
          <ac:cxnSpMkLst>
            <pc:docMk/>
            <pc:sldMk cId="2739739061" sldId="261"/>
            <ac:cxnSpMk id="46" creationId="{2A48D42C-FEBC-4536-9DBF-0EE157FC2D96}"/>
          </ac:cxnSpMkLst>
        </pc:cxnChg>
        <pc:cxnChg chg="mod">
          <ac:chgData name="TAKAHASHI Syuuto" userId="8e78f6a0-1b1f-4fae-850b-fec16be1eaab" providerId="ADAL" clId="{A959812F-7D9E-4E40-A3EF-EE57C41616AE}" dt="2021-09-14T06:33:43.833" v="2422"/>
          <ac:cxnSpMkLst>
            <pc:docMk/>
            <pc:sldMk cId="2739739061" sldId="261"/>
            <ac:cxnSpMk id="54" creationId="{D40C3995-6E7C-449B-AEFD-E802859FE023}"/>
          </ac:cxnSpMkLst>
        </pc:cxnChg>
        <pc:cxnChg chg="mod">
          <ac:chgData name="TAKAHASHI Syuuto" userId="8e78f6a0-1b1f-4fae-850b-fec16be1eaab" providerId="ADAL" clId="{A959812F-7D9E-4E40-A3EF-EE57C41616AE}" dt="2021-09-14T06:33:43.833" v="2422"/>
          <ac:cxnSpMkLst>
            <pc:docMk/>
            <pc:sldMk cId="2739739061" sldId="261"/>
            <ac:cxnSpMk id="59" creationId="{D7A4F572-FC76-45CD-858D-2ED801573E07}"/>
          </ac:cxnSpMkLst>
        </pc:cxnChg>
        <pc:cxnChg chg="mod">
          <ac:chgData name="TAKAHASHI Syuuto" userId="8e78f6a0-1b1f-4fae-850b-fec16be1eaab" providerId="ADAL" clId="{A959812F-7D9E-4E40-A3EF-EE57C41616AE}" dt="2021-09-14T06:33:43.833" v="2422"/>
          <ac:cxnSpMkLst>
            <pc:docMk/>
            <pc:sldMk cId="2739739061" sldId="261"/>
            <ac:cxnSpMk id="62" creationId="{60860EAA-9202-4FF2-881B-3BBD699B967F}"/>
          </ac:cxnSpMkLst>
        </pc:cxnChg>
        <pc:cxnChg chg="mod">
          <ac:chgData name="TAKAHASHI Syuuto" userId="8e78f6a0-1b1f-4fae-850b-fec16be1eaab" providerId="ADAL" clId="{A959812F-7D9E-4E40-A3EF-EE57C41616AE}" dt="2021-09-14T06:33:43.833" v="2422"/>
          <ac:cxnSpMkLst>
            <pc:docMk/>
            <pc:sldMk cId="2739739061" sldId="261"/>
            <ac:cxnSpMk id="63" creationId="{1B5F092B-D311-4A6B-A955-191A9C2E086E}"/>
          </ac:cxnSpMkLst>
        </pc:cxnChg>
        <pc:cxnChg chg="mod">
          <ac:chgData name="TAKAHASHI Syuuto" userId="8e78f6a0-1b1f-4fae-850b-fec16be1eaab" providerId="ADAL" clId="{A959812F-7D9E-4E40-A3EF-EE57C41616AE}" dt="2021-09-14T06:33:43.833" v="2422"/>
          <ac:cxnSpMkLst>
            <pc:docMk/>
            <pc:sldMk cId="2739739061" sldId="261"/>
            <ac:cxnSpMk id="64" creationId="{DB6F1F4B-CE64-4DCB-AE93-C2922DB433D5}"/>
          </ac:cxnSpMkLst>
        </pc:cxnChg>
        <pc:cxnChg chg="mod">
          <ac:chgData name="TAKAHASHI Syuuto" userId="8e78f6a0-1b1f-4fae-850b-fec16be1eaab" providerId="ADAL" clId="{A959812F-7D9E-4E40-A3EF-EE57C41616AE}" dt="2021-09-14T06:33:43.833" v="2422"/>
          <ac:cxnSpMkLst>
            <pc:docMk/>
            <pc:sldMk cId="2739739061" sldId="261"/>
            <ac:cxnSpMk id="76" creationId="{867580C1-57AF-4BC9-A087-6D12411A971D}"/>
          </ac:cxnSpMkLst>
        </pc:cxnChg>
        <pc:cxnChg chg="mod">
          <ac:chgData name="TAKAHASHI Syuuto" userId="8e78f6a0-1b1f-4fae-850b-fec16be1eaab" providerId="ADAL" clId="{A959812F-7D9E-4E40-A3EF-EE57C41616AE}" dt="2021-09-14T06:33:43.833" v="2422"/>
          <ac:cxnSpMkLst>
            <pc:docMk/>
            <pc:sldMk cId="2739739061" sldId="261"/>
            <ac:cxnSpMk id="81" creationId="{5ACDF56B-D36D-4ACB-AC25-CBAEEC3CACE8}"/>
          </ac:cxnSpMkLst>
        </pc:cxnChg>
        <pc:cxnChg chg="mod">
          <ac:chgData name="TAKAHASHI Syuuto" userId="8e78f6a0-1b1f-4fae-850b-fec16be1eaab" providerId="ADAL" clId="{A959812F-7D9E-4E40-A3EF-EE57C41616AE}" dt="2021-09-14T06:33:43.833" v="2422"/>
          <ac:cxnSpMkLst>
            <pc:docMk/>
            <pc:sldMk cId="2739739061" sldId="261"/>
            <ac:cxnSpMk id="89" creationId="{4235CC17-341B-4271-9329-9517601FE2DB}"/>
          </ac:cxnSpMkLst>
        </pc:cxnChg>
        <pc:cxnChg chg="mod">
          <ac:chgData name="TAKAHASHI Syuuto" userId="8e78f6a0-1b1f-4fae-850b-fec16be1eaab" providerId="ADAL" clId="{A959812F-7D9E-4E40-A3EF-EE57C41616AE}" dt="2021-09-14T06:33:43.833" v="2422"/>
          <ac:cxnSpMkLst>
            <pc:docMk/>
            <pc:sldMk cId="2739739061" sldId="261"/>
            <ac:cxnSpMk id="94" creationId="{199377BB-9964-4288-8F4E-8ACCE7951ACC}"/>
          </ac:cxnSpMkLst>
        </pc:cxnChg>
      </pc:sldChg>
      <pc:sldChg chg="modSp mod modNotesTx">
        <pc:chgData name="TAKAHASHI Syuuto" userId="8e78f6a0-1b1f-4fae-850b-fec16be1eaab" providerId="ADAL" clId="{A959812F-7D9E-4E40-A3EF-EE57C41616AE}" dt="2021-09-15T01:28:33.836" v="3330" actId="20577"/>
        <pc:sldMkLst>
          <pc:docMk/>
          <pc:sldMk cId="323814948" sldId="262"/>
        </pc:sldMkLst>
        <pc:spChg chg="mod">
          <ac:chgData name="TAKAHASHI Syuuto" userId="8e78f6a0-1b1f-4fae-850b-fec16be1eaab" providerId="ADAL" clId="{A959812F-7D9E-4E40-A3EF-EE57C41616AE}" dt="2021-09-14T05:12:39.706" v="306" actId="20577"/>
          <ac:spMkLst>
            <pc:docMk/>
            <pc:sldMk cId="323814948" sldId="262"/>
            <ac:spMk id="9" creationId="{EA7900A2-9413-4F99-91A5-725F6F4F11DD}"/>
          </ac:spMkLst>
        </pc:spChg>
      </pc:sldChg>
      <pc:sldChg chg="modNotesTx">
        <pc:chgData name="TAKAHASHI Syuuto" userId="8e78f6a0-1b1f-4fae-850b-fec16be1eaab" providerId="ADAL" clId="{A959812F-7D9E-4E40-A3EF-EE57C41616AE}" dt="2021-09-15T03:08:23.297" v="3364" actId="20577"/>
        <pc:sldMkLst>
          <pc:docMk/>
          <pc:sldMk cId="2598827224" sldId="263"/>
        </pc:sldMkLst>
      </pc:sldChg>
      <pc:sldChg chg="addSp delSp modSp mod modNotesTx">
        <pc:chgData name="TAKAHASHI Syuuto" userId="8e78f6a0-1b1f-4fae-850b-fec16be1eaab" providerId="ADAL" clId="{A959812F-7D9E-4E40-A3EF-EE57C41616AE}" dt="2021-09-14T05:44:46.037" v="1620" actId="20577"/>
        <pc:sldMkLst>
          <pc:docMk/>
          <pc:sldMk cId="363113039" sldId="264"/>
        </pc:sldMkLst>
        <pc:spChg chg="mod">
          <ac:chgData name="TAKAHASHI Syuuto" userId="8e78f6a0-1b1f-4fae-850b-fec16be1eaab" providerId="ADAL" clId="{A959812F-7D9E-4E40-A3EF-EE57C41616AE}" dt="2021-09-14T05:39:24.849" v="1224" actId="14100"/>
          <ac:spMkLst>
            <pc:docMk/>
            <pc:sldMk cId="363113039" sldId="264"/>
            <ac:spMk id="2" creationId="{48B386EA-A341-4E28-9A0E-28D9C438A1C6}"/>
          </ac:spMkLst>
        </pc:spChg>
        <pc:spChg chg="del">
          <ac:chgData name="TAKAHASHI Syuuto" userId="8e78f6a0-1b1f-4fae-850b-fec16be1eaab" providerId="ADAL" clId="{A959812F-7D9E-4E40-A3EF-EE57C41616AE}" dt="2021-09-14T05:41:44.396" v="1341" actId="478"/>
          <ac:spMkLst>
            <pc:docMk/>
            <pc:sldMk cId="363113039" sldId="264"/>
            <ac:spMk id="8" creationId="{D48030AF-3915-4F62-9EBD-BC7904331787}"/>
          </ac:spMkLst>
        </pc:spChg>
        <pc:spChg chg="del">
          <ac:chgData name="TAKAHASHI Syuuto" userId="8e78f6a0-1b1f-4fae-850b-fec16be1eaab" providerId="ADAL" clId="{A959812F-7D9E-4E40-A3EF-EE57C41616AE}" dt="2021-09-14T05:41:45.983" v="1342" actId="478"/>
          <ac:spMkLst>
            <pc:docMk/>
            <pc:sldMk cId="363113039" sldId="264"/>
            <ac:spMk id="9" creationId="{EA7900A2-9413-4F99-91A5-725F6F4F11DD}"/>
          </ac:spMkLst>
        </pc:spChg>
        <pc:spChg chg="mod">
          <ac:chgData name="TAKAHASHI Syuuto" userId="8e78f6a0-1b1f-4fae-850b-fec16be1eaab" providerId="ADAL" clId="{A959812F-7D9E-4E40-A3EF-EE57C41616AE}" dt="2021-09-14T05:41:48.878" v="1343" actId="1076"/>
          <ac:spMkLst>
            <pc:docMk/>
            <pc:sldMk cId="363113039" sldId="264"/>
            <ac:spMk id="10" creationId="{B46ED86D-0349-47B4-A514-C168DA9620CA}"/>
          </ac:spMkLst>
        </pc:spChg>
        <pc:spChg chg="mod">
          <ac:chgData name="TAKAHASHI Syuuto" userId="8e78f6a0-1b1f-4fae-850b-fec16be1eaab" providerId="ADAL" clId="{A959812F-7D9E-4E40-A3EF-EE57C41616AE}" dt="2021-09-14T05:42:42.531" v="1507" actId="14100"/>
          <ac:spMkLst>
            <pc:docMk/>
            <pc:sldMk cId="363113039" sldId="264"/>
            <ac:spMk id="12" creationId="{D95E6104-17F3-4201-9DEA-B3B7DD34EFE2}"/>
          </ac:spMkLst>
        </pc:spChg>
        <pc:spChg chg="mod">
          <ac:chgData name="TAKAHASHI Syuuto" userId="8e78f6a0-1b1f-4fae-850b-fec16be1eaab" providerId="ADAL" clId="{A959812F-7D9E-4E40-A3EF-EE57C41616AE}" dt="2021-09-14T05:41:11.534" v="1340" actId="20577"/>
          <ac:spMkLst>
            <pc:docMk/>
            <pc:sldMk cId="363113039" sldId="264"/>
            <ac:spMk id="14" creationId="{FF1F2DD5-F64B-4087-852E-33A38A4781B3}"/>
          </ac:spMkLst>
        </pc:spChg>
        <pc:spChg chg="add mod">
          <ac:chgData name="TAKAHASHI Syuuto" userId="8e78f6a0-1b1f-4fae-850b-fec16be1eaab" providerId="ADAL" clId="{A959812F-7D9E-4E40-A3EF-EE57C41616AE}" dt="2021-09-14T05:43:40.932" v="1576" actId="20577"/>
          <ac:spMkLst>
            <pc:docMk/>
            <pc:sldMk cId="363113039" sldId="264"/>
            <ac:spMk id="15" creationId="{D6A61EFD-A543-4577-BB04-ED4F7D5F7AFC}"/>
          </ac:spMkLst>
        </pc:spChg>
        <pc:cxnChg chg="add mod">
          <ac:chgData name="TAKAHASHI Syuuto" userId="8e78f6a0-1b1f-4fae-850b-fec16be1eaab" providerId="ADAL" clId="{A959812F-7D9E-4E40-A3EF-EE57C41616AE}" dt="2021-09-14T05:43:20.248" v="1511" actId="1582"/>
          <ac:cxnSpMkLst>
            <pc:docMk/>
            <pc:sldMk cId="363113039" sldId="264"/>
            <ac:cxnSpMk id="6" creationId="{7E61B367-823E-4603-8C85-0F11A85FF567}"/>
          </ac:cxnSpMkLst>
        </pc:cxnChg>
      </pc:sldChg>
      <pc:sldChg chg="modSp mod modNotesTx">
        <pc:chgData name="TAKAHASHI Syuuto" userId="8e78f6a0-1b1f-4fae-850b-fec16be1eaab" providerId="ADAL" clId="{A959812F-7D9E-4E40-A3EF-EE57C41616AE}" dt="2021-09-23T09:11:09.010" v="3698" actId="20577"/>
        <pc:sldMkLst>
          <pc:docMk/>
          <pc:sldMk cId="2260175828" sldId="265"/>
        </pc:sldMkLst>
        <pc:spChg chg="mod">
          <ac:chgData name="TAKAHASHI Syuuto" userId="8e78f6a0-1b1f-4fae-850b-fec16be1eaab" providerId="ADAL" clId="{A959812F-7D9E-4E40-A3EF-EE57C41616AE}" dt="2021-09-23T09:10:29.504" v="3672" actId="207"/>
          <ac:spMkLst>
            <pc:docMk/>
            <pc:sldMk cId="2260175828" sldId="265"/>
            <ac:spMk id="9" creationId="{EA7900A2-9413-4F99-91A5-725F6F4F11DD}"/>
          </ac:spMkLst>
        </pc:spChg>
      </pc:sldChg>
      <pc:sldChg chg="modSp mod modNotesTx">
        <pc:chgData name="TAKAHASHI Syuuto" userId="8e78f6a0-1b1f-4fae-850b-fec16be1eaab" providerId="ADAL" clId="{A959812F-7D9E-4E40-A3EF-EE57C41616AE}" dt="2021-09-23T09:09:42.828" v="3630" actId="20577"/>
        <pc:sldMkLst>
          <pc:docMk/>
          <pc:sldMk cId="4124281097" sldId="266"/>
        </pc:sldMkLst>
        <pc:spChg chg="mod">
          <ac:chgData name="TAKAHASHI Syuuto" userId="8e78f6a0-1b1f-4fae-850b-fec16be1eaab" providerId="ADAL" clId="{A959812F-7D9E-4E40-A3EF-EE57C41616AE}" dt="2021-09-14T05:24:32.490" v="1202" actId="1076"/>
          <ac:spMkLst>
            <pc:docMk/>
            <pc:sldMk cId="4124281097" sldId="266"/>
            <ac:spMk id="8" creationId="{D48030AF-3915-4F62-9EBD-BC7904331787}"/>
          </ac:spMkLst>
        </pc:spChg>
        <pc:spChg chg="mod">
          <ac:chgData name="TAKAHASHI Syuuto" userId="8e78f6a0-1b1f-4fae-850b-fec16be1eaab" providerId="ADAL" clId="{A959812F-7D9E-4E40-A3EF-EE57C41616AE}" dt="2021-09-23T09:09:42.828" v="3630" actId="20577"/>
          <ac:spMkLst>
            <pc:docMk/>
            <pc:sldMk cId="4124281097" sldId="266"/>
            <ac:spMk id="9" creationId="{EA7900A2-9413-4F99-91A5-725F6F4F11DD}"/>
          </ac:spMkLst>
        </pc:spChg>
      </pc:sldChg>
      <pc:sldChg chg="modSp mod modNotesTx">
        <pc:chgData name="TAKAHASHI Syuuto" userId="8e78f6a0-1b1f-4fae-850b-fec16be1eaab" providerId="ADAL" clId="{A959812F-7D9E-4E40-A3EF-EE57C41616AE}" dt="2021-09-15T02:10:55.792" v="3341" actId="20577"/>
        <pc:sldMkLst>
          <pc:docMk/>
          <pc:sldMk cId="1165316172" sldId="268"/>
        </pc:sldMkLst>
        <pc:spChg chg="mod">
          <ac:chgData name="TAKAHASHI Syuuto" userId="8e78f6a0-1b1f-4fae-850b-fec16be1eaab" providerId="ADAL" clId="{A959812F-7D9E-4E40-A3EF-EE57C41616AE}" dt="2021-09-14T04:56:04.418" v="72" actId="1076"/>
          <ac:spMkLst>
            <pc:docMk/>
            <pc:sldMk cId="1165316172" sldId="268"/>
            <ac:spMk id="17" creationId="{EABED76D-7189-462D-A823-FEC3CBC36FF9}"/>
          </ac:spMkLst>
        </pc:spChg>
        <pc:spChg chg="mod">
          <ac:chgData name="TAKAHASHI Syuuto" userId="8e78f6a0-1b1f-4fae-850b-fec16be1eaab" providerId="ADAL" clId="{A959812F-7D9E-4E40-A3EF-EE57C41616AE}" dt="2021-09-14T04:56:09.007" v="73" actId="1076"/>
          <ac:spMkLst>
            <pc:docMk/>
            <pc:sldMk cId="1165316172" sldId="268"/>
            <ac:spMk id="21" creationId="{CC85F35E-C2BE-4679-8E88-0E0B7985823C}"/>
          </ac:spMkLst>
        </pc:spChg>
        <pc:graphicFrameChg chg="modGraphic">
          <ac:chgData name="TAKAHASHI Syuuto" userId="8e78f6a0-1b1f-4fae-850b-fec16be1eaab" providerId="ADAL" clId="{A959812F-7D9E-4E40-A3EF-EE57C41616AE}" dt="2021-09-14T04:55:45.742" v="68" actId="20577"/>
          <ac:graphicFrameMkLst>
            <pc:docMk/>
            <pc:sldMk cId="1165316172" sldId="268"/>
            <ac:graphicFrameMk id="5" creationId="{1E1B6769-4B87-4425-A87B-B15B59BB1B9D}"/>
          </ac:graphicFrameMkLst>
        </pc:graphicFrameChg>
        <pc:picChg chg="mod">
          <ac:chgData name="TAKAHASHI Syuuto" userId="8e78f6a0-1b1f-4fae-850b-fec16be1eaab" providerId="ADAL" clId="{A959812F-7D9E-4E40-A3EF-EE57C41616AE}" dt="2021-09-14T04:56:01.628" v="71" actId="1076"/>
          <ac:picMkLst>
            <pc:docMk/>
            <pc:sldMk cId="1165316172" sldId="268"/>
            <ac:picMk id="15" creationId="{CF8DC2EC-083D-472B-8058-33BF94B3494B}"/>
          </ac:picMkLst>
        </pc:picChg>
      </pc:sldChg>
      <pc:sldChg chg="del">
        <pc:chgData name="TAKAHASHI Syuuto" userId="8e78f6a0-1b1f-4fae-850b-fec16be1eaab" providerId="ADAL" clId="{A959812F-7D9E-4E40-A3EF-EE57C41616AE}" dt="2021-09-14T06:22:42.141" v="2294" actId="47"/>
        <pc:sldMkLst>
          <pc:docMk/>
          <pc:sldMk cId="3579161365" sldId="272"/>
        </pc:sldMkLst>
      </pc:sldChg>
      <pc:sldChg chg="delSp modSp mod modNotesTx">
        <pc:chgData name="TAKAHASHI Syuuto" userId="8e78f6a0-1b1f-4fae-850b-fec16be1eaab" providerId="ADAL" clId="{A959812F-7D9E-4E40-A3EF-EE57C41616AE}" dt="2021-09-14T06:22:34.490" v="2293" actId="20577"/>
        <pc:sldMkLst>
          <pc:docMk/>
          <pc:sldMk cId="243184532" sldId="276"/>
        </pc:sldMkLst>
        <pc:spChg chg="mod">
          <ac:chgData name="TAKAHASHI Syuuto" userId="8e78f6a0-1b1f-4fae-850b-fec16be1eaab" providerId="ADAL" clId="{A959812F-7D9E-4E40-A3EF-EE57C41616AE}" dt="2021-09-14T06:21:41.559" v="2287" actId="14100"/>
          <ac:spMkLst>
            <pc:docMk/>
            <pc:sldMk cId="243184532" sldId="276"/>
            <ac:spMk id="2" creationId="{48B386EA-A341-4E28-9A0E-28D9C438A1C6}"/>
          </ac:spMkLst>
        </pc:spChg>
        <pc:spChg chg="del">
          <ac:chgData name="TAKAHASHI Syuuto" userId="8e78f6a0-1b1f-4fae-850b-fec16be1eaab" providerId="ADAL" clId="{A959812F-7D9E-4E40-A3EF-EE57C41616AE}" dt="2021-09-14T06:20:21.196" v="2171" actId="478"/>
          <ac:spMkLst>
            <pc:docMk/>
            <pc:sldMk cId="243184532" sldId="276"/>
            <ac:spMk id="5" creationId="{2FBA081F-5A57-493C-9F46-D39B23ED12D7}"/>
          </ac:spMkLst>
        </pc:spChg>
        <pc:spChg chg="mod">
          <ac:chgData name="TAKAHASHI Syuuto" userId="8e78f6a0-1b1f-4fae-850b-fec16be1eaab" providerId="ADAL" clId="{A959812F-7D9E-4E40-A3EF-EE57C41616AE}" dt="2021-09-14T06:21:20.397" v="2284" actId="20577"/>
          <ac:spMkLst>
            <pc:docMk/>
            <pc:sldMk cId="243184532" sldId="276"/>
            <ac:spMk id="11" creationId="{18E3653C-06FA-43A9-B656-2506280D904B}"/>
          </ac:spMkLst>
        </pc:spChg>
        <pc:spChg chg="mod">
          <ac:chgData name="TAKAHASHI Syuuto" userId="8e78f6a0-1b1f-4fae-850b-fec16be1eaab" providerId="ADAL" clId="{A959812F-7D9E-4E40-A3EF-EE57C41616AE}" dt="2021-09-14T06:19:35.118" v="2170" actId="20577"/>
          <ac:spMkLst>
            <pc:docMk/>
            <pc:sldMk cId="243184532" sldId="276"/>
            <ac:spMk id="12" creationId="{D95E6104-17F3-4201-9DEA-B3B7DD34EFE2}"/>
          </ac:spMkLst>
        </pc:spChg>
        <pc:spChg chg="del">
          <ac:chgData name="TAKAHASHI Syuuto" userId="8e78f6a0-1b1f-4fae-850b-fec16be1eaab" providerId="ADAL" clId="{A959812F-7D9E-4E40-A3EF-EE57C41616AE}" dt="2021-09-14T06:20:22.962" v="2172" actId="478"/>
          <ac:spMkLst>
            <pc:docMk/>
            <pc:sldMk cId="243184532" sldId="276"/>
            <ac:spMk id="13" creationId="{83AA6F30-A18D-4345-A483-3EF335ECAF98}"/>
          </ac:spMkLst>
        </pc:spChg>
        <pc:spChg chg="del">
          <ac:chgData name="TAKAHASHI Syuuto" userId="8e78f6a0-1b1f-4fae-850b-fec16be1eaab" providerId="ADAL" clId="{A959812F-7D9E-4E40-A3EF-EE57C41616AE}" dt="2021-09-14T06:20:25.808" v="2173" actId="478"/>
          <ac:spMkLst>
            <pc:docMk/>
            <pc:sldMk cId="243184532" sldId="276"/>
            <ac:spMk id="14" creationId="{3F9907DE-E667-4F8A-A1D0-9F587EBB1EA9}"/>
          </ac:spMkLst>
        </pc:spChg>
      </pc:sldChg>
      <pc:sldChg chg="addSp delSp modSp mod modAnim modNotesTx">
        <pc:chgData name="TAKAHASHI Syuuto" userId="8e78f6a0-1b1f-4fae-850b-fec16be1eaab" providerId="ADAL" clId="{A959812F-7D9E-4E40-A3EF-EE57C41616AE}" dt="2021-09-15T05:03:19.159" v="3628" actId="207"/>
        <pc:sldMkLst>
          <pc:docMk/>
          <pc:sldMk cId="1996425242" sldId="280"/>
        </pc:sldMkLst>
        <pc:spChg chg="add del mod">
          <ac:chgData name="TAKAHASHI Syuuto" userId="8e78f6a0-1b1f-4fae-850b-fec16be1eaab" providerId="ADAL" clId="{A959812F-7D9E-4E40-A3EF-EE57C41616AE}" dt="2021-09-15T05:01:34.638" v="3552" actId="478"/>
          <ac:spMkLst>
            <pc:docMk/>
            <pc:sldMk cId="1996425242" sldId="280"/>
            <ac:spMk id="9" creationId="{410890A7-6F2F-4029-81BB-580BD38DC26E}"/>
          </ac:spMkLst>
        </pc:spChg>
        <pc:spChg chg="add mod">
          <ac:chgData name="TAKAHASHI Syuuto" userId="8e78f6a0-1b1f-4fae-850b-fec16be1eaab" providerId="ADAL" clId="{A959812F-7D9E-4E40-A3EF-EE57C41616AE}" dt="2021-09-15T05:03:19.159" v="3628" actId="207"/>
          <ac:spMkLst>
            <pc:docMk/>
            <pc:sldMk cId="1996425242" sldId="280"/>
            <ac:spMk id="11" creationId="{F1FE3058-CD68-4FC4-848C-A45ED719B4D2}"/>
          </ac:spMkLst>
        </pc:spChg>
        <pc:spChg chg="mod">
          <ac:chgData name="TAKAHASHI Syuuto" userId="8e78f6a0-1b1f-4fae-850b-fec16be1eaab" providerId="ADAL" clId="{A959812F-7D9E-4E40-A3EF-EE57C41616AE}" dt="2021-09-15T05:02:10.338" v="3557" actId="1076"/>
          <ac:spMkLst>
            <pc:docMk/>
            <pc:sldMk cId="1996425242" sldId="280"/>
            <ac:spMk id="19" creationId="{02C58CEC-4754-472A-86D2-8B1F5A2D3F1F}"/>
          </ac:spMkLst>
        </pc:spChg>
        <pc:spChg chg="mod">
          <ac:chgData name="TAKAHASHI Syuuto" userId="8e78f6a0-1b1f-4fae-850b-fec16be1eaab" providerId="ADAL" clId="{A959812F-7D9E-4E40-A3EF-EE57C41616AE}" dt="2021-09-15T05:02:07.841" v="3556" actId="1076"/>
          <ac:spMkLst>
            <pc:docMk/>
            <pc:sldMk cId="1996425242" sldId="280"/>
            <ac:spMk id="23" creationId="{6A529DE0-D035-444F-AD6E-49CB761E27B8}"/>
          </ac:spMkLst>
        </pc:spChg>
        <pc:graphicFrameChg chg="mod">
          <ac:chgData name="TAKAHASHI Syuuto" userId="8e78f6a0-1b1f-4fae-850b-fec16be1eaab" providerId="ADAL" clId="{A959812F-7D9E-4E40-A3EF-EE57C41616AE}" dt="2021-09-14T06:12:36.863" v="1891"/>
          <ac:graphicFrameMkLst>
            <pc:docMk/>
            <pc:sldMk cId="1996425242" sldId="280"/>
            <ac:graphicFrameMk id="17" creationId="{88CB1C13-9D1E-4F65-92DA-A7B38C891F63}"/>
          </ac:graphicFrameMkLst>
        </pc:graphicFrameChg>
        <pc:graphicFrameChg chg="mod">
          <ac:chgData name="TAKAHASHI Syuuto" userId="8e78f6a0-1b1f-4fae-850b-fec16be1eaab" providerId="ADAL" clId="{A959812F-7D9E-4E40-A3EF-EE57C41616AE}" dt="2021-09-15T05:02:01.990" v="3555" actId="14100"/>
          <ac:graphicFrameMkLst>
            <pc:docMk/>
            <pc:sldMk cId="1996425242" sldId="280"/>
            <ac:graphicFrameMk id="18" creationId="{F1B113E4-45C1-483A-B4B7-A5FB87D9A930}"/>
          </ac:graphicFrameMkLst>
        </pc:graphicFrameChg>
      </pc:sldChg>
      <pc:sldChg chg="addSp delSp modSp add mod modShow">
        <pc:chgData name="TAKAHASHI Syuuto" userId="8e78f6a0-1b1f-4fae-850b-fec16be1eaab" providerId="ADAL" clId="{A959812F-7D9E-4E40-A3EF-EE57C41616AE}" dt="2021-09-24T00:30:43.127" v="4313" actId="729"/>
        <pc:sldMkLst>
          <pc:docMk/>
          <pc:sldMk cId="1231560861" sldId="281"/>
        </pc:sldMkLst>
        <pc:spChg chg="del">
          <ac:chgData name="TAKAHASHI Syuuto" userId="8e78f6a0-1b1f-4fae-850b-fec16be1eaab" providerId="ADAL" clId="{A959812F-7D9E-4E40-A3EF-EE57C41616AE}" dt="2021-09-24T00:02:23.352" v="3780" actId="478"/>
          <ac:spMkLst>
            <pc:docMk/>
            <pc:sldMk cId="1231560861" sldId="281"/>
            <ac:spMk id="2" creationId="{48B386EA-A341-4E28-9A0E-28D9C438A1C6}"/>
          </ac:spMkLst>
        </pc:spChg>
        <pc:spChg chg="del">
          <ac:chgData name="TAKAHASHI Syuuto" userId="8e78f6a0-1b1f-4fae-850b-fec16be1eaab" providerId="ADAL" clId="{A959812F-7D9E-4E40-A3EF-EE57C41616AE}" dt="2021-09-24T00:02:24.670" v="3781" actId="478"/>
          <ac:spMkLst>
            <pc:docMk/>
            <pc:sldMk cId="1231560861" sldId="281"/>
            <ac:spMk id="3" creationId="{3F6EC291-537C-49A6-97D9-497FC0C53FAE}"/>
          </ac:spMkLst>
        </pc:spChg>
        <pc:spChg chg="mod">
          <ac:chgData name="TAKAHASHI Syuuto" userId="8e78f6a0-1b1f-4fae-850b-fec16be1eaab" providerId="ADAL" clId="{A959812F-7D9E-4E40-A3EF-EE57C41616AE}" dt="2021-09-24T00:02:15.017" v="3779" actId="20577"/>
          <ac:spMkLst>
            <pc:docMk/>
            <pc:sldMk cId="1231560861" sldId="281"/>
            <ac:spMk id="7" creationId="{8CCA7914-3930-4685-BCD0-355C6293D845}"/>
          </ac:spMkLst>
        </pc:spChg>
        <pc:spChg chg="mod">
          <ac:chgData name="TAKAHASHI Syuuto" userId="8e78f6a0-1b1f-4fae-850b-fec16be1eaab" providerId="ADAL" clId="{A959812F-7D9E-4E40-A3EF-EE57C41616AE}" dt="2021-09-24T00:11:50.442" v="4157" actId="1076"/>
          <ac:spMkLst>
            <pc:docMk/>
            <pc:sldMk cId="1231560861" sldId="281"/>
            <ac:spMk id="10" creationId="{B46ED86D-0349-47B4-A514-C168DA9620CA}"/>
          </ac:spMkLst>
        </pc:spChg>
        <pc:spChg chg="del">
          <ac:chgData name="TAKAHASHI Syuuto" userId="8e78f6a0-1b1f-4fae-850b-fec16be1eaab" providerId="ADAL" clId="{A959812F-7D9E-4E40-A3EF-EE57C41616AE}" dt="2021-09-24T00:02:26.076" v="3782" actId="478"/>
          <ac:spMkLst>
            <pc:docMk/>
            <pc:sldMk cId="1231560861" sldId="281"/>
            <ac:spMk id="11" creationId="{18E3653C-06FA-43A9-B656-2506280D904B}"/>
          </ac:spMkLst>
        </pc:spChg>
        <pc:spChg chg="mod">
          <ac:chgData name="TAKAHASHI Syuuto" userId="8e78f6a0-1b1f-4fae-850b-fec16be1eaab" providerId="ADAL" clId="{A959812F-7D9E-4E40-A3EF-EE57C41616AE}" dt="2021-09-24T00:14:20.499" v="4312" actId="20577"/>
          <ac:spMkLst>
            <pc:docMk/>
            <pc:sldMk cId="1231560861" sldId="281"/>
            <ac:spMk id="12" creationId="{D95E6104-17F3-4201-9DEA-B3B7DD34EFE2}"/>
          </ac:spMkLst>
        </pc:spChg>
        <pc:picChg chg="add mod">
          <ac:chgData name="TAKAHASHI Syuuto" userId="8e78f6a0-1b1f-4fae-850b-fec16be1eaab" providerId="ADAL" clId="{A959812F-7D9E-4E40-A3EF-EE57C41616AE}" dt="2021-09-24T00:03:00.987" v="3789" actId="1076"/>
          <ac:picMkLst>
            <pc:docMk/>
            <pc:sldMk cId="1231560861" sldId="281"/>
            <ac:picMk id="6" creationId="{8463A0CF-7BFD-4EA1-B02A-B60555C9558D}"/>
          </ac:picMkLst>
        </pc:picChg>
      </pc:sldChg>
      <pc:sldChg chg="del">
        <pc:chgData name="TAKAHASHI Syuuto" userId="8e78f6a0-1b1f-4fae-850b-fec16be1eaab" providerId="ADAL" clId="{A959812F-7D9E-4E40-A3EF-EE57C41616AE}" dt="2021-09-14T06:18:55.309" v="2132" actId="47"/>
        <pc:sldMkLst>
          <pc:docMk/>
          <pc:sldMk cId="3078872998" sldId="281"/>
        </pc:sldMkLst>
      </pc:sldChg>
    </pc:docChg>
  </pc:docChgLst>
  <pc:docChgLst>
    <pc:chgData name="TAKAHASHI Syuuto(is0361er)" userId="8e78f6a0-1b1f-4fae-850b-fec16be1eaab" providerId="ADAL" clId="{D9003F33-589C-431A-9EB3-7CB8F8B3F59A}"/>
    <pc:docChg chg="undo custSel modSld sldOrd">
      <pc:chgData name="TAKAHASHI Syuuto(is0361er)" userId="8e78f6a0-1b1f-4fae-850b-fec16be1eaab" providerId="ADAL" clId="{D9003F33-589C-431A-9EB3-7CB8F8B3F59A}" dt="2020-12-25T05:35:57.926" v="5427" actId="20577"/>
      <pc:docMkLst>
        <pc:docMk/>
      </pc:docMkLst>
      <pc:sldChg chg="modSp modNotesTx">
        <pc:chgData name="TAKAHASHI Syuuto(is0361er)" userId="8e78f6a0-1b1f-4fae-850b-fec16be1eaab" providerId="ADAL" clId="{D9003F33-589C-431A-9EB3-7CB8F8B3F59A}" dt="2020-12-25T05:35:57.926" v="5427" actId="20577"/>
        <pc:sldMkLst>
          <pc:docMk/>
          <pc:sldMk cId="1354763701" sldId="257"/>
        </pc:sldMkLst>
        <pc:spChg chg="mod">
          <ac:chgData name="TAKAHASHI Syuuto(is0361er)" userId="8e78f6a0-1b1f-4fae-850b-fec16be1eaab" providerId="ADAL" clId="{D9003F33-589C-431A-9EB3-7CB8F8B3F59A}" dt="2020-12-25T05:35:57.926" v="5427" actId="20577"/>
          <ac:spMkLst>
            <pc:docMk/>
            <pc:sldMk cId="1354763701" sldId="257"/>
            <ac:spMk id="7" creationId="{29BBD727-63EE-4766-BD62-8D3A8521E9B2}"/>
          </ac:spMkLst>
        </pc:spChg>
      </pc:sldChg>
      <pc:sldChg chg="modNotesTx">
        <pc:chgData name="TAKAHASHI Syuuto(is0361er)" userId="8e78f6a0-1b1f-4fae-850b-fec16be1eaab" providerId="ADAL" clId="{D9003F33-589C-431A-9EB3-7CB8F8B3F59A}" dt="2020-12-24T15:07:04.489" v="5361" actId="20577"/>
        <pc:sldMkLst>
          <pc:docMk/>
          <pc:sldMk cId="2907824042" sldId="258"/>
        </pc:sldMkLst>
      </pc:sldChg>
      <pc:sldChg chg="modSp modNotesTx">
        <pc:chgData name="TAKAHASHI Syuuto(is0361er)" userId="8e78f6a0-1b1f-4fae-850b-fec16be1eaab" providerId="ADAL" clId="{D9003F33-589C-431A-9EB3-7CB8F8B3F59A}" dt="2020-12-24T15:07:37.748" v="5365" actId="20577"/>
        <pc:sldMkLst>
          <pc:docMk/>
          <pc:sldMk cId="653582746" sldId="259"/>
        </pc:sldMkLst>
        <pc:spChg chg="mod">
          <ac:chgData name="TAKAHASHI Syuuto(is0361er)" userId="8e78f6a0-1b1f-4fae-850b-fec16be1eaab" providerId="ADAL" clId="{D9003F33-589C-431A-9EB3-7CB8F8B3F59A}" dt="2020-12-20T17:25:04.752" v="1694" actId="5793"/>
          <ac:spMkLst>
            <pc:docMk/>
            <pc:sldMk cId="653582746" sldId="259"/>
            <ac:spMk id="12" creationId="{3296E167-F1CF-4795-9ECF-91BFA0992C99}"/>
          </ac:spMkLst>
        </pc:spChg>
      </pc:sldChg>
      <pc:sldChg chg="modNotesTx">
        <pc:chgData name="TAKAHASHI Syuuto(is0361er)" userId="8e78f6a0-1b1f-4fae-850b-fec16be1eaab" providerId="ADAL" clId="{D9003F33-589C-431A-9EB3-7CB8F8B3F59A}" dt="2020-12-24T15:09:00.754" v="5369" actId="20577"/>
        <pc:sldMkLst>
          <pc:docMk/>
          <pc:sldMk cId="697028256" sldId="260"/>
        </pc:sldMkLst>
      </pc:sldChg>
      <pc:sldChg chg="delSp modSp modNotesTx">
        <pc:chgData name="TAKAHASHI Syuuto(is0361er)" userId="8e78f6a0-1b1f-4fae-850b-fec16be1eaab" providerId="ADAL" clId="{D9003F33-589C-431A-9EB3-7CB8F8B3F59A}" dt="2020-12-24T15:09:37.067" v="5373" actId="20577"/>
        <pc:sldMkLst>
          <pc:docMk/>
          <pc:sldMk cId="2739739061" sldId="261"/>
        </pc:sldMkLst>
        <pc:spChg chg="del">
          <ac:chgData name="TAKAHASHI Syuuto(is0361er)" userId="8e78f6a0-1b1f-4fae-850b-fec16be1eaab" providerId="ADAL" clId="{D9003F33-589C-431A-9EB3-7CB8F8B3F59A}" dt="2020-12-20T17:26:22.340" v="1809" actId="478"/>
          <ac:spMkLst>
            <pc:docMk/>
            <pc:sldMk cId="2739739061" sldId="261"/>
            <ac:spMk id="8" creationId="{D48030AF-3915-4F62-9EBD-BC7904331787}"/>
          </ac:spMkLst>
        </pc:spChg>
        <pc:spChg chg="del">
          <ac:chgData name="TAKAHASHI Syuuto(is0361er)" userId="8e78f6a0-1b1f-4fae-850b-fec16be1eaab" providerId="ADAL" clId="{D9003F33-589C-431A-9EB3-7CB8F8B3F59A}" dt="2020-12-20T17:26:21.412" v="1808" actId="478"/>
          <ac:spMkLst>
            <pc:docMk/>
            <pc:sldMk cId="2739739061" sldId="261"/>
            <ac:spMk id="9" creationId="{EA7900A2-9413-4F99-91A5-725F6F4F11DD}"/>
          </ac:spMkLst>
        </pc:spChg>
        <pc:spChg chg="mod">
          <ac:chgData name="TAKAHASHI Syuuto(is0361er)" userId="8e78f6a0-1b1f-4fae-850b-fec16be1eaab" providerId="ADAL" clId="{D9003F33-589C-431A-9EB3-7CB8F8B3F59A}" dt="2020-12-20T17:26:24.455" v="1810" actId="1076"/>
          <ac:spMkLst>
            <pc:docMk/>
            <pc:sldMk cId="2739739061" sldId="261"/>
            <ac:spMk id="10" creationId="{BFBD7F76-0B3B-4276-BE1C-0776E1EDF189}"/>
          </ac:spMkLst>
        </pc:spChg>
        <pc:spChg chg="mod">
          <ac:chgData name="TAKAHASHI Syuuto(is0361er)" userId="8e78f6a0-1b1f-4fae-850b-fec16be1eaab" providerId="ADAL" clId="{D9003F33-589C-431A-9EB3-7CB8F8B3F59A}" dt="2020-12-20T17:29:54.503" v="2349"/>
          <ac:spMkLst>
            <pc:docMk/>
            <pc:sldMk cId="2739739061" sldId="261"/>
            <ac:spMk id="12" creationId="{1E8B790A-CEA7-48A3-9054-8133E1B392C7}"/>
          </ac:spMkLst>
        </pc:spChg>
        <pc:spChg chg="mod">
          <ac:chgData name="TAKAHASHI Syuuto(is0361er)" userId="8e78f6a0-1b1f-4fae-850b-fec16be1eaab" providerId="ADAL" clId="{D9003F33-589C-431A-9EB3-7CB8F8B3F59A}" dt="2020-12-20T17:27:01.304" v="1850" actId="14100"/>
          <ac:spMkLst>
            <pc:docMk/>
            <pc:sldMk cId="2739739061" sldId="261"/>
            <ac:spMk id="13" creationId="{C7B37898-F4F1-45ED-9C88-FBB9FBC1799B}"/>
          </ac:spMkLst>
        </pc:spChg>
      </pc:sldChg>
      <pc:sldChg chg="modSp modNotesTx">
        <pc:chgData name="TAKAHASHI Syuuto(is0361er)" userId="8e78f6a0-1b1f-4fae-850b-fec16be1eaab" providerId="ADAL" clId="{D9003F33-589C-431A-9EB3-7CB8F8B3F59A}" dt="2020-12-24T15:10:54.186" v="5380" actId="20577"/>
        <pc:sldMkLst>
          <pc:docMk/>
          <pc:sldMk cId="323814948" sldId="262"/>
        </pc:sldMkLst>
        <pc:spChg chg="mod">
          <ac:chgData name="TAKAHASHI Syuuto(is0361er)" userId="8e78f6a0-1b1f-4fae-850b-fec16be1eaab" providerId="ADAL" clId="{D9003F33-589C-431A-9EB3-7CB8F8B3F59A}" dt="2020-12-20T17:59:04.636" v="3785" actId="14100"/>
          <ac:spMkLst>
            <pc:docMk/>
            <pc:sldMk cId="323814948" sldId="262"/>
            <ac:spMk id="9" creationId="{EA7900A2-9413-4F99-91A5-725F6F4F11DD}"/>
          </ac:spMkLst>
        </pc:spChg>
      </pc:sldChg>
      <pc:sldChg chg="modNotesTx">
        <pc:chgData name="TAKAHASHI Syuuto(is0361er)" userId="8e78f6a0-1b1f-4fae-850b-fec16be1eaab" providerId="ADAL" clId="{D9003F33-589C-431A-9EB3-7CB8F8B3F59A}" dt="2020-12-24T15:12:34.739" v="5382" actId="20577"/>
        <pc:sldMkLst>
          <pc:docMk/>
          <pc:sldMk cId="2598827224" sldId="263"/>
        </pc:sldMkLst>
      </pc:sldChg>
      <pc:sldChg chg="modSp modNotesTx">
        <pc:chgData name="TAKAHASHI Syuuto(is0361er)" userId="8e78f6a0-1b1f-4fae-850b-fec16be1eaab" providerId="ADAL" clId="{D9003F33-589C-431A-9EB3-7CB8F8B3F59A}" dt="2020-12-24T15:16:32.455" v="5390" actId="20577"/>
        <pc:sldMkLst>
          <pc:docMk/>
          <pc:sldMk cId="363113039" sldId="264"/>
        </pc:sldMkLst>
        <pc:spChg chg="mod">
          <ac:chgData name="TAKAHASHI Syuuto(is0361er)" userId="8e78f6a0-1b1f-4fae-850b-fec16be1eaab" providerId="ADAL" clId="{D9003F33-589C-431A-9EB3-7CB8F8B3F59A}" dt="2020-12-20T17:16:07.664" v="1032" actId="14100"/>
          <ac:spMkLst>
            <pc:docMk/>
            <pc:sldMk cId="363113039" sldId="264"/>
            <ac:spMk id="2" creationId="{48B386EA-A341-4E28-9A0E-28D9C438A1C6}"/>
          </ac:spMkLst>
        </pc:spChg>
        <pc:spChg chg="mod">
          <ac:chgData name="TAKAHASHI Syuuto(is0361er)" userId="8e78f6a0-1b1f-4fae-850b-fec16be1eaab" providerId="ADAL" clId="{D9003F33-589C-431A-9EB3-7CB8F8B3F59A}" dt="2020-12-20T17:16:03.398" v="1031" actId="20577"/>
          <ac:spMkLst>
            <pc:docMk/>
            <pc:sldMk cId="363113039" sldId="264"/>
            <ac:spMk id="14" creationId="{FF1F2DD5-F64B-4087-852E-33A38A4781B3}"/>
          </ac:spMkLst>
        </pc:spChg>
      </pc:sldChg>
      <pc:sldChg chg="modSp modNotesTx">
        <pc:chgData name="TAKAHASHI Syuuto(is0361er)" userId="8e78f6a0-1b1f-4fae-850b-fec16be1eaab" providerId="ADAL" clId="{D9003F33-589C-431A-9EB3-7CB8F8B3F59A}" dt="2020-12-21T04:46:41.613" v="5349" actId="20577"/>
        <pc:sldMkLst>
          <pc:docMk/>
          <pc:sldMk cId="2260175828" sldId="265"/>
        </pc:sldMkLst>
        <pc:spChg chg="mod">
          <ac:chgData name="TAKAHASHI Syuuto(is0361er)" userId="8e78f6a0-1b1f-4fae-850b-fec16be1eaab" providerId="ADAL" clId="{D9003F33-589C-431A-9EB3-7CB8F8B3F59A}" dt="2020-12-20T18:13:17.829" v="4112" actId="1076"/>
          <ac:spMkLst>
            <pc:docMk/>
            <pc:sldMk cId="2260175828" sldId="265"/>
            <ac:spMk id="3" creationId="{3A14A188-15A5-4441-AB8A-20EDFE58384E}"/>
          </ac:spMkLst>
        </pc:spChg>
        <pc:spChg chg="mod">
          <ac:chgData name="TAKAHASHI Syuuto(is0361er)" userId="8e78f6a0-1b1f-4fae-850b-fec16be1eaab" providerId="ADAL" clId="{D9003F33-589C-431A-9EB3-7CB8F8B3F59A}" dt="2020-12-20T17:44:02.294" v="3033" actId="207"/>
          <ac:spMkLst>
            <pc:docMk/>
            <pc:sldMk cId="2260175828" sldId="265"/>
            <ac:spMk id="10" creationId="{52D7DDC5-C0A8-4F3C-B094-2941351CE53E}"/>
          </ac:spMkLst>
        </pc:spChg>
        <pc:cxnChg chg="mod">
          <ac:chgData name="TAKAHASHI Syuuto(is0361er)" userId="8e78f6a0-1b1f-4fae-850b-fec16be1eaab" providerId="ADAL" clId="{D9003F33-589C-431A-9EB3-7CB8F8B3F59A}" dt="2020-12-20T17:43:52.619" v="3031" actId="20577"/>
          <ac:cxnSpMkLst>
            <pc:docMk/>
            <pc:sldMk cId="2260175828" sldId="265"/>
            <ac:cxnSpMk id="24" creationId="{1662E573-6430-437B-97EA-E1F2D209D578}"/>
          </ac:cxnSpMkLst>
        </pc:cxnChg>
      </pc:sldChg>
      <pc:sldChg chg="addSp delSp modSp modNotesTx">
        <pc:chgData name="TAKAHASHI Syuuto(is0361er)" userId="8e78f6a0-1b1f-4fae-850b-fec16be1eaab" providerId="ADAL" clId="{D9003F33-589C-431A-9EB3-7CB8F8B3F59A}" dt="2020-12-24T15:15:18.079" v="5389" actId="20577"/>
        <pc:sldMkLst>
          <pc:docMk/>
          <pc:sldMk cId="4124281097" sldId="266"/>
        </pc:sldMkLst>
        <pc:spChg chg="add mod">
          <ac:chgData name="TAKAHASHI Syuuto(is0361er)" userId="8e78f6a0-1b1f-4fae-850b-fec16be1eaab" providerId="ADAL" clId="{D9003F33-589C-431A-9EB3-7CB8F8B3F59A}" dt="2020-12-20T17:42:48.452" v="3003" actId="1076"/>
          <ac:spMkLst>
            <pc:docMk/>
            <pc:sldMk cId="4124281097" sldId="266"/>
            <ac:spMk id="2" creationId="{0A47C6BF-20DF-4180-A3F3-A353D649DC39}"/>
          </ac:spMkLst>
        </pc:spChg>
        <pc:spChg chg="add del mod">
          <ac:chgData name="TAKAHASHI Syuuto(is0361er)" userId="8e78f6a0-1b1f-4fae-850b-fec16be1eaab" providerId="ADAL" clId="{D9003F33-589C-431A-9EB3-7CB8F8B3F59A}" dt="2020-12-14T11:28:22.918" v="213" actId="478"/>
          <ac:spMkLst>
            <pc:docMk/>
            <pc:sldMk cId="4124281097" sldId="266"/>
            <ac:spMk id="2" creationId="{45D724B6-8783-4EC5-BA24-2D062D44E629}"/>
          </ac:spMkLst>
        </pc:spChg>
        <pc:spChg chg="del">
          <ac:chgData name="TAKAHASHI Syuuto(is0361er)" userId="8e78f6a0-1b1f-4fae-850b-fec16be1eaab" providerId="ADAL" clId="{D9003F33-589C-431A-9EB3-7CB8F8B3F59A}" dt="2020-12-10T03:44:30.066" v="182" actId="478"/>
          <ac:spMkLst>
            <pc:docMk/>
            <pc:sldMk cId="4124281097" sldId="266"/>
            <ac:spMk id="5" creationId="{D0AFFB49-D848-40E4-B84C-2E3AA4275415}"/>
          </ac:spMkLst>
        </pc:spChg>
        <pc:spChg chg="del">
          <ac:chgData name="TAKAHASHI Syuuto(is0361er)" userId="8e78f6a0-1b1f-4fae-850b-fec16be1eaab" providerId="ADAL" clId="{D9003F33-589C-431A-9EB3-7CB8F8B3F59A}" dt="2020-12-10T03:44:30.066" v="182" actId="478"/>
          <ac:spMkLst>
            <pc:docMk/>
            <pc:sldMk cId="4124281097" sldId="266"/>
            <ac:spMk id="6" creationId="{1F0D92D7-69ED-4562-B2AC-DA4FDB41DD19}"/>
          </ac:spMkLst>
        </pc:spChg>
        <pc:spChg chg="mod">
          <ac:chgData name="TAKAHASHI Syuuto(is0361er)" userId="8e78f6a0-1b1f-4fae-850b-fec16be1eaab" providerId="ADAL" clId="{D9003F33-589C-431A-9EB3-7CB8F8B3F59A}" dt="2020-12-14T11:29:16.364" v="255" actId="1076"/>
          <ac:spMkLst>
            <pc:docMk/>
            <pc:sldMk cId="4124281097" sldId="266"/>
            <ac:spMk id="8" creationId="{D48030AF-3915-4F62-9EBD-BC7904331787}"/>
          </ac:spMkLst>
        </pc:spChg>
        <pc:spChg chg="mod">
          <ac:chgData name="TAKAHASHI Syuuto(is0361er)" userId="8e78f6a0-1b1f-4fae-850b-fec16be1eaab" providerId="ADAL" clId="{D9003F33-589C-431A-9EB3-7CB8F8B3F59A}" dt="2020-12-20T18:05:10.971" v="4059" actId="20577"/>
          <ac:spMkLst>
            <pc:docMk/>
            <pc:sldMk cId="4124281097" sldId="266"/>
            <ac:spMk id="9" creationId="{EA7900A2-9413-4F99-91A5-725F6F4F11DD}"/>
          </ac:spMkLst>
        </pc:spChg>
        <pc:spChg chg="mod">
          <ac:chgData name="TAKAHASHI Syuuto(is0361er)" userId="8e78f6a0-1b1f-4fae-850b-fec16be1eaab" providerId="ADAL" clId="{D9003F33-589C-431A-9EB3-7CB8F8B3F59A}" dt="2020-12-20T18:05:46.146" v="4061" actId="20577"/>
          <ac:spMkLst>
            <pc:docMk/>
            <pc:sldMk cId="4124281097" sldId="266"/>
            <ac:spMk id="12" creationId="{3296E167-F1CF-4795-9ECF-91BFA0992C99}"/>
          </ac:spMkLst>
        </pc:spChg>
        <pc:spChg chg="del">
          <ac:chgData name="TAKAHASHI Syuuto(is0361er)" userId="8e78f6a0-1b1f-4fae-850b-fec16be1eaab" providerId="ADAL" clId="{D9003F33-589C-431A-9EB3-7CB8F8B3F59A}" dt="2020-12-10T03:44:30.066" v="182" actId="478"/>
          <ac:spMkLst>
            <pc:docMk/>
            <pc:sldMk cId="4124281097" sldId="266"/>
            <ac:spMk id="13" creationId="{ED06BD40-CB31-40E8-A2CB-B84B7B86CF1A}"/>
          </ac:spMkLst>
        </pc:spChg>
        <pc:spChg chg="del">
          <ac:chgData name="TAKAHASHI Syuuto(is0361er)" userId="8e78f6a0-1b1f-4fae-850b-fec16be1eaab" providerId="ADAL" clId="{D9003F33-589C-431A-9EB3-7CB8F8B3F59A}" dt="2020-12-10T03:44:30.066" v="182" actId="478"/>
          <ac:spMkLst>
            <pc:docMk/>
            <pc:sldMk cId="4124281097" sldId="266"/>
            <ac:spMk id="17" creationId="{A44DEEE4-8710-43FE-A0BB-1A2132203B38}"/>
          </ac:spMkLst>
        </pc:spChg>
        <pc:spChg chg="del">
          <ac:chgData name="TAKAHASHI Syuuto(is0361er)" userId="8e78f6a0-1b1f-4fae-850b-fec16be1eaab" providerId="ADAL" clId="{D9003F33-589C-431A-9EB3-7CB8F8B3F59A}" dt="2020-12-10T03:44:30.066" v="182" actId="478"/>
          <ac:spMkLst>
            <pc:docMk/>
            <pc:sldMk cId="4124281097" sldId="266"/>
            <ac:spMk id="23" creationId="{52833383-3326-418C-8866-F5C45B3FDCE0}"/>
          </ac:spMkLst>
        </pc:spChg>
        <pc:spChg chg="del">
          <ac:chgData name="TAKAHASHI Syuuto(is0361er)" userId="8e78f6a0-1b1f-4fae-850b-fec16be1eaab" providerId="ADAL" clId="{D9003F33-589C-431A-9EB3-7CB8F8B3F59A}" dt="2020-12-10T03:44:30.066" v="182" actId="478"/>
          <ac:spMkLst>
            <pc:docMk/>
            <pc:sldMk cId="4124281097" sldId="266"/>
            <ac:spMk id="24" creationId="{10F057A8-BDBA-4179-8727-2D705490A132}"/>
          </ac:spMkLst>
        </pc:spChg>
        <pc:spChg chg="del">
          <ac:chgData name="TAKAHASHI Syuuto(is0361er)" userId="8e78f6a0-1b1f-4fae-850b-fec16be1eaab" providerId="ADAL" clId="{D9003F33-589C-431A-9EB3-7CB8F8B3F59A}" dt="2020-12-10T03:44:30.066" v="182" actId="478"/>
          <ac:spMkLst>
            <pc:docMk/>
            <pc:sldMk cId="4124281097" sldId="266"/>
            <ac:spMk id="26" creationId="{288230F6-D7C4-49FD-BB38-884402B0D9B1}"/>
          </ac:spMkLst>
        </pc:spChg>
        <pc:spChg chg="del">
          <ac:chgData name="TAKAHASHI Syuuto(is0361er)" userId="8e78f6a0-1b1f-4fae-850b-fec16be1eaab" providerId="ADAL" clId="{D9003F33-589C-431A-9EB3-7CB8F8B3F59A}" dt="2020-12-10T03:44:30.066" v="182" actId="478"/>
          <ac:spMkLst>
            <pc:docMk/>
            <pc:sldMk cId="4124281097" sldId="266"/>
            <ac:spMk id="27" creationId="{F483BDCD-A798-4DCB-9792-442AC931BF47}"/>
          </ac:spMkLst>
        </pc:spChg>
        <pc:spChg chg="del">
          <ac:chgData name="TAKAHASHI Syuuto(is0361er)" userId="8e78f6a0-1b1f-4fae-850b-fec16be1eaab" providerId="ADAL" clId="{D9003F33-589C-431A-9EB3-7CB8F8B3F59A}" dt="2020-12-10T03:44:30.066" v="182" actId="478"/>
          <ac:spMkLst>
            <pc:docMk/>
            <pc:sldMk cId="4124281097" sldId="266"/>
            <ac:spMk id="30" creationId="{F16F922F-387A-46B5-B0BB-84BD62A6A0C8}"/>
          </ac:spMkLst>
        </pc:spChg>
        <pc:spChg chg="del">
          <ac:chgData name="TAKAHASHI Syuuto(is0361er)" userId="8e78f6a0-1b1f-4fae-850b-fec16be1eaab" providerId="ADAL" clId="{D9003F33-589C-431A-9EB3-7CB8F8B3F59A}" dt="2020-12-10T03:44:30.066" v="182" actId="478"/>
          <ac:spMkLst>
            <pc:docMk/>
            <pc:sldMk cId="4124281097" sldId="266"/>
            <ac:spMk id="34" creationId="{29E4805E-1BF1-48BA-AE23-01C4064FAF07}"/>
          </ac:spMkLst>
        </pc:spChg>
        <pc:spChg chg="del">
          <ac:chgData name="TAKAHASHI Syuuto(is0361er)" userId="8e78f6a0-1b1f-4fae-850b-fec16be1eaab" providerId="ADAL" clId="{D9003F33-589C-431A-9EB3-7CB8F8B3F59A}" dt="2020-12-10T03:44:36.053" v="184" actId="478"/>
          <ac:spMkLst>
            <pc:docMk/>
            <pc:sldMk cId="4124281097" sldId="266"/>
            <ac:spMk id="35" creationId="{4B0A73ED-AAD4-4B8D-A70F-4F1CCC8BD9A9}"/>
          </ac:spMkLst>
        </pc:spChg>
        <pc:spChg chg="del">
          <ac:chgData name="TAKAHASHI Syuuto(is0361er)" userId="8e78f6a0-1b1f-4fae-850b-fec16be1eaab" providerId="ADAL" clId="{D9003F33-589C-431A-9EB3-7CB8F8B3F59A}" dt="2020-12-10T03:44:30.066" v="182" actId="478"/>
          <ac:spMkLst>
            <pc:docMk/>
            <pc:sldMk cId="4124281097" sldId="266"/>
            <ac:spMk id="41" creationId="{7C9936BA-36C4-4A3D-8198-AEA05677F21B}"/>
          </ac:spMkLst>
        </pc:spChg>
        <pc:spChg chg="del">
          <ac:chgData name="TAKAHASHI Syuuto(is0361er)" userId="8e78f6a0-1b1f-4fae-850b-fec16be1eaab" providerId="ADAL" clId="{D9003F33-589C-431A-9EB3-7CB8F8B3F59A}" dt="2020-12-10T03:44:30.066" v="182" actId="478"/>
          <ac:spMkLst>
            <pc:docMk/>
            <pc:sldMk cId="4124281097" sldId="266"/>
            <ac:spMk id="42" creationId="{A9A2A3CD-5A26-467F-87A8-0E70E340445A}"/>
          </ac:spMkLst>
        </pc:spChg>
        <pc:spChg chg="del">
          <ac:chgData name="TAKAHASHI Syuuto(is0361er)" userId="8e78f6a0-1b1f-4fae-850b-fec16be1eaab" providerId="ADAL" clId="{D9003F33-589C-431A-9EB3-7CB8F8B3F59A}" dt="2020-12-10T03:44:33.618" v="183" actId="478"/>
          <ac:spMkLst>
            <pc:docMk/>
            <pc:sldMk cId="4124281097" sldId="266"/>
            <ac:spMk id="44" creationId="{80DAC90A-B3A6-49D8-BBA8-E49EF56270E8}"/>
          </ac:spMkLst>
        </pc:spChg>
        <pc:spChg chg="mod">
          <ac:chgData name="TAKAHASHI Syuuto(is0361er)" userId="8e78f6a0-1b1f-4fae-850b-fec16be1eaab" providerId="ADAL" clId="{D9003F33-589C-431A-9EB3-7CB8F8B3F59A}" dt="2020-12-10T03:45:43.808" v="195" actId="1076"/>
          <ac:spMkLst>
            <pc:docMk/>
            <pc:sldMk cId="4124281097" sldId="266"/>
            <ac:spMk id="60" creationId="{1C6287DC-CC5F-4B8D-A9C4-272EBB191990}"/>
          </ac:spMkLst>
        </pc:spChg>
        <pc:spChg chg="mod">
          <ac:chgData name="TAKAHASHI Syuuto(is0361er)" userId="8e78f6a0-1b1f-4fae-850b-fec16be1eaab" providerId="ADAL" clId="{D9003F33-589C-431A-9EB3-7CB8F8B3F59A}" dt="2020-12-10T03:45:20.212" v="191" actId="14100"/>
          <ac:spMkLst>
            <pc:docMk/>
            <pc:sldMk cId="4124281097" sldId="266"/>
            <ac:spMk id="61" creationId="{73B493BC-E9B8-4C5D-9B02-7107432C6B4F}"/>
          </ac:spMkLst>
        </pc:spChg>
        <pc:spChg chg="mod">
          <ac:chgData name="TAKAHASHI Syuuto(is0361er)" userId="8e78f6a0-1b1f-4fae-850b-fec16be1eaab" providerId="ADAL" clId="{D9003F33-589C-431A-9EB3-7CB8F8B3F59A}" dt="2020-12-10T03:45:57.725" v="198" actId="404"/>
          <ac:spMkLst>
            <pc:docMk/>
            <pc:sldMk cId="4124281097" sldId="266"/>
            <ac:spMk id="67" creationId="{2C54E419-05FC-432C-9F83-696CF2C31855}"/>
          </ac:spMkLst>
        </pc:spChg>
        <pc:spChg chg="mod">
          <ac:chgData name="TAKAHASHI Syuuto(is0361er)" userId="8e78f6a0-1b1f-4fae-850b-fec16be1eaab" providerId="ADAL" clId="{D9003F33-589C-431A-9EB3-7CB8F8B3F59A}" dt="2020-12-20T18:04:37.733" v="4053"/>
          <ac:spMkLst>
            <pc:docMk/>
            <pc:sldMk cId="4124281097" sldId="266"/>
            <ac:spMk id="70" creationId="{3430FD0E-A9F7-42BC-B6D1-D12C1BA0AE29}"/>
          </ac:spMkLst>
        </pc:spChg>
        <pc:spChg chg="mod">
          <ac:chgData name="TAKAHASHI Syuuto(is0361er)" userId="8e78f6a0-1b1f-4fae-850b-fec16be1eaab" providerId="ADAL" clId="{D9003F33-589C-431A-9EB3-7CB8F8B3F59A}" dt="2020-12-10T03:45:34.126" v="193" actId="1076"/>
          <ac:spMkLst>
            <pc:docMk/>
            <pc:sldMk cId="4124281097" sldId="266"/>
            <ac:spMk id="76" creationId="{F55046E3-73C7-41C5-9635-901E6078213D}"/>
          </ac:spMkLst>
        </pc:spChg>
        <pc:spChg chg="mod">
          <ac:chgData name="TAKAHASHI Syuuto(is0361er)" userId="8e78f6a0-1b1f-4fae-850b-fec16be1eaab" providerId="ADAL" clId="{D9003F33-589C-431A-9EB3-7CB8F8B3F59A}" dt="2020-12-10T03:46:06.287" v="200" actId="1076"/>
          <ac:spMkLst>
            <pc:docMk/>
            <pc:sldMk cId="4124281097" sldId="266"/>
            <ac:spMk id="83" creationId="{BC87D2EB-1A7D-44BF-AB0D-47B1BA993B59}"/>
          </ac:spMkLst>
        </pc:spChg>
        <pc:grpChg chg="add mod">
          <ac:chgData name="TAKAHASHI Syuuto(is0361er)" userId="8e78f6a0-1b1f-4fae-850b-fec16be1eaab" providerId="ADAL" clId="{D9003F33-589C-431A-9EB3-7CB8F8B3F59A}" dt="2020-12-14T11:22:40.854" v="204" actId="1076"/>
          <ac:grpSpMkLst>
            <pc:docMk/>
            <pc:sldMk cId="4124281097" sldId="266"/>
            <ac:grpSpMk id="43" creationId="{B2937B30-155B-41A4-8262-38E623ED44EB}"/>
          </ac:grpSpMkLst>
        </pc:grpChg>
        <pc:picChg chg="add del">
          <ac:chgData name="TAKAHASHI Syuuto(is0361er)" userId="8e78f6a0-1b1f-4fae-850b-fec16be1eaab" providerId="ADAL" clId="{D9003F33-589C-431A-9EB3-7CB8F8B3F59A}" dt="2020-12-10T03:44:41.296" v="186"/>
          <ac:picMkLst>
            <pc:docMk/>
            <pc:sldMk cId="4124281097" sldId="266"/>
            <ac:picMk id="2" creationId="{A87FAD68-52D2-40D0-8A61-039303E62CE3}"/>
          </ac:picMkLst>
        </pc:picChg>
        <pc:picChg chg="del">
          <ac:chgData name="TAKAHASHI Syuuto(is0361er)" userId="8e78f6a0-1b1f-4fae-850b-fec16be1eaab" providerId="ADAL" clId="{D9003F33-589C-431A-9EB3-7CB8F8B3F59A}" dt="2020-12-10T03:44:30.066" v="182" actId="478"/>
          <ac:picMkLst>
            <pc:docMk/>
            <pc:sldMk cId="4124281097" sldId="266"/>
            <ac:picMk id="14" creationId="{FCA30E93-C09F-4459-B4B7-C80E1F900A18}"/>
          </ac:picMkLst>
        </pc:picChg>
        <pc:picChg chg="del">
          <ac:chgData name="TAKAHASHI Syuuto(is0361er)" userId="8e78f6a0-1b1f-4fae-850b-fec16be1eaab" providerId="ADAL" clId="{D9003F33-589C-431A-9EB3-7CB8F8B3F59A}" dt="2020-12-10T03:44:30.066" v="182" actId="478"/>
          <ac:picMkLst>
            <pc:docMk/>
            <pc:sldMk cId="4124281097" sldId="266"/>
            <ac:picMk id="22" creationId="{02D3C2AA-3524-4E64-B919-3064D054A517}"/>
          </ac:picMkLst>
        </pc:picChg>
        <pc:picChg chg="del">
          <ac:chgData name="TAKAHASHI Syuuto(is0361er)" userId="8e78f6a0-1b1f-4fae-850b-fec16be1eaab" providerId="ADAL" clId="{D9003F33-589C-431A-9EB3-7CB8F8B3F59A}" dt="2020-12-10T03:44:30.066" v="182" actId="478"/>
          <ac:picMkLst>
            <pc:docMk/>
            <pc:sldMk cId="4124281097" sldId="266"/>
            <ac:picMk id="32" creationId="{5C152FBD-09FF-4F6A-8D8A-5A468176EDC4}"/>
          </ac:picMkLst>
        </pc:picChg>
        <pc:picChg chg="del">
          <ac:chgData name="TAKAHASHI Syuuto(is0361er)" userId="8e78f6a0-1b1f-4fae-850b-fec16be1eaab" providerId="ADAL" clId="{D9003F33-589C-431A-9EB3-7CB8F8B3F59A}" dt="2020-12-10T03:44:30.066" v="182" actId="478"/>
          <ac:picMkLst>
            <pc:docMk/>
            <pc:sldMk cId="4124281097" sldId="266"/>
            <ac:picMk id="33" creationId="{D75C0311-A622-4592-ABEC-1A635093A11B}"/>
          </ac:picMkLst>
        </pc:picChg>
        <pc:picChg chg="del">
          <ac:chgData name="TAKAHASHI Syuuto(is0361er)" userId="8e78f6a0-1b1f-4fae-850b-fec16be1eaab" providerId="ADAL" clId="{D9003F33-589C-431A-9EB3-7CB8F8B3F59A}" dt="2020-12-10T03:44:30.066" v="182" actId="478"/>
          <ac:picMkLst>
            <pc:docMk/>
            <pc:sldMk cId="4124281097" sldId="266"/>
            <ac:picMk id="36" creationId="{44FD4D52-D787-4E56-ADE5-13CCA5AE692F}"/>
          </ac:picMkLst>
        </pc:picChg>
        <pc:picChg chg="del">
          <ac:chgData name="TAKAHASHI Syuuto(is0361er)" userId="8e78f6a0-1b1f-4fae-850b-fec16be1eaab" providerId="ADAL" clId="{D9003F33-589C-431A-9EB3-7CB8F8B3F59A}" dt="2020-12-10T03:44:30.066" v="182" actId="478"/>
          <ac:picMkLst>
            <pc:docMk/>
            <pc:sldMk cId="4124281097" sldId="266"/>
            <ac:picMk id="37" creationId="{9E42256B-CAAF-40D5-8FF3-380F176C9BC5}"/>
          </ac:picMkLst>
        </pc:picChg>
        <pc:picChg chg="del">
          <ac:chgData name="TAKAHASHI Syuuto(is0361er)" userId="8e78f6a0-1b1f-4fae-850b-fec16be1eaab" providerId="ADAL" clId="{D9003F33-589C-431A-9EB3-7CB8F8B3F59A}" dt="2020-12-10T03:44:30.066" v="182" actId="478"/>
          <ac:picMkLst>
            <pc:docMk/>
            <pc:sldMk cId="4124281097" sldId="266"/>
            <ac:picMk id="38" creationId="{AAC9BBB8-BFFD-4FED-9830-2FF440DABC22}"/>
          </ac:picMkLst>
        </pc:picChg>
        <pc:picChg chg="del">
          <ac:chgData name="TAKAHASHI Syuuto(is0361er)" userId="8e78f6a0-1b1f-4fae-850b-fec16be1eaab" providerId="ADAL" clId="{D9003F33-589C-431A-9EB3-7CB8F8B3F59A}" dt="2020-12-10T03:44:30.066" v="182" actId="478"/>
          <ac:picMkLst>
            <pc:docMk/>
            <pc:sldMk cId="4124281097" sldId="266"/>
            <ac:picMk id="39" creationId="{6D945CBF-54AF-4D6F-A2B9-72D4ED007456}"/>
          </ac:picMkLst>
        </pc:picChg>
        <pc:picChg chg="del">
          <ac:chgData name="TAKAHASHI Syuuto(is0361er)" userId="8e78f6a0-1b1f-4fae-850b-fec16be1eaab" providerId="ADAL" clId="{D9003F33-589C-431A-9EB3-7CB8F8B3F59A}" dt="2020-12-10T03:44:30.066" v="182" actId="478"/>
          <ac:picMkLst>
            <pc:docMk/>
            <pc:sldMk cId="4124281097" sldId="266"/>
            <ac:picMk id="50" creationId="{92A2BBCC-0933-46F9-8269-46417BE799D0}"/>
          </ac:picMkLst>
        </pc:picChg>
        <pc:picChg chg="del">
          <ac:chgData name="TAKAHASHI Syuuto(is0361er)" userId="8e78f6a0-1b1f-4fae-850b-fec16be1eaab" providerId="ADAL" clId="{D9003F33-589C-431A-9EB3-7CB8F8B3F59A}" dt="2020-12-10T03:44:30.066" v="182" actId="478"/>
          <ac:picMkLst>
            <pc:docMk/>
            <pc:sldMk cId="4124281097" sldId="266"/>
            <ac:picMk id="51" creationId="{39F4563A-6CE4-4F1C-920D-8BFFD3176F04}"/>
          </ac:picMkLst>
        </pc:picChg>
        <pc:cxnChg chg="del">
          <ac:chgData name="TAKAHASHI Syuuto(is0361er)" userId="8e78f6a0-1b1f-4fae-850b-fec16be1eaab" providerId="ADAL" clId="{D9003F33-589C-431A-9EB3-7CB8F8B3F59A}" dt="2020-12-10T03:44:30.066" v="182" actId="478"/>
          <ac:cxnSpMkLst>
            <pc:docMk/>
            <pc:sldMk cId="4124281097" sldId="266"/>
            <ac:cxnSpMk id="3" creationId="{1A4A9125-1A22-4E9D-B211-1CA706272324}"/>
          </ac:cxnSpMkLst>
        </pc:cxnChg>
        <pc:cxnChg chg="del">
          <ac:chgData name="TAKAHASHI Syuuto(is0361er)" userId="8e78f6a0-1b1f-4fae-850b-fec16be1eaab" providerId="ADAL" clId="{D9003F33-589C-431A-9EB3-7CB8F8B3F59A}" dt="2020-12-10T03:44:30.066" v="182" actId="478"/>
          <ac:cxnSpMkLst>
            <pc:docMk/>
            <pc:sldMk cId="4124281097" sldId="266"/>
            <ac:cxnSpMk id="16" creationId="{B9A3977F-6F33-4AD4-8C79-71879A3F0428}"/>
          </ac:cxnSpMkLst>
        </pc:cxnChg>
        <pc:cxnChg chg="del">
          <ac:chgData name="TAKAHASHI Syuuto(is0361er)" userId="8e78f6a0-1b1f-4fae-850b-fec16be1eaab" providerId="ADAL" clId="{D9003F33-589C-431A-9EB3-7CB8F8B3F59A}" dt="2020-12-10T03:44:30.066" v="182" actId="478"/>
          <ac:cxnSpMkLst>
            <pc:docMk/>
            <pc:sldMk cId="4124281097" sldId="266"/>
            <ac:cxnSpMk id="18" creationId="{4BE685D0-62D8-487F-BBBA-8D2F87C11B27}"/>
          </ac:cxnSpMkLst>
        </pc:cxnChg>
        <pc:cxnChg chg="del mod">
          <ac:chgData name="TAKAHASHI Syuuto(is0361er)" userId="8e78f6a0-1b1f-4fae-850b-fec16be1eaab" providerId="ADAL" clId="{D9003F33-589C-431A-9EB3-7CB8F8B3F59A}" dt="2020-12-10T03:44:30.066" v="182" actId="478"/>
          <ac:cxnSpMkLst>
            <pc:docMk/>
            <pc:sldMk cId="4124281097" sldId="266"/>
            <ac:cxnSpMk id="31" creationId="{147DA677-4A60-4DE1-A736-11AFB00FCA4D}"/>
          </ac:cxnSpMkLst>
        </pc:cxnChg>
        <pc:cxnChg chg="del mod">
          <ac:chgData name="TAKAHASHI Syuuto(is0361er)" userId="8e78f6a0-1b1f-4fae-850b-fec16be1eaab" providerId="ADAL" clId="{D9003F33-589C-431A-9EB3-7CB8F8B3F59A}" dt="2020-12-10T03:44:30.066" v="182" actId="478"/>
          <ac:cxnSpMkLst>
            <pc:docMk/>
            <pc:sldMk cId="4124281097" sldId="266"/>
            <ac:cxnSpMk id="40" creationId="{EF342838-F980-4C48-A661-4CDCECCDA1D2}"/>
          </ac:cxnSpMkLst>
        </pc:cxnChg>
      </pc:sldChg>
      <pc:sldChg chg="ord modTransition">
        <pc:chgData name="TAKAHASHI Syuuto(is0361er)" userId="8e78f6a0-1b1f-4fae-850b-fec16be1eaab" providerId="ADAL" clId="{D9003F33-589C-431A-9EB3-7CB8F8B3F59A}" dt="2020-12-10T03:38:13.016" v="63"/>
        <pc:sldMkLst>
          <pc:docMk/>
          <pc:sldMk cId="534206405" sldId="267"/>
        </pc:sldMkLst>
      </pc:sldChg>
      <pc:sldChg chg="delSp modSp modNotesTx">
        <pc:chgData name="TAKAHASHI Syuuto(is0361er)" userId="8e78f6a0-1b1f-4fae-850b-fec16be1eaab" providerId="ADAL" clId="{D9003F33-589C-431A-9EB3-7CB8F8B3F59A}" dt="2020-12-24T15:17:20.005" v="5397" actId="20577"/>
        <pc:sldMkLst>
          <pc:docMk/>
          <pc:sldMk cId="1165316172" sldId="268"/>
        </pc:sldMkLst>
        <pc:spChg chg="mod">
          <ac:chgData name="TAKAHASHI Syuuto(is0361er)" userId="8e78f6a0-1b1f-4fae-850b-fec16be1eaab" providerId="ADAL" clId="{D9003F33-589C-431A-9EB3-7CB8F8B3F59A}" dt="2020-12-20T17:16:35.718" v="1039" actId="1076"/>
          <ac:spMkLst>
            <pc:docMk/>
            <pc:sldMk cId="1165316172" sldId="268"/>
            <ac:spMk id="17" creationId="{EABED76D-7189-462D-A823-FEC3CBC36FF9}"/>
          </ac:spMkLst>
        </pc:spChg>
        <pc:spChg chg="del">
          <ac:chgData name="TAKAHASHI Syuuto(is0361er)" userId="8e78f6a0-1b1f-4fae-850b-fec16be1eaab" providerId="ADAL" clId="{D9003F33-589C-431A-9EB3-7CB8F8B3F59A}" dt="2020-12-20T17:16:21.778" v="1033" actId="478"/>
          <ac:spMkLst>
            <pc:docMk/>
            <pc:sldMk cId="1165316172" sldId="268"/>
            <ac:spMk id="18" creationId="{DAC30AEF-7073-4050-A8AA-BBD06CC73D59}"/>
          </ac:spMkLst>
        </pc:spChg>
        <pc:spChg chg="del">
          <ac:chgData name="TAKAHASHI Syuuto(is0361er)" userId="8e78f6a0-1b1f-4fae-850b-fec16be1eaab" providerId="ADAL" clId="{D9003F33-589C-431A-9EB3-7CB8F8B3F59A}" dt="2020-12-20T17:16:25.181" v="1034" actId="478"/>
          <ac:spMkLst>
            <pc:docMk/>
            <pc:sldMk cId="1165316172" sldId="268"/>
            <ac:spMk id="19" creationId="{0BE080DB-7F52-4D68-9B9D-25C82DDCC5ED}"/>
          </ac:spMkLst>
        </pc:spChg>
        <pc:spChg chg="mod">
          <ac:chgData name="TAKAHASHI Syuuto(is0361er)" userId="8e78f6a0-1b1f-4fae-850b-fec16be1eaab" providerId="ADAL" clId="{D9003F33-589C-431A-9EB3-7CB8F8B3F59A}" dt="2020-12-20T17:16:49.735" v="1067" actId="1076"/>
          <ac:spMkLst>
            <pc:docMk/>
            <pc:sldMk cId="1165316172" sldId="268"/>
            <ac:spMk id="21" creationId="{CC85F35E-C2BE-4679-8E88-0E0B7985823C}"/>
          </ac:spMkLst>
        </pc:spChg>
        <pc:spChg chg="del mod">
          <ac:chgData name="TAKAHASHI Syuuto(is0361er)" userId="8e78f6a0-1b1f-4fae-850b-fec16be1eaab" providerId="ADAL" clId="{D9003F33-589C-431A-9EB3-7CB8F8B3F59A}" dt="2020-12-20T17:16:30.653" v="1037" actId="478"/>
          <ac:spMkLst>
            <pc:docMk/>
            <pc:sldMk cId="1165316172" sldId="268"/>
            <ac:spMk id="22" creationId="{F6749681-1A7A-47A0-A71E-857925185DB6}"/>
          </ac:spMkLst>
        </pc:spChg>
        <pc:graphicFrameChg chg="modGraphic">
          <ac:chgData name="TAKAHASHI Syuuto(is0361er)" userId="8e78f6a0-1b1f-4fae-850b-fec16be1eaab" providerId="ADAL" clId="{D9003F33-589C-431A-9EB3-7CB8F8B3F59A}" dt="2020-12-20T17:23:17.183" v="1647" actId="20577"/>
          <ac:graphicFrameMkLst>
            <pc:docMk/>
            <pc:sldMk cId="1165316172" sldId="268"/>
            <ac:graphicFrameMk id="5" creationId="{1E1B6769-4B87-4425-A87B-B15B59BB1B9D}"/>
          </ac:graphicFrameMkLst>
        </pc:graphicFrameChg>
        <pc:picChg chg="mod">
          <ac:chgData name="TAKAHASHI Syuuto(is0361er)" userId="8e78f6a0-1b1f-4fae-850b-fec16be1eaab" providerId="ADAL" clId="{D9003F33-589C-431A-9EB3-7CB8F8B3F59A}" dt="2020-12-20T17:16:33.509" v="1038" actId="1076"/>
          <ac:picMkLst>
            <pc:docMk/>
            <pc:sldMk cId="1165316172" sldId="268"/>
            <ac:picMk id="15" creationId="{CF8DC2EC-083D-472B-8058-33BF94B3494B}"/>
          </ac:picMkLst>
        </pc:picChg>
        <pc:picChg chg="del">
          <ac:chgData name="TAKAHASHI Syuuto(is0361er)" userId="8e78f6a0-1b1f-4fae-850b-fec16be1eaab" providerId="ADAL" clId="{D9003F33-589C-431A-9EB3-7CB8F8B3F59A}" dt="2020-12-20T17:16:26.693" v="1035" actId="478"/>
          <ac:picMkLst>
            <pc:docMk/>
            <pc:sldMk cId="1165316172" sldId="268"/>
            <ac:picMk id="16" creationId="{A68AA809-FFE1-4AA7-9F27-B022952B545B}"/>
          </ac:picMkLst>
        </pc:picChg>
      </pc:sldChg>
      <pc:sldChg chg="addSp delSp modSp delAnim modNotesTx">
        <pc:chgData name="TAKAHASHI Syuuto(is0361er)" userId="8e78f6a0-1b1f-4fae-850b-fec16be1eaab" providerId="ADAL" clId="{D9003F33-589C-431A-9EB3-7CB8F8B3F59A}" dt="2020-12-24T15:18:13.066" v="5401" actId="20577"/>
        <pc:sldMkLst>
          <pc:docMk/>
          <pc:sldMk cId="3579161365" sldId="272"/>
        </pc:sldMkLst>
        <pc:spChg chg="mod">
          <ac:chgData name="TAKAHASHI Syuuto(is0361er)" userId="8e78f6a0-1b1f-4fae-850b-fec16be1eaab" providerId="ADAL" clId="{D9003F33-589C-431A-9EB3-7CB8F8B3F59A}" dt="2020-12-20T17:46:59.175" v="3208"/>
          <ac:spMkLst>
            <pc:docMk/>
            <pc:sldMk cId="3579161365" sldId="272"/>
            <ac:spMk id="7" creationId="{8CCA7914-3930-4685-BCD0-355C6293D845}"/>
          </ac:spMkLst>
        </pc:spChg>
        <pc:spChg chg="mod">
          <ac:chgData name="TAKAHASHI Syuuto(is0361er)" userId="8e78f6a0-1b1f-4fae-850b-fec16be1eaab" providerId="ADAL" clId="{D9003F33-589C-431A-9EB3-7CB8F8B3F59A}" dt="2020-12-20T17:21:44.645" v="1457"/>
          <ac:spMkLst>
            <pc:docMk/>
            <pc:sldMk cId="3579161365" sldId="272"/>
            <ac:spMk id="12" creationId="{D95E6104-17F3-4201-9DEA-B3B7DD34EFE2}"/>
          </ac:spMkLst>
        </pc:spChg>
        <pc:spChg chg="mod">
          <ac:chgData name="TAKAHASHI Syuuto(is0361er)" userId="8e78f6a0-1b1f-4fae-850b-fec16be1eaab" providerId="ADAL" clId="{D9003F33-589C-431A-9EB3-7CB8F8B3F59A}" dt="2020-12-20T17:21:01.728" v="1310" actId="1076"/>
          <ac:spMkLst>
            <pc:docMk/>
            <pc:sldMk cId="3579161365" sldId="272"/>
            <ac:spMk id="13" creationId="{1E19EB97-D232-437C-9A4D-072AE6100A5D}"/>
          </ac:spMkLst>
        </pc:spChg>
        <pc:spChg chg="mod">
          <ac:chgData name="TAKAHASHI Syuuto(is0361er)" userId="8e78f6a0-1b1f-4fae-850b-fec16be1eaab" providerId="ADAL" clId="{D9003F33-589C-431A-9EB3-7CB8F8B3F59A}" dt="2020-12-20T17:20:51.183" v="1306" actId="1076"/>
          <ac:spMkLst>
            <pc:docMk/>
            <pc:sldMk cId="3579161365" sldId="272"/>
            <ac:spMk id="15" creationId="{F79096F1-DC96-443F-8643-B8615601092E}"/>
          </ac:spMkLst>
        </pc:spChg>
        <pc:spChg chg="mod">
          <ac:chgData name="TAKAHASHI Syuuto(is0361er)" userId="8e78f6a0-1b1f-4fae-850b-fec16be1eaab" providerId="ADAL" clId="{D9003F33-589C-431A-9EB3-7CB8F8B3F59A}" dt="2020-12-20T17:48:01.704" v="3421" actId="20577"/>
          <ac:spMkLst>
            <pc:docMk/>
            <pc:sldMk cId="3579161365" sldId="272"/>
            <ac:spMk id="16" creationId="{CAC35A4C-8390-4F68-B83E-1EB30077F374}"/>
          </ac:spMkLst>
        </pc:spChg>
        <pc:grpChg chg="del">
          <ac:chgData name="TAKAHASHI Syuuto(is0361er)" userId="8e78f6a0-1b1f-4fae-850b-fec16be1eaab" providerId="ADAL" clId="{D9003F33-589C-431A-9EB3-7CB8F8B3F59A}" dt="2020-12-20T17:18:00.449" v="1082" actId="478"/>
          <ac:grpSpMkLst>
            <pc:docMk/>
            <pc:sldMk cId="3579161365" sldId="272"/>
            <ac:grpSpMk id="44" creationId="{B1A70BB3-675B-4B44-A3E7-0DE3B0B01944}"/>
          </ac:grpSpMkLst>
        </pc:grpChg>
        <pc:grpChg chg="del">
          <ac:chgData name="TAKAHASHI Syuuto(is0361er)" userId="8e78f6a0-1b1f-4fae-850b-fec16be1eaab" providerId="ADAL" clId="{D9003F33-589C-431A-9EB3-7CB8F8B3F59A}" dt="2020-12-20T17:17:59.056" v="1081" actId="478"/>
          <ac:grpSpMkLst>
            <pc:docMk/>
            <pc:sldMk cId="3579161365" sldId="272"/>
            <ac:grpSpMk id="49" creationId="{EBA973F1-5E6E-417C-AF2E-804D684D075C}"/>
          </ac:grpSpMkLst>
        </pc:grpChg>
        <pc:picChg chg="add mod">
          <ac:chgData name="TAKAHASHI Syuuto(is0361er)" userId="8e78f6a0-1b1f-4fae-850b-fec16be1eaab" providerId="ADAL" clId="{D9003F33-589C-431A-9EB3-7CB8F8B3F59A}" dt="2020-12-20T17:19:07.275" v="1101" actId="1076"/>
          <ac:picMkLst>
            <pc:docMk/>
            <pc:sldMk cId="3579161365" sldId="272"/>
            <ac:picMk id="3" creationId="{B0ADB421-7032-4FB3-A4C6-A5626B2F4D7E}"/>
          </ac:picMkLst>
        </pc:picChg>
        <pc:picChg chg="add mod">
          <ac:chgData name="TAKAHASHI Syuuto(is0361er)" userId="8e78f6a0-1b1f-4fae-850b-fec16be1eaab" providerId="ADAL" clId="{D9003F33-589C-431A-9EB3-7CB8F8B3F59A}" dt="2020-12-20T17:19:09.820" v="1102" actId="1076"/>
          <ac:picMkLst>
            <pc:docMk/>
            <pc:sldMk cId="3579161365" sldId="272"/>
            <ac:picMk id="6" creationId="{4655F1AA-668A-4B1A-9238-B84D39DDDC6A}"/>
          </ac:picMkLst>
        </pc:picChg>
        <pc:picChg chg="del">
          <ac:chgData name="TAKAHASHI Syuuto(is0361er)" userId="8e78f6a0-1b1f-4fae-850b-fec16be1eaab" providerId="ADAL" clId="{D9003F33-589C-431A-9EB3-7CB8F8B3F59A}" dt="2020-12-20T17:18:02.204" v="1083" actId="478"/>
          <ac:picMkLst>
            <pc:docMk/>
            <pc:sldMk cId="3579161365" sldId="272"/>
            <ac:picMk id="23" creationId="{A7BDEF37-19EE-4D9C-9ACE-0FCB18654D4C}"/>
          </ac:picMkLst>
        </pc:picChg>
        <pc:cxnChg chg="del mod">
          <ac:chgData name="TAKAHASHI Syuuto(is0361er)" userId="8e78f6a0-1b1f-4fae-850b-fec16be1eaab" providerId="ADAL" clId="{D9003F33-589C-431A-9EB3-7CB8F8B3F59A}" dt="2020-12-20T17:20:58.399" v="1309" actId="478"/>
          <ac:cxnSpMkLst>
            <pc:docMk/>
            <pc:sldMk cId="3579161365" sldId="272"/>
            <ac:cxnSpMk id="17" creationId="{4E7233BE-9759-47AD-8AF7-312236012689}"/>
          </ac:cxnSpMkLst>
        </pc:cxnChg>
      </pc:sldChg>
      <pc:sldChg chg="ord modTransition">
        <pc:chgData name="TAKAHASHI Syuuto(is0361er)" userId="8e78f6a0-1b1f-4fae-850b-fec16be1eaab" providerId="ADAL" clId="{D9003F33-589C-431A-9EB3-7CB8F8B3F59A}" dt="2020-12-20T17:17:46.498" v="1079"/>
        <pc:sldMkLst>
          <pc:docMk/>
          <pc:sldMk cId="3716268644" sldId="274"/>
        </pc:sldMkLst>
      </pc:sldChg>
      <pc:sldChg chg="ord modTransition">
        <pc:chgData name="TAKAHASHI Syuuto(is0361er)" userId="8e78f6a0-1b1f-4fae-850b-fec16be1eaab" providerId="ADAL" clId="{D9003F33-589C-431A-9EB3-7CB8F8B3F59A}" dt="2020-12-20T17:17:44.953" v="1078"/>
        <pc:sldMkLst>
          <pc:docMk/>
          <pc:sldMk cId="927686379" sldId="275"/>
        </pc:sldMkLst>
      </pc:sldChg>
      <pc:sldChg chg="addSp delSp modSp modNotesTx">
        <pc:chgData name="TAKAHASHI Syuuto(is0361er)" userId="8e78f6a0-1b1f-4fae-850b-fec16be1eaab" providerId="ADAL" clId="{D9003F33-589C-431A-9EB3-7CB8F8B3F59A}" dt="2020-12-21T04:34:50.354" v="5208" actId="692"/>
        <pc:sldMkLst>
          <pc:docMk/>
          <pc:sldMk cId="243184532" sldId="276"/>
        </pc:sldMkLst>
        <pc:spChg chg="mod">
          <ac:chgData name="TAKAHASHI Syuuto(is0361er)" userId="8e78f6a0-1b1f-4fae-850b-fec16be1eaab" providerId="ADAL" clId="{D9003F33-589C-431A-9EB3-7CB8F8B3F59A}" dt="2020-12-21T03:08:17.952" v="4847" actId="1076"/>
          <ac:spMkLst>
            <pc:docMk/>
            <pc:sldMk cId="243184532" sldId="276"/>
            <ac:spMk id="2" creationId="{48B386EA-A341-4E28-9A0E-28D9C438A1C6}"/>
          </ac:spMkLst>
        </pc:spChg>
        <pc:spChg chg="add mod">
          <ac:chgData name="TAKAHASHI Syuuto(is0361er)" userId="8e78f6a0-1b1f-4fae-850b-fec16be1eaab" providerId="ADAL" clId="{D9003F33-589C-431A-9EB3-7CB8F8B3F59A}" dt="2020-12-21T03:05:33.987" v="4467" actId="1076"/>
          <ac:spMkLst>
            <pc:docMk/>
            <pc:sldMk cId="243184532" sldId="276"/>
            <ac:spMk id="5" creationId="{2FBA081F-5A57-493C-9F46-D39B23ED12D7}"/>
          </ac:spMkLst>
        </pc:spChg>
        <pc:spChg chg="add del mod">
          <ac:chgData name="TAKAHASHI Syuuto(is0361er)" userId="8e78f6a0-1b1f-4fae-850b-fec16be1eaab" providerId="ADAL" clId="{D9003F33-589C-431A-9EB3-7CB8F8B3F59A}" dt="2020-12-21T03:04:48.233" v="4420"/>
          <ac:spMkLst>
            <pc:docMk/>
            <pc:sldMk cId="243184532" sldId="276"/>
            <ac:spMk id="6" creationId="{7A4BBB65-A962-445A-9C16-4A23A9F2EF2D}"/>
          </ac:spMkLst>
        </pc:spChg>
        <pc:spChg chg="del">
          <ac:chgData name="TAKAHASHI Syuuto(is0361er)" userId="8e78f6a0-1b1f-4fae-850b-fec16be1eaab" providerId="ADAL" clId="{D9003F33-589C-431A-9EB3-7CB8F8B3F59A}" dt="2020-12-20T17:48:36.475" v="3422" actId="478"/>
          <ac:spMkLst>
            <pc:docMk/>
            <pc:sldMk cId="243184532" sldId="276"/>
            <ac:spMk id="8" creationId="{D48030AF-3915-4F62-9EBD-BC7904331787}"/>
          </ac:spMkLst>
        </pc:spChg>
        <pc:spChg chg="del">
          <ac:chgData name="TAKAHASHI Syuuto(is0361er)" userId="8e78f6a0-1b1f-4fae-850b-fec16be1eaab" providerId="ADAL" clId="{D9003F33-589C-431A-9EB3-7CB8F8B3F59A}" dt="2020-12-20T17:48:38.013" v="3423" actId="478"/>
          <ac:spMkLst>
            <pc:docMk/>
            <pc:sldMk cId="243184532" sldId="276"/>
            <ac:spMk id="9" creationId="{EA7900A2-9413-4F99-91A5-725F6F4F11DD}"/>
          </ac:spMkLst>
        </pc:spChg>
        <pc:spChg chg="mod">
          <ac:chgData name="TAKAHASHI Syuuto(is0361er)" userId="8e78f6a0-1b1f-4fae-850b-fec16be1eaab" providerId="ADAL" clId="{D9003F33-589C-431A-9EB3-7CB8F8B3F59A}" dt="2020-12-20T17:48:39.762" v="3424" actId="1076"/>
          <ac:spMkLst>
            <pc:docMk/>
            <pc:sldMk cId="243184532" sldId="276"/>
            <ac:spMk id="10" creationId="{B46ED86D-0349-47B4-A514-C168DA9620CA}"/>
          </ac:spMkLst>
        </pc:spChg>
        <pc:spChg chg="mod">
          <ac:chgData name="TAKAHASHI Syuuto(is0361er)" userId="8e78f6a0-1b1f-4fae-850b-fec16be1eaab" providerId="ADAL" clId="{D9003F33-589C-431A-9EB3-7CB8F8B3F59A}" dt="2020-12-21T03:08:13.431" v="4846" actId="20577"/>
          <ac:spMkLst>
            <pc:docMk/>
            <pc:sldMk cId="243184532" sldId="276"/>
            <ac:spMk id="11" creationId="{18E3653C-06FA-43A9-B656-2506280D904B}"/>
          </ac:spMkLst>
        </pc:spChg>
        <pc:spChg chg="mod">
          <ac:chgData name="TAKAHASHI Syuuto(is0361er)" userId="8e78f6a0-1b1f-4fae-850b-fec16be1eaab" providerId="ADAL" clId="{D9003F33-589C-431A-9EB3-7CB8F8B3F59A}" dt="2020-12-21T03:04:55.737" v="4422"/>
          <ac:spMkLst>
            <pc:docMk/>
            <pc:sldMk cId="243184532" sldId="276"/>
            <ac:spMk id="12" creationId="{D95E6104-17F3-4201-9DEA-B3B7DD34EFE2}"/>
          </ac:spMkLst>
        </pc:spChg>
        <pc:spChg chg="add mod">
          <ac:chgData name="TAKAHASHI Syuuto(is0361er)" userId="8e78f6a0-1b1f-4fae-850b-fec16be1eaab" providerId="ADAL" clId="{D9003F33-589C-431A-9EB3-7CB8F8B3F59A}" dt="2020-12-21T03:05:27.238" v="4466" actId="1076"/>
          <ac:spMkLst>
            <pc:docMk/>
            <pc:sldMk cId="243184532" sldId="276"/>
            <ac:spMk id="13" creationId="{83AA6F30-A18D-4345-A483-3EF335ECAF98}"/>
          </ac:spMkLst>
        </pc:spChg>
        <pc:spChg chg="add mod">
          <ac:chgData name="TAKAHASHI Syuuto(is0361er)" userId="8e78f6a0-1b1f-4fae-850b-fec16be1eaab" providerId="ADAL" clId="{D9003F33-589C-431A-9EB3-7CB8F8B3F59A}" dt="2020-12-21T04:34:50.354" v="5208" actId="692"/>
          <ac:spMkLst>
            <pc:docMk/>
            <pc:sldMk cId="243184532" sldId="276"/>
            <ac:spMk id="14" creationId="{3F9907DE-E667-4F8A-A1D0-9F587EBB1EA9}"/>
          </ac:spMkLst>
        </pc:spChg>
      </pc:sldChg>
      <pc:sldChg chg="ord modTransition">
        <pc:chgData name="TAKAHASHI Syuuto(is0361er)" userId="8e78f6a0-1b1f-4fae-850b-fec16be1eaab" providerId="ADAL" clId="{D9003F33-589C-431A-9EB3-7CB8F8B3F59A}" dt="2020-12-20T17:17:47.927" v="1080"/>
        <pc:sldMkLst>
          <pc:docMk/>
          <pc:sldMk cId="3319051025" sldId="279"/>
        </pc:sldMkLst>
      </pc:sldChg>
    </pc:docChg>
  </pc:docChgLst>
  <pc:docChgLst>
    <pc:chgData name="TAKAHASHI Syuuto 高橋 柊人" userId="8e78f6a0-1b1f-4fae-850b-fec16be1eaab" providerId="ADAL" clId="{3A306EDB-C283-44D6-9590-C3117E41AEC3}"/>
    <pc:docChg chg="undo custSel addSld delSld modSld">
      <pc:chgData name="TAKAHASHI Syuuto 高橋 柊人" userId="8e78f6a0-1b1f-4fae-850b-fec16be1eaab" providerId="ADAL" clId="{3A306EDB-C283-44D6-9590-C3117E41AEC3}" dt="2020-09-14T04:07:52.585" v="7530" actId="1076"/>
      <pc:docMkLst>
        <pc:docMk/>
      </pc:docMkLst>
      <pc:sldChg chg="addSp delSp modSp">
        <pc:chgData name="TAKAHASHI Syuuto 高橋 柊人" userId="8e78f6a0-1b1f-4fae-850b-fec16be1eaab" providerId="ADAL" clId="{3A306EDB-C283-44D6-9590-C3117E41AEC3}" dt="2020-09-13T02:51:25.550" v="3299" actId="1076"/>
        <pc:sldMkLst>
          <pc:docMk/>
          <pc:sldMk cId="2907824042" sldId="258"/>
        </pc:sldMkLst>
        <pc:spChg chg="mod">
          <ac:chgData name="TAKAHASHI Syuuto 高橋 柊人" userId="8e78f6a0-1b1f-4fae-850b-fec16be1eaab" providerId="ADAL" clId="{3A306EDB-C283-44D6-9590-C3117E41AEC3}" dt="2020-09-12T15:26:03.478" v="719" actId="20577"/>
          <ac:spMkLst>
            <pc:docMk/>
            <pc:sldMk cId="2907824042" sldId="258"/>
            <ac:spMk id="8" creationId="{D48030AF-3915-4F62-9EBD-BC7904331787}"/>
          </ac:spMkLst>
        </pc:spChg>
        <pc:spChg chg="add mod">
          <ac:chgData name="TAKAHASHI Syuuto 高橋 柊人" userId="8e78f6a0-1b1f-4fae-850b-fec16be1eaab" providerId="ADAL" clId="{3A306EDB-C283-44D6-9590-C3117E41AEC3}" dt="2020-09-12T14:13:25.130" v="516" actId="20577"/>
          <ac:spMkLst>
            <pc:docMk/>
            <pc:sldMk cId="2907824042" sldId="258"/>
            <ac:spMk id="9" creationId="{EA7900A2-9413-4F99-91A5-725F6F4F11DD}"/>
          </ac:spMkLst>
        </pc:spChg>
        <pc:spChg chg="add del mod">
          <ac:chgData name="TAKAHASHI Syuuto 高橋 柊人" userId="8e78f6a0-1b1f-4fae-850b-fec16be1eaab" providerId="ADAL" clId="{3A306EDB-C283-44D6-9590-C3117E41AEC3}" dt="2020-09-12T14:04:36.757" v="308" actId="478"/>
          <ac:spMkLst>
            <pc:docMk/>
            <pc:sldMk cId="2907824042" sldId="258"/>
            <ac:spMk id="10" creationId="{D4038031-6584-4208-B72D-CA1A45119E72}"/>
          </ac:spMkLst>
        </pc:spChg>
        <pc:spChg chg="add mod">
          <ac:chgData name="TAKAHASHI Syuuto 高橋 柊人" userId="8e78f6a0-1b1f-4fae-850b-fec16be1eaab" providerId="ADAL" clId="{3A306EDB-C283-44D6-9590-C3117E41AEC3}" dt="2020-09-13T02:40:27.351" v="3212" actId="20577"/>
          <ac:spMkLst>
            <pc:docMk/>
            <pc:sldMk cId="2907824042" sldId="258"/>
            <ac:spMk id="11" creationId="{E8C52282-38E3-417F-A7DB-818E3021AE63}"/>
          </ac:spMkLst>
        </pc:spChg>
        <pc:spChg chg="add del mod ord">
          <ac:chgData name="TAKAHASHI Syuuto 高橋 柊人" userId="8e78f6a0-1b1f-4fae-850b-fec16be1eaab" providerId="ADAL" clId="{3A306EDB-C283-44D6-9590-C3117E41AEC3}" dt="2020-09-12T14:05:55.393" v="317" actId="478"/>
          <ac:spMkLst>
            <pc:docMk/>
            <pc:sldMk cId="2907824042" sldId="258"/>
            <ac:spMk id="12" creationId="{33FB4577-31CF-4AFD-BB7E-5F994C4C6337}"/>
          </ac:spMkLst>
        </pc:spChg>
        <pc:spChg chg="add del">
          <ac:chgData name="TAKAHASHI Syuuto 高橋 柊人" userId="8e78f6a0-1b1f-4fae-850b-fec16be1eaab" providerId="ADAL" clId="{3A306EDB-C283-44D6-9590-C3117E41AEC3}" dt="2020-09-12T15:20:24.585" v="588"/>
          <ac:spMkLst>
            <pc:docMk/>
            <pc:sldMk cId="2907824042" sldId="258"/>
            <ac:spMk id="13" creationId="{31EBF544-B5B4-40F5-8116-41CEB5C7F77E}"/>
          </ac:spMkLst>
        </pc:spChg>
        <pc:spChg chg="add mod">
          <ac:chgData name="TAKAHASHI Syuuto 高橋 柊人" userId="8e78f6a0-1b1f-4fae-850b-fec16be1eaab" providerId="ADAL" clId="{3A306EDB-C283-44D6-9590-C3117E41AEC3}" dt="2020-09-12T15:26:08.670" v="729" actId="20577"/>
          <ac:spMkLst>
            <pc:docMk/>
            <pc:sldMk cId="2907824042" sldId="258"/>
            <ac:spMk id="14" creationId="{C93743A5-BCC5-4487-922B-4EB53E56DEE1}"/>
          </ac:spMkLst>
        </pc:spChg>
        <pc:spChg chg="add mod">
          <ac:chgData name="TAKAHASHI Syuuto 高橋 柊人" userId="8e78f6a0-1b1f-4fae-850b-fec16be1eaab" providerId="ADAL" clId="{3A306EDB-C283-44D6-9590-C3117E41AEC3}" dt="2020-09-12T15:40:07.942" v="985" actId="20577"/>
          <ac:spMkLst>
            <pc:docMk/>
            <pc:sldMk cId="2907824042" sldId="258"/>
            <ac:spMk id="15" creationId="{C6E10235-F023-4DD0-80F0-523B9B86CD99}"/>
          </ac:spMkLst>
        </pc:spChg>
        <pc:spChg chg="add del">
          <ac:chgData name="TAKAHASHI Syuuto 高橋 柊人" userId="8e78f6a0-1b1f-4fae-850b-fec16be1eaab" providerId="ADAL" clId="{3A306EDB-C283-44D6-9590-C3117E41AEC3}" dt="2020-09-12T15:32:50.522" v="898"/>
          <ac:spMkLst>
            <pc:docMk/>
            <pc:sldMk cId="2907824042" sldId="258"/>
            <ac:spMk id="16" creationId="{AA4E704A-A71A-4DBB-B864-FA79F6692E63}"/>
          </ac:spMkLst>
        </pc:spChg>
        <pc:spChg chg="add mod">
          <ac:chgData name="TAKAHASHI Syuuto 高橋 柊人" userId="8e78f6a0-1b1f-4fae-850b-fec16be1eaab" providerId="ADAL" clId="{3A306EDB-C283-44D6-9590-C3117E41AEC3}" dt="2020-09-13T02:51:25.550" v="3299" actId="1076"/>
          <ac:spMkLst>
            <pc:docMk/>
            <pc:sldMk cId="2907824042" sldId="258"/>
            <ac:spMk id="17" creationId="{A63609C4-1462-45AE-AD83-1166934302D0}"/>
          </ac:spMkLst>
        </pc:spChg>
        <pc:picChg chg="add mod">
          <ac:chgData name="TAKAHASHI Syuuto 高橋 柊人" userId="8e78f6a0-1b1f-4fae-850b-fec16be1eaab" providerId="ADAL" clId="{3A306EDB-C283-44D6-9590-C3117E41AEC3}" dt="2020-09-12T15:36:49.126" v="931" actId="14100"/>
          <ac:picMkLst>
            <pc:docMk/>
            <pc:sldMk cId="2907824042" sldId="258"/>
            <ac:picMk id="19" creationId="{B59CEA01-60A9-466C-AAA3-9AF70E195EDC}"/>
          </ac:picMkLst>
        </pc:picChg>
      </pc:sldChg>
      <pc:sldChg chg="addSp delSp modSp add">
        <pc:chgData name="TAKAHASHI Syuuto 高橋 柊人" userId="8e78f6a0-1b1f-4fae-850b-fec16be1eaab" providerId="ADAL" clId="{3A306EDB-C283-44D6-9590-C3117E41AEC3}" dt="2020-09-13T01:26:49.667" v="1694" actId="1076"/>
        <pc:sldMkLst>
          <pc:docMk/>
          <pc:sldMk cId="653582746" sldId="259"/>
        </pc:sldMkLst>
        <pc:spChg chg="add mod">
          <ac:chgData name="TAKAHASHI Syuuto 高橋 柊人" userId="8e78f6a0-1b1f-4fae-850b-fec16be1eaab" providerId="ADAL" clId="{3A306EDB-C283-44D6-9590-C3117E41AEC3}" dt="2020-09-13T01:13:07.968" v="1636" actId="1076"/>
          <ac:spMkLst>
            <pc:docMk/>
            <pc:sldMk cId="653582746" sldId="259"/>
            <ac:spMk id="5" creationId="{D0AFFB49-D848-40E4-B84C-2E3AA4275415}"/>
          </ac:spMkLst>
        </pc:spChg>
        <pc:spChg chg="add mod">
          <ac:chgData name="TAKAHASHI Syuuto 高橋 柊人" userId="8e78f6a0-1b1f-4fae-850b-fec16be1eaab" providerId="ADAL" clId="{3A306EDB-C283-44D6-9590-C3117E41AEC3}" dt="2020-09-13T01:13:34.419" v="1648" actId="20577"/>
          <ac:spMkLst>
            <pc:docMk/>
            <pc:sldMk cId="653582746" sldId="259"/>
            <ac:spMk id="6" creationId="{1F0D92D7-69ED-4562-B2AC-DA4FDB41DD19}"/>
          </ac:spMkLst>
        </pc:spChg>
        <pc:spChg chg="mod">
          <ac:chgData name="TAKAHASHI Syuuto 高橋 柊人" userId="8e78f6a0-1b1f-4fae-850b-fec16be1eaab" providerId="ADAL" clId="{3A306EDB-C283-44D6-9590-C3117E41AEC3}" dt="2020-09-12T15:21:04.449" v="634"/>
          <ac:spMkLst>
            <pc:docMk/>
            <pc:sldMk cId="653582746" sldId="259"/>
            <ac:spMk id="7" creationId="{8CCA7914-3930-4685-BCD0-355C6293D845}"/>
          </ac:spMkLst>
        </pc:spChg>
        <pc:spChg chg="mod">
          <ac:chgData name="TAKAHASHI Syuuto 高橋 柊人" userId="8e78f6a0-1b1f-4fae-850b-fec16be1eaab" providerId="ADAL" clId="{3A306EDB-C283-44D6-9590-C3117E41AEC3}" dt="2020-09-12T15:40:40.577" v="1020" actId="207"/>
          <ac:spMkLst>
            <pc:docMk/>
            <pc:sldMk cId="653582746" sldId="259"/>
            <ac:spMk id="8" creationId="{D48030AF-3915-4F62-9EBD-BC7904331787}"/>
          </ac:spMkLst>
        </pc:spChg>
        <pc:spChg chg="mod">
          <ac:chgData name="TAKAHASHI Syuuto 高橋 柊人" userId="8e78f6a0-1b1f-4fae-850b-fec16be1eaab" providerId="ADAL" clId="{3A306EDB-C283-44D6-9590-C3117E41AEC3}" dt="2020-09-12T15:49:15.608" v="1279" actId="115"/>
          <ac:spMkLst>
            <pc:docMk/>
            <pc:sldMk cId="653582746" sldId="259"/>
            <ac:spMk id="9" creationId="{EA7900A2-9413-4F99-91A5-725F6F4F11DD}"/>
          </ac:spMkLst>
        </pc:spChg>
        <pc:spChg chg="add mod">
          <ac:chgData name="TAKAHASHI Syuuto 高橋 柊人" userId="8e78f6a0-1b1f-4fae-850b-fec16be1eaab" providerId="ADAL" clId="{3A306EDB-C283-44D6-9590-C3117E41AEC3}" dt="2020-09-12T15:52:43.447" v="1331"/>
          <ac:spMkLst>
            <pc:docMk/>
            <pc:sldMk cId="653582746" sldId="259"/>
            <ac:spMk id="10" creationId="{E1F5C46D-9D81-4D9C-A2CA-3FB419A55BB8}"/>
          </ac:spMkLst>
        </pc:spChg>
        <pc:spChg chg="del mod">
          <ac:chgData name="TAKAHASHI Syuuto 高橋 柊人" userId="8e78f6a0-1b1f-4fae-850b-fec16be1eaab" providerId="ADAL" clId="{3A306EDB-C283-44D6-9590-C3117E41AEC3}" dt="2020-09-12T15:50:34.630" v="1285" actId="478"/>
          <ac:spMkLst>
            <pc:docMk/>
            <pc:sldMk cId="653582746" sldId="259"/>
            <ac:spMk id="11" creationId="{E8C52282-38E3-417F-A7DB-818E3021AE63}"/>
          </ac:spMkLst>
        </pc:spChg>
        <pc:spChg chg="add mod">
          <ac:chgData name="TAKAHASHI Syuuto 高橋 柊人" userId="8e78f6a0-1b1f-4fae-850b-fec16be1eaab" providerId="ADAL" clId="{3A306EDB-C283-44D6-9590-C3117E41AEC3}" dt="2020-09-12T15:57:11.534" v="1623" actId="14100"/>
          <ac:spMkLst>
            <pc:docMk/>
            <pc:sldMk cId="653582746" sldId="259"/>
            <ac:spMk id="12" creationId="{3296E167-F1CF-4795-9ECF-91BFA0992C99}"/>
          </ac:spMkLst>
        </pc:spChg>
        <pc:spChg chg="add mod">
          <ac:chgData name="TAKAHASHI Syuuto 高橋 柊人" userId="8e78f6a0-1b1f-4fae-850b-fec16be1eaab" providerId="ADAL" clId="{3A306EDB-C283-44D6-9590-C3117E41AEC3}" dt="2020-09-13T01:12:51.071" v="1633" actId="1076"/>
          <ac:spMkLst>
            <pc:docMk/>
            <pc:sldMk cId="653582746" sldId="259"/>
            <ac:spMk id="13" creationId="{ED06BD40-CB31-40E8-A2CB-B84B7B86CF1A}"/>
          </ac:spMkLst>
        </pc:spChg>
        <pc:spChg chg="add mod ord">
          <ac:chgData name="TAKAHASHI Syuuto 高橋 柊人" userId="8e78f6a0-1b1f-4fae-850b-fec16be1eaab" providerId="ADAL" clId="{3A306EDB-C283-44D6-9590-C3117E41AEC3}" dt="2020-09-13T01:26:49.667" v="1694" actId="1076"/>
          <ac:spMkLst>
            <pc:docMk/>
            <pc:sldMk cId="653582746" sldId="259"/>
            <ac:spMk id="17" creationId="{A44DEEE4-8710-43FE-A0BB-1A2132203B38}"/>
          </ac:spMkLst>
        </pc:spChg>
        <pc:spChg chg="add mod">
          <ac:chgData name="TAKAHASHI Syuuto 高橋 柊人" userId="8e78f6a0-1b1f-4fae-850b-fec16be1eaab" providerId="ADAL" clId="{3A306EDB-C283-44D6-9590-C3117E41AEC3}" dt="2020-09-13T01:20:35.512" v="1687" actId="1076"/>
          <ac:spMkLst>
            <pc:docMk/>
            <pc:sldMk cId="653582746" sldId="259"/>
            <ac:spMk id="25" creationId="{EF47B1EA-EBA3-44DF-87F4-54D1426D60E8}"/>
          </ac:spMkLst>
        </pc:spChg>
        <pc:picChg chg="add mod">
          <ac:chgData name="TAKAHASHI Syuuto 高橋 柊人" userId="8e78f6a0-1b1f-4fae-850b-fec16be1eaab" providerId="ADAL" clId="{3A306EDB-C283-44D6-9590-C3117E41AEC3}" dt="2020-09-13T01:16:14.532" v="1652" actId="1076"/>
          <ac:picMkLst>
            <pc:docMk/>
            <pc:sldMk cId="653582746" sldId="259"/>
            <ac:picMk id="14" creationId="{FCA30E93-C09F-4459-B4B7-C80E1F900A18}"/>
          </ac:picMkLst>
        </pc:picChg>
        <pc:picChg chg="add mod">
          <ac:chgData name="TAKAHASHI Syuuto 高橋 柊人" userId="8e78f6a0-1b1f-4fae-850b-fec16be1eaab" providerId="ADAL" clId="{3A306EDB-C283-44D6-9590-C3117E41AEC3}" dt="2020-09-13T01:23:44.095" v="1693" actId="1076"/>
          <ac:picMkLst>
            <pc:docMk/>
            <pc:sldMk cId="653582746" sldId="259"/>
            <ac:picMk id="21" creationId="{A71AD9F5-DD26-4E97-9E5F-A87C008FAABF}"/>
          </ac:picMkLst>
        </pc:picChg>
        <pc:picChg chg="add mod">
          <ac:chgData name="TAKAHASHI Syuuto 高橋 柊人" userId="8e78f6a0-1b1f-4fae-850b-fec16be1eaab" providerId="ADAL" clId="{3A306EDB-C283-44D6-9590-C3117E41AEC3}" dt="2020-09-13T01:18:57.666" v="1679" actId="1076"/>
          <ac:picMkLst>
            <pc:docMk/>
            <pc:sldMk cId="653582746" sldId="259"/>
            <ac:picMk id="22" creationId="{02D3C2AA-3524-4E64-B919-3064D054A517}"/>
          </ac:picMkLst>
        </pc:picChg>
        <pc:cxnChg chg="add mod">
          <ac:chgData name="TAKAHASHI Syuuto 高橋 柊人" userId="8e78f6a0-1b1f-4fae-850b-fec16be1eaab" providerId="ADAL" clId="{3A306EDB-C283-44D6-9590-C3117E41AEC3}" dt="2020-09-12T15:49:50.379" v="1284" actId="692"/>
          <ac:cxnSpMkLst>
            <pc:docMk/>
            <pc:sldMk cId="653582746" sldId="259"/>
            <ac:cxnSpMk id="3" creationId="{1ABDF686-61BA-4424-8ED0-B27F6E50C415}"/>
          </ac:cxnSpMkLst>
        </pc:cxnChg>
        <pc:cxnChg chg="add mod">
          <ac:chgData name="TAKAHASHI Syuuto 高橋 柊人" userId="8e78f6a0-1b1f-4fae-850b-fec16be1eaab" providerId="ADAL" clId="{3A306EDB-C283-44D6-9590-C3117E41AEC3}" dt="2020-09-13T01:17:01.635" v="1661" actId="692"/>
          <ac:cxnSpMkLst>
            <pc:docMk/>
            <pc:sldMk cId="653582746" sldId="259"/>
            <ac:cxnSpMk id="16" creationId="{B9A3977F-6F33-4AD4-8C79-71879A3F0428}"/>
          </ac:cxnSpMkLst>
        </pc:cxnChg>
        <pc:cxnChg chg="add mod">
          <ac:chgData name="TAKAHASHI Syuuto 高橋 柊人" userId="8e78f6a0-1b1f-4fae-850b-fec16be1eaab" providerId="ADAL" clId="{3A306EDB-C283-44D6-9590-C3117E41AEC3}" dt="2020-09-13T01:17:56.816" v="1669" actId="14100"/>
          <ac:cxnSpMkLst>
            <pc:docMk/>
            <pc:sldMk cId="653582746" sldId="259"/>
            <ac:cxnSpMk id="18" creationId="{4BE685D0-62D8-487F-BBBA-8D2F87C11B27}"/>
          </ac:cxnSpMkLst>
        </pc:cxnChg>
        <pc:cxnChg chg="add mod">
          <ac:chgData name="TAKAHASHI Syuuto 高橋 柊人" userId="8e78f6a0-1b1f-4fae-850b-fec16be1eaab" providerId="ADAL" clId="{3A306EDB-C283-44D6-9590-C3117E41AEC3}" dt="2020-09-13T01:19:12.504" v="1683" actId="692"/>
          <ac:cxnSpMkLst>
            <pc:docMk/>
            <pc:sldMk cId="653582746" sldId="259"/>
            <ac:cxnSpMk id="24" creationId="{D1B98D90-A6A3-4EAD-9546-B73F39C95F1C}"/>
          </ac:cxnSpMkLst>
        </pc:cxnChg>
      </pc:sldChg>
      <pc:sldChg chg="addSp delSp modSp add modAnim">
        <pc:chgData name="TAKAHASHI Syuuto 高橋 柊人" userId="8e78f6a0-1b1f-4fae-850b-fec16be1eaab" providerId="ADAL" clId="{3A306EDB-C283-44D6-9590-C3117E41AEC3}" dt="2020-09-14T02:36:53.396" v="6893" actId="14100"/>
        <pc:sldMkLst>
          <pc:docMk/>
          <pc:sldMk cId="697028256" sldId="260"/>
        </pc:sldMkLst>
        <pc:spChg chg="mod">
          <ac:chgData name="TAKAHASHI Syuuto 高橋 柊人" userId="8e78f6a0-1b1f-4fae-850b-fec16be1eaab" providerId="ADAL" clId="{3A306EDB-C283-44D6-9590-C3117E41AEC3}" dt="2020-09-12T15:21:44.430" v="685" actId="20577"/>
          <ac:spMkLst>
            <pc:docMk/>
            <pc:sldMk cId="697028256" sldId="260"/>
            <ac:spMk id="7" creationId="{8CCA7914-3930-4685-BCD0-355C6293D845}"/>
          </ac:spMkLst>
        </pc:spChg>
        <pc:spChg chg="mod">
          <ac:chgData name="TAKAHASHI Syuuto 高橋 柊人" userId="8e78f6a0-1b1f-4fae-850b-fec16be1eaab" providerId="ADAL" clId="{3A306EDB-C283-44D6-9590-C3117E41AEC3}" dt="2020-09-13T01:33:46.815" v="1817" actId="20577"/>
          <ac:spMkLst>
            <pc:docMk/>
            <pc:sldMk cId="697028256" sldId="260"/>
            <ac:spMk id="8" creationId="{D48030AF-3915-4F62-9EBD-BC7904331787}"/>
          </ac:spMkLst>
        </pc:spChg>
        <pc:spChg chg="add del mod">
          <ac:chgData name="TAKAHASHI Syuuto 高橋 柊人" userId="8e78f6a0-1b1f-4fae-850b-fec16be1eaab" providerId="ADAL" clId="{3A306EDB-C283-44D6-9590-C3117E41AEC3}" dt="2020-09-13T01:53:46.428" v="2568" actId="1076"/>
          <ac:spMkLst>
            <pc:docMk/>
            <pc:sldMk cId="697028256" sldId="260"/>
            <ac:spMk id="9" creationId="{EA7900A2-9413-4F99-91A5-725F6F4F11DD}"/>
          </ac:spMkLst>
        </pc:spChg>
        <pc:spChg chg="add del mod">
          <ac:chgData name="TAKAHASHI Syuuto 高橋 柊人" userId="8e78f6a0-1b1f-4fae-850b-fec16be1eaab" providerId="ADAL" clId="{3A306EDB-C283-44D6-9590-C3117E41AEC3}" dt="2020-09-13T01:31:20.731" v="1744"/>
          <ac:spMkLst>
            <pc:docMk/>
            <pc:sldMk cId="697028256" sldId="260"/>
            <ac:spMk id="10" creationId="{8218D259-686F-4DB4-94AD-4274CD9B4286}"/>
          </ac:spMkLst>
        </pc:spChg>
        <pc:spChg chg="add del">
          <ac:chgData name="TAKAHASHI Syuuto 高橋 柊人" userId="8e78f6a0-1b1f-4fae-850b-fec16be1eaab" providerId="ADAL" clId="{3A306EDB-C283-44D6-9590-C3117E41AEC3}" dt="2020-09-13T01:34:02.740" v="1821" actId="478"/>
          <ac:spMkLst>
            <pc:docMk/>
            <pc:sldMk cId="697028256" sldId="260"/>
            <ac:spMk id="11" creationId="{E8C52282-38E3-417F-A7DB-818E3021AE63}"/>
          </ac:spMkLst>
        </pc:spChg>
        <pc:spChg chg="add del mod">
          <ac:chgData name="TAKAHASHI Syuuto 高橋 柊人" userId="8e78f6a0-1b1f-4fae-850b-fec16be1eaab" providerId="ADAL" clId="{3A306EDB-C283-44D6-9590-C3117E41AEC3}" dt="2020-09-13T01:31:20.731" v="1744"/>
          <ac:spMkLst>
            <pc:docMk/>
            <pc:sldMk cId="697028256" sldId="260"/>
            <ac:spMk id="12" creationId="{5EC335A2-298A-4B88-9FB6-AD4B44CA2159}"/>
          </ac:spMkLst>
        </pc:spChg>
        <pc:spChg chg="add del mod">
          <ac:chgData name="TAKAHASHI Syuuto 高橋 柊人" userId="8e78f6a0-1b1f-4fae-850b-fec16be1eaab" providerId="ADAL" clId="{3A306EDB-C283-44D6-9590-C3117E41AEC3}" dt="2020-09-13T01:31:20.731" v="1744"/>
          <ac:spMkLst>
            <pc:docMk/>
            <pc:sldMk cId="697028256" sldId="260"/>
            <ac:spMk id="13" creationId="{42AC3D56-1C2C-427B-AD58-955D560DE2FB}"/>
          </ac:spMkLst>
        </pc:spChg>
        <pc:spChg chg="add del mod">
          <ac:chgData name="TAKAHASHI Syuuto 高橋 柊人" userId="8e78f6a0-1b1f-4fae-850b-fec16be1eaab" providerId="ADAL" clId="{3A306EDB-C283-44D6-9590-C3117E41AEC3}" dt="2020-09-13T01:31:20.731" v="1744"/>
          <ac:spMkLst>
            <pc:docMk/>
            <pc:sldMk cId="697028256" sldId="260"/>
            <ac:spMk id="14" creationId="{D35DBE8F-9C68-43A9-A840-88EA2D7CDF76}"/>
          </ac:spMkLst>
        </pc:spChg>
        <pc:spChg chg="add del mod">
          <ac:chgData name="TAKAHASHI Syuuto 高橋 柊人" userId="8e78f6a0-1b1f-4fae-850b-fec16be1eaab" providerId="ADAL" clId="{3A306EDB-C283-44D6-9590-C3117E41AEC3}" dt="2020-09-13T01:31:20.731" v="1744"/>
          <ac:spMkLst>
            <pc:docMk/>
            <pc:sldMk cId="697028256" sldId="260"/>
            <ac:spMk id="15" creationId="{B3C662A5-1DBD-4380-BF83-64B654D64A25}"/>
          </ac:spMkLst>
        </pc:spChg>
        <pc:spChg chg="add del mod">
          <ac:chgData name="TAKAHASHI Syuuto 高橋 柊人" userId="8e78f6a0-1b1f-4fae-850b-fec16be1eaab" providerId="ADAL" clId="{3A306EDB-C283-44D6-9590-C3117E41AEC3}" dt="2020-09-13T01:31:20.731" v="1744"/>
          <ac:spMkLst>
            <pc:docMk/>
            <pc:sldMk cId="697028256" sldId="260"/>
            <ac:spMk id="16" creationId="{A5D753BB-149D-42F1-B4EB-2160CC340BF4}"/>
          </ac:spMkLst>
        </pc:spChg>
        <pc:spChg chg="add del mod">
          <ac:chgData name="TAKAHASHI Syuuto 高橋 柊人" userId="8e78f6a0-1b1f-4fae-850b-fec16be1eaab" providerId="ADAL" clId="{3A306EDB-C283-44D6-9590-C3117E41AEC3}" dt="2020-09-13T01:31:20.731" v="1744"/>
          <ac:spMkLst>
            <pc:docMk/>
            <pc:sldMk cId="697028256" sldId="260"/>
            <ac:spMk id="21" creationId="{DE7EC974-7249-4B3E-8DC4-B9225F029B4D}"/>
          </ac:spMkLst>
        </pc:spChg>
        <pc:spChg chg="add del mod">
          <ac:chgData name="TAKAHASHI Syuuto 高橋 柊人" userId="8e78f6a0-1b1f-4fae-850b-fec16be1eaab" providerId="ADAL" clId="{3A306EDB-C283-44D6-9590-C3117E41AEC3}" dt="2020-09-13T01:31:20.731" v="1744"/>
          <ac:spMkLst>
            <pc:docMk/>
            <pc:sldMk cId="697028256" sldId="260"/>
            <ac:spMk id="22" creationId="{766269AC-B5A2-4F4B-A55F-585C6BB981BA}"/>
          </ac:spMkLst>
        </pc:spChg>
        <pc:spChg chg="add del mod">
          <ac:chgData name="TAKAHASHI Syuuto 高橋 柊人" userId="8e78f6a0-1b1f-4fae-850b-fec16be1eaab" providerId="ADAL" clId="{3A306EDB-C283-44D6-9590-C3117E41AEC3}" dt="2020-09-13T01:31:20.731" v="1744"/>
          <ac:spMkLst>
            <pc:docMk/>
            <pc:sldMk cId="697028256" sldId="260"/>
            <ac:spMk id="23" creationId="{618F6C9A-113A-4D4D-8E47-4E7A3746639C}"/>
          </ac:spMkLst>
        </pc:spChg>
        <pc:spChg chg="add del mod">
          <ac:chgData name="TAKAHASHI Syuuto 高橋 柊人" userId="8e78f6a0-1b1f-4fae-850b-fec16be1eaab" providerId="ADAL" clId="{3A306EDB-C283-44D6-9590-C3117E41AEC3}" dt="2020-09-13T01:31:20.731" v="1744"/>
          <ac:spMkLst>
            <pc:docMk/>
            <pc:sldMk cId="697028256" sldId="260"/>
            <ac:spMk id="24" creationId="{82F3681A-D6A1-4A4D-A0B0-3516611D7CE1}"/>
          </ac:spMkLst>
        </pc:spChg>
        <pc:spChg chg="add del mod">
          <ac:chgData name="TAKAHASHI Syuuto 高橋 柊人" userId="8e78f6a0-1b1f-4fae-850b-fec16be1eaab" providerId="ADAL" clId="{3A306EDB-C283-44D6-9590-C3117E41AEC3}" dt="2020-09-13T01:31:20.731" v="1744"/>
          <ac:spMkLst>
            <pc:docMk/>
            <pc:sldMk cId="697028256" sldId="260"/>
            <ac:spMk id="25" creationId="{BA760196-2676-47AA-ABC6-DAE160FF0665}"/>
          </ac:spMkLst>
        </pc:spChg>
        <pc:spChg chg="add del mod">
          <ac:chgData name="TAKAHASHI Syuuto 高橋 柊人" userId="8e78f6a0-1b1f-4fae-850b-fec16be1eaab" providerId="ADAL" clId="{3A306EDB-C283-44D6-9590-C3117E41AEC3}" dt="2020-09-13T01:31:20.731" v="1744"/>
          <ac:spMkLst>
            <pc:docMk/>
            <pc:sldMk cId="697028256" sldId="260"/>
            <ac:spMk id="26" creationId="{845437C7-0A65-4F6E-8E40-18FD4CECEC6A}"/>
          </ac:spMkLst>
        </pc:spChg>
        <pc:spChg chg="add del mod">
          <ac:chgData name="TAKAHASHI Syuuto 高橋 柊人" userId="8e78f6a0-1b1f-4fae-850b-fec16be1eaab" providerId="ADAL" clId="{3A306EDB-C283-44D6-9590-C3117E41AEC3}" dt="2020-09-13T01:49:19.798" v="2197" actId="478"/>
          <ac:spMkLst>
            <pc:docMk/>
            <pc:sldMk cId="697028256" sldId="260"/>
            <ac:spMk id="28" creationId="{D6D5BB31-4A4A-4F48-A4DC-013283B3635F}"/>
          </ac:spMkLst>
        </pc:spChg>
        <pc:spChg chg="add mod">
          <ac:chgData name="TAKAHASHI Syuuto 高橋 柊人" userId="8e78f6a0-1b1f-4fae-850b-fec16be1eaab" providerId="ADAL" clId="{3A306EDB-C283-44D6-9590-C3117E41AEC3}" dt="2020-09-13T02:30:25.570" v="3144" actId="1076"/>
          <ac:spMkLst>
            <pc:docMk/>
            <pc:sldMk cId="697028256" sldId="260"/>
            <ac:spMk id="29" creationId="{F2A12BA4-A9B5-440D-9E17-A5CA80B2257D}"/>
          </ac:spMkLst>
        </pc:spChg>
        <pc:spChg chg="add mod">
          <ac:chgData name="TAKAHASHI Syuuto 高橋 柊人" userId="8e78f6a0-1b1f-4fae-850b-fec16be1eaab" providerId="ADAL" clId="{3A306EDB-C283-44D6-9590-C3117E41AEC3}" dt="2020-09-13T02:03:57.259" v="2649" actId="14100"/>
          <ac:spMkLst>
            <pc:docMk/>
            <pc:sldMk cId="697028256" sldId="260"/>
            <ac:spMk id="30" creationId="{E30C937B-AA81-4CFE-96C5-E5395AA74D34}"/>
          </ac:spMkLst>
        </pc:spChg>
        <pc:spChg chg="add mod">
          <ac:chgData name="TAKAHASHI Syuuto 高橋 柊人" userId="8e78f6a0-1b1f-4fae-850b-fec16be1eaab" providerId="ADAL" clId="{3A306EDB-C283-44D6-9590-C3117E41AEC3}" dt="2020-09-13T01:54:11.989" v="2569" actId="1076"/>
          <ac:spMkLst>
            <pc:docMk/>
            <pc:sldMk cId="697028256" sldId="260"/>
            <ac:spMk id="31" creationId="{6FEA9EF4-2691-4594-BE33-3787215E929F}"/>
          </ac:spMkLst>
        </pc:spChg>
        <pc:spChg chg="add mod">
          <ac:chgData name="TAKAHASHI Syuuto 高橋 柊人" userId="8e78f6a0-1b1f-4fae-850b-fec16be1eaab" providerId="ADAL" clId="{3A306EDB-C283-44D6-9590-C3117E41AEC3}" dt="2020-09-13T01:54:11.989" v="2569" actId="1076"/>
          <ac:spMkLst>
            <pc:docMk/>
            <pc:sldMk cId="697028256" sldId="260"/>
            <ac:spMk id="32" creationId="{C72D0EF4-1AB3-472D-94CB-0D696658CA2A}"/>
          </ac:spMkLst>
        </pc:spChg>
        <pc:spChg chg="add mod">
          <ac:chgData name="TAKAHASHI Syuuto 高橋 柊人" userId="8e78f6a0-1b1f-4fae-850b-fec16be1eaab" providerId="ADAL" clId="{3A306EDB-C283-44D6-9590-C3117E41AEC3}" dt="2020-09-13T01:54:11.989" v="2569" actId="1076"/>
          <ac:spMkLst>
            <pc:docMk/>
            <pc:sldMk cId="697028256" sldId="260"/>
            <ac:spMk id="33" creationId="{EEE52D96-FF94-4DE6-B067-01A72F0E0041}"/>
          </ac:spMkLst>
        </pc:spChg>
        <pc:spChg chg="add mod">
          <ac:chgData name="TAKAHASHI Syuuto 高橋 柊人" userId="8e78f6a0-1b1f-4fae-850b-fec16be1eaab" providerId="ADAL" clId="{3A306EDB-C283-44D6-9590-C3117E41AEC3}" dt="2020-09-13T01:54:11.989" v="2569" actId="1076"/>
          <ac:spMkLst>
            <pc:docMk/>
            <pc:sldMk cId="697028256" sldId="260"/>
            <ac:spMk id="34" creationId="{A65F7472-5DE4-4F90-B329-3F6A45C58AD8}"/>
          </ac:spMkLst>
        </pc:spChg>
        <pc:spChg chg="add mod">
          <ac:chgData name="TAKAHASHI Syuuto 高橋 柊人" userId="8e78f6a0-1b1f-4fae-850b-fec16be1eaab" providerId="ADAL" clId="{3A306EDB-C283-44D6-9590-C3117E41AEC3}" dt="2020-09-13T02:18:32.194" v="2779" actId="1076"/>
          <ac:spMkLst>
            <pc:docMk/>
            <pc:sldMk cId="697028256" sldId="260"/>
            <ac:spMk id="35" creationId="{0CFCB84A-3D79-4300-9E4E-560D3706B254}"/>
          </ac:spMkLst>
        </pc:spChg>
        <pc:spChg chg="add mod">
          <ac:chgData name="TAKAHASHI Syuuto 高橋 柊人" userId="8e78f6a0-1b1f-4fae-850b-fec16be1eaab" providerId="ADAL" clId="{3A306EDB-C283-44D6-9590-C3117E41AEC3}" dt="2020-09-14T02:36:53.396" v="6893" actId="14100"/>
          <ac:spMkLst>
            <pc:docMk/>
            <pc:sldMk cId="697028256" sldId="260"/>
            <ac:spMk id="42" creationId="{F54D38FC-24C6-4699-876D-B1C0BC113570}"/>
          </ac:spMkLst>
        </pc:spChg>
        <pc:spChg chg="add mod">
          <ac:chgData name="TAKAHASHI Syuuto 高橋 柊人" userId="8e78f6a0-1b1f-4fae-850b-fec16be1eaab" providerId="ADAL" clId="{3A306EDB-C283-44D6-9590-C3117E41AEC3}" dt="2020-09-13T01:59:59.019" v="2643" actId="20577"/>
          <ac:spMkLst>
            <pc:docMk/>
            <pc:sldMk cId="697028256" sldId="260"/>
            <ac:spMk id="43" creationId="{F931113F-FBC1-447E-82AD-8341266CAC84}"/>
          </ac:spMkLst>
        </pc:spChg>
        <pc:spChg chg="add mod">
          <ac:chgData name="TAKAHASHI Syuuto 高橋 柊人" userId="8e78f6a0-1b1f-4fae-850b-fec16be1eaab" providerId="ADAL" clId="{3A306EDB-C283-44D6-9590-C3117E41AEC3}" dt="2020-09-13T01:59:55.272" v="2641" actId="1076"/>
          <ac:spMkLst>
            <pc:docMk/>
            <pc:sldMk cId="697028256" sldId="260"/>
            <ac:spMk id="44" creationId="{2D9CF56E-2AD9-4B87-9BFC-EA09BE5C0D60}"/>
          </ac:spMkLst>
        </pc:spChg>
        <pc:spChg chg="add mod">
          <ac:chgData name="TAKAHASHI Syuuto 高橋 柊人" userId="8e78f6a0-1b1f-4fae-850b-fec16be1eaab" providerId="ADAL" clId="{3A306EDB-C283-44D6-9590-C3117E41AEC3}" dt="2020-09-13T02:00:06.398" v="2647" actId="20577"/>
          <ac:spMkLst>
            <pc:docMk/>
            <pc:sldMk cId="697028256" sldId="260"/>
            <ac:spMk id="45" creationId="{03951376-E74B-4E62-99DC-1D6DBC6F03C1}"/>
          </ac:spMkLst>
        </pc:spChg>
        <pc:spChg chg="add mod">
          <ac:chgData name="TAKAHASHI Syuuto 高橋 柊人" userId="8e78f6a0-1b1f-4fae-850b-fec16be1eaab" providerId="ADAL" clId="{3A306EDB-C283-44D6-9590-C3117E41AEC3}" dt="2020-09-13T02:13:44.401" v="2714" actId="1076"/>
          <ac:spMkLst>
            <pc:docMk/>
            <pc:sldMk cId="697028256" sldId="260"/>
            <ac:spMk id="46" creationId="{E70E95D9-4B08-4153-8DE3-86C79DFEC085}"/>
          </ac:spMkLst>
        </pc:spChg>
        <pc:spChg chg="add mod">
          <ac:chgData name="TAKAHASHI Syuuto 高橋 柊人" userId="8e78f6a0-1b1f-4fae-850b-fec16be1eaab" providerId="ADAL" clId="{3A306EDB-C283-44D6-9590-C3117E41AEC3}" dt="2020-09-13T02:13:58.273" v="2719" actId="20577"/>
          <ac:spMkLst>
            <pc:docMk/>
            <pc:sldMk cId="697028256" sldId="260"/>
            <ac:spMk id="47" creationId="{01895BAE-1C7A-4790-9EFD-B80FF28EFE60}"/>
          </ac:spMkLst>
        </pc:spChg>
        <pc:spChg chg="add mod">
          <ac:chgData name="TAKAHASHI Syuuto 高橋 柊人" userId="8e78f6a0-1b1f-4fae-850b-fec16be1eaab" providerId="ADAL" clId="{3A306EDB-C283-44D6-9590-C3117E41AEC3}" dt="2020-09-13T02:14:13.191" v="2725" actId="20577"/>
          <ac:spMkLst>
            <pc:docMk/>
            <pc:sldMk cId="697028256" sldId="260"/>
            <ac:spMk id="48" creationId="{07923449-0254-4E86-9A3C-DF0B0543051E}"/>
          </ac:spMkLst>
        </pc:spChg>
        <pc:spChg chg="add del mod">
          <ac:chgData name="TAKAHASHI Syuuto 高橋 柊人" userId="8e78f6a0-1b1f-4fae-850b-fec16be1eaab" providerId="ADAL" clId="{3A306EDB-C283-44D6-9590-C3117E41AEC3}" dt="2020-09-13T02:23:05.907" v="2949" actId="478"/>
          <ac:spMkLst>
            <pc:docMk/>
            <pc:sldMk cId="697028256" sldId="260"/>
            <ac:spMk id="57" creationId="{3C2478F1-38DC-4676-817F-455555DFDE83}"/>
          </ac:spMkLst>
        </pc:spChg>
        <pc:spChg chg="add mod">
          <ac:chgData name="TAKAHASHI Syuuto 高橋 柊人" userId="8e78f6a0-1b1f-4fae-850b-fec16be1eaab" providerId="ADAL" clId="{3A306EDB-C283-44D6-9590-C3117E41AEC3}" dt="2020-09-13T02:23:03.508" v="2948" actId="2085"/>
          <ac:spMkLst>
            <pc:docMk/>
            <pc:sldMk cId="697028256" sldId="260"/>
            <ac:spMk id="58" creationId="{B0996264-3428-48A2-8092-A65EE400944C}"/>
          </ac:spMkLst>
        </pc:spChg>
        <pc:spChg chg="add mod">
          <ac:chgData name="TAKAHASHI Syuuto 高橋 柊人" userId="8e78f6a0-1b1f-4fae-850b-fec16be1eaab" providerId="ADAL" clId="{3A306EDB-C283-44D6-9590-C3117E41AEC3}" dt="2020-09-13T02:23:09.771" v="2951" actId="1076"/>
          <ac:spMkLst>
            <pc:docMk/>
            <pc:sldMk cId="697028256" sldId="260"/>
            <ac:spMk id="59" creationId="{671C4DC1-50CD-40F1-8890-52C3DD43397E}"/>
          </ac:spMkLst>
        </pc:spChg>
        <pc:spChg chg="add mod">
          <ac:chgData name="TAKAHASHI Syuuto 高橋 柊人" userId="8e78f6a0-1b1f-4fae-850b-fec16be1eaab" providerId="ADAL" clId="{3A306EDB-C283-44D6-9590-C3117E41AEC3}" dt="2020-09-13T02:30:32.375" v="3146" actId="1076"/>
          <ac:spMkLst>
            <pc:docMk/>
            <pc:sldMk cId="697028256" sldId="260"/>
            <ac:spMk id="60" creationId="{C7BD04AB-55DA-4945-A524-EB544B1D8D87}"/>
          </ac:spMkLst>
        </pc:spChg>
        <pc:picChg chg="add del mod">
          <ac:chgData name="TAKAHASHI Syuuto 高橋 柊人" userId="8e78f6a0-1b1f-4fae-850b-fec16be1eaab" providerId="ADAL" clId="{3A306EDB-C283-44D6-9590-C3117E41AEC3}" dt="2020-09-13T01:49:17.481" v="2196" actId="478"/>
          <ac:picMkLst>
            <pc:docMk/>
            <pc:sldMk cId="697028256" sldId="260"/>
            <ac:picMk id="27" creationId="{AF5F001A-7394-4F76-8830-CFBF561442DE}"/>
          </ac:picMkLst>
        </pc:picChg>
        <pc:cxnChg chg="add del mod">
          <ac:chgData name="TAKAHASHI Syuuto 高橋 柊人" userId="8e78f6a0-1b1f-4fae-850b-fec16be1eaab" providerId="ADAL" clId="{3A306EDB-C283-44D6-9590-C3117E41AEC3}" dt="2020-09-13T01:31:20.731" v="1744"/>
          <ac:cxnSpMkLst>
            <pc:docMk/>
            <pc:sldMk cId="697028256" sldId="260"/>
            <ac:cxnSpMk id="17" creationId="{13056330-3629-45AC-A409-E840D011FED4}"/>
          </ac:cxnSpMkLst>
        </pc:cxnChg>
        <pc:cxnChg chg="add del mod">
          <ac:chgData name="TAKAHASHI Syuuto 高橋 柊人" userId="8e78f6a0-1b1f-4fae-850b-fec16be1eaab" providerId="ADAL" clId="{3A306EDB-C283-44D6-9590-C3117E41AEC3}" dt="2020-09-13T01:31:20.731" v="1744"/>
          <ac:cxnSpMkLst>
            <pc:docMk/>
            <pc:sldMk cId="697028256" sldId="260"/>
            <ac:cxnSpMk id="18" creationId="{55A882A7-D733-41BA-BAB5-713FE6ABA71F}"/>
          </ac:cxnSpMkLst>
        </pc:cxnChg>
        <pc:cxnChg chg="add del mod">
          <ac:chgData name="TAKAHASHI Syuuto 高橋 柊人" userId="8e78f6a0-1b1f-4fae-850b-fec16be1eaab" providerId="ADAL" clId="{3A306EDB-C283-44D6-9590-C3117E41AEC3}" dt="2020-09-13T01:31:20.731" v="1744"/>
          <ac:cxnSpMkLst>
            <pc:docMk/>
            <pc:sldMk cId="697028256" sldId="260"/>
            <ac:cxnSpMk id="19" creationId="{FCC8AD9D-709F-429E-BC54-22B0CF1A30DE}"/>
          </ac:cxnSpMkLst>
        </pc:cxnChg>
        <pc:cxnChg chg="add del mod">
          <ac:chgData name="TAKAHASHI Syuuto 高橋 柊人" userId="8e78f6a0-1b1f-4fae-850b-fec16be1eaab" providerId="ADAL" clId="{3A306EDB-C283-44D6-9590-C3117E41AEC3}" dt="2020-09-13T01:31:20.731" v="1744"/>
          <ac:cxnSpMkLst>
            <pc:docMk/>
            <pc:sldMk cId="697028256" sldId="260"/>
            <ac:cxnSpMk id="20" creationId="{F4FC1114-9260-4ADD-AA00-8C348F328F29}"/>
          </ac:cxnSpMkLst>
        </pc:cxnChg>
        <pc:cxnChg chg="add mod">
          <ac:chgData name="TAKAHASHI Syuuto 高橋 柊人" userId="8e78f6a0-1b1f-4fae-850b-fec16be1eaab" providerId="ADAL" clId="{3A306EDB-C283-44D6-9590-C3117E41AEC3}" dt="2020-09-13T01:54:11.989" v="2569" actId="1076"/>
          <ac:cxnSpMkLst>
            <pc:docMk/>
            <pc:sldMk cId="697028256" sldId="260"/>
            <ac:cxnSpMk id="37" creationId="{019B604A-AAA7-4F60-BEF0-B1A2103998B6}"/>
          </ac:cxnSpMkLst>
        </pc:cxnChg>
        <pc:cxnChg chg="add mod">
          <ac:chgData name="TAKAHASHI Syuuto 高橋 柊人" userId="8e78f6a0-1b1f-4fae-850b-fec16be1eaab" providerId="ADAL" clId="{3A306EDB-C283-44D6-9590-C3117E41AEC3}" dt="2020-09-13T01:54:11.989" v="2569" actId="1076"/>
          <ac:cxnSpMkLst>
            <pc:docMk/>
            <pc:sldMk cId="697028256" sldId="260"/>
            <ac:cxnSpMk id="38" creationId="{327566C7-33D5-4573-BB5B-06903EC5919F}"/>
          </ac:cxnSpMkLst>
        </pc:cxnChg>
        <pc:cxnChg chg="add mod">
          <ac:chgData name="TAKAHASHI Syuuto 高橋 柊人" userId="8e78f6a0-1b1f-4fae-850b-fec16be1eaab" providerId="ADAL" clId="{3A306EDB-C283-44D6-9590-C3117E41AEC3}" dt="2020-09-13T01:54:11.989" v="2569" actId="1076"/>
          <ac:cxnSpMkLst>
            <pc:docMk/>
            <pc:sldMk cId="697028256" sldId="260"/>
            <ac:cxnSpMk id="40" creationId="{2A01788C-FBAD-45D5-B8C4-73697026D31A}"/>
          </ac:cxnSpMkLst>
        </pc:cxnChg>
        <pc:cxnChg chg="add mod">
          <ac:chgData name="TAKAHASHI Syuuto 高橋 柊人" userId="8e78f6a0-1b1f-4fae-850b-fec16be1eaab" providerId="ADAL" clId="{3A306EDB-C283-44D6-9590-C3117E41AEC3}" dt="2020-09-13T02:18:43.740" v="2783" actId="692"/>
          <ac:cxnSpMkLst>
            <pc:docMk/>
            <pc:sldMk cId="697028256" sldId="260"/>
            <ac:cxnSpMk id="50" creationId="{2799AFE5-F21C-4EB7-8375-406EAD4B05D7}"/>
          </ac:cxnSpMkLst>
        </pc:cxnChg>
        <pc:cxnChg chg="add mod">
          <ac:chgData name="TAKAHASHI Syuuto 高橋 柊人" userId="8e78f6a0-1b1f-4fae-850b-fec16be1eaab" providerId="ADAL" clId="{3A306EDB-C283-44D6-9590-C3117E41AEC3}" dt="2020-09-13T02:18:57.379" v="2786" actId="14100"/>
          <ac:cxnSpMkLst>
            <pc:docMk/>
            <pc:sldMk cId="697028256" sldId="260"/>
            <ac:cxnSpMk id="51" creationId="{C2C0E531-BC8D-4938-BF2A-14F93920EF13}"/>
          </ac:cxnSpMkLst>
        </pc:cxnChg>
        <pc:cxnChg chg="add mod">
          <ac:chgData name="TAKAHASHI Syuuto 高橋 柊人" userId="8e78f6a0-1b1f-4fae-850b-fec16be1eaab" providerId="ADAL" clId="{3A306EDB-C283-44D6-9590-C3117E41AEC3}" dt="2020-09-13T02:19:07.028" v="2790" actId="14100"/>
          <ac:cxnSpMkLst>
            <pc:docMk/>
            <pc:sldMk cId="697028256" sldId="260"/>
            <ac:cxnSpMk id="54" creationId="{ADF85820-7F5C-41C6-A471-48E25B1A0C56}"/>
          </ac:cxnSpMkLst>
        </pc:cxnChg>
      </pc:sldChg>
      <pc:sldChg chg="modSp add">
        <pc:chgData name="TAKAHASHI Syuuto 高橋 柊人" userId="8e78f6a0-1b1f-4fae-850b-fec16be1eaab" providerId="ADAL" clId="{3A306EDB-C283-44D6-9590-C3117E41AEC3}" dt="2020-09-13T02:43:21.199" v="3236"/>
        <pc:sldMkLst>
          <pc:docMk/>
          <pc:sldMk cId="2739739061" sldId="261"/>
        </pc:sldMkLst>
        <pc:spChg chg="mod">
          <ac:chgData name="TAKAHASHI Syuuto 高橋 柊人" userId="8e78f6a0-1b1f-4fae-850b-fec16be1eaab" providerId="ADAL" clId="{3A306EDB-C283-44D6-9590-C3117E41AEC3}" dt="2020-09-13T02:43:21.199" v="3236"/>
          <ac:spMkLst>
            <pc:docMk/>
            <pc:sldMk cId="2739739061" sldId="261"/>
            <ac:spMk id="7" creationId="{8CCA7914-3930-4685-BCD0-355C6293D845}"/>
          </ac:spMkLst>
        </pc:spChg>
      </pc:sldChg>
      <pc:sldChg chg="addSp delSp modSp add modAnim">
        <pc:chgData name="TAKAHASHI Syuuto 高橋 柊人" userId="8e78f6a0-1b1f-4fae-850b-fec16be1eaab" providerId="ADAL" clId="{3A306EDB-C283-44D6-9590-C3117E41AEC3}" dt="2020-09-13T14:45:47.527" v="6340"/>
        <pc:sldMkLst>
          <pc:docMk/>
          <pc:sldMk cId="323814948" sldId="262"/>
        </pc:sldMkLst>
        <pc:spChg chg="mod">
          <ac:chgData name="TAKAHASHI Syuuto 高橋 柊人" userId="8e78f6a0-1b1f-4fae-850b-fec16be1eaab" providerId="ADAL" clId="{3A306EDB-C283-44D6-9590-C3117E41AEC3}" dt="2020-09-13T13:34:46.953" v="5305" actId="20577"/>
          <ac:spMkLst>
            <pc:docMk/>
            <pc:sldMk cId="323814948" sldId="262"/>
            <ac:spMk id="7" creationId="{8CCA7914-3930-4685-BCD0-355C6293D845}"/>
          </ac:spMkLst>
        </pc:spChg>
        <pc:spChg chg="mod">
          <ac:chgData name="TAKAHASHI Syuuto 高橋 柊人" userId="8e78f6a0-1b1f-4fae-850b-fec16be1eaab" providerId="ADAL" clId="{3A306EDB-C283-44D6-9590-C3117E41AEC3}" dt="2020-09-13T02:44:56.631" v="3294"/>
          <ac:spMkLst>
            <pc:docMk/>
            <pc:sldMk cId="323814948" sldId="262"/>
            <ac:spMk id="8" creationId="{D48030AF-3915-4F62-9EBD-BC7904331787}"/>
          </ac:spMkLst>
        </pc:spChg>
        <pc:spChg chg="mod">
          <ac:chgData name="TAKAHASHI Syuuto 高橋 柊人" userId="8e78f6a0-1b1f-4fae-850b-fec16be1eaab" providerId="ADAL" clId="{3A306EDB-C283-44D6-9590-C3117E41AEC3}" dt="2020-09-13T13:17:49.422" v="4470" actId="20577"/>
          <ac:spMkLst>
            <pc:docMk/>
            <pc:sldMk cId="323814948" sldId="262"/>
            <ac:spMk id="9" creationId="{EA7900A2-9413-4F99-91A5-725F6F4F11DD}"/>
          </ac:spMkLst>
        </pc:spChg>
        <pc:spChg chg="add del mod">
          <ac:chgData name="TAKAHASHI Syuuto 高橋 柊人" userId="8e78f6a0-1b1f-4fae-850b-fec16be1eaab" providerId="ADAL" clId="{3A306EDB-C283-44D6-9590-C3117E41AEC3}" dt="2020-09-13T03:16:00.775" v="4001" actId="478"/>
          <ac:spMkLst>
            <pc:docMk/>
            <pc:sldMk cId="323814948" sldId="262"/>
            <ac:spMk id="10" creationId="{6EFA8FD9-4DF9-4B64-94D8-F99569FC3A26}"/>
          </ac:spMkLst>
        </pc:spChg>
        <pc:spChg chg="del">
          <ac:chgData name="TAKAHASHI Syuuto 高橋 柊人" userId="8e78f6a0-1b1f-4fae-850b-fec16be1eaab" providerId="ADAL" clId="{3A306EDB-C283-44D6-9590-C3117E41AEC3}" dt="2020-09-13T02:45:00.986" v="3295" actId="478"/>
          <ac:spMkLst>
            <pc:docMk/>
            <pc:sldMk cId="323814948" sldId="262"/>
            <ac:spMk id="11" creationId="{E8C52282-38E3-417F-A7DB-818E3021AE63}"/>
          </ac:spMkLst>
        </pc:spChg>
        <pc:spChg chg="add del mod">
          <ac:chgData name="TAKAHASHI Syuuto 高橋 柊人" userId="8e78f6a0-1b1f-4fae-850b-fec16be1eaab" providerId="ADAL" clId="{3A306EDB-C283-44D6-9590-C3117E41AEC3}" dt="2020-09-13T03:16:00.775" v="4001" actId="478"/>
          <ac:spMkLst>
            <pc:docMk/>
            <pc:sldMk cId="323814948" sldId="262"/>
            <ac:spMk id="12" creationId="{98EA6CBF-4DBB-40F4-9F8C-C0C06AA844D1}"/>
          </ac:spMkLst>
        </pc:spChg>
        <pc:spChg chg="add del mod">
          <ac:chgData name="TAKAHASHI Syuuto 高橋 柊人" userId="8e78f6a0-1b1f-4fae-850b-fec16be1eaab" providerId="ADAL" clId="{3A306EDB-C283-44D6-9590-C3117E41AEC3}" dt="2020-09-13T03:16:00.775" v="4001" actId="478"/>
          <ac:spMkLst>
            <pc:docMk/>
            <pc:sldMk cId="323814948" sldId="262"/>
            <ac:spMk id="13" creationId="{1270A053-977E-4E99-9E4B-1C2B4BC1D2ED}"/>
          </ac:spMkLst>
        </pc:spChg>
        <pc:spChg chg="add mod">
          <ac:chgData name="TAKAHASHI Syuuto 高橋 柊人" userId="8e78f6a0-1b1f-4fae-850b-fec16be1eaab" providerId="ADAL" clId="{3A306EDB-C283-44D6-9590-C3117E41AEC3}" dt="2020-09-13T03:07:47.600" v="3910" actId="14100"/>
          <ac:spMkLst>
            <pc:docMk/>
            <pc:sldMk cId="323814948" sldId="262"/>
            <ac:spMk id="16" creationId="{6C406C64-784B-46A6-97F9-5B22529747C7}"/>
          </ac:spMkLst>
        </pc:spChg>
        <pc:spChg chg="add mod">
          <ac:chgData name="TAKAHASHI Syuuto 高橋 柊人" userId="8e78f6a0-1b1f-4fae-850b-fec16be1eaab" providerId="ADAL" clId="{3A306EDB-C283-44D6-9590-C3117E41AEC3}" dt="2020-09-13T03:06:59.523" v="3899" actId="1076"/>
          <ac:spMkLst>
            <pc:docMk/>
            <pc:sldMk cId="323814948" sldId="262"/>
            <ac:spMk id="17" creationId="{42BB44C7-4DE4-4BF2-A7C4-11AB9CFBBB38}"/>
          </ac:spMkLst>
        </pc:spChg>
        <pc:spChg chg="add mod">
          <ac:chgData name="TAKAHASHI Syuuto 高橋 柊人" userId="8e78f6a0-1b1f-4fae-850b-fec16be1eaab" providerId="ADAL" clId="{3A306EDB-C283-44D6-9590-C3117E41AEC3}" dt="2020-09-13T03:07:53.801" v="3912" actId="20577"/>
          <ac:spMkLst>
            <pc:docMk/>
            <pc:sldMk cId="323814948" sldId="262"/>
            <ac:spMk id="18" creationId="{74C2450F-C3CD-4BE1-9DAB-54BD9BF8FC91}"/>
          </ac:spMkLst>
        </pc:spChg>
        <pc:spChg chg="add del mod">
          <ac:chgData name="TAKAHASHI Syuuto 高橋 柊人" userId="8e78f6a0-1b1f-4fae-850b-fec16be1eaab" providerId="ADAL" clId="{3A306EDB-C283-44D6-9590-C3117E41AEC3}" dt="2020-09-13T02:55:37.883" v="3476" actId="478"/>
          <ac:spMkLst>
            <pc:docMk/>
            <pc:sldMk cId="323814948" sldId="262"/>
            <ac:spMk id="18" creationId="{BA0D0868-C95E-4534-8599-A74F7335D870}"/>
          </ac:spMkLst>
        </pc:spChg>
        <pc:spChg chg="add del mod">
          <ac:chgData name="TAKAHASHI Syuuto 高橋 柊人" userId="8e78f6a0-1b1f-4fae-850b-fec16be1eaab" providerId="ADAL" clId="{3A306EDB-C283-44D6-9590-C3117E41AEC3}" dt="2020-09-13T03:00:50.156" v="3605" actId="478"/>
          <ac:spMkLst>
            <pc:docMk/>
            <pc:sldMk cId="323814948" sldId="262"/>
            <ac:spMk id="19" creationId="{02FE463B-DCF8-47B0-9093-A72FE85BF3F3}"/>
          </ac:spMkLst>
        </pc:spChg>
        <pc:spChg chg="add mod">
          <ac:chgData name="TAKAHASHI Syuuto 高橋 柊人" userId="8e78f6a0-1b1f-4fae-850b-fec16be1eaab" providerId="ADAL" clId="{3A306EDB-C283-44D6-9590-C3117E41AEC3}" dt="2020-09-13T03:07:57.552" v="3914" actId="20577"/>
          <ac:spMkLst>
            <pc:docMk/>
            <pc:sldMk cId="323814948" sldId="262"/>
            <ac:spMk id="21" creationId="{AF06EE8C-B6D4-474B-A6B1-7650B1A53D9A}"/>
          </ac:spMkLst>
        </pc:spChg>
        <pc:spChg chg="add del mod">
          <ac:chgData name="TAKAHASHI Syuuto 高橋 柊人" userId="8e78f6a0-1b1f-4fae-850b-fec16be1eaab" providerId="ADAL" clId="{3A306EDB-C283-44D6-9590-C3117E41AEC3}" dt="2020-09-13T03:08:15.566" v="3917" actId="478"/>
          <ac:spMkLst>
            <pc:docMk/>
            <pc:sldMk cId="323814948" sldId="262"/>
            <ac:spMk id="22" creationId="{5047F006-CBFA-402D-883D-BDE1672FCDAC}"/>
          </ac:spMkLst>
        </pc:spChg>
        <pc:spChg chg="add mod">
          <ac:chgData name="TAKAHASHI Syuuto 高橋 柊人" userId="8e78f6a0-1b1f-4fae-850b-fec16be1eaab" providerId="ADAL" clId="{3A306EDB-C283-44D6-9590-C3117E41AEC3}" dt="2020-09-13T03:08:19.160" v="3920" actId="20577"/>
          <ac:spMkLst>
            <pc:docMk/>
            <pc:sldMk cId="323814948" sldId="262"/>
            <ac:spMk id="23" creationId="{B6F1F023-8E0D-4F58-9981-6A7FCFE439F7}"/>
          </ac:spMkLst>
        </pc:spChg>
        <pc:spChg chg="add mod">
          <ac:chgData name="TAKAHASHI Syuuto 高橋 柊人" userId="8e78f6a0-1b1f-4fae-850b-fec16be1eaab" providerId="ADAL" clId="{3A306EDB-C283-44D6-9590-C3117E41AEC3}" dt="2020-09-13T14:42:52.038" v="6296" actId="20577"/>
          <ac:spMkLst>
            <pc:docMk/>
            <pc:sldMk cId="323814948" sldId="262"/>
            <ac:spMk id="29" creationId="{7BA56127-3CA3-4080-858F-F5E62472A42C}"/>
          </ac:spMkLst>
        </pc:spChg>
        <pc:spChg chg="add mod">
          <ac:chgData name="TAKAHASHI Syuuto 高橋 柊人" userId="8e78f6a0-1b1f-4fae-850b-fec16be1eaab" providerId="ADAL" clId="{3A306EDB-C283-44D6-9590-C3117E41AEC3}" dt="2020-09-13T14:40:22.119" v="6224" actId="14100"/>
          <ac:spMkLst>
            <pc:docMk/>
            <pc:sldMk cId="323814948" sldId="262"/>
            <ac:spMk id="30" creationId="{44AEC480-6DAE-491C-9022-60CCB83E5FCC}"/>
          </ac:spMkLst>
        </pc:spChg>
        <pc:graphicFrameChg chg="add mod modGraphic">
          <ac:chgData name="TAKAHASHI Syuuto 高橋 柊人" userId="8e78f6a0-1b1f-4fae-850b-fec16be1eaab" providerId="ADAL" clId="{3A306EDB-C283-44D6-9590-C3117E41AEC3}" dt="2020-09-13T14:45:47.527" v="6340"/>
          <ac:graphicFrameMkLst>
            <pc:docMk/>
            <pc:sldMk cId="323814948" sldId="262"/>
            <ac:graphicFrameMk id="2" creationId="{378CF6B4-416F-48E5-BE9A-D204F6B7DB40}"/>
          </ac:graphicFrameMkLst>
        </pc:graphicFrameChg>
        <pc:graphicFrameChg chg="add del mod modGraphic">
          <ac:chgData name="TAKAHASHI Syuuto 高橋 柊人" userId="8e78f6a0-1b1f-4fae-850b-fec16be1eaab" providerId="ADAL" clId="{3A306EDB-C283-44D6-9590-C3117E41AEC3}" dt="2020-09-13T03:15:54.022" v="3999" actId="478"/>
          <ac:graphicFrameMkLst>
            <pc:docMk/>
            <pc:sldMk cId="323814948" sldId="262"/>
            <ac:graphicFrameMk id="20" creationId="{E0513FC0-87A0-4D7E-A4BA-4B960E56D933}"/>
          </ac:graphicFrameMkLst>
        </pc:graphicFrameChg>
        <pc:graphicFrameChg chg="add del mod">
          <ac:chgData name="TAKAHASHI Syuuto 高橋 柊人" userId="8e78f6a0-1b1f-4fae-850b-fec16be1eaab" providerId="ADAL" clId="{3A306EDB-C283-44D6-9590-C3117E41AEC3}" dt="2020-09-13T02:59:46.819" v="3596"/>
          <ac:graphicFrameMkLst>
            <pc:docMk/>
            <pc:sldMk cId="323814948" sldId="262"/>
            <ac:graphicFrameMk id="22" creationId="{43E32A79-9AB0-4959-9F39-AFC8224718A3}"/>
          </ac:graphicFrameMkLst>
        </pc:graphicFrameChg>
        <pc:cxnChg chg="add del mod">
          <ac:chgData name="TAKAHASHI Syuuto 高橋 柊人" userId="8e78f6a0-1b1f-4fae-850b-fec16be1eaab" providerId="ADAL" clId="{3A306EDB-C283-44D6-9590-C3117E41AEC3}" dt="2020-09-13T03:16:00.775" v="4001" actId="478"/>
          <ac:cxnSpMkLst>
            <pc:docMk/>
            <pc:sldMk cId="323814948" sldId="262"/>
            <ac:cxnSpMk id="14" creationId="{97CEF780-ECE8-434F-92BE-DB59181E52A1}"/>
          </ac:cxnSpMkLst>
        </pc:cxnChg>
        <pc:cxnChg chg="add del mod">
          <ac:chgData name="TAKAHASHI Syuuto 高橋 柊人" userId="8e78f6a0-1b1f-4fae-850b-fec16be1eaab" providerId="ADAL" clId="{3A306EDB-C283-44D6-9590-C3117E41AEC3}" dt="2020-09-13T03:16:00.775" v="4001" actId="478"/>
          <ac:cxnSpMkLst>
            <pc:docMk/>
            <pc:sldMk cId="323814948" sldId="262"/>
            <ac:cxnSpMk id="15" creationId="{D03A619C-8F64-43BB-ACB3-D7F93FEB5D76}"/>
          </ac:cxnSpMkLst>
        </pc:cxnChg>
        <pc:cxnChg chg="add mod">
          <ac:chgData name="TAKAHASHI Syuuto 高橋 柊人" userId="8e78f6a0-1b1f-4fae-850b-fec16be1eaab" providerId="ADAL" clId="{3A306EDB-C283-44D6-9590-C3117E41AEC3}" dt="2020-09-13T03:16:27.619" v="4012" actId="14100"/>
          <ac:cxnSpMkLst>
            <pc:docMk/>
            <pc:sldMk cId="323814948" sldId="262"/>
            <ac:cxnSpMk id="24" creationId="{FA3EEB4F-1DF5-4212-82A4-9A3DF80AE562}"/>
          </ac:cxnSpMkLst>
        </pc:cxnChg>
        <pc:cxnChg chg="add mod">
          <ac:chgData name="TAKAHASHI Syuuto 高橋 柊人" userId="8e78f6a0-1b1f-4fae-850b-fec16be1eaab" providerId="ADAL" clId="{3A306EDB-C283-44D6-9590-C3117E41AEC3}" dt="2020-09-13T03:16:38.743" v="4013" actId="14100"/>
          <ac:cxnSpMkLst>
            <pc:docMk/>
            <pc:sldMk cId="323814948" sldId="262"/>
            <ac:cxnSpMk id="25" creationId="{20F93A16-02E7-4900-BF34-767F70E99FF9}"/>
          </ac:cxnSpMkLst>
        </pc:cxnChg>
        <pc:cxnChg chg="add mod">
          <ac:chgData name="TAKAHASHI Syuuto 高橋 柊人" userId="8e78f6a0-1b1f-4fae-850b-fec16be1eaab" providerId="ADAL" clId="{3A306EDB-C283-44D6-9590-C3117E41AEC3}" dt="2020-09-13T03:16:24.697" v="4011" actId="14100"/>
          <ac:cxnSpMkLst>
            <pc:docMk/>
            <pc:sldMk cId="323814948" sldId="262"/>
            <ac:cxnSpMk id="26" creationId="{6F79EBD5-E173-4EE8-9F52-24B13A34DFFE}"/>
          </ac:cxnSpMkLst>
        </pc:cxnChg>
      </pc:sldChg>
      <pc:sldChg chg="addSp delSp modSp add">
        <pc:chgData name="TAKAHASHI Syuuto 高橋 柊人" userId="8e78f6a0-1b1f-4fae-850b-fec16be1eaab" providerId="ADAL" clId="{3A306EDB-C283-44D6-9590-C3117E41AEC3}" dt="2020-09-14T03:05:25.339" v="7182" actId="14100"/>
        <pc:sldMkLst>
          <pc:docMk/>
          <pc:sldMk cId="2598827224" sldId="263"/>
        </pc:sldMkLst>
        <pc:spChg chg="add del mod">
          <ac:chgData name="TAKAHASHI Syuuto 高橋 柊人" userId="8e78f6a0-1b1f-4fae-850b-fec16be1eaab" providerId="ADAL" clId="{3A306EDB-C283-44D6-9590-C3117E41AEC3}" dt="2020-09-13T14:14:38.268" v="6160" actId="478"/>
          <ac:spMkLst>
            <pc:docMk/>
            <pc:sldMk cId="2598827224" sldId="263"/>
            <ac:spMk id="5" creationId="{782D21F6-68ED-4575-A100-316FAFD38B9B}"/>
          </ac:spMkLst>
        </pc:spChg>
        <pc:spChg chg="mod">
          <ac:chgData name="TAKAHASHI Syuuto 高橋 柊人" userId="8e78f6a0-1b1f-4fae-850b-fec16be1eaab" providerId="ADAL" clId="{3A306EDB-C283-44D6-9590-C3117E41AEC3}" dt="2020-09-13T13:35:23.947" v="5382" actId="20577"/>
          <ac:spMkLst>
            <pc:docMk/>
            <pc:sldMk cId="2598827224" sldId="263"/>
            <ac:spMk id="7" creationId="{8CCA7914-3930-4685-BCD0-355C6293D845}"/>
          </ac:spMkLst>
        </pc:spChg>
        <pc:spChg chg="mod">
          <ac:chgData name="TAKAHASHI Syuuto 高橋 柊人" userId="8e78f6a0-1b1f-4fae-850b-fec16be1eaab" providerId="ADAL" clId="{3A306EDB-C283-44D6-9590-C3117E41AEC3}" dt="2020-09-13T13:50:15.269" v="5809" actId="20577"/>
          <ac:spMkLst>
            <pc:docMk/>
            <pc:sldMk cId="2598827224" sldId="263"/>
            <ac:spMk id="8" creationId="{D48030AF-3915-4F62-9EBD-BC7904331787}"/>
          </ac:spMkLst>
        </pc:spChg>
        <pc:spChg chg="del mod">
          <ac:chgData name="TAKAHASHI Syuuto 高橋 柊人" userId="8e78f6a0-1b1f-4fae-850b-fec16be1eaab" providerId="ADAL" clId="{3A306EDB-C283-44D6-9590-C3117E41AEC3}" dt="2020-09-13T13:50:22.225" v="5811" actId="478"/>
          <ac:spMkLst>
            <pc:docMk/>
            <pc:sldMk cId="2598827224" sldId="263"/>
            <ac:spMk id="9" creationId="{EA7900A2-9413-4F99-91A5-725F6F4F11DD}"/>
          </ac:spMkLst>
        </pc:spChg>
        <pc:spChg chg="add mod">
          <ac:chgData name="TAKAHASHI Syuuto 高橋 柊人" userId="8e78f6a0-1b1f-4fae-850b-fec16be1eaab" providerId="ADAL" clId="{3A306EDB-C283-44D6-9590-C3117E41AEC3}" dt="2020-09-14T03:05:25.339" v="7182" actId="14100"/>
          <ac:spMkLst>
            <pc:docMk/>
            <pc:sldMk cId="2598827224" sldId="263"/>
            <ac:spMk id="10" creationId="{C822606A-276C-4648-BFD7-D5381091ACE7}"/>
          </ac:spMkLst>
        </pc:spChg>
        <pc:spChg chg="del mod">
          <ac:chgData name="TAKAHASHI Syuuto 高橋 柊人" userId="8e78f6a0-1b1f-4fae-850b-fec16be1eaab" providerId="ADAL" clId="{3A306EDB-C283-44D6-9590-C3117E41AEC3}" dt="2020-09-13T13:44:33.692" v="5578" actId="478"/>
          <ac:spMkLst>
            <pc:docMk/>
            <pc:sldMk cId="2598827224" sldId="263"/>
            <ac:spMk id="11" creationId="{E8C52282-38E3-417F-A7DB-818E3021AE63}"/>
          </ac:spMkLst>
        </pc:spChg>
        <pc:spChg chg="add del">
          <ac:chgData name="TAKAHASHI Syuuto 高橋 柊人" userId="8e78f6a0-1b1f-4fae-850b-fec16be1eaab" providerId="ADAL" clId="{3A306EDB-C283-44D6-9590-C3117E41AEC3}" dt="2020-09-13T14:47:56.835" v="6379"/>
          <ac:spMkLst>
            <pc:docMk/>
            <pc:sldMk cId="2598827224" sldId="263"/>
            <ac:spMk id="12" creationId="{BD31464C-738E-4871-8DAC-2208066DC2BB}"/>
          </ac:spMkLst>
        </pc:spChg>
        <pc:spChg chg="add mod">
          <ac:chgData name="TAKAHASHI Syuuto 高橋 柊人" userId="8e78f6a0-1b1f-4fae-850b-fec16be1eaab" providerId="ADAL" clId="{3A306EDB-C283-44D6-9590-C3117E41AEC3}" dt="2020-09-14T02:51:19.963" v="7044" actId="1076"/>
          <ac:spMkLst>
            <pc:docMk/>
            <pc:sldMk cId="2598827224" sldId="263"/>
            <ac:spMk id="13" creationId="{67B95715-8B07-48C3-8781-2FB6E8A405F1}"/>
          </ac:spMkLst>
        </pc:spChg>
        <pc:spChg chg="add del">
          <ac:chgData name="TAKAHASHI Syuuto 高橋 柊人" userId="8e78f6a0-1b1f-4fae-850b-fec16be1eaab" providerId="ADAL" clId="{3A306EDB-C283-44D6-9590-C3117E41AEC3}" dt="2020-09-13T14:48:13.220" v="6386"/>
          <ac:spMkLst>
            <pc:docMk/>
            <pc:sldMk cId="2598827224" sldId="263"/>
            <ac:spMk id="14" creationId="{85578095-9A1E-4171-AA2C-51E2448BD583}"/>
          </ac:spMkLst>
        </pc:spChg>
        <pc:spChg chg="add mod">
          <ac:chgData name="TAKAHASHI Syuuto 高橋 柊人" userId="8e78f6a0-1b1f-4fae-850b-fec16be1eaab" providerId="ADAL" clId="{3A306EDB-C283-44D6-9590-C3117E41AEC3}" dt="2020-09-14T02:40:09.450" v="6914" actId="1076"/>
          <ac:spMkLst>
            <pc:docMk/>
            <pc:sldMk cId="2598827224" sldId="263"/>
            <ac:spMk id="15" creationId="{0A5BF781-ED3B-45D0-A493-955F0ECB7560}"/>
          </ac:spMkLst>
        </pc:spChg>
        <pc:spChg chg="add mod">
          <ac:chgData name="TAKAHASHI Syuuto 高橋 柊人" userId="8e78f6a0-1b1f-4fae-850b-fec16be1eaab" providerId="ADAL" clId="{3A306EDB-C283-44D6-9590-C3117E41AEC3}" dt="2020-09-14T02:43:19.234" v="6932" actId="1076"/>
          <ac:spMkLst>
            <pc:docMk/>
            <pc:sldMk cId="2598827224" sldId="263"/>
            <ac:spMk id="16" creationId="{8B3AE86E-11BD-4363-96C0-D6CB544817EA}"/>
          </ac:spMkLst>
        </pc:spChg>
        <pc:spChg chg="add del mod">
          <ac:chgData name="TAKAHASHI Syuuto 高橋 柊人" userId="8e78f6a0-1b1f-4fae-850b-fec16be1eaab" providerId="ADAL" clId="{3A306EDB-C283-44D6-9590-C3117E41AEC3}" dt="2020-09-14T02:39:42.780" v="6907" actId="478"/>
          <ac:spMkLst>
            <pc:docMk/>
            <pc:sldMk cId="2598827224" sldId="263"/>
            <ac:spMk id="17" creationId="{EC281DF3-F8ED-43FC-9DA0-918107D85D72}"/>
          </ac:spMkLst>
        </pc:spChg>
        <pc:spChg chg="add mod">
          <ac:chgData name="TAKAHASHI Syuuto 高橋 柊人" userId="8e78f6a0-1b1f-4fae-850b-fec16be1eaab" providerId="ADAL" clId="{3A306EDB-C283-44D6-9590-C3117E41AEC3}" dt="2020-09-14T02:43:21.819" v="6933" actId="1076"/>
          <ac:spMkLst>
            <pc:docMk/>
            <pc:sldMk cId="2598827224" sldId="263"/>
            <ac:spMk id="18" creationId="{CE0175A2-09BB-4472-A9C6-0B9C9459F59A}"/>
          </ac:spMkLst>
        </pc:spChg>
        <pc:spChg chg="add mod ord">
          <ac:chgData name="TAKAHASHI Syuuto 高橋 柊人" userId="8e78f6a0-1b1f-4fae-850b-fec16be1eaab" providerId="ADAL" clId="{3A306EDB-C283-44D6-9590-C3117E41AEC3}" dt="2020-09-14T02:43:12.789" v="6931" actId="167"/>
          <ac:spMkLst>
            <pc:docMk/>
            <pc:sldMk cId="2598827224" sldId="263"/>
            <ac:spMk id="25" creationId="{4CA6381D-E6AB-4233-A5BB-716CEBE3A30F}"/>
          </ac:spMkLst>
        </pc:spChg>
        <pc:spChg chg="add mod">
          <ac:chgData name="TAKAHASHI Syuuto 高橋 柊人" userId="8e78f6a0-1b1f-4fae-850b-fec16be1eaab" providerId="ADAL" clId="{3A306EDB-C283-44D6-9590-C3117E41AEC3}" dt="2020-09-14T02:44:34.270" v="6958" actId="1076"/>
          <ac:spMkLst>
            <pc:docMk/>
            <pc:sldMk cId="2598827224" sldId="263"/>
            <ac:spMk id="28" creationId="{D272C6E8-B3EB-4004-91F8-10D9376F6A9F}"/>
          </ac:spMkLst>
        </pc:spChg>
        <pc:spChg chg="add del mod">
          <ac:chgData name="TAKAHASHI Syuuto 高橋 柊人" userId="8e78f6a0-1b1f-4fae-850b-fec16be1eaab" providerId="ADAL" clId="{3A306EDB-C283-44D6-9590-C3117E41AEC3}" dt="2020-09-14T02:44:44.990" v="6960" actId="478"/>
          <ac:spMkLst>
            <pc:docMk/>
            <pc:sldMk cId="2598827224" sldId="263"/>
            <ac:spMk id="29" creationId="{BA02B82C-4165-4865-BA2E-111591FF2677}"/>
          </ac:spMkLst>
        </pc:spChg>
        <pc:spChg chg="add mod">
          <ac:chgData name="TAKAHASHI Syuuto 高橋 柊人" userId="8e78f6a0-1b1f-4fae-850b-fec16be1eaab" providerId="ADAL" clId="{3A306EDB-C283-44D6-9590-C3117E41AEC3}" dt="2020-09-14T02:47:23.364" v="6982" actId="1076"/>
          <ac:spMkLst>
            <pc:docMk/>
            <pc:sldMk cId="2598827224" sldId="263"/>
            <ac:spMk id="30" creationId="{1C2BCEEA-8D71-45EF-A53A-70FDE4B415C7}"/>
          </ac:spMkLst>
        </pc:spChg>
        <pc:spChg chg="add del">
          <ac:chgData name="TAKAHASHI Syuuto 高橋 柊人" userId="8e78f6a0-1b1f-4fae-850b-fec16be1eaab" providerId="ADAL" clId="{3A306EDB-C283-44D6-9590-C3117E41AEC3}" dt="2020-09-14T02:47:01.039" v="6976"/>
          <ac:spMkLst>
            <pc:docMk/>
            <pc:sldMk cId="2598827224" sldId="263"/>
            <ac:spMk id="31" creationId="{5DF7DAFA-DA1D-430C-BE93-406BEC0DC185}"/>
          </ac:spMkLst>
        </pc:spChg>
        <pc:spChg chg="add mod">
          <ac:chgData name="TAKAHASHI Syuuto 高橋 柊人" userId="8e78f6a0-1b1f-4fae-850b-fec16be1eaab" providerId="ADAL" clId="{3A306EDB-C283-44D6-9590-C3117E41AEC3}" dt="2020-09-14T02:47:19.146" v="6981" actId="1076"/>
          <ac:spMkLst>
            <pc:docMk/>
            <pc:sldMk cId="2598827224" sldId="263"/>
            <ac:spMk id="32" creationId="{24E8E425-2A01-4BC0-8CAC-CAE3FD816F23}"/>
          </ac:spMkLst>
        </pc:spChg>
        <pc:spChg chg="add mod">
          <ac:chgData name="TAKAHASHI Syuuto 高橋 柊人" userId="8e78f6a0-1b1f-4fae-850b-fec16be1eaab" providerId="ADAL" clId="{3A306EDB-C283-44D6-9590-C3117E41AEC3}" dt="2020-09-14T02:54:07.110" v="7070" actId="1076"/>
          <ac:spMkLst>
            <pc:docMk/>
            <pc:sldMk cId="2598827224" sldId="263"/>
            <ac:spMk id="40" creationId="{6BE5CB15-5AD5-4715-992D-17B2E20F5605}"/>
          </ac:spMkLst>
        </pc:spChg>
        <pc:spChg chg="add mod">
          <ac:chgData name="TAKAHASHI Syuuto 高橋 柊人" userId="8e78f6a0-1b1f-4fae-850b-fec16be1eaab" providerId="ADAL" clId="{3A306EDB-C283-44D6-9590-C3117E41AEC3}" dt="2020-09-14T02:54:07.110" v="7070" actId="1076"/>
          <ac:spMkLst>
            <pc:docMk/>
            <pc:sldMk cId="2598827224" sldId="263"/>
            <ac:spMk id="41" creationId="{C9DCC99E-B7FC-44F5-B175-F5E8569BB842}"/>
          </ac:spMkLst>
        </pc:spChg>
        <pc:spChg chg="add mod">
          <ac:chgData name="TAKAHASHI Syuuto 高橋 柊人" userId="8e78f6a0-1b1f-4fae-850b-fec16be1eaab" providerId="ADAL" clId="{3A306EDB-C283-44D6-9590-C3117E41AEC3}" dt="2020-09-14T02:54:07.110" v="7070" actId="1076"/>
          <ac:spMkLst>
            <pc:docMk/>
            <pc:sldMk cId="2598827224" sldId="263"/>
            <ac:spMk id="42" creationId="{9C9FE62F-64DB-4338-95F4-CA9D78E88CF2}"/>
          </ac:spMkLst>
        </pc:spChg>
        <pc:spChg chg="add mod">
          <ac:chgData name="TAKAHASHI Syuuto 高橋 柊人" userId="8e78f6a0-1b1f-4fae-850b-fec16be1eaab" providerId="ADAL" clId="{3A306EDB-C283-44D6-9590-C3117E41AEC3}" dt="2020-09-14T02:54:07.110" v="7070" actId="1076"/>
          <ac:spMkLst>
            <pc:docMk/>
            <pc:sldMk cId="2598827224" sldId="263"/>
            <ac:spMk id="43" creationId="{0BD51414-EB0A-4828-941B-26DA18AB4AFE}"/>
          </ac:spMkLst>
        </pc:spChg>
        <pc:spChg chg="add mod">
          <ac:chgData name="TAKAHASHI Syuuto 高橋 柊人" userId="8e78f6a0-1b1f-4fae-850b-fec16be1eaab" providerId="ADAL" clId="{3A306EDB-C283-44D6-9590-C3117E41AEC3}" dt="2020-09-14T02:54:07.110" v="7070" actId="1076"/>
          <ac:spMkLst>
            <pc:docMk/>
            <pc:sldMk cId="2598827224" sldId="263"/>
            <ac:spMk id="44" creationId="{3BB86B34-19EA-45FF-B5FA-BA236D584941}"/>
          </ac:spMkLst>
        </pc:spChg>
        <pc:spChg chg="add del mod">
          <ac:chgData name="TAKAHASHI Syuuto 高橋 柊人" userId="8e78f6a0-1b1f-4fae-850b-fec16be1eaab" providerId="ADAL" clId="{3A306EDB-C283-44D6-9590-C3117E41AEC3}" dt="2020-09-14T02:52:42.354" v="7060" actId="478"/>
          <ac:spMkLst>
            <pc:docMk/>
            <pc:sldMk cId="2598827224" sldId="263"/>
            <ac:spMk id="45" creationId="{EE76B39A-6CD3-497D-AE3E-485C04626EC5}"/>
          </ac:spMkLst>
        </pc:spChg>
        <pc:spChg chg="add mod">
          <ac:chgData name="TAKAHASHI Syuuto 高橋 柊人" userId="8e78f6a0-1b1f-4fae-850b-fec16be1eaab" providerId="ADAL" clId="{3A306EDB-C283-44D6-9590-C3117E41AEC3}" dt="2020-09-14T02:52:38.829" v="7059" actId="571"/>
          <ac:spMkLst>
            <pc:docMk/>
            <pc:sldMk cId="2598827224" sldId="263"/>
            <ac:spMk id="46" creationId="{99857D6E-15E1-4B21-A2BC-BDE85B1E8410}"/>
          </ac:spMkLst>
        </pc:spChg>
        <pc:spChg chg="add mod">
          <ac:chgData name="TAKAHASHI Syuuto 高橋 柊人" userId="8e78f6a0-1b1f-4fae-850b-fec16be1eaab" providerId="ADAL" clId="{3A306EDB-C283-44D6-9590-C3117E41AEC3}" dt="2020-09-14T02:52:38.829" v="7059" actId="571"/>
          <ac:spMkLst>
            <pc:docMk/>
            <pc:sldMk cId="2598827224" sldId="263"/>
            <ac:spMk id="47" creationId="{AE2D5320-B5DF-4C65-8C07-18C568F5F49F}"/>
          </ac:spMkLst>
        </pc:spChg>
        <pc:spChg chg="add del mod">
          <ac:chgData name="TAKAHASHI Syuuto 高橋 柊人" userId="8e78f6a0-1b1f-4fae-850b-fec16be1eaab" providerId="ADAL" clId="{3A306EDB-C283-44D6-9590-C3117E41AEC3}" dt="2020-09-14T02:54:12.790" v="7071" actId="1076"/>
          <ac:spMkLst>
            <pc:docMk/>
            <pc:sldMk cId="2598827224" sldId="263"/>
            <ac:spMk id="48" creationId="{255EB4E6-BC86-4C7B-A3B3-6AC3328E3857}"/>
          </ac:spMkLst>
        </pc:spChg>
        <pc:spChg chg="add mod">
          <ac:chgData name="TAKAHASHI Syuuto 高橋 柊人" userId="8e78f6a0-1b1f-4fae-850b-fec16be1eaab" providerId="ADAL" clId="{3A306EDB-C283-44D6-9590-C3117E41AEC3}" dt="2020-09-14T02:54:44.057" v="7078" actId="1076"/>
          <ac:spMkLst>
            <pc:docMk/>
            <pc:sldMk cId="2598827224" sldId="263"/>
            <ac:spMk id="49" creationId="{743757B9-5623-4440-86FB-D6BA75FEAD1E}"/>
          </ac:spMkLst>
        </pc:spChg>
        <pc:spChg chg="add mod">
          <ac:chgData name="TAKAHASHI Syuuto 高橋 柊人" userId="8e78f6a0-1b1f-4fae-850b-fec16be1eaab" providerId="ADAL" clId="{3A306EDB-C283-44D6-9590-C3117E41AEC3}" dt="2020-09-14T02:59:03.460" v="7129" actId="1076"/>
          <ac:spMkLst>
            <pc:docMk/>
            <pc:sldMk cId="2598827224" sldId="263"/>
            <ac:spMk id="55" creationId="{46B7C25E-DF5D-43D9-9C98-50D6A446B3A9}"/>
          </ac:spMkLst>
        </pc:spChg>
        <pc:spChg chg="add mod">
          <ac:chgData name="TAKAHASHI Syuuto 高橋 柊人" userId="8e78f6a0-1b1f-4fae-850b-fec16be1eaab" providerId="ADAL" clId="{3A306EDB-C283-44D6-9590-C3117E41AEC3}" dt="2020-09-14T02:59:31.021" v="7136" actId="1076"/>
          <ac:spMkLst>
            <pc:docMk/>
            <pc:sldMk cId="2598827224" sldId="263"/>
            <ac:spMk id="56" creationId="{F0052433-E47E-4B74-8D75-C6B4D324C0E6}"/>
          </ac:spMkLst>
        </pc:spChg>
        <pc:spChg chg="add mod">
          <ac:chgData name="TAKAHASHI Syuuto 高橋 柊人" userId="8e78f6a0-1b1f-4fae-850b-fec16be1eaab" providerId="ADAL" clId="{3A306EDB-C283-44D6-9590-C3117E41AEC3}" dt="2020-09-14T03:00:42.709" v="7138" actId="1076"/>
          <ac:spMkLst>
            <pc:docMk/>
            <pc:sldMk cId="2598827224" sldId="263"/>
            <ac:spMk id="60" creationId="{53987849-33AD-4336-8A27-AAA51F18D2E6}"/>
          </ac:spMkLst>
        </pc:spChg>
        <pc:spChg chg="add mod">
          <ac:chgData name="TAKAHASHI Syuuto 高橋 柊人" userId="8e78f6a0-1b1f-4fae-850b-fec16be1eaab" providerId="ADAL" clId="{3A306EDB-C283-44D6-9590-C3117E41AEC3}" dt="2020-09-14T03:00:42.709" v="7138" actId="1076"/>
          <ac:spMkLst>
            <pc:docMk/>
            <pc:sldMk cId="2598827224" sldId="263"/>
            <ac:spMk id="61" creationId="{B1B159EC-76B8-416A-A88E-56E0B0F91DB9}"/>
          </ac:spMkLst>
        </pc:spChg>
        <pc:spChg chg="add mod">
          <ac:chgData name="TAKAHASHI Syuuto 高橋 柊人" userId="8e78f6a0-1b1f-4fae-850b-fec16be1eaab" providerId="ADAL" clId="{3A306EDB-C283-44D6-9590-C3117E41AEC3}" dt="2020-09-14T03:00:42.709" v="7138" actId="1076"/>
          <ac:spMkLst>
            <pc:docMk/>
            <pc:sldMk cId="2598827224" sldId="263"/>
            <ac:spMk id="62" creationId="{5EC91D6D-E38B-4261-B517-533F09F89A81}"/>
          </ac:spMkLst>
        </pc:spChg>
        <pc:spChg chg="add mod">
          <ac:chgData name="TAKAHASHI Syuuto 高橋 柊人" userId="8e78f6a0-1b1f-4fae-850b-fec16be1eaab" providerId="ADAL" clId="{3A306EDB-C283-44D6-9590-C3117E41AEC3}" dt="2020-09-14T03:00:42.709" v="7138" actId="1076"/>
          <ac:spMkLst>
            <pc:docMk/>
            <pc:sldMk cId="2598827224" sldId="263"/>
            <ac:spMk id="63" creationId="{75B064EA-4C19-4BD5-9DF5-E2E242014C3B}"/>
          </ac:spMkLst>
        </pc:spChg>
        <pc:spChg chg="add mod">
          <ac:chgData name="TAKAHASHI Syuuto 高橋 柊人" userId="8e78f6a0-1b1f-4fae-850b-fec16be1eaab" providerId="ADAL" clId="{3A306EDB-C283-44D6-9590-C3117E41AEC3}" dt="2020-09-14T03:00:42.709" v="7138" actId="1076"/>
          <ac:spMkLst>
            <pc:docMk/>
            <pc:sldMk cId="2598827224" sldId="263"/>
            <ac:spMk id="64" creationId="{D3FBC7FA-CD67-41E4-B331-A7BB018649FF}"/>
          </ac:spMkLst>
        </pc:spChg>
        <pc:spChg chg="add mod">
          <ac:chgData name="TAKAHASHI Syuuto 高橋 柊人" userId="8e78f6a0-1b1f-4fae-850b-fec16be1eaab" providerId="ADAL" clId="{3A306EDB-C283-44D6-9590-C3117E41AEC3}" dt="2020-09-14T03:00:42.709" v="7138" actId="1076"/>
          <ac:spMkLst>
            <pc:docMk/>
            <pc:sldMk cId="2598827224" sldId="263"/>
            <ac:spMk id="65" creationId="{44062856-A057-4EB3-8A20-002CE29AAD28}"/>
          </ac:spMkLst>
        </pc:spChg>
        <pc:spChg chg="add mod">
          <ac:chgData name="TAKAHASHI Syuuto 高橋 柊人" userId="8e78f6a0-1b1f-4fae-850b-fec16be1eaab" providerId="ADAL" clId="{3A306EDB-C283-44D6-9590-C3117E41AEC3}" dt="2020-09-14T03:00:42.709" v="7138" actId="1076"/>
          <ac:spMkLst>
            <pc:docMk/>
            <pc:sldMk cId="2598827224" sldId="263"/>
            <ac:spMk id="68" creationId="{6B67908C-3BB4-4BA1-AC09-E9515003B174}"/>
          </ac:spMkLst>
        </pc:spChg>
        <pc:spChg chg="add mod">
          <ac:chgData name="TAKAHASHI Syuuto 高橋 柊人" userId="8e78f6a0-1b1f-4fae-850b-fec16be1eaab" providerId="ADAL" clId="{3A306EDB-C283-44D6-9590-C3117E41AEC3}" dt="2020-09-14T03:00:42.709" v="7138" actId="1076"/>
          <ac:spMkLst>
            <pc:docMk/>
            <pc:sldMk cId="2598827224" sldId="263"/>
            <ac:spMk id="69" creationId="{53D69968-10BC-41C4-8215-39CFD6644CB8}"/>
          </ac:spMkLst>
        </pc:spChg>
        <pc:spChg chg="add mod">
          <ac:chgData name="TAKAHASHI Syuuto 高橋 柊人" userId="8e78f6a0-1b1f-4fae-850b-fec16be1eaab" providerId="ADAL" clId="{3A306EDB-C283-44D6-9590-C3117E41AEC3}" dt="2020-09-14T03:01:05.427" v="7141" actId="1076"/>
          <ac:spMkLst>
            <pc:docMk/>
            <pc:sldMk cId="2598827224" sldId="263"/>
            <ac:spMk id="71" creationId="{6F4D9C11-8668-486F-ABCD-4B6DBA798FAF}"/>
          </ac:spMkLst>
        </pc:spChg>
        <pc:picChg chg="add del mod">
          <ac:chgData name="TAKAHASHI Syuuto 高橋 柊人" userId="8e78f6a0-1b1f-4fae-850b-fec16be1eaab" providerId="ADAL" clId="{3A306EDB-C283-44D6-9590-C3117E41AEC3}" dt="2020-09-13T14:37:41.579" v="6165" actId="478"/>
          <ac:picMkLst>
            <pc:docMk/>
            <pc:sldMk cId="2598827224" sldId="263"/>
            <ac:picMk id="3" creationId="{AD0D4431-D682-4ACB-9DFC-AB5308C1F2BB}"/>
          </ac:picMkLst>
        </pc:picChg>
        <pc:cxnChg chg="add del mod">
          <ac:chgData name="TAKAHASHI Syuuto 高橋 柊人" userId="8e78f6a0-1b1f-4fae-850b-fec16be1eaab" providerId="ADAL" clId="{3A306EDB-C283-44D6-9590-C3117E41AEC3}" dt="2020-09-14T02:39:53.749" v="6911" actId="478"/>
          <ac:cxnSpMkLst>
            <pc:docMk/>
            <pc:sldMk cId="2598827224" sldId="263"/>
            <ac:cxnSpMk id="19" creationId="{2004D566-5170-4C76-993C-696B63AA193D}"/>
          </ac:cxnSpMkLst>
        </pc:cxnChg>
        <pc:cxnChg chg="add del mod">
          <ac:chgData name="TAKAHASHI Syuuto 高橋 柊人" userId="8e78f6a0-1b1f-4fae-850b-fec16be1eaab" providerId="ADAL" clId="{3A306EDB-C283-44D6-9590-C3117E41AEC3}" dt="2020-09-14T02:39:44.630" v="6908" actId="478"/>
          <ac:cxnSpMkLst>
            <pc:docMk/>
            <pc:sldMk cId="2598827224" sldId="263"/>
            <ac:cxnSpMk id="20" creationId="{81E1C930-923D-403C-BD02-DA14994CE361}"/>
          </ac:cxnSpMkLst>
        </pc:cxnChg>
        <pc:cxnChg chg="add del mod">
          <ac:chgData name="TAKAHASHI Syuuto 高橋 柊人" userId="8e78f6a0-1b1f-4fae-850b-fec16be1eaab" providerId="ADAL" clId="{3A306EDB-C283-44D6-9590-C3117E41AEC3}" dt="2020-09-14T02:39:55.560" v="6912" actId="478"/>
          <ac:cxnSpMkLst>
            <pc:docMk/>
            <pc:sldMk cId="2598827224" sldId="263"/>
            <ac:cxnSpMk id="21" creationId="{6E964B93-4652-48DC-9975-A3F25EEA8FC5}"/>
          </ac:cxnSpMkLst>
        </pc:cxnChg>
        <pc:cxnChg chg="add mod">
          <ac:chgData name="TAKAHASHI Syuuto 高橋 柊人" userId="8e78f6a0-1b1f-4fae-850b-fec16be1eaab" providerId="ADAL" clId="{3A306EDB-C283-44D6-9590-C3117E41AEC3}" dt="2020-09-14T02:43:25.514" v="6935" actId="14100"/>
          <ac:cxnSpMkLst>
            <pc:docMk/>
            <pc:sldMk cId="2598827224" sldId="263"/>
            <ac:cxnSpMk id="22" creationId="{26A108F8-CFF3-457A-9F19-D7A42E1C730F}"/>
          </ac:cxnSpMkLst>
        </pc:cxnChg>
        <pc:cxnChg chg="add mod">
          <ac:chgData name="TAKAHASHI Syuuto 高橋 柊人" userId="8e78f6a0-1b1f-4fae-850b-fec16be1eaab" providerId="ADAL" clId="{3A306EDB-C283-44D6-9590-C3117E41AEC3}" dt="2020-09-14T02:43:28.560" v="6936" actId="14100"/>
          <ac:cxnSpMkLst>
            <pc:docMk/>
            <pc:sldMk cId="2598827224" sldId="263"/>
            <ac:cxnSpMk id="23" creationId="{6D02DD00-825C-454D-980B-7B6201C67387}"/>
          </ac:cxnSpMkLst>
        </pc:cxnChg>
        <pc:cxnChg chg="add mod">
          <ac:chgData name="TAKAHASHI Syuuto 高橋 柊人" userId="8e78f6a0-1b1f-4fae-850b-fec16be1eaab" providerId="ADAL" clId="{3A306EDB-C283-44D6-9590-C3117E41AEC3}" dt="2020-09-14T02:54:07.110" v="7070" actId="1076"/>
          <ac:cxnSpMkLst>
            <pc:docMk/>
            <pc:sldMk cId="2598827224" sldId="263"/>
            <ac:cxnSpMk id="34" creationId="{DA6D557B-C3AB-4D8F-895A-EFE7B155FC4B}"/>
          </ac:cxnSpMkLst>
        </pc:cxnChg>
        <pc:cxnChg chg="add mod">
          <ac:chgData name="TAKAHASHI Syuuto 高橋 柊人" userId="8e78f6a0-1b1f-4fae-850b-fec16be1eaab" providerId="ADAL" clId="{3A306EDB-C283-44D6-9590-C3117E41AEC3}" dt="2020-09-14T02:54:07.110" v="7070" actId="1076"/>
          <ac:cxnSpMkLst>
            <pc:docMk/>
            <pc:sldMk cId="2598827224" sldId="263"/>
            <ac:cxnSpMk id="35" creationId="{789FF716-4959-46F3-A33E-96734B6A093B}"/>
          </ac:cxnSpMkLst>
        </pc:cxnChg>
        <pc:cxnChg chg="add mod">
          <ac:chgData name="TAKAHASHI Syuuto 高橋 柊人" userId="8e78f6a0-1b1f-4fae-850b-fec16be1eaab" providerId="ADAL" clId="{3A306EDB-C283-44D6-9590-C3117E41AEC3}" dt="2020-09-14T02:54:07.110" v="7070" actId="1076"/>
          <ac:cxnSpMkLst>
            <pc:docMk/>
            <pc:sldMk cId="2598827224" sldId="263"/>
            <ac:cxnSpMk id="37" creationId="{760E62C2-E228-4E7C-829E-55539BB71853}"/>
          </ac:cxnSpMkLst>
        </pc:cxnChg>
        <pc:cxnChg chg="add del mod">
          <ac:chgData name="TAKAHASHI Syuuto 高橋 柊人" userId="8e78f6a0-1b1f-4fae-850b-fec16be1eaab" providerId="ADAL" clId="{3A306EDB-C283-44D6-9590-C3117E41AEC3}" dt="2020-09-14T02:54:54.760" v="7080" actId="478"/>
          <ac:cxnSpMkLst>
            <pc:docMk/>
            <pc:sldMk cId="2598827224" sldId="263"/>
            <ac:cxnSpMk id="38" creationId="{C80A622A-27F4-48EF-BE95-F4A3B1977514}"/>
          </ac:cxnSpMkLst>
        </pc:cxnChg>
        <pc:cxnChg chg="add mod">
          <ac:chgData name="TAKAHASHI Syuuto 高橋 柊人" userId="8e78f6a0-1b1f-4fae-850b-fec16be1eaab" providerId="ADAL" clId="{3A306EDB-C283-44D6-9590-C3117E41AEC3}" dt="2020-09-14T02:55:52.219" v="7087" actId="1076"/>
          <ac:cxnSpMkLst>
            <pc:docMk/>
            <pc:sldMk cId="2598827224" sldId="263"/>
            <ac:cxnSpMk id="51" creationId="{AF3C1FBD-D684-4E85-8A80-CBB649E7E9A7}"/>
          </ac:cxnSpMkLst>
        </pc:cxnChg>
        <pc:cxnChg chg="add mod">
          <ac:chgData name="TAKAHASHI Syuuto 高橋 柊人" userId="8e78f6a0-1b1f-4fae-850b-fec16be1eaab" providerId="ADAL" clId="{3A306EDB-C283-44D6-9590-C3117E41AEC3}" dt="2020-09-14T02:57:17.929" v="7099" actId="692"/>
          <ac:cxnSpMkLst>
            <pc:docMk/>
            <pc:sldMk cId="2598827224" sldId="263"/>
            <ac:cxnSpMk id="53" creationId="{CA82AFB7-8DE9-4D92-907E-3E53A109151A}"/>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57" creationId="{66C83100-B565-427C-9E48-3F6ACFDF8902}"/>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58" creationId="{6428691C-9732-4CDA-8C23-A5A726BD0B0D}"/>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59" creationId="{A8A482C9-5A68-4A6F-95D5-1C1AC2461110}"/>
          </ac:cxnSpMkLst>
        </pc:cxnChg>
        <pc:cxnChg chg="add mod">
          <ac:chgData name="TAKAHASHI Syuuto 高橋 柊人" userId="8e78f6a0-1b1f-4fae-850b-fec16be1eaab" providerId="ADAL" clId="{3A306EDB-C283-44D6-9590-C3117E41AEC3}" dt="2020-09-14T03:00:50.599" v="7139" actId="14100"/>
          <ac:cxnSpMkLst>
            <pc:docMk/>
            <pc:sldMk cId="2598827224" sldId="263"/>
            <ac:cxnSpMk id="66" creationId="{05E994E2-3A57-4FBC-B01B-4EC5640226B4}"/>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67" creationId="{2A52D59F-7098-4E8A-986C-F9E2A9A00309}"/>
          </ac:cxnSpMkLst>
        </pc:cxnChg>
      </pc:sldChg>
      <pc:sldChg chg="add">
        <pc:chgData name="TAKAHASHI Syuuto 高橋 柊人" userId="8e78f6a0-1b1f-4fae-850b-fec16be1eaab" providerId="ADAL" clId="{3A306EDB-C283-44D6-9590-C3117E41AEC3}" dt="2020-09-12T15:20:30.170" v="594"/>
        <pc:sldMkLst>
          <pc:docMk/>
          <pc:sldMk cId="363113039" sldId="264"/>
        </pc:sldMkLst>
      </pc:sldChg>
      <pc:sldChg chg="add del">
        <pc:chgData name="TAKAHASHI Syuuto 高橋 柊人" userId="8e78f6a0-1b1f-4fae-850b-fec16be1eaab" providerId="ADAL" clId="{3A306EDB-C283-44D6-9590-C3117E41AEC3}" dt="2020-09-14T03:37:27.984" v="7184"/>
        <pc:sldMkLst>
          <pc:docMk/>
          <pc:sldMk cId="1141601482" sldId="265"/>
        </pc:sldMkLst>
      </pc:sldChg>
      <pc:sldChg chg="addSp delSp modSp add">
        <pc:chgData name="TAKAHASHI Syuuto 高橋 柊人" userId="8e78f6a0-1b1f-4fae-850b-fec16be1eaab" providerId="ADAL" clId="{3A306EDB-C283-44D6-9590-C3117E41AEC3}" dt="2020-09-14T04:07:52.585" v="7530" actId="1076"/>
        <pc:sldMkLst>
          <pc:docMk/>
          <pc:sldMk cId="2260175828" sldId="265"/>
        </pc:sldMkLst>
        <pc:spChg chg="mod">
          <ac:chgData name="TAKAHASHI Syuuto 高橋 柊人" userId="8e78f6a0-1b1f-4fae-850b-fec16be1eaab" providerId="ADAL" clId="{3A306EDB-C283-44D6-9590-C3117E41AEC3}" dt="2020-09-14T03:40:14.454" v="7194" actId="14100"/>
          <ac:spMkLst>
            <pc:docMk/>
            <pc:sldMk cId="2260175828" sldId="265"/>
            <ac:spMk id="5" creationId="{D0AFFB49-D848-40E4-B84C-2E3AA4275415}"/>
          </ac:spMkLst>
        </pc:spChg>
        <pc:spChg chg="mod">
          <ac:chgData name="TAKAHASHI Syuuto 高橋 柊人" userId="8e78f6a0-1b1f-4fae-850b-fec16be1eaab" providerId="ADAL" clId="{3A306EDB-C283-44D6-9590-C3117E41AEC3}" dt="2020-09-14T03:55:21.820" v="7499" actId="1076"/>
          <ac:spMkLst>
            <pc:docMk/>
            <pc:sldMk cId="2260175828" sldId="265"/>
            <ac:spMk id="6" creationId="{1F0D92D7-69ED-4562-B2AC-DA4FDB41DD19}"/>
          </ac:spMkLst>
        </pc:spChg>
        <pc:spChg chg="mod">
          <ac:chgData name="TAKAHASHI Syuuto 高橋 柊人" userId="8e78f6a0-1b1f-4fae-850b-fec16be1eaab" providerId="ADAL" clId="{3A306EDB-C283-44D6-9590-C3117E41AEC3}" dt="2020-09-14T03:37:44.165" v="7187"/>
          <ac:spMkLst>
            <pc:docMk/>
            <pc:sldMk cId="2260175828" sldId="265"/>
            <ac:spMk id="7" creationId="{8CCA7914-3930-4685-BCD0-355C6293D845}"/>
          </ac:spMkLst>
        </pc:spChg>
        <pc:spChg chg="mod">
          <ac:chgData name="TAKAHASHI Syuuto 高橋 柊人" userId="8e78f6a0-1b1f-4fae-850b-fec16be1eaab" providerId="ADAL" clId="{3A306EDB-C283-44D6-9590-C3117E41AEC3}" dt="2020-09-14T03:44:00.725" v="7264"/>
          <ac:spMkLst>
            <pc:docMk/>
            <pc:sldMk cId="2260175828" sldId="265"/>
            <ac:spMk id="8" creationId="{D48030AF-3915-4F62-9EBD-BC7904331787}"/>
          </ac:spMkLst>
        </pc:spChg>
        <pc:spChg chg="mod">
          <ac:chgData name="TAKAHASHI Syuuto 高橋 柊人" userId="8e78f6a0-1b1f-4fae-850b-fec16be1eaab" providerId="ADAL" clId="{3A306EDB-C283-44D6-9590-C3117E41AEC3}" dt="2020-09-14T03:43:49.905" v="7231" actId="20577"/>
          <ac:spMkLst>
            <pc:docMk/>
            <pc:sldMk cId="2260175828" sldId="265"/>
            <ac:spMk id="9" creationId="{EA7900A2-9413-4F99-91A5-725F6F4F11DD}"/>
          </ac:spMkLst>
        </pc:spChg>
        <pc:spChg chg="mod">
          <ac:chgData name="TAKAHASHI Syuuto 高橋 柊人" userId="8e78f6a0-1b1f-4fae-850b-fec16be1eaab" providerId="ADAL" clId="{3A306EDB-C283-44D6-9590-C3117E41AEC3}" dt="2020-09-14T03:40:01.224" v="7192" actId="1076"/>
          <ac:spMkLst>
            <pc:docMk/>
            <pc:sldMk cId="2260175828" sldId="265"/>
            <ac:spMk id="13" creationId="{ED06BD40-CB31-40E8-A2CB-B84B7B86CF1A}"/>
          </ac:spMkLst>
        </pc:spChg>
        <pc:spChg chg="mod">
          <ac:chgData name="TAKAHASHI Syuuto 高橋 柊人" userId="8e78f6a0-1b1f-4fae-850b-fec16be1eaab" providerId="ADAL" clId="{3A306EDB-C283-44D6-9590-C3117E41AEC3}" dt="2020-09-14T03:42:15.554" v="7214" actId="1076"/>
          <ac:spMkLst>
            <pc:docMk/>
            <pc:sldMk cId="2260175828" sldId="265"/>
            <ac:spMk id="17" creationId="{A44DEEE4-8710-43FE-A0BB-1A2132203B38}"/>
          </ac:spMkLst>
        </pc:spChg>
        <pc:spChg chg="add mod">
          <ac:chgData name="TAKAHASHI Syuuto 高橋 柊人" userId="8e78f6a0-1b1f-4fae-850b-fec16be1eaab" providerId="ADAL" clId="{3A306EDB-C283-44D6-9590-C3117E41AEC3}" dt="2020-09-14T03:41:51.010" v="7210" actId="14100"/>
          <ac:spMkLst>
            <pc:docMk/>
            <pc:sldMk cId="2260175828" sldId="265"/>
            <ac:spMk id="23" creationId="{52833383-3326-418C-8866-F5C45B3FDCE0}"/>
          </ac:spMkLst>
        </pc:spChg>
        <pc:spChg chg="del">
          <ac:chgData name="TAKAHASHI Syuuto 高橋 柊人" userId="8e78f6a0-1b1f-4fae-850b-fec16be1eaab" providerId="ADAL" clId="{3A306EDB-C283-44D6-9590-C3117E41AEC3}" dt="2020-09-14T03:41:32.376" v="7205" actId="478"/>
          <ac:spMkLst>
            <pc:docMk/>
            <pc:sldMk cId="2260175828" sldId="265"/>
            <ac:spMk id="25" creationId="{EF47B1EA-EBA3-44DF-87F4-54D1426D60E8}"/>
          </ac:spMkLst>
        </pc:spChg>
        <pc:spChg chg="add mod">
          <ac:chgData name="TAKAHASHI Syuuto 高橋 柊人" userId="8e78f6a0-1b1f-4fae-850b-fec16be1eaab" providerId="ADAL" clId="{3A306EDB-C283-44D6-9590-C3117E41AEC3}" dt="2020-09-14T03:42:35.834" v="7217" actId="14100"/>
          <ac:spMkLst>
            <pc:docMk/>
            <pc:sldMk cId="2260175828" sldId="265"/>
            <ac:spMk id="26" creationId="{288230F6-D7C4-49FD-BB38-884402B0D9B1}"/>
          </ac:spMkLst>
        </pc:spChg>
        <pc:spChg chg="add mod ord">
          <ac:chgData name="TAKAHASHI Syuuto 高橋 柊人" userId="8e78f6a0-1b1f-4fae-850b-fec16be1eaab" providerId="ADAL" clId="{3A306EDB-C283-44D6-9590-C3117E41AEC3}" dt="2020-09-14T03:43:08.506" v="7227" actId="1076"/>
          <ac:spMkLst>
            <pc:docMk/>
            <pc:sldMk cId="2260175828" sldId="265"/>
            <ac:spMk id="30" creationId="{F16F922F-387A-46B5-B0BB-84BD62A6A0C8}"/>
          </ac:spMkLst>
        </pc:spChg>
        <pc:spChg chg="add mod">
          <ac:chgData name="TAKAHASHI Syuuto 高橋 柊人" userId="8e78f6a0-1b1f-4fae-850b-fec16be1eaab" providerId="ADAL" clId="{3A306EDB-C283-44D6-9590-C3117E41AEC3}" dt="2020-09-14T03:50:41.984" v="7319" actId="1076"/>
          <ac:spMkLst>
            <pc:docMk/>
            <pc:sldMk cId="2260175828" sldId="265"/>
            <ac:spMk id="33" creationId="{2A483A2E-074A-4C7B-8C19-D699F34D779E}"/>
          </ac:spMkLst>
        </pc:spChg>
        <pc:spChg chg="add mod">
          <ac:chgData name="TAKAHASHI Syuuto 高橋 柊人" userId="8e78f6a0-1b1f-4fae-850b-fec16be1eaab" providerId="ADAL" clId="{3A306EDB-C283-44D6-9590-C3117E41AEC3}" dt="2020-09-14T03:51:20.004" v="7349" actId="1076"/>
          <ac:spMkLst>
            <pc:docMk/>
            <pc:sldMk cId="2260175828" sldId="265"/>
            <ac:spMk id="34" creationId="{29E4805E-1BF1-48BA-AE23-01C4064FAF07}"/>
          </ac:spMkLst>
        </pc:spChg>
        <pc:spChg chg="add mod">
          <ac:chgData name="TAKAHASHI Syuuto 高橋 柊人" userId="8e78f6a0-1b1f-4fae-850b-fec16be1eaab" providerId="ADAL" clId="{3A306EDB-C283-44D6-9590-C3117E41AEC3}" dt="2020-09-14T03:52:28.883" v="7498"/>
          <ac:spMkLst>
            <pc:docMk/>
            <pc:sldMk cId="2260175828" sldId="265"/>
            <ac:spMk id="35" creationId="{4B0A73ED-AAD4-4B8D-A70F-4F1CCC8BD9A9}"/>
          </ac:spMkLst>
        </pc:spChg>
        <pc:spChg chg="add mod">
          <ac:chgData name="TAKAHASHI Syuuto 高橋 柊人" userId="8e78f6a0-1b1f-4fae-850b-fec16be1eaab" providerId="ADAL" clId="{3A306EDB-C283-44D6-9590-C3117E41AEC3}" dt="2020-09-14T04:06:44.870" v="7526" actId="1076"/>
          <ac:spMkLst>
            <pc:docMk/>
            <pc:sldMk cId="2260175828" sldId="265"/>
            <ac:spMk id="43" creationId="{D5DD388B-CD54-4586-BC8F-AA7D82C449C0}"/>
          </ac:spMkLst>
        </pc:spChg>
        <pc:spChg chg="add mod">
          <ac:chgData name="TAKAHASHI Syuuto 高橋 柊人" userId="8e78f6a0-1b1f-4fae-850b-fec16be1eaab" providerId="ADAL" clId="{3A306EDB-C283-44D6-9590-C3117E41AEC3}" dt="2020-09-14T04:07:52.585" v="7530" actId="1076"/>
          <ac:spMkLst>
            <pc:docMk/>
            <pc:sldMk cId="2260175828" sldId="265"/>
            <ac:spMk id="44" creationId="{DC34FB8A-E76D-47A1-BDAC-A6ADEFB019F3}"/>
          </ac:spMkLst>
        </pc:spChg>
        <pc:picChg chg="mod">
          <ac:chgData name="TAKAHASHI Syuuto 高橋 柊人" userId="8e78f6a0-1b1f-4fae-850b-fec16be1eaab" providerId="ADAL" clId="{3A306EDB-C283-44D6-9590-C3117E41AEC3}" dt="2020-09-14T03:51:55.074" v="7414" actId="29295"/>
          <ac:picMkLst>
            <pc:docMk/>
            <pc:sldMk cId="2260175828" sldId="265"/>
            <ac:picMk id="14" creationId="{FCA30E93-C09F-4459-B4B7-C80E1F900A18}"/>
          </ac:picMkLst>
        </pc:picChg>
        <pc:picChg chg="mod">
          <ac:chgData name="TAKAHASHI Syuuto 高橋 柊人" userId="8e78f6a0-1b1f-4fae-850b-fec16be1eaab" providerId="ADAL" clId="{3A306EDB-C283-44D6-9590-C3117E41AEC3}" dt="2020-09-14T03:39:15.614" v="7191" actId="688"/>
          <ac:picMkLst>
            <pc:docMk/>
            <pc:sldMk cId="2260175828" sldId="265"/>
            <ac:picMk id="21" creationId="{A71AD9F5-DD26-4E97-9E5F-A87C008FAABF}"/>
          </ac:picMkLst>
        </pc:picChg>
        <pc:picChg chg="mod ord">
          <ac:chgData name="TAKAHASHI Syuuto 高橋 柊人" userId="8e78f6a0-1b1f-4fae-850b-fec16be1eaab" providerId="ADAL" clId="{3A306EDB-C283-44D6-9590-C3117E41AEC3}" dt="2020-09-14T03:44:52.473" v="7274" actId="1076"/>
          <ac:picMkLst>
            <pc:docMk/>
            <pc:sldMk cId="2260175828" sldId="265"/>
            <ac:picMk id="22" creationId="{02D3C2AA-3524-4E64-B919-3064D054A517}"/>
          </ac:picMkLst>
        </pc:picChg>
        <pc:picChg chg="add del mod">
          <ac:chgData name="TAKAHASHI Syuuto 高橋 柊人" userId="8e78f6a0-1b1f-4fae-850b-fec16be1eaab" providerId="ADAL" clId="{3A306EDB-C283-44D6-9590-C3117E41AEC3}" dt="2020-09-14T03:41:15.779" v="7200" actId="478"/>
          <ac:picMkLst>
            <pc:docMk/>
            <pc:sldMk cId="2260175828" sldId="265"/>
            <ac:picMk id="27" creationId="{D45C379A-D829-4838-AF32-56036E6A5E91}"/>
          </ac:picMkLst>
        </pc:picChg>
        <pc:picChg chg="add del mod">
          <ac:chgData name="TAKAHASHI Syuuto 高橋 柊人" userId="8e78f6a0-1b1f-4fae-850b-fec16be1eaab" providerId="ADAL" clId="{3A306EDB-C283-44D6-9590-C3117E41AEC3}" dt="2020-09-14T03:41:18.058" v="7201" actId="478"/>
          <ac:picMkLst>
            <pc:docMk/>
            <pc:sldMk cId="2260175828" sldId="265"/>
            <ac:picMk id="28" creationId="{6DB579AB-56FA-430A-A4DB-7098484D033A}"/>
          </ac:picMkLst>
        </pc:picChg>
        <pc:picChg chg="add mod">
          <ac:chgData name="TAKAHASHI Syuuto 高橋 柊人" userId="8e78f6a0-1b1f-4fae-850b-fec16be1eaab" providerId="ADAL" clId="{3A306EDB-C283-44D6-9590-C3117E41AEC3}" dt="2020-09-14T03:43:20.374" v="7229" actId="1076"/>
          <ac:picMkLst>
            <pc:docMk/>
            <pc:sldMk cId="2260175828" sldId="265"/>
            <ac:picMk id="29" creationId="{0AC8325F-7220-47AA-94EC-5C825F2E614A}"/>
          </ac:picMkLst>
        </pc:picChg>
        <pc:picChg chg="add mod">
          <ac:chgData name="TAKAHASHI Syuuto 高橋 柊人" userId="8e78f6a0-1b1f-4fae-850b-fec16be1eaab" providerId="ADAL" clId="{3A306EDB-C283-44D6-9590-C3117E41AEC3}" dt="2020-09-14T03:52:04.363" v="7484" actId="29295"/>
          <ac:picMkLst>
            <pc:docMk/>
            <pc:sldMk cId="2260175828" sldId="265"/>
            <ac:picMk id="32" creationId="{343A3555-70A7-451C-A742-04D3AC7AF419}"/>
          </ac:picMkLst>
        </pc:picChg>
        <pc:cxnChg chg="del">
          <ac:chgData name="TAKAHASHI Syuuto 高橋 柊人" userId="8e78f6a0-1b1f-4fae-850b-fec16be1eaab" providerId="ADAL" clId="{3A306EDB-C283-44D6-9590-C3117E41AEC3}" dt="2020-09-14T03:41:44.364" v="7209" actId="478"/>
          <ac:cxnSpMkLst>
            <pc:docMk/>
            <pc:sldMk cId="2260175828" sldId="265"/>
            <ac:cxnSpMk id="3" creationId="{1ABDF686-61BA-4424-8ED0-B27F6E50C415}"/>
          </ac:cxnSpMkLst>
        </pc:cxnChg>
        <pc:cxnChg chg="mod">
          <ac:chgData name="TAKAHASHI Syuuto 高橋 柊人" userId="8e78f6a0-1b1f-4fae-850b-fec16be1eaab" providerId="ADAL" clId="{3A306EDB-C283-44D6-9590-C3117E41AEC3}" dt="2020-09-14T03:44:24.974" v="7269" actId="1076"/>
          <ac:cxnSpMkLst>
            <pc:docMk/>
            <pc:sldMk cId="2260175828" sldId="265"/>
            <ac:cxnSpMk id="16" creationId="{B9A3977F-6F33-4AD4-8C79-71879A3F0428}"/>
          </ac:cxnSpMkLst>
        </pc:cxnChg>
        <pc:cxnChg chg="mod">
          <ac:chgData name="TAKAHASHI Syuuto 高橋 柊人" userId="8e78f6a0-1b1f-4fae-850b-fec16be1eaab" providerId="ADAL" clId="{3A306EDB-C283-44D6-9590-C3117E41AEC3}" dt="2020-09-14T03:40:22.121" v="7195" actId="1076"/>
          <ac:cxnSpMkLst>
            <pc:docMk/>
            <pc:sldMk cId="2260175828" sldId="265"/>
            <ac:cxnSpMk id="18" creationId="{4BE685D0-62D8-487F-BBBA-8D2F87C11B27}"/>
          </ac:cxnSpMkLst>
        </pc:cxnChg>
        <pc:cxnChg chg="del mod">
          <ac:chgData name="TAKAHASHI Syuuto 高橋 柊人" userId="8e78f6a0-1b1f-4fae-850b-fec16be1eaab" providerId="ADAL" clId="{3A306EDB-C283-44D6-9590-C3117E41AEC3}" dt="2020-09-14T03:41:30.904" v="7204" actId="478"/>
          <ac:cxnSpMkLst>
            <pc:docMk/>
            <pc:sldMk cId="2260175828" sldId="265"/>
            <ac:cxnSpMk id="24" creationId="{D1B98D90-A6A3-4EAD-9546-B73F39C95F1C}"/>
          </ac:cxnSpMkLst>
        </pc:cxnChg>
        <pc:cxnChg chg="add mod">
          <ac:chgData name="TAKAHASHI Syuuto 高橋 柊人" userId="8e78f6a0-1b1f-4fae-850b-fec16be1eaab" providerId="ADAL" clId="{3A306EDB-C283-44D6-9590-C3117E41AEC3}" dt="2020-09-14T03:42:56.904" v="7224" actId="14100"/>
          <ac:cxnSpMkLst>
            <pc:docMk/>
            <pc:sldMk cId="2260175828" sldId="265"/>
            <ac:cxnSpMk id="31" creationId="{147DA677-4A60-4DE1-A736-11AFB00FCA4D}"/>
          </ac:cxnSpMkLst>
        </pc:cxnChg>
        <pc:cxnChg chg="add del mod">
          <ac:chgData name="TAKAHASHI Syuuto 高橋 柊人" userId="8e78f6a0-1b1f-4fae-850b-fec16be1eaab" providerId="ADAL" clId="{3A306EDB-C283-44D6-9590-C3117E41AEC3}" dt="2020-09-14T04:04:50.554" v="7501" actId="11529"/>
          <ac:cxnSpMkLst>
            <pc:docMk/>
            <pc:sldMk cId="2260175828" sldId="265"/>
            <ac:cxnSpMk id="37" creationId="{42E1CF0A-DA07-4E4F-A720-B1FE670F8CA9}"/>
          </ac:cxnSpMkLst>
        </pc:cxnChg>
        <pc:cxnChg chg="add mod">
          <ac:chgData name="TAKAHASHI Syuuto 高橋 柊人" userId="8e78f6a0-1b1f-4fae-850b-fec16be1eaab" providerId="ADAL" clId="{3A306EDB-C283-44D6-9590-C3117E41AEC3}" dt="2020-09-14T04:05:13.402" v="7514" actId="692"/>
          <ac:cxnSpMkLst>
            <pc:docMk/>
            <pc:sldMk cId="2260175828" sldId="265"/>
            <ac:cxnSpMk id="39" creationId="{119D9DF2-4DFF-4BAB-9F1F-087E95FAC9E4}"/>
          </ac:cxnSpMkLst>
        </pc:cxnChg>
        <pc:cxnChg chg="add mod">
          <ac:chgData name="TAKAHASHI Syuuto 高橋 柊人" userId="8e78f6a0-1b1f-4fae-850b-fec16be1eaab" providerId="ADAL" clId="{3A306EDB-C283-44D6-9590-C3117E41AEC3}" dt="2020-09-14T04:05:34.903" v="7518" actId="14100"/>
          <ac:cxnSpMkLst>
            <pc:docMk/>
            <pc:sldMk cId="2260175828" sldId="265"/>
            <ac:cxnSpMk id="40" creationId="{68A1566D-2C25-4793-B63C-4A06F475665A}"/>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huto\workspace\ns-3-allinone\ns3.30\data\get_data\interRange_20\new200interRange20_Performance_evaluation_seed_10000_1020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shuto\workspace\ns-3-allinone\ns3.30\data\get_data\interRange_20\new200interRange20_Performance_evaluation_seed_10000_1020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2610412459846"/>
          <c:y val="2.4609958742605804E-2"/>
          <c:w val="0.86674006402256254"/>
          <c:h val="0.72603237074309546"/>
        </c:manualLayout>
      </c:layout>
      <c:lineChart>
        <c:grouping val="standard"/>
        <c:varyColors val="0"/>
        <c:ser>
          <c:idx val="0"/>
          <c:order val="0"/>
          <c:tx>
            <c:strRef>
              <c:f>Sheet1!$C$26</c:f>
              <c:strCache>
                <c:ptCount val="1"/>
                <c:pt idx="0">
                  <c:v>SIGO(10)</c:v>
                </c:pt>
              </c:strCache>
            </c:strRef>
          </c:tx>
          <c:spPr>
            <a:ln w="28575" cap="rnd">
              <a:solidFill>
                <a:schemeClr val="accent1"/>
              </a:solidFill>
              <a:round/>
            </a:ln>
            <a:effectLst/>
          </c:spPr>
          <c:marker>
            <c:symbol val="circle"/>
            <c:size val="9"/>
            <c:spPr>
              <a:solidFill>
                <a:schemeClr val="accent1"/>
              </a:solidFill>
              <a:ln w="9525">
                <a:solidFill>
                  <a:schemeClr val="accent1"/>
                </a:solidFill>
              </a:ln>
              <a:effectLst/>
            </c:spPr>
          </c:marker>
          <c:cat>
            <c:numRef>
              <c:f>Sheet1!$D$25:$F$25</c:f>
              <c:numCache>
                <c:formatCode>General</c:formatCode>
                <c:ptCount val="3"/>
                <c:pt idx="0">
                  <c:v>200</c:v>
                </c:pt>
                <c:pt idx="1">
                  <c:v>300</c:v>
                </c:pt>
                <c:pt idx="2">
                  <c:v>400</c:v>
                </c:pt>
              </c:numCache>
            </c:numRef>
          </c:cat>
          <c:val>
            <c:numRef>
              <c:f>Sheet1!$D$26:$F$26</c:f>
              <c:numCache>
                <c:formatCode>General</c:formatCode>
                <c:ptCount val="3"/>
                <c:pt idx="0">
                  <c:v>0.30909090909090797</c:v>
                </c:pt>
                <c:pt idx="1">
                  <c:v>0.55757575757575695</c:v>
                </c:pt>
                <c:pt idx="2">
                  <c:v>0.81717171717171699</c:v>
                </c:pt>
              </c:numCache>
            </c:numRef>
          </c:val>
          <c:smooth val="0"/>
          <c:extLst>
            <c:ext xmlns:c16="http://schemas.microsoft.com/office/drawing/2014/chart" uri="{C3380CC4-5D6E-409C-BE32-E72D297353CC}">
              <c16:uniqueId val="{00000000-047D-4709-BFA7-544694212C3E}"/>
            </c:ext>
          </c:extLst>
        </c:ser>
        <c:ser>
          <c:idx val="1"/>
          <c:order val="1"/>
          <c:tx>
            <c:strRef>
              <c:f>Sheet1!$C$27</c:f>
              <c:strCache>
                <c:ptCount val="1"/>
                <c:pt idx="0">
                  <c:v>LSGO(10)</c:v>
                </c:pt>
              </c:strCache>
            </c:strRef>
          </c:tx>
          <c:spPr>
            <a:ln w="28575" cap="rnd">
              <a:solidFill>
                <a:schemeClr val="accent1"/>
              </a:solidFill>
              <a:prstDash val="lgDash"/>
              <a:round/>
            </a:ln>
            <a:effectLst/>
          </c:spPr>
          <c:marker>
            <c:symbol val="triangle"/>
            <c:size val="9"/>
            <c:spPr>
              <a:solidFill>
                <a:schemeClr val="accent1"/>
              </a:solidFill>
              <a:ln w="9525">
                <a:solidFill>
                  <a:schemeClr val="accent1"/>
                </a:solidFill>
                <a:prstDash val="dash"/>
              </a:ln>
              <a:effectLst/>
            </c:spPr>
          </c:marker>
          <c:cat>
            <c:numRef>
              <c:f>Sheet1!$D$25:$F$25</c:f>
              <c:numCache>
                <c:formatCode>General</c:formatCode>
                <c:ptCount val="3"/>
                <c:pt idx="0">
                  <c:v>200</c:v>
                </c:pt>
                <c:pt idx="1">
                  <c:v>300</c:v>
                </c:pt>
                <c:pt idx="2">
                  <c:v>400</c:v>
                </c:pt>
              </c:numCache>
            </c:numRef>
          </c:cat>
          <c:val>
            <c:numRef>
              <c:f>Sheet1!$D$27:$F$27</c:f>
              <c:numCache>
                <c:formatCode>General</c:formatCode>
                <c:ptCount val="3"/>
                <c:pt idx="0">
                  <c:v>0.3</c:v>
                </c:pt>
                <c:pt idx="1">
                  <c:v>0.54416243654822305</c:v>
                </c:pt>
                <c:pt idx="2">
                  <c:v>0.78121827411167499</c:v>
                </c:pt>
              </c:numCache>
            </c:numRef>
          </c:val>
          <c:smooth val="0"/>
          <c:extLst>
            <c:ext xmlns:c16="http://schemas.microsoft.com/office/drawing/2014/chart" uri="{C3380CC4-5D6E-409C-BE32-E72D297353CC}">
              <c16:uniqueId val="{00000001-047D-4709-BFA7-544694212C3E}"/>
            </c:ext>
          </c:extLst>
        </c:ser>
        <c:ser>
          <c:idx val="2"/>
          <c:order val="2"/>
          <c:tx>
            <c:strRef>
              <c:f>Sheet1!$C$28</c:f>
              <c:strCache>
                <c:ptCount val="1"/>
                <c:pt idx="0">
                  <c:v>SIGO(20)</c:v>
                </c:pt>
              </c:strCache>
            </c:strRef>
          </c:tx>
          <c:spPr>
            <a:ln w="28575" cap="rnd">
              <a:solidFill>
                <a:schemeClr val="accent2"/>
              </a:solidFill>
              <a:round/>
            </a:ln>
            <a:effectLst/>
          </c:spPr>
          <c:marker>
            <c:symbol val="circle"/>
            <c:size val="9"/>
            <c:spPr>
              <a:solidFill>
                <a:schemeClr val="accent2"/>
              </a:solidFill>
              <a:ln w="9525">
                <a:solidFill>
                  <a:schemeClr val="accent2"/>
                </a:solidFill>
              </a:ln>
              <a:effectLst/>
            </c:spPr>
          </c:marker>
          <c:cat>
            <c:numRef>
              <c:f>Sheet1!$D$25:$F$25</c:f>
              <c:numCache>
                <c:formatCode>General</c:formatCode>
                <c:ptCount val="3"/>
                <c:pt idx="0">
                  <c:v>200</c:v>
                </c:pt>
                <c:pt idx="1">
                  <c:v>300</c:v>
                </c:pt>
                <c:pt idx="2">
                  <c:v>400</c:v>
                </c:pt>
              </c:numCache>
            </c:numRef>
          </c:cat>
          <c:val>
            <c:numRef>
              <c:f>Sheet1!$D$28:$F$28</c:f>
              <c:numCache>
                <c:formatCode>General</c:formatCode>
                <c:ptCount val="3"/>
                <c:pt idx="0">
                  <c:v>0.24949494949494899</c:v>
                </c:pt>
                <c:pt idx="1">
                  <c:v>0.46010101010101001</c:v>
                </c:pt>
                <c:pt idx="2">
                  <c:v>0.71363636363636296</c:v>
                </c:pt>
              </c:numCache>
            </c:numRef>
          </c:val>
          <c:smooth val="0"/>
          <c:extLst>
            <c:ext xmlns:c16="http://schemas.microsoft.com/office/drawing/2014/chart" uri="{C3380CC4-5D6E-409C-BE32-E72D297353CC}">
              <c16:uniqueId val="{00000002-047D-4709-BFA7-544694212C3E}"/>
            </c:ext>
          </c:extLst>
        </c:ser>
        <c:ser>
          <c:idx val="3"/>
          <c:order val="3"/>
          <c:tx>
            <c:strRef>
              <c:f>Sheet1!$C$29</c:f>
              <c:strCache>
                <c:ptCount val="1"/>
                <c:pt idx="0">
                  <c:v>LSGO(20)</c:v>
                </c:pt>
              </c:strCache>
            </c:strRef>
          </c:tx>
          <c:spPr>
            <a:ln w="28575" cap="rnd">
              <a:solidFill>
                <a:schemeClr val="accent2"/>
              </a:solidFill>
              <a:prstDash val="lgDashDot"/>
              <a:round/>
            </a:ln>
            <a:effectLst/>
          </c:spPr>
          <c:marker>
            <c:symbol val="triangle"/>
            <c:size val="9"/>
            <c:spPr>
              <a:solidFill>
                <a:schemeClr val="accent2"/>
              </a:solidFill>
              <a:ln w="9525">
                <a:solidFill>
                  <a:schemeClr val="accent2"/>
                </a:solidFill>
              </a:ln>
              <a:effectLst/>
            </c:spPr>
          </c:marker>
          <c:cat>
            <c:numRef>
              <c:f>Sheet1!$D$25:$F$25</c:f>
              <c:numCache>
                <c:formatCode>General</c:formatCode>
                <c:ptCount val="3"/>
                <c:pt idx="0">
                  <c:v>200</c:v>
                </c:pt>
                <c:pt idx="1">
                  <c:v>300</c:v>
                </c:pt>
                <c:pt idx="2">
                  <c:v>400</c:v>
                </c:pt>
              </c:numCache>
            </c:numRef>
          </c:cat>
          <c:val>
            <c:numRef>
              <c:f>Sheet1!$D$29:$F$29</c:f>
              <c:numCache>
                <c:formatCode>General</c:formatCode>
                <c:ptCount val="3"/>
                <c:pt idx="0">
                  <c:v>0.233502538071065</c:v>
                </c:pt>
                <c:pt idx="1">
                  <c:v>0.43451776649746199</c:v>
                </c:pt>
                <c:pt idx="2">
                  <c:v>0.67664974619289298</c:v>
                </c:pt>
              </c:numCache>
            </c:numRef>
          </c:val>
          <c:smooth val="0"/>
          <c:extLst>
            <c:ext xmlns:c16="http://schemas.microsoft.com/office/drawing/2014/chart" uri="{C3380CC4-5D6E-409C-BE32-E72D297353CC}">
              <c16:uniqueId val="{00000003-047D-4709-BFA7-544694212C3E}"/>
            </c:ext>
          </c:extLst>
        </c:ser>
        <c:ser>
          <c:idx val="4"/>
          <c:order val="4"/>
          <c:tx>
            <c:strRef>
              <c:f>Sheet1!$C$30</c:f>
              <c:strCache>
                <c:ptCount val="1"/>
                <c:pt idx="0">
                  <c:v>SIGO(30)</c:v>
                </c:pt>
              </c:strCache>
            </c:strRef>
          </c:tx>
          <c:spPr>
            <a:ln w="28575" cap="rnd">
              <a:solidFill>
                <a:schemeClr val="accent6"/>
              </a:solidFill>
              <a:round/>
            </a:ln>
            <a:effectLst/>
          </c:spPr>
          <c:marker>
            <c:symbol val="circle"/>
            <c:size val="9"/>
            <c:spPr>
              <a:solidFill>
                <a:schemeClr val="accent6"/>
              </a:solidFill>
              <a:ln w="9525">
                <a:solidFill>
                  <a:schemeClr val="accent6"/>
                </a:solidFill>
              </a:ln>
              <a:effectLst/>
            </c:spPr>
          </c:marker>
          <c:cat>
            <c:numRef>
              <c:f>Sheet1!$D$25:$F$25</c:f>
              <c:numCache>
                <c:formatCode>General</c:formatCode>
                <c:ptCount val="3"/>
                <c:pt idx="0">
                  <c:v>200</c:v>
                </c:pt>
                <c:pt idx="1">
                  <c:v>300</c:v>
                </c:pt>
                <c:pt idx="2">
                  <c:v>400</c:v>
                </c:pt>
              </c:numCache>
            </c:numRef>
          </c:cat>
          <c:val>
            <c:numRef>
              <c:f>Sheet1!$D$30:$F$30</c:f>
              <c:numCache>
                <c:formatCode>General</c:formatCode>
                <c:ptCount val="3"/>
                <c:pt idx="0">
                  <c:v>0.24292929292929299</c:v>
                </c:pt>
                <c:pt idx="1">
                  <c:v>0.45151515151515098</c:v>
                </c:pt>
                <c:pt idx="2">
                  <c:v>0.71868686868686804</c:v>
                </c:pt>
              </c:numCache>
            </c:numRef>
          </c:val>
          <c:smooth val="0"/>
          <c:extLst>
            <c:ext xmlns:c16="http://schemas.microsoft.com/office/drawing/2014/chart" uri="{C3380CC4-5D6E-409C-BE32-E72D297353CC}">
              <c16:uniqueId val="{00000004-047D-4709-BFA7-544694212C3E}"/>
            </c:ext>
          </c:extLst>
        </c:ser>
        <c:ser>
          <c:idx val="5"/>
          <c:order val="5"/>
          <c:tx>
            <c:strRef>
              <c:f>Sheet1!$C$31</c:f>
              <c:strCache>
                <c:ptCount val="1"/>
                <c:pt idx="0">
                  <c:v>LSGO(30)</c:v>
                </c:pt>
              </c:strCache>
            </c:strRef>
          </c:tx>
          <c:spPr>
            <a:ln w="28575" cap="rnd">
              <a:solidFill>
                <a:schemeClr val="accent6"/>
              </a:solidFill>
              <a:prstDash val="lgDashDotDot"/>
              <a:round/>
            </a:ln>
            <a:effectLst/>
          </c:spPr>
          <c:marker>
            <c:symbol val="triangle"/>
            <c:size val="8"/>
            <c:spPr>
              <a:solidFill>
                <a:schemeClr val="accent6"/>
              </a:solidFill>
              <a:ln w="9525">
                <a:solidFill>
                  <a:schemeClr val="accent6"/>
                </a:solidFill>
              </a:ln>
              <a:effectLst/>
            </c:spPr>
          </c:marker>
          <c:cat>
            <c:numRef>
              <c:f>Sheet1!$D$25:$F$25</c:f>
              <c:numCache>
                <c:formatCode>General</c:formatCode>
                <c:ptCount val="3"/>
                <c:pt idx="0">
                  <c:v>200</c:v>
                </c:pt>
                <c:pt idx="1">
                  <c:v>300</c:v>
                </c:pt>
                <c:pt idx="2">
                  <c:v>400</c:v>
                </c:pt>
              </c:numCache>
            </c:numRef>
          </c:cat>
          <c:val>
            <c:numRef>
              <c:f>Sheet1!$D$31:$F$31</c:f>
              <c:numCache>
                <c:formatCode>General</c:formatCode>
                <c:ptCount val="3"/>
                <c:pt idx="0">
                  <c:v>0.22639593908629399</c:v>
                </c:pt>
                <c:pt idx="1">
                  <c:v>0.416243654822334</c:v>
                </c:pt>
                <c:pt idx="2">
                  <c:v>0.66192893401015196</c:v>
                </c:pt>
              </c:numCache>
            </c:numRef>
          </c:val>
          <c:smooth val="0"/>
          <c:extLst>
            <c:ext xmlns:c16="http://schemas.microsoft.com/office/drawing/2014/chart" uri="{C3380CC4-5D6E-409C-BE32-E72D297353CC}">
              <c16:uniqueId val="{00000005-047D-4709-BFA7-544694212C3E}"/>
            </c:ext>
          </c:extLst>
        </c:ser>
        <c:dLbls>
          <c:showLegendKey val="0"/>
          <c:showVal val="0"/>
          <c:showCatName val="0"/>
          <c:showSerName val="0"/>
          <c:showPercent val="0"/>
          <c:showBubbleSize val="0"/>
        </c:dLbls>
        <c:marker val="1"/>
        <c:smooth val="0"/>
        <c:axId val="441313488"/>
        <c:axId val="428493760"/>
      </c:lineChart>
      <c:catAx>
        <c:axId val="441313488"/>
        <c:scaling>
          <c:orientation val="minMax"/>
        </c:scaling>
        <c:delete val="0"/>
        <c:axPos val="b"/>
        <c:title>
          <c:tx>
            <c:rich>
              <a:bodyPr rot="0" spcFirstLastPara="1" vertOverflow="ellipsis" vert="horz" wrap="square" anchor="ctr" anchorCtr="1"/>
              <a:lstStyle/>
              <a:p>
                <a:pPr>
                  <a:defRPr lang="ja-JP" sz="1400" b="1" i="0" u="none" strike="noStrike" kern="1200" baseline="0">
                    <a:solidFill>
                      <a:schemeClr val="tx1">
                        <a:lumMod val="65000"/>
                        <a:lumOff val="35000"/>
                      </a:schemeClr>
                    </a:solidFill>
                    <a:latin typeface="+mn-lt"/>
                    <a:ea typeface="+mn-ea"/>
                    <a:cs typeface="+mn-cs"/>
                  </a:defRPr>
                </a:pPr>
                <a:r>
                  <a:rPr lang="en-US" altLang="ja-JP" sz="1400" b="1"/>
                  <a:t>number</a:t>
                </a:r>
                <a:r>
                  <a:rPr lang="en-US" altLang="ja-JP" sz="1400" b="1" baseline="0"/>
                  <a:t> of  nodes</a:t>
                </a:r>
                <a:endParaRPr lang="ja-JP" altLang="en-US" sz="1400" b="1"/>
              </a:p>
            </c:rich>
          </c:tx>
          <c:layout>
            <c:manualLayout>
              <c:xMode val="edge"/>
              <c:yMode val="edge"/>
              <c:x val="0.3725833711776928"/>
              <c:y val="0.80748895696176815"/>
            </c:manualLayout>
          </c:layout>
          <c:overlay val="0"/>
          <c:spPr>
            <a:noFill/>
            <a:ln>
              <a:noFill/>
            </a:ln>
            <a:effectLst/>
          </c:spPr>
          <c:txPr>
            <a:bodyPr rot="0" spcFirstLastPara="1" vertOverflow="ellipsis" vert="horz" wrap="square" anchor="ctr" anchorCtr="1"/>
            <a:lstStyle/>
            <a:p>
              <a:pPr>
                <a:defRPr lang="ja-JP"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00" b="1" i="0" u="none" strike="noStrike" kern="1200" baseline="0">
                <a:solidFill>
                  <a:schemeClr val="tx1">
                    <a:lumMod val="65000"/>
                    <a:lumOff val="35000"/>
                  </a:schemeClr>
                </a:solidFill>
                <a:latin typeface="+mn-lt"/>
                <a:ea typeface="+mn-ea"/>
                <a:cs typeface="+mn-cs"/>
              </a:defRPr>
            </a:pPr>
            <a:endParaRPr lang="en-US"/>
          </a:p>
        </c:txPr>
        <c:crossAx val="428493760"/>
        <c:crosses val="autoZero"/>
        <c:auto val="1"/>
        <c:lblAlgn val="ctr"/>
        <c:lblOffset val="100"/>
        <c:noMultiLvlLbl val="0"/>
      </c:catAx>
      <c:valAx>
        <c:axId val="428493760"/>
        <c:scaling>
          <c:orientation val="minMax"/>
          <c:max val="0.85000000000000009"/>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400" b="1" i="0" u="none" strike="noStrike" kern="1200" baseline="0">
                    <a:solidFill>
                      <a:schemeClr val="tx1">
                        <a:lumMod val="65000"/>
                        <a:lumOff val="35000"/>
                      </a:schemeClr>
                    </a:solidFill>
                    <a:latin typeface="+mn-lt"/>
                    <a:ea typeface="+mn-ea"/>
                    <a:cs typeface="+mn-cs"/>
                  </a:defRPr>
                </a:pPr>
                <a:r>
                  <a:rPr lang="en-US" altLang="ja-JP" sz="1400" b="1"/>
                  <a:t>PDR</a:t>
                </a:r>
                <a:endParaRPr lang="ja-JP" altLang="en-US" sz="1400" b="1"/>
              </a:p>
            </c:rich>
          </c:tx>
          <c:layout>
            <c:manualLayout>
              <c:xMode val="edge"/>
              <c:yMode val="edge"/>
              <c:x val="4.0285378771225469E-3"/>
              <c:y val="0.42031985689985352"/>
            </c:manualLayout>
          </c:layout>
          <c:overlay val="0"/>
          <c:spPr>
            <a:noFill/>
            <a:ln>
              <a:noFill/>
            </a:ln>
            <a:effectLst/>
          </c:spPr>
          <c:txPr>
            <a:bodyPr rot="-5400000" spcFirstLastPara="1" vertOverflow="ellipsis" vert="horz" wrap="square" anchor="ctr" anchorCtr="1"/>
            <a:lstStyle/>
            <a:p>
              <a:pPr>
                <a:defRPr lang="ja-JP"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050" b="1" i="0" u="none" strike="noStrike" kern="1200" baseline="0">
                <a:solidFill>
                  <a:schemeClr val="tx1">
                    <a:lumMod val="65000"/>
                    <a:lumOff val="35000"/>
                  </a:schemeClr>
                </a:solidFill>
                <a:latin typeface="+mn-lt"/>
                <a:ea typeface="+mn-ea"/>
                <a:cs typeface="+mn-cs"/>
              </a:defRPr>
            </a:pPr>
            <a:endParaRPr lang="en-US"/>
          </a:p>
        </c:txPr>
        <c:crossAx val="441313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021852674078745"/>
          <c:y val="2.7941208984572207E-2"/>
          <c:w val="0.87978147325921263"/>
          <c:h val="0.73893968827191625"/>
        </c:manualLayout>
      </c:layout>
      <c:lineChart>
        <c:grouping val="standard"/>
        <c:varyColors val="0"/>
        <c:ser>
          <c:idx val="0"/>
          <c:order val="0"/>
          <c:tx>
            <c:strRef>
              <c:f>Sheet1!$C$26</c:f>
              <c:strCache>
                <c:ptCount val="1"/>
                <c:pt idx="0">
                  <c:v>SIGO(10)</c:v>
                </c:pt>
              </c:strCache>
            </c:strRef>
          </c:tx>
          <c:spPr>
            <a:ln w="28575" cap="rnd">
              <a:solidFill>
                <a:schemeClr val="accent1"/>
              </a:solidFill>
              <a:round/>
            </a:ln>
            <a:effectLst/>
          </c:spPr>
          <c:marker>
            <c:symbol val="circle"/>
            <c:size val="9"/>
            <c:spPr>
              <a:solidFill>
                <a:schemeClr val="accent1"/>
              </a:solidFill>
              <a:ln w="9525">
                <a:solidFill>
                  <a:schemeClr val="accent1"/>
                </a:solidFill>
              </a:ln>
              <a:effectLst/>
            </c:spPr>
          </c:marker>
          <c:cat>
            <c:numRef>
              <c:f>Sheet1!$N$25:$P$25</c:f>
              <c:numCache>
                <c:formatCode>General</c:formatCode>
                <c:ptCount val="3"/>
                <c:pt idx="0">
                  <c:v>200</c:v>
                </c:pt>
                <c:pt idx="1">
                  <c:v>300</c:v>
                </c:pt>
                <c:pt idx="2">
                  <c:v>400</c:v>
                </c:pt>
              </c:numCache>
            </c:numRef>
          </c:cat>
          <c:val>
            <c:numRef>
              <c:f>Sheet1!$N$26:$P$26</c:f>
              <c:numCache>
                <c:formatCode>General</c:formatCode>
                <c:ptCount val="3"/>
                <c:pt idx="0">
                  <c:v>34.04234006734</c:v>
                </c:pt>
                <c:pt idx="1">
                  <c:v>24.869546657046602</c:v>
                </c:pt>
                <c:pt idx="2">
                  <c:v>19.692179733846299</c:v>
                </c:pt>
              </c:numCache>
            </c:numRef>
          </c:val>
          <c:smooth val="0"/>
          <c:extLst>
            <c:ext xmlns:c16="http://schemas.microsoft.com/office/drawing/2014/chart" uri="{C3380CC4-5D6E-409C-BE32-E72D297353CC}">
              <c16:uniqueId val="{00000000-BA09-4248-ADB7-D85B7DB1D76E}"/>
            </c:ext>
          </c:extLst>
        </c:ser>
        <c:ser>
          <c:idx val="1"/>
          <c:order val="1"/>
          <c:tx>
            <c:strRef>
              <c:f>Sheet1!$C$27</c:f>
              <c:strCache>
                <c:ptCount val="1"/>
                <c:pt idx="0">
                  <c:v>LSGO(10)</c:v>
                </c:pt>
              </c:strCache>
            </c:strRef>
          </c:tx>
          <c:spPr>
            <a:ln w="28575" cap="rnd">
              <a:solidFill>
                <a:srgbClr val="5B9BD5"/>
              </a:solidFill>
              <a:prstDash val="dash"/>
              <a:round/>
            </a:ln>
            <a:effectLst/>
          </c:spPr>
          <c:marker>
            <c:symbol val="triangle"/>
            <c:size val="9"/>
            <c:spPr>
              <a:solidFill>
                <a:schemeClr val="accent1"/>
              </a:solidFill>
              <a:ln w="9525">
                <a:solidFill>
                  <a:schemeClr val="accent1"/>
                </a:solidFill>
                <a:prstDash val="dash"/>
              </a:ln>
              <a:effectLst/>
            </c:spPr>
          </c:marker>
          <c:cat>
            <c:numRef>
              <c:f>Sheet1!$N$25:$P$25</c:f>
              <c:numCache>
                <c:formatCode>General</c:formatCode>
                <c:ptCount val="3"/>
                <c:pt idx="0">
                  <c:v>200</c:v>
                </c:pt>
                <c:pt idx="1">
                  <c:v>300</c:v>
                </c:pt>
                <c:pt idx="2">
                  <c:v>400</c:v>
                </c:pt>
              </c:numCache>
            </c:numRef>
          </c:cat>
          <c:val>
            <c:numRef>
              <c:f>Sheet1!$N$27:$P$27</c:f>
              <c:numCache>
                <c:formatCode>General</c:formatCode>
                <c:ptCount val="3"/>
                <c:pt idx="0">
                  <c:v>32.510357747159702</c:v>
                </c:pt>
                <c:pt idx="1">
                  <c:v>24.780992667794699</c:v>
                </c:pt>
                <c:pt idx="2">
                  <c:v>19.220264281685601</c:v>
                </c:pt>
              </c:numCache>
            </c:numRef>
          </c:val>
          <c:smooth val="0"/>
          <c:extLst>
            <c:ext xmlns:c16="http://schemas.microsoft.com/office/drawing/2014/chart" uri="{C3380CC4-5D6E-409C-BE32-E72D297353CC}">
              <c16:uniqueId val="{00000001-BA09-4248-ADB7-D85B7DB1D76E}"/>
            </c:ext>
          </c:extLst>
        </c:ser>
        <c:ser>
          <c:idx val="2"/>
          <c:order val="2"/>
          <c:tx>
            <c:strRef>
              <c:f>Sheet1!$C$28</c:f>
              <c:strCache>
                <c:ptCount val="1"/>
                <c:pt idx="0">
                  <c:v>SIGO(20)</c:v>
                </c:pt>
              </c:strCache>
            </c:strRef>
          </c:tx>
          <c:spPr>
            <a:ln w="28575" cap="rnd">
              <a:solidFill>
                <a:srgbClr val="ED7D31"/>
              </a:solidFill>
              <a:round/>
            </a:ln>
            <a:effectLst/>
          </c:spPr>
          <c:marker>
            <c:symbol val="circle"/>
            <c:size val="9"/>
            <c:spPr>
              <a:solidFill>
                <a:schemeClr val="accent2"/>
              </a:solidFill>
              <a:ln w="9525">
                <a:solidFill>
                  <a:schemeClr val="accent2"/>
                </a:solidFill>
              </a:ln>
              <a:effectLst/>
            </c:spPr>
          </c:marker>
          <c:cat>
            <c:numRef>
              <c:f>Sheet1!$N$25:$P$25</c:f>
              <c:numCache>
                <c:formatCode>General</c:formatCode>
                <c:ptCount val="3"/>
                <c:pt idx="0">
                  <c:v>200</c:v>
                </c:pt>
                <c:pt idx="1">
                  <c:v>300</c:v>
                </c:pt>
                <c:pt idx="2">
                  <c:v>400</c:v>
                </c:pt>
              </c:numCache>
            </c:numRef>
          </c:cat>
          <c:val>
            <c:numRef>
              <c:f>Sheet1!$N$28:$P$28</c:f>
              <c:numCache>
                <c:formatCode>General</c:formatCode>
                <c:ptCount val="3"/>
                <c:pt idx="0">
                  <c:v>38.578535353535301</c:v>
                </c:pt>
                <c:pt idx="1">
                  <c:v>27.798917748917699</c:v>
                </c:pt>
                <c:pt idx="2">
                  <c:v>21.302396985730301</c:v>
                </c:pt>
              </c:numCache>
            </c:numRef>
          </c:val>
          <c:smooth val="0"/>
          <c:extLst>
            <c:ext xmlns:c16="http://schemas.microsoft.com/office/drawing/2014/chart" uri="{C3380CC4-5D6E-409C-BE32-E72D297353CC}">
              <c16:uniqueId val="{00000002-BA09-4248-ADB7-D85B7DB1D76E}"/>
            </c:ext>
          </c:extLst>
        </c:ser>
        <c:ser>
          <c:idx val="3"/>
          <c:order val="3"/>
          <c:tx>
            <c:strRef>
              <c:f>Sheet1!$C$29</c:f>
              <c:strCache>
                <c:ptCount val="1"/>
                <c:pt idx="0">
                  <c:v>LSGO(20)</c:v>
                </c:pt>
              </c:strCache>
            </c:strRef>
          </c:tx>
          <c:spPr>
            <a:ln w="28575" cap="rnd">
              <a:solidFill>
                <a:srgbClr val="ED7D31"/>
              </a:solidFill>
              <a:prstDash val="dashDot"/>
              <a:round/>
            </a:ln>
            <a:effectLst/>
          </c:spPr>
          <c:marker>
            <c:symbol val="triangle"/>
            <c:size val="9"/>
            <c:spPr>
              <a:solidFill>
                <a:schemeClr val="accent2"/>
              </a:solidFill>
              <a:ln w="9525">
                <a:solidFill>
                  <a:schemeClr val="accent2"/>
                </a:solidFill>
              </a:ln>
              <a:effectLst/>
            </c:spPr>
          </c:marker>
          <c:cat>
            <c:numRef>
              <c:f>Sheet1!$N$25:$P$25</c:f>
              <c:numCache>
                <c:formatCode>General</c:formatCode>
                <c:ptCount val="3"/>
                <c:pt idx="0">
                  <c:v>200</c:v>
                </c:pt>
                <c:pt idx="1">
                  <c:v>300</c:v>
                </c:pt>
                <c:pt idx="2">
                  <c:v>400</c:v>
                </c:pt>
              </c:numCache>
            </c:numRef>
          </c:cat>
          <c:val>
            <c:numRef>
              <c:f>Sheet1!$N$29:$P$29</c:f>
              <c:numCache>
                <c:formatCode>General</c:formatCode>
                <c:ptCount val="3"/>
                <c:pt idx="0">
                  <c:v>40.293570219966099</c:v>
                </c:pt>
                <c:pt idx="1">
                  <c:v>30.0993956973652</c:v>
                </c:pt>
                <c:pt idx="2">
                  <c:v>21.551573201192401</c:v>
                </c:pt>
              </c:numCache>
            </c:numRef>
          </c:val>
          <c:smooth val="0"/>
          <c:extLst>
            <c:ext xmlns:c16="http://schemas.microsoft.com/office/drawing/2014/chart" uri="{C3380CC4-5D6E-409C-BE32-E72D297353CC}">
              <c16:uniqueId val="{00000003-BA09-4248-ADB7-D85B7DB1D76E}"/>
            </c:ext>
          </c:extLst>
        </c:ser>
        <c:ser>
          <c:idx val="4"/>
          <c:order val="4"/>
          <c:tx>
            <c:strRef>
              <c:f>Sheet1!$C$30</c:f>
              <c:strCache>
                <c:ptCount val="1"/>
                <c:pt idx="0">
                  <c:v>SIGO(30)</c:v>
                </c:pt>
              </c:strCache>
            </c:strRef>
          </c:tx>
          <c:spPr>
            <a:ln w="28575" cap="rnd">
              <a:solidFill>
                <a:srgbClr val="70AD47"/>
              </a:solidFill>
              <a:round/>
            </a:ln>
            <a:effectLst/>
          </c:spPr>
          <c:marker>
            <c:symbol val="circle"/>
            <c:size val="9"/>
            <c:spPr>
              <a:solidFill>
                <a:schemeClr val="accent6"/>
              </a:solidFill>
              <a:ln w="9525">
                <a:solidFill>
                  <a:schemeClr val="accent6"/>
                </a:solidFill>
              </a:ln>
              <a:effectLst/>
            </c:spPr>
          </c:marker>
          <c:cat>
            <c:numRef>
              <c:f>Sheet1!$N$25:$P$25</c:f>
              <c:numCache>
                <c:formatCode>General</c:formatCode>
                <c:ptCount val="3"/>
                <c:pt idx="0">
                  <c:v>200</c:v>
                </c:pt>
                <c:pt idx="1">
                  <c:v>300</c:v>
                </c:pt>
                <c:pt idx="2">
                  <c:v>400</c:v>
                </c:pt>
              </c:numCache>
            </c:numRef>
          </c:cat>
          <c:val>
            <c:numRef>
              <c:f>Sheet1!$N$30:$P$30</c:f>
              <c:numCache>
                <c:formatCode>General</c:formatCode>
                <c:ptCount val="3"/>
                <c:pt idx="0">
                  <c:v>39.327441077441001</c:v>
                </c:pt>
                <c:pt idx="1">
                  <c:v>28.048953823953799</c:v>
                </c:pt>
                <c:pt idx="2">
                  <c:v>21.174887766554399</c:v>
                </c:pt>
              </c:numCache>
            </c:numRef>
          </c:val>
          <c:smooth val="0"/>
          <c:extLst>
            <c:ext xmlns:c16="http://schemas.microsoft.com/office/drawing/2014/chart" uri="{C3380CC4-5D6E-409C-BE32-E72D297353CC}">
              <c16:uniqueId val="{00000004-BA09-4248-ADB7-D85B7DB1D76E}"/>
            </c:ext>
          </c:extLst>
        </c:ser>
        <c:ser>
          <c:idx val="5"/>
          <c:order val="5"/>
          <c:tx>
            <c:strRef>
              <c:f>Sheet1!$C$31</c:f>
              <c:strCache>
                <c:ptCount val="1"/>
                <c:pt idx="0">
                  <c:v>LSGO(30)</c:v>
                </c:pt>
              </c:strCache>
            </c:strRef>
          </c:tx>
          <c:spPr>
            <a:ln w="28575" cap="rnd">
              <a:solidFill>
                <a:schemeClr val="accent6"/>
              </a:solidFill>
              <a:prstDash val="lgDashDot"/>
              <a:round/>
            </a:ln>
            <a:effectLst/>
          </c:spPr>
          <c:marker>
            <c:symbol val="triangle"/>
            <c:size val="8"/>
            <c:spPr>
              <a:solidFill>
                <a:schemeClr val="accent6"/>
              </a:solidFill>
              <a:ln w="9525">
                <a:solidFill>
                  <a:schemeClr val="accent6"/>
                </a:solidFill>
              </a:ln>
              <a:effectLst/>
            </c:spPr>
          </c:marker>
          <c:cat>
            <c:numRef>
              <c:f>Sheet1!$N$25:$P$25</c:f>
              <c:numCache>
                <c:formatCode>General</c:formatCode>
                <c:ptCount val="3"/>
                <c:pt idx="0">
                  <c:v>200</c:v>
                </c:pt>
                <c:pt idx="1">
                  <c:v>300</c:v>
                </c:pt>
                <c:pt idx="2">
                  <c:v>400</c:v>
                </c:pt>
              </c:numCache>
            </c:numRef>
          </c:cat>
          <c:val>
            <c:numRef>
              <c:f>Sheet1!$N$31:$P$31</c:f>
              <c:numCache>
                <c:formatCode>General</c:formatCode>
                <c:ptCount val="3"/>
                <c:pt idx="0">
                  <c:v>41.917089678510997</c:v>
                </c:pt>
                <c:pt idx="1">
                  <c:v>31.3887781000725</c:v>
                </c:pt>
                <c:pt idx="2">
                  <c:v>22.1048847796309</c:v>
                </c:pt>
              </c:numCache>
            </c:numRef>
          </c:val>
          <c:smooth val="0"/>
          <c:extLst>
            <c:ext xmlns:c16="http://schemas.microsoft.com/office/drawing/2014/chart" uri="{C3380CC4-5D6E-409C-BE32-E72D297353CC}">
              <c16:uniqueId val="{00000005-BA09-4248-ADB7-D85B7DB1D76E}"/>
            </c:ext>
          </c:extLst>
        </c:ser>
        <c:dLbls>
          <c:showLegendKey val="0"/>
          <c:showVal val="0"/>
          <c:showCatName val="0"/>
          <c:showSerName val="0"/>
          <c:showPercent val="0"/>
          <c:showBubbleSize val="0"/>
        </c:dLbls>
        <c:marker val="1"/>
        <c:smooth val="0"/>
        <c:axId val="441313488"/>
        <c:axId val="428493760"/>
      </c:lineChart>
      <c:catAx>
        <c:axId val="441313488"/>
        <c:scaling>
          <c:orientation val="minMax"/>
        </c:scaling>
        <c:delete val="0"/>
        <c:axPos val="b"/>
        <c:title>
          <c:tx>
            <c:rich>
              <a:bodyPr rot="0" spcFirstLastPara="1" vertOverflow="ellipsis" vert="horz" wrap="square" anchor="ctr" anchorCtr="1"/>
              <a:lstStyle/>
              <a:p>
                <a:pPr>
                  <a:defRPr lang="ja-JP" sz="1600" b="1" i="0" u="none" strike="noStrike" kern="1200" baseline="0">
                    <a:solidFill>
                      <a:schemeClr val="tx1">
                        <a:lumMod val="65000"/>
                        <a:lumOff val="35000"/>
                      </a:schemeClr>
                    </a:solidFill>
                    <a:latin typeface="+mn-lt"/>
                    <a:ea typeface="+mn-ea"/>
                    <a:cs typeface="+mn-cs"/>
                  </a:defRPr>
                </a:pPr>
                <a:r>
                  <a:rPr lang="en-US" altLang="ja-JP" sz="1600" b="1"/>
                  <a:t>number</a:t>
                </a:r>
                <a:r>
                  <a:rPr lang="en-US" altLang="ja-JP" sz="1600" b="1" baseline="0"/>
                  <a:t> of  nodes</a:t>
                </a:r>
                <a:endParaRPr lang="ja-JP" altLang="en-US" sz="1600" b="1"/>
              </a:p>
            </c:rich>
          </c:tx>
          <c:layout>
            <c:manualLayout>
              <c:xMode val="edge"/>
              <c:yMode val="edge"/>
              <c:x val="0.37986518983507117"/>
              <c:y val="0.82495496954853498"/>
            </c:manualLayout>
          </c:layout>
          <c:overlay val="0"/>
          <c:spPr>
            <a:noFill/>
            <a:ln>
              <a:noFill/>
            </a:ln>
            <a:effectLst/>
          </c:spPr>
          <c:txPr>
            <a:bodyPr rot="0" spcFirstLastPara="1" vertOverflow="ellipsis" vert="horz" wrap="square" anchor="ctr" anchorCtr="1"/>
            <a:lstStyle/>
            <a:p>
              <a:pPr>
                <a:defRPr lang="ja-JP"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00" b="1" i="0" u="none" strike="noStrike" kern="1200" baseline="0">
                <a:solidFill>
                  <a:schemeClr val="tx1">
                    <a:lumMod val="65000"/>
                    <a:lumOff val="35000"/>
                  </a:schemeClr>
                </a:solidFill>
                <a:latin typeface="+mn-lt"/>
                <a:ea typeface="+mn-ea"/>
                <a:cs typeface="+mn-cs"/>
              </a:defRPr>
            </a:pPr>
            <a:endParaRPr lang="en-US"/>
          </a:p>
        </c:txPr>
        <c:crossAx val="428493760"/>
        <c:crosses val="autoZero"/>
        <c:auto val="1"/>
        <c:lblAlgn val="ctr"/>
        <c:lblOffset val="100"/>
        <c:noMultiLvlLbl val="0"/>
      </c:catAx>
      <c:valAx>
        <c:axId val="428493760"/>
        <c:scaling>
          <c:orientation val="minMax"/>
          <c:max val="43"/>
          <c:min val="1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400" b="1" i="0" u="none" strike="noStrike" kern="1200" baseline="0">
                    <a:solidFill>
                      <a:schemeClr val="tx1">
                        <a:lumMod val="65000"/>
                        <a:lumOff val="35000"/>
                      </a:schemeClr>
                    </a:solidFill>
                    <a:latin typeface="+mn-lt"/>
                    <a:ea typeface="+mn-ea"/>
                    <a:cs typeface="+mn-cs"/>
                  </a:defRPr>
                </a:pPr>
                <a:r>
                  <a:rPr lang="en-US" altLang="ja-JP" sz="1400" b="1"/>
                  <a:t>overhead</a:t>
                </a:r>
                <a:endParaRPr lang="ja-JP" altLang="en-US" sz="1400" b="1"/>
              </a:p>
            </c:rich>
          </c:tx>
          <c:layout>
            <c:manualLayout>
              <c:xMode val="edge"/>
              <c:yMode val="edge"/>
              <c:x val="3.610212665039214E-3"/>
              <c:y val="0.39355266042340692"/>
            </c:manualLayout>
          </c:layout>
          <c:overlay val="0"/>
          <c:spPr>
            <a:noFill/>
            <a:ln>
              <a:noFill/>
            </a:ln>
            <a:effectLst/>
          </c:spPr>
          <c:txPr>
            <a:bodyPr rot="-5400000" spcFirstLastPara="1" vertOverflow="ellipsis" vert="horz" wrap="square" anchor="ctr" anchorCtr="1"/>
            <a:lstStyle/>
            <a:p>
              <a:pPr>
                <a:defRPr lang="ja-JP"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00" b="1" i="0" u="none" strike="noStrike" kern="1200" baseline="0">
                <a:solidFill>
                  <a:schemeClr val="tx1">
                    <a:lumMod val="65000"/>
                    <a:lumOff val="35000"/>
                  </a:schemeClr>
                </a:solidFill>
                <a:latin typeface="+mn-lt"/>
                <a:ea typeface="+mn-ea"/>
                <a:cs typeface="+mn-cs"/>
              </a:defRPr>
            </a:pPr>
            <a:endParaRPr lang="en-US"/>
          </a:p>
        </c:txPr>
        <c:crossAx val="441313488"/>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20920408547491293"/>
          <c:y val="0.88610982836446983"/>
          <c:w val="0.6648861965145223"/>
          <c:h val="0.11389017163553017"/>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2021/9/23</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5s</a:t>
            </a:r>
          </a:p>
          <a:p>
            <a:r>
              <a:rPr kumimoji="1" lang="en-US" altLang="ja-JP"/>
              <a:t>00:05</a:t>
            </a:r>
          </a:p>
          <a:p>
            <a:endParaRPr kumimoji="1" lang="en-US" altLang="ja-JP"/>
          </a:p>
          <a:p>
            <a:r>
              <a:rPr kumimoji="1" lang="ja-JP" altLang="en-US"/>
              <a:t>ネットワークシステム研究室の高橋です。</a:t>
            </a:r>
            <a:endParaRPr kumimoji="1" lang="en-US" altLang="ja-JP"/>
          </a:p>
          <a:p>
            <a:r>
              <a:rPr kumimoji="1" lang="ja-JP" altLang="en-US"/>
              <a:t>上記のテーマについて発表させていただきます。</a:t>
            </a:r>
            <a:endParaRPr kumimoji="1" lang="en-US" altLang="ja-JP"/>
          </a:p>
          <a:p>
            <a:endParaRPr kumimoji="1" lang="en-US" altLang="ja-JP"/>
          </a:p>
          <a:p>
            <a:r>
              <a:rPr kumimoji="1" lang="en-US" altLang="ja-JP" sz="1200" b="1" err="1">
                <a:latin typeface="ＭＳ Ｐゴシック" panose="020B0600070205080204" pitchFamily="50" charset="-128"/>
                <a:ea typeface="ＭＳ Ｐゴシック" panose="020B0600070205080204" pitchFamily="50" charset="-128"/>
              </a:rPr>
              <a:t>opportunisitic</a:t>
            </a:r>
            <a:r>
              <a:rPr kumimoji="1" lang="en-US" altLang="ja-JP" sz="1200" b="1">
                <a:latin typeface="ＭＳ Ｐゴシック" panose="020B0600070205080204" pitchFamily="50" charset="-128"/>
                <a:ea typeface="ＭＳ Ｐゴシック" panose="020B0600070205080204" pitchFamily="50" charset="-128"/>
              </a:rPr>
              <a:t> routing for </a:t>
            </a:r>
            <a:r>
              <a:rPr kumimoji="1" lang="en-US" altLang="ja-JP" sz="1200" b="1" err="1">
                <a:latin typeface="ＭＳ Ｐゴシック" panose="020B0600070205080204" pitchFamily="50" charset="-128"/>
                <a:ea typeface="ＭＳ Ｐゴシック" panose="020B0600070205080204" pitchFamily="50" charset="-128"/>
              </a:rPr>
              <a:t>vanet</a:t>
            </a:r>
            <a:endParaRPr kumimoji="1" lang="en-US" altLang="ja-JP"/>
          </a:p>
          <a:p>
            <a:r>
              <a:rPr kumimoji="1" lang="en-US" altLang="ja-JP"/>
              <a:t>VANET</a:t>
            </a:r>
            <a:r>
              <a:rPr kumimoji="1" lang="ja-JP" altLang="en-US"/>
              <a:t>におけるシャドウイングとリンク状態を考慮した交差点ベースの地理的</a:t>
            </a:r>
            <a:r>
              <a:rPr kumimoji="1" lang="en-US" altLang="ja-JP"/>
              <a:t>opportunistic routing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VANET</a:t>
            </a:r>
            <a:r>
              <a:rPr kumimoji="1" lang="ja-JP" altLang="en-US"/>
              <a:t>におけるシャドウイングを考慮した交差点ベースの地理的</a:t>
            </a:r>
            <a:r>
              <a:rPr kumimoji="1" lang="en-US" altLang="ja-JP"/>
              <a:t>opportunistic routing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V</a:t>
            </a:r>
          </a:p>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10s</a:t>
            </a:r>
          </a:p>
          <a:p>
            <a:endParaRPr kumimoji="1" lang="en-US" altLang="ja-JP"/>
          </a:p>
          <a:p>
            <a:r>
              <a:rPr kumimoji="1" lang="ja-JP" altLang="en-US"/>
              <a:t>性能評価です</a:t>
            </a:r>
            <a:endParaRPr kumimoji="1" lang="en-US" altLang="ja-JP"/>
          </a:p>
          <a:p>
            <a:endParaRPr kumimoji="1" lang="en-US" altLang="ja-JP"/>
          </a:p>
          <a:p>
            <a:r>
              <a:rPr kumimoji="1" lang="ja-JP" altLang="en-US"/>
              <a:t>本研究では提案手法</a:t>
            </a:r>
            <a:r>
              <a:rPr kumimoji="1" lang="en-US" altLang="ja-JP"/>
              <a:t>SIGO</a:t>
            </a:r>
            <a:r>
              <a:rPr kumimoji="1" lang="ja-JP" altLang="en-US"/>
              <a:t>の評価項目としてパケット到達率、オーバーヘッド、で</a:t>
            </a:r>
            <a:r>
              <a:rPr kumimoji="1" lang="en-US" altLang="ja-JP"/>
              <a:t>LSGO</a:t>
            </a:r>
            <a:r>
              <a:rPr kumimoji="1" lang="ja-JP" altLang="en-US"/>
              <a:t>と比較しました</a:t>
            </a:r>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396043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a:p>
            <a:r>
              <a:rPr kumimoji="1" lang="en-US" altLang="ja-JP"/>
              <a:t>30s</a:t>
            </a:r>
          </a:p>
          <a:p>
            <a:r>
              <a:rPr kumimoji="1" lang="ja-JP" altLang="en-US"/>
              <a:t>シミュレーション設定です</a:t>
            </a:r>
            <a:endParaRPr kumimoji="1" lang="en-US" altLang="ja-JP"/>
          </a:p>
          <a:p>
            <a:endParaRPr kumimoji="1" lang="en-US" altLang="ja-JP"/>
          </a:p>
          <a:p>
            <a:r>
              <a:rPr kumimoji="1" lang="ja-JP" altLang="en-US"/>
              <a:t>シミュレータはネットワークシミュレータである</a:t>
            </a:r>
            <a:r>
              <a:rPr kumimoji="1" lang="en-US" altLang="ja-JP"/>
              <a:t>NS</a:t>
            </a:r>
            <a:r>
              <a:rPr kumimoji="1" lang="ja-JP" altLang="en-US"/>
              <a:t>３と交通流シミュレータである</a:t>
            </a:r>
            <a:r>
              <a:rPr kumimoji="1" lang="en-US" altLang="ja-JP"/>
              <a:t>SUMO</a:t>
            </a:r>
            <a:r>
              <a:rPr kumimoji="1" lang="ja-JP" altLang="en-US"/>
              <a:t>の二つを用いました</a:t>
            </a:r>
            <a:endParaRPr kumimoji="1" lang="en-US" altLang="ja-JP"/>
          </a:p>
          <a:p>
            <a:r>
              <a:rPr kumimoji="1" lang="ja-JP" altLang="en-US"/>
              <a:t>シミュレーションパラメータとシミュレーションシナリオは以下の通りです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397072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30s</a:t>
            </a:r>
          </a:p>
          <a:p>
            <a:r>
              <a:rPr kumimoji="1" lang="ja-JP" altLang="en-US"/>
              <a:t>シミュレーション結果です</a:t>
            </a:r>
            <a:endParaRPr kumimoji="1" lang="en-US" altLang="ja-JP"/>
          </a:p>
          <a:p>
            <a:endParaRPr kumimoji="1" lang="en-US" altLang="ja-JP"/>
          </a:p>
          <a:p>
            <a:r>
              <a:rPr kumimoji="1" lang="ja-JP" altLang="en-US"/>
              <a:t>実線が提案手法　点線が比較手法で</a:t>
            </a:r>
            <a:endParaRPr kumimoji="1" lang="en-US" altLang="ja-JP"/>
          </a:p>
          <a:p>
            <a:r>
              <a:rPr kumimoji="1" lang="ja-JP" altLang="en-US"/>
              <a:t>色はシャドウイング強度を表しています</a:t>
            </a:r>
            <a:endParaRPr kumimoji="1" lang="en-US" altLang="ja-JP"/>
          </a:p>
          <a:p>
            <a:endParaRPr kumimoji="1" lang="en-US" altLang="ja-JP"/>
          </a:p>
          <a:p>
            <a:r>
              <a:rPr kumimoji="1" lang="ja-JP" altLang="en-US"/>
              <a:t>図の通りシャドウイングの強度が増加するほど通信性能が向上しています</a:t>
            </a:r>
            <a:endParaRPr kumimoji="1" lang="en-US" altLang="ja-JP"/>
          </a:p>
          <a:p>
            <a:endParaRPr kumimoji="1" lang="en-US" altLang="ja-JP"/>
          </a:p>
          <a:p>
            <a:r>
              <a:rPr kumimoji="1" lang="ja-JP" altLang="en-US"/>
              <a:t>これは提案手法が中継候補ノードとして交差点ノードを効率よく選択することで、</a:t>
            </a:r>
            <a:endParaRPr kumimoji="1" lang="en-US" altLang="ja-JP"/>
          </a:p>
          <a:p>
            <a:r>
              <a:rPr kumimoji="1" lang="en-US" altLang="ja-JP"/>
              <a:t>Local optimum problem</a:t>
            </a:r>
            <a:r>
              <a:rPr kumimoji="1" lang="ja-JP" altLang="en-US"/>
              <a:t>になることを防ぐことができているからだと推測できます</a:t>
            </a:r>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2360919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b="1"/>
              <a:t>15s</a:t>
            </a:r>
          </a:p>
          <a:p>
            <a:endParaRPr lang="en-US" altLang="ja-JP" sz="1200" b="1"/>
          </a:p>
          <a:p>
            <a:r>
              <a:rPr lang="ja-JP" altLang="en-US" sz="1200" b="1"/>
              <a:t>まとめです　本研究では</a:t>
            </a:r>
            <a:endParaRPr lang="en-US" altLang="ja-JP" sz="1200" b="1"/>
          </a:p>
          <a:p>
            <a:pPr>
              <a:lnSpc>
                <a:spcPct val="150000"/>
              </a:lnSpc>
            </a:pPr>
            <a:r>
              <a:rPr lang="ja-JP" altLang="en-US" sz="1200" b="1"/>
              <a:t>交差点を効率よく優先することにより通信性能が向上することを示した</a:t>
            </a:r>
            <a:endParaRPr lang="en-US" altLang="ja-JP" sz="1200" b="1"/>
          </a:p>
          <a:p>
            <a:endParaRPr kumimoji="1" lang="en-US" altLang="ja-JP"/>
          </a:p>
          <a:p>
            <a:r>
              <a:rPr kumimoji="1" lang="ja-JP" altLang="en-US"/>
              <a:t>今後の課題読む</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1269866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b="1"/>
              <a:t>15s</a:t>
            </a:r>
          </a:p>
          <a:p>
            <a:endParaRPr lang="en-US" altLang="ja-JP" sz="1200" b="1"/>
          </a:p>
          <a:p>
            <a:r>
              <a:rPr lang="ja-JP" altLang="en-US" sz="1200" b="1"/>
              <a:t>まとめです　本研究では</a:t>
            </a:r>
            <a:endParaRPr lang="en-US" altLang="ja-JP" sz="1200" b="1"/>
          </a:p>
          <a:p>
            <a:pPr>
              <a:lnSpc>
                <a:spcPct val="150000"/>
              </a:lnSpc>
            </a:pPr>
            <a:r>
              <a:rPr lang="ja-JP" altLang="en-US" sz="1200" b="1"/>
              <a:t>交差点を効率よく優先することにより通信性能が向上することを示した</a:t>
            </a:r>
            <a:endParaRPr lang="en-US" altLang="ja-JP" sz="1200" b="1"/>
          </a:p>
          <a:p>
            <a:endParaRPr kumimoji="1" lang="en-US" altLang="ja-JP"/>
          </a:p>
          <a:p>
            <a:r>
              <a:rPr kumimoji="1" lang="ja-JP" altLang="en-US"/>
              <a:t>今後の課題読む</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14</a:t>
            </a:fld>
            <a:endParaRPr kumimoji="1" lang="ja-JP" altLang="en-US"/>
          </a:p>
        </p:txBody>
      </p:sp>
    </p:spTree>
    <p:extLst>
      <p:ext uri="{BB962C8B-B14F-4D97-AF65-F5344CB8AC3E}">
        <p14:creationId xmlns:p14="http://schemas.microsoft.com/office/powerpoint/2010/main" val="857930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14</a:t>
            </a:r>
            <a:r>
              <a:rPr kumimoji="1" lang="ja-JP" altLang="en-US"/>
              <a:t>分</a:t>
            </a:r>
            <a:r>
              <a:rPr kumimoji="1" lang="en-US" altLang="ja-JP"/>
              <a:t>30</a:t>
            </a:r>
            <a:r>
              <a:rPr kumimoji="1" lang="ja-JP" altLang="en-US"/>
              <a:t>秒</a:t>
            </a:r>
            <a:endParaRPr kumimoji="1" lang="en-US" altLang="ja-JP"/>
          </a:p>
          <a:p>
            <a:endParaRPr kumimoji="1" lang="en-US" altLang="ja-JP"/>
          </a:p>
          <a:p>
            <a:r>
              <a:rPr kumimoji="1" lang="ja-JP" altLang="en-US"/>
              <a:t>まず、既存手法である</a:t>
            </a:r>
            <a:r>
              <a:rPr kumimoji="1" lang="en-US" altLang="ja-JP"/>
              <a:t>LSGO</a:t>
            </a:r>
            <a:r>
              <a:rPr kumimoji="1" lang="ja-JP" altLang="en-US"/>
              <a:t>の性能ひゅうかを行いました。</a:t>
            </a:r>
            <a:r>
              <a:rPr kumimoji="1" lang="en-US" altLang="ja-JP"/>
              <a:t>Shadowing </a:t>
            </a:r>
            <a:r>
              <a:rPr kumimoji="1" lang="ja-JP" altLang="en-US"/>
              <a:t>をシミュレーションで考慮することによってどのような通信性能への影響があるのかを調査しました。</a:t>
            </a:r>
            <a:endParaRPr kumimoji="1" lang="en-US" altLang="ja-JP"/>
          </a:p>
          <a:p>
            <a:r>
              <a:rPr kumimoji="1" lang="ja-JP" altLang="en-US"/>
              <a:t>結果はこのようになっております。</a:t>
            </a:r>
            <a:endParaRPr kumimoji="1" lang="en-US" altLang="ja-JP"/>
          </a:p>
          <a:p>
            <a:r>
              <a:rPr kumimoji="1" lang="ja-JP" altLang="en-US"/>
              <a:t>まずパケット到達率は、結果としてシャドウイングを考慮した場合パケット到達率が減少しました　これはシャドウイングによる電波減衰が原因だと推測されます</a:t>
            </a:r>
            <a:endParaRPr kumimoji="1" lang="en-US" altLang="ja-JP"/>
          </a:p>
          <a:p>
            <a:r>
              <a:rPr kumimoji="1" lang="ja-JP" altLang="en-US"/>
              <a:t>続いてエンドツーエンド遅延です。結果は</a:t>
            </a:r>
            <a:r>
              <a:rPr kumimoji="1" lang="en-US" altLang="ja-JP"/>
              <a:t>shadowing </a:t>
            </a:r>
            <a:r>
              <a:rPr kumimoji="1" lang="ja-JP" altLang="en-US"/>
              <a:t>を考慮した場合増加しました。考察を読む</a:t>
            </a:r>
            <a:endParaRPr kumimoji="1" lang="en-US" altLang="ja-JP"/>
          </a:p>
          <a:p>
            <a:r>
              <a:rPr kumimoji="1" lang="ja-JP" altLang="en-US"/>
              <a:t>続いてオーバーヘッドです。結果はシャドウイングを考慮した場合増加しました。図を用いて説明</a:t>
            </a:r>
            <a:endParaRPr kumimoji="1" lang="en-US" altLang="ja-JP"/>
          </a:p>
          <a:p>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15</a:t>
            </a:fld>
            <a:endParaRPr kumimoji="1" lang="ja-JP" altLang="en-US"/>
          </a:p>
        </p:txBody>
      </p:sp>
    </p:spTree>
    <p:extLst>
      <p:ext uri="{BB962C8B-B14F-4D97-AF65-F5344CB8AC3E}">
        <p14:creationId xmlns:p14="http://schemas.microsoft.com/office/powerpoint/2010/main" val="493178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16</a:t>
            </a:r>
            <a:r>
              <a:rPr kumimoji="1" lang="ja-JP" altLang="en-US"/>
              <a:t>分　</a:t>
            </a:r>
            <a:r>
              <a:rPr kumimoji="1" lang="en-US" altLang="ja-JP"/>
              <a:t>0</a:t>
            </a:r>
            <a:r>
              <a:rPr kumimoji="1" lang="ja-JP" altLang="en-US"/>
              <a:t>秒</a:t>
            </a:r>
            <a:endParaRPr kumimoji="1" lang="en-US" altLang="ja-JP"/>
          </a:p>
          <a:p>
            <a:endParaRPr kumimoji="1" lang="en-US" altLang="ja-JP"/>
          </a:p>
          <a:p>
            <a:r>
              <a:rPr kumimoji="1" lang="ja-JP" altLang="en-US"/>
              <a:t>つぎにエンドツーエンド遅延の比較を行いました</a:t>
            </a:r>
            <a:endParaRPr kumimoji="1" lang="en-US" altLang="ja-JP"/>
          </a:p>
          <a:p>
            <a:endParaRPr kumimoji="1" lang="en-US" altLang="ja-JP"/>
          </a:p>
          <a:p>
            <a:r>
              <a:rPr kumimoji="1" lang="ja-JP" altLang="en-US"/>
              <a:t>結果として建物が多い環境ではエンドツーエンドが減少しました</a:t>
            </a:r>
            <a:endParaRPr kumimoji="1" lang="en-US" altLang="ja-JP"/>
          </a:p>
          <a:p>
            <a:r>
              <a:rPr kumimoji="1" lang="ja-JP" altLang="en-US"/>
              <a:t>しかし建物が少ない環境ではエンドツーエンドが増加しました</a:t>
            </a:r>
            <a:endParaRPr kumimoji="1" lang="en-US" altLang="ja-JP"/>
          </a:p>
          <a:p>
            <a:endParaRPr kumimoji="1" lang="en-US" altLang="ja-JP"/>
          </a:p>
          <a:p>
            <a:endParaRPr kumimoji="1" lang="en-US" altLang="ja-JP"/>
          </a:p>
          <a:p>
            <a:r>
              <a:rPr kumimoji="1" lang="ja-JP" altLang="en-US"/>
              <a:t>これは図のような場合</a:t>
            </a:r>
            <a:r>
              <a:rPr kumimoji="1" lang="en-US" altLang="ja-JP"/>
              <a:t>SIGO</a:t>
            </a:r>
            <a:r>
              <a:rPr kumimoji="1" lang="ja-JP" altLang="en-US"/>
              <a:t>では交差点ノードが中継車両に選択される可能性が高く</a:t>
            </a:r>
            <a:r>
              <a:rPr kumimoji="1" lang="en-US" altLang="ja-JP"/>
              <a:t>LSGO</a:t>
            </a:r>
            <a:r>
              <a:rPr kumimoji="1" lang="ja-JP" altLang="en-US"/>
              <a:t>では宛先に近いノードが選ばれやすくなるので図のような車両が選択されやすくなります</a:t>
            </a:r>
            <a:endParaRPr kumimoji="1" lang="en-US" altLang="ja-JP"/>
          </a:p>
          <a:p>
            <a:r>
              <a:rPr kumimoji="1" lang="ja-JP" altLang="en-US"/>
              <a:t>この二つの中継ノードを比較するとより宛先ノードに近い図の赤色の道路に位置するノード群とのルートを形成されやすい交差点ノードのほうが遅延が少ないことが予想されます</a:t>
            </a:r>
            <a:endParaRPr kumimoji="1" lang="en-US" altLang="ja-JP"/>
          </a:p>
          <a:p>
            <a:endParaRPr kumimoji="1" lang="en-US" altLang="ja-JP"/>
          </a:p>
          <a:p>
            <a:r>
              <a:rPr kumimoji="1" lang="ja-JP" altLang="en-US"/>
              <a:t>また、建物が少ない場合も</a:t>
            </a:r>
            <a:r>
              <a:rPr kumimoji="1" lang="en-US" altLang="ja-JP"/>
              <a:t>SIGO</a:t>
            </a:r>
            <a:r>
              <a:rPr kumimoji="1" lang="ja-JP" altLang="en-US"/>
              <a:t>では交差点ノードが優先されやすく、</a:t>
            </a:r>
            <a:r>
              <a:rPr kumimoji="1" lang="en-US" altLang="ja-JP"/>
              <a:t>LSGO</a:t>
            </a:r>
            <a:r>
              <a:rPr kumimoji="1" lang="ja-JP" altLang="en-US"/>
              <a:t>では宛先ノードに近い図のようなノードが選択される可能性が高まるので、その結果</a:t>
            </a:r>
            <a:r>
              <a:rPr kumimoji="1" lang="en-US" altLang="ja-JP"/>
              <a:t>SIGO</a:t>
            </a:r>
            <a:r>
              <a:rPr kumimoji="1" lang="ja-JP" altLang="en-US"/>
              <a:t>はエンドツーエンドが増加してしまったと推測されます</a:t>
            </a:r>
            <a:endParaRPr kumimoji="1" lang="en-US" altLang="ja-JP"/>
          </a:p>
          <a:p>
            <a:endParaRPr kumimoji="1" lang="en-US" altLang="ja-JP"/>
          </a:p>
          <a:p>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16</a:t>
            </a:fld>
            <a:endParaRPr kumimoji="1" lang="ja-JP" altLang="en-US"/>
          </a:p>
        </p:txBody>
      </p:sp>
    </p:spTree>
    <p:extLst>
      <p:ext uri="{BB962C8B-B14F-4D97-AF65-F5344CB8AC3E}">
        <p14:creationId xmlns:p14="http://schemas.microsoft.com/office/powerpoint/2010/main" val="2839846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17</a:t>
            </a:r>
            <a:r>
              <a:rPr kumimoji="1" lang="ja-JP" altLang="en-US"/>
              <a:t>分</a:t>
            </a:r>
            <a:endParaRPr kumimoji="1" lang="en-US" altLang="ja-JP"/>
          </a:p>
          <a:p>
            <a:endParaRPr kumimoji="1" lang="en-US" altLang="ja-JP"/>
          </a:p>
          <a:p>
            <a:r>
              <a:rPr kumimoji="1" lang="ja-JP" altLang="en-US"/>
              <a:t>オーバーヘッドの比較です</a:t>
            </a:r>
            <a:endParaRPr kumimoji="1" lang="en-US" altLang="ja-JP"/>
          </a:p>
          <a:p>
            <a:r>
              <a:rPr kumimoji="1" lang="ja-JP" altLang="en-US"/>
              <a:t>結果として提案方式</a:t>
            </a:r>
            <a:endParaRPr kumimoji="1" lang="en-US" altLang="ja-JP"/>
          </a:p>
          <a:p>
            <a:r>
              <a:rPr kumimoji="1" lang="en-US" altLang="ja-JP"/>
              <a:t>SIGO</a:t>
            </a:r>
            <a:r>
              <a:rPr kumimoji="1" lang="ja-JP" altLang="en-US"/>
              <a:t>は建物が多いとき少ないときともにおーはーヘッドが増加してしまいました</a:t>
            </a:r>
            <a:endParaRPr kumimoji="1" lang="en-US" altLang="ja-JP"/>
          </a:p>
          <a:p>
            <a:endParaRPr kumimoji="1" lang="en-US" altLang="ja-JP"/>
          </a:p>
          <a:p>
            <a:r>
              <a:rPr kumimoji="1" lang="ja-JP" altLang="en-US"/>
              <a:t>これは図のように提案方式</a:t>
            </a:r>
            <a:r>
              <a:rPr kumimoji="1" lang="en-US" altLang="ja-JP"/>
              <a:t>SIGO</a:t>
            </a:r>
            <a:r>
              <a:rPr kumimoji="1" lang="ja-JP" altLang="en-US"/>
              <a:t>では交差点ノードが中継候補ノードして選択される可能性が高く</a:t>
            </a:r>
            <a:r>
              <a:rPr kumimoji="1" lang="en-US" altLang="ja-JP"/>
              <a:t>,</a:t>
            </a:r>
          </a:p>
          <a:p>
            <a:r>
              <a:rPr kumimoji="1" lang="ja-JP" altLang="en-US"/>
              <a:t>交差点ノードがパケットを中継した場合異なる道路に存在するノードを候補ノードとして選択します</a:t>
            </a:r>
            <a:endParaRPr kumimoji="1" lang="en-US" altLang="ja-JP"/>
          </a:p>
          <a:p>
            <a:r>
              <a:rPr kumimoji="1" lang="ja-JP" altLang="en-US"/>
              <a:t>この場合こちらの優先順位１から２へのパケットが</a:t>
            </a:r>
            <a:r>
              <a:rPr kumimoji="1" lang="en-US" altLang="ja-JP"/>
              <a:t>shadowing</a:t>
            </a:r>
            <a:r>
              <a:rPr kumimoji="1" lang="ja-JP" altLang="en-US"/>
              <a:t>の影響により届きにくくなり、</a:t>
            </a:r>
            <a:endParaRPr kumimoji="1" lang="en-US" altLang="ja-JP"/>
          </a:p>
          <a:p>
            <a:endParaRPr kumimoji="1" lang="en-US" altLang="ja-JP"/>
          </a:p>
          <a:p>
            <a:r>
              <a:rPr kumimoji="1" lang="ja-JP" altLang="en-US"/>
              <a:t>結果として再転送がキャンセルされなくなる可能性が高くなります。</a:t>
            </a:r>
            <a:endParaRPr kumimoji="1" lang="en-US" altLang="ja-JP"/>
          </a:p>
          <a:p>
            <a:r>
              <a:rPr kumimoji="1" lang="ja-JP" altLang="en-US"/>
              <a:t>よって、オーバーヘッドが増加したと推測されます。</a:t>
            </a:r>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17</a:t>
            </a:fld>
            <a:endParaRPr kumimoji="1" lang="ja-JP" altLang="en-US"/>
          </a:p>
        </p:txBody>
      </p:sp>
    </p:spTree>
    <p:extLst>
      <p:ext uri="{BB962C8B-B14F-4D97-AF65-F5344CB8AC3E}">
        <p14:creationId xmlns:p14="http://schemas.microsoft.com/office/powerpoint/2010/main" val="126004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11</a:t>
            </a:r>
            <a:r>
              <a:rPr kumimoji="1" lang="ja-JP" altLang="en-US"/>
              <a:t>分</a:t>
            </a:r>
            <a:r>
              <a:rPr kumimoji="1" lang="en-US" altLang="ja-JP"/>
              <a:t>40</a:t>
            </a:r>
            <a:r>
              <a:rPr kumimoji="1" lang="ja-JP" altLang="en-US"/>
              <a:t>秒</a:t>
            </a:r>
            <a:endParaRPr kumimoji="1" lang="en-US" altLang="ja-JP"/>
          </a:p>
          <a:p>
            <a:endParaRPr kumimoji="1" lang="en-US" altLang="ja-JP"/>
          </a:p>
          <a:p>
            <a:r>
              <a:rPr kumimoji="1" lang="en-US" altLang="ja-JP"/>
              <a:t>LSGO</a:t>
            </a:r>
            <a:r>
              <a:rPr kumimoji="1" lang="ja-JP" altLang="en-US"/>
              <a:t>のパケット到達率を評価しました</a:t>
            </a:r>
            <a:endParaRPr kumimoji="1" lang="en-US" altLang="ja-JP"/>
          </a:p>
          <a:p>
            <a:r>
              <a:rPr kumimoji="1" lang="ja-JP" altLang="en-US"/>
              <a:t>シミュレータでシャドウイングを考慮した場合としない場合とでのパケット到達率を表しています</a:t>
            </a:r>
            <a:endParaRPr kumimoji="1" lang="en-US" altLang="ja-JP"/>
          </a:p>
          <a:p>
            <a:r>
              <a:rPr kumimoji="1" lang="ja-JP" altLang="en-US"/>
              <a:t>結果としてシャドウイングを考慮した場合パケット到達率が減少しました　これはシャドウイングによる電波減衰が原因だと推測されます</a:t>
            </a:r>
            <a:endParaRPr kumimoji="1" lang="en-US" altLang="ja-JP"/>
          </a:p>
          <a:p>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18</a:t>
            </a:fld>
            <a:endParaRPr kumimoji="1" lang="ja-JP" altLang="en-US"/>
          </a:p>
        </p:txBody>
      </p:sp>
    </p:spTree>
    <p:extLst>
      <p:ext uri="{BB962C8B-B14F-4D97-AF65-F5344CB8AC3E}">
        <p14:creationId xmlns:p14="http://schemas.microsoft.com/office/powerpoint/2010/main" val="2803037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12</a:t>
            </a:r>
            <a:r>
              <a:rPr kumimoji="1" lang="ja-JP" altLang="en-US"/>
              <a:t>分</a:t>
            </a:r>
            <a:r>
              <a:rPr kumimoji="1" lang="en-US" altLang="ja-JP"/>
              <a:t>10</a:t>
            </a:r>
            <a:r>
              <a:rPr kumimoji="1" lang="ja-JP" altLang="en-US"/>
              <a:t>秒</a:t>
            </a:r>
            <a:endParaRPr kumimoji="1" lang="en-US" altLang="ja-JP"/>
          </a:p>
          <a:p>
            <a:endParaRPr kumimoji="1" lang="en-US" altLang="ja-JP"/>
          </a:p>
          <a:p>
            <a:r>
              <a:rPr kumimoji="1" lang="ja-JP" altLang="en-US"/>
              <a:t>次はエンドツーエンド遅延です</a:t>
            </a:r>
            <a:endParaRPr kumimoji="1" lang="en-US" altLang="ja-JP"/>
          </a:p>
          <a:p>
            <a:r>
              <a:rPr kumimoji="1" lang="ja-JP" altLang="en-US"/>
              <a:t>シミュレーションでシャドウイングを考慮した場合エンドツーエンド遅延が増加しました</a:t>
            </a:r>
            <a:endParaRPr kumimoji="1" lang="en-US" altLang="ja-JP"/>
          </a:p>
          <a:p>
            <a:r>
              <a:rPr kumimoji="1" lang="ja-JP" altLang="en-US"/>
              <a:t>これはシャドウイングによる電波減衰によって送信ノードと宛先ノードを直線的に結ぶような経路の形成が難しくなったことが原因だと推測されます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19</a:t>
            </a:fld>
            <a:endParaRPr kumimoji="1" lang="ja-JP" altLang="en-US"/>
          </a:p>
        </p:txBody>
      </p:sp>
    </p:spTree>
    <p:extLst>
      <p:ext uri="{BB962C8B-B14F-4D97-AF65-F5344CB8AC3E}">
        <p14:creationId xmlns:p14="http://schemas.microsoft.com/office/powerpoint/2010/main" val="418272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a:t>25s</a:t>
            </a:r>
          </a:p>
          <a:p>
            <a:endParaRPr kumimoji="1" lang="en-US" altLang="ja-JP"/>
          </a:p>
          <a:p>
            <a:r>
              <a:rPr kumimoji="1" lang="en-US" altLang="ja-JP"/>
              <a:t>00:30</a:t>
            </a:r>
          </a:p>
          <a:p>
            <a:endParaRPr kumimoji="1" lang="en-US" altLang="ja-JP"/>
          </a:p>
          <a:p>
            <a:r>
              <a:rPr kumimoji="1" lang="ja-JP" altLang="en-US"/>
              <a:t>端末同士で通信可能なアドホックネットワークを車車間通信に利用した</a:t>
            </a:r>
            <a:r>
              <a:rPr kumimoji="1" lang="en-US" altLang="ja-JP"/>
              <a:t>VANET</a:t>
            </a:r>
            <a:r>
              <a:rPr kumimoji="1" lang="ja-JP" altLang="en-US"/>
              <a:t>が近年注目されています。</a:t>
            </a:r>
            <a:endParaRPr kumimoji="1" lang="en-US" altLang="ja-JP"/>
          </a:p>
          <a:p>
            <a:r>
              <a:rPr kumimoji="1" lang="en-US" altLang="ja-JP"/>
              <a:t>VANET</a:t>
            </a:r>
            <a:r>
              <a:rPr kumimoji="1" lang="ja-JP" altLang="en-US"/>
              <a:t>は車両の高い移動性による、ネットワークトポロジの変化が激しいことや、都市部での建物などの障害物が電波伝搬を妨害するなどの特徴があります</a:t>
            </a:r>
            <a:endParaRPr kumimoji="1" lang="en-US" altLang="ja-JP"/>
          </a:p>
          <a:p>
            <a:r>
              <a:rPr kumimoji="1" lang="ja-JP" altLang="en-US"/>
              <a:t>したがって、ノードのモビリティや建物の存在を考慮したルーチングプロトコルの考案が必要不可欠になります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149789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12</a:t>
            </a:r>
            <a:r>
              <a:rPr kumimoji="1" lang="ja-JP" altLang="en-US"/>
              <a:t>分</a:t>
            </a:r>
            <a:r>
              <a:rPr kumimoji="1" lang="en-US" altLang="ja-JP"/>
              <a:t>35</a:t>
            </a:r>
            <a:r>
              <a:rPr kumimoji="1" lang="ja-JP" altLang="en-US"/>
              <a:t>秒</a:t>
            </a:r>
            <a:endParaRPr kumimoji="1" lang="en-US" altLang="ja-JP"/>
          </a:p>
          <a:p>
            <a:endParaRPr kumimoji="1" lang="en-US" altLang="ja-JP"/>
          </a:p>
          <a:p>
            <a:r>
              <a:rPr kumimoji="1" lang="ja-JP" altLang="en-US"/>
              <a:t>続いてオーバーヘッドです</a:t>
            </a:r>
            <a:endParaRPr kumimoji="1" lang="en-US" altLang="ja-JP"/>
          </a:p>
          <a:p>
            <a:r>
              <a:rPr kumimoji="1" lang="ja-JP" altLang="en-US"/>
              <a:t>シャドウイングをシミュレーションで考慮した場合大幅にオーバーヘッドが増加しました。</a:t>
            </a:r>
            <a:endParaRPr kumimoji="1" lang="en-US" altLang="ja-JP"/>
          </a:p>
          <a:p>
            <a:r>
              <a:rPr kumimoji="1" lang="ja-JP" altLang="en-US"/>
              <a:t>これは中継候補ノード同士が自分より優先度の高いノードからパケットを建物による電波減衰によって受信できない可能性が高まり</a:t>
            </a:r>
            <a:endParaRPr kumimoji="1" lang="en-US" altLang="ja-JP"/>
          </a:p>
          <a:p>
            <a:r>
              <a:rPr kumimoji="1" lang="ja-JP" altLang="en-US"/>
              <a:t>結果として再転送がキャンセルされにくくなったことが原因として挙げられます</a:t>
            </a:r>
            <a:endParaRPr kumimoji="1" lang="en-US" altLang="ja-JP"/>
          </a:p>
          <a:p>
            <a:endParaRPr kumimoji="1" lang="en-US" altLang="ja-JP"/>
          </a:p>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20</a:t>
            </a:fld>
            <a:endParaRPr kumimoji="1" lang="ja-JP" altLang="en-US"/>
          </a:p>
        </p:txBody>
      </p:sp>
    </p:spTree>
    <p:extLst>
      <p:ext uri="{BB962C8B-B14F-4D97-AF65-F5344CB8AC3E}">
        <p14:creationId xmlns:p14="http://schemas.microsoft.com/office/powerpoint/2010/main" val="1298604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4</a:t>
            </a:r>
            <a:r>
              <a:rPr kumimoji="1" lang="ja-JP" altLang="en-US"/>
              <a:t>分</a:t>
            </a:r>
            <a:r>
              <a:rPr kumimoji="1" lang="en-US" altLang="ja-JP"/>
              <a:t>40</a:t>
            </a:r>
            <a:r>
              <a:rPr kumimoji="1" lang="ja-JP" altLang="en-US"/>
              <a:t>秒</a:t>
            </a:r>
            <a:endParaRPr kumimoji="1" lang="en-US" altLang="ja-JP"/>
          </a:p>
          <a:p>
            <a:endParaRPr kumimoji="1" lang="en-US" altLang="ja-JP"/>
          </a:p>
          <a:p>
            <a:r>
              <a:rPr kumimoji="1" lang="en-US" altLang="ja-JP"/>
              <a:t>SIGO</a:t>
            </a:r>
            <a:r>
              <a:rPr kumimoji="1" lang="ja-JP" altLang="en-US"/>
              <a:t>では中継ノードの優先度を決定する際に後に説明させていただく</a:t>
            </a:r>
            <a:r>
              <a:rPr kumimoji="1" lang="en-US" altLang="ja-JP"/>
              <a:t>, </a:t>
            </a:r>
            <a:r>
              <a:rPr kumimoji="1" lang="ja-JP" altLang="en-US"/>
              <a:t>リンクの品質の推定、交差点に存在するかどうか</a:t>
            </a:r>
            <a:r>
              <a:rPr kumimoji="1" lang="en-US" altLang="ja-JP"/>
              <a:t>, </a:t>
            </a:r>
            <a:r>
              <a:rPr kumimoji="1" lang="ja-JP" altLang="en-US"/>
              <a:t>宛先ノードまでの距離を考慮して決定する</a:t>
            </a:r>
            <a:endParaRPr kumimoji="1" lang="en-US" altLang="ja-JP"/>
          </a:p>
          <a:p>
            <a:endParaRPr kumimoji="1" lang="en-US" altLang="ja-JP"/>
          </a:p>
          <a:p>
            <a:r>
              <a:rPr kumimoji="1" lang="en-US" altLang="ja-JP"/>
              <a:t>SIGO</a:t>
            </a:r>
            <a:r>
              <a:rPr kumimoji="1" lang="ja-JP" altLang="en-US"/>
              <a:t>ではまず定期的に</a:t>
            </a:r>
            <a:r>
              <a:rPr kumimoji="1" lang="en-US" altLang="ja-JP"/>
              <a:t>Hello </a:t>
            </a:r>
            <a:r>
              <a:rPr kumimoji="1" lang="ja-JP" altLang="en-US"/>
              <a:t>パケットのブロードキャストを行います　</a:t>
            </a:r>
            <a:r>
              <a:rPr kumimoji="1" lang="en-US" altLang="ja-JP"/>
              <a:t>Hello</a:t>
            </a:r>
            <a:r>
              <a:rPr kumimoji="1" lang="ja-JP" altLang="en-US"/>
              <a:t>パケットには自身の</a:t>
            </a:r>
            <a:r>
              <a:rPr kumimoji="1" lang="en-US" altLang="ja-JP"/>
              <a:t>ID</a:t>
            </a:r>
            <a:r>
              <a:rPr kumimoji="1" lang="ja-JP" altLang="en-US"/>
              <a:t>と位置情報を含めます</a:t>
            </a:r>
            <a:endParaRPr kumimoji="1" lang="en-US" altLang="ja-JP"/>
          </a:p>
          <a:p>
            <a:r>
              <a:rPr kumimoji="1" lang="ja-JP" altLang="en-US"/>
              <a:t>中継パケットには送信ノードが候補ノード数と候補ノードの優先順位を決定し図のようなパケットフォーマットでブロードキャストします</a:t>
            </a:r>
            <a:endParaRPr kumimoji="1" lang="en-US" altLang="ja-JP"/>
          </a:p>
          <a:p>
            <a:endParaRPr kumimoji="1" lang="en-US" altLang="ja-JP"/>
          </a:p>
          <a:p>
            <a:r>
              <a:rPr kumimoji="1" lang="en-US" altLang="ja-JP"/>
              <a:t>SIGO</a:t>
            </a:r>
            <a:r>
              <a:rPr kumimoji="1" lang="ja-JP" altLang="en-US"/>
              <a:t>の流れを簡単に説明します</a:t>
            </a:r>
            <a:endParaRPr kumimoji="1" lang="en-US" altLang="ja-JP"/>
          </a:p>
          <a:p>
            <a:endParaRPr kumimoji="1" lang="en-US" altLang="ja-JP"/>
          </a:p>
          <a:p>
            <a:r>
              <a:rPr kumimoji="1" lang="ja-JP" altLang="en-US"/>
              <a:t>まず送信車両が</a:t>
            </a:r>
            <a:r>
              <a:rPr kumimoji="1" lang="en-US" altLang="ja-JP"/>
              <a:t>Hello</a:t>
            </a:r>
            <a:r>
              <a:rPr kumimoji="1" lang="ja-JP" altLang="en-US"/>
              <a:t>のパケットを用いて中継候補ノードの個数と優先順位を決定します</a:t>
            </a:r>
            <a:endParaRPr kumimoji="1" lang="en-US" altLang="ja-JP"/>
          </a:p>
          <a:p>
            <a:r>
              <a:rPr kumimoji="1" lang="ja-JP" altLang="en-US"/>
              <a:t>次に中継パケットにその情報を加えてブロードキャストします</a:t>
            </a:r>
            <a:endParaRPr kumimoji="1" lang="en-US" altLang="ja-JP"/>
          </a:p>
          <a:p>
            <a:r>
              <a:rPr kumimoji="1" lang="ja-JP" altLang="en-US"/>
              <a:t>各候補ノードは中継パケットの優先順位に従いタイマーを設定しタイマーが切れれば</a:t>
            </a:r>
            <a:r>
              <a:rPr kumimoji="1" lang="en-US" altLang="ja-JP"/>
              <a:t>1,2</a:t>
            </a:r>
            <a:r>
              <a:rPr kumimoji="1" lang="ja-JP" altLang="en-US"/>
              <a:t>の作業を行い</a:t>
            </a:r>
            <a:endParaRPr kumimoji="1" lang="en-US" altLang="ja-JP"/>
          </a:p>
          <a:p>
            <a:r>
              <a:rPr kumimoji="1" lang="ja-JP" altLang="en-US"/>
              <a:t>他の中継ノードからのパケットを受信したら再転送をキャンセルし終了します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21</a:t>
            </a:fld>
            <a:endParaRPr kumimoji="1" lang="ja-JP" altLang="en-US"/>
          </a:p>
        </p:txBody>
      </p:sp>
    </p:spTree>
    <p:extLst>
      <p:ext uri="{BB962C8B-B14F-4D97-AF65-F5344CB8AC3E}">
        <p14:creationId xmlns:p14="http://schemas.microsoft.com/office/powerpoint/2010/main" val="79416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11</a:t>
            </a:r>
            <a:r>
              <a:rPr kumimoji="1" lang="ja-JP" altLang="en-US"/>
              <a:t>分</a:t>
            </a:r>
            <a:endParaRPr kumimoji="1" lang="en-US" altLang="ja-JP"/>
          </a:p>
          <a:p>
            <a:endParaRPr kumimoji="1" lang="en-US" altLang="ja-JP"/>
          </a:p>
          <a:p>
            <a:r>
              <a:rPr kumimoji="1" lang="ja-JP" altLang="en-US"/>
              <a:t>中継候補ノード選択アルゴリズムについて説明します</a:t>
            </a:r>
            <a:endParaRPr kumimoji="1" lang="en-US" altLang="ja-JP"/>
          </a:p>
          <a:p>
            <a:r>
              <a:rPr kumimoji="1" lang="en-US" altLang="ja-JP"/>
              <a:t>SIGO</a:t>
            </a:r>
            <a:r>
              <a:rPr kumimoji="1" lang="ja-JP" altLang="en-US"/>
              <a:t>では信頼性を確保しながら、送信回数を減らすために中継候補ノード数を最適化します</a:t>
            </a:r>
            <a:endParaRPr kumimoji="1" lang="en-US" altLang="ja-JP"/>
          </a:p>
          <a:p>
            <a:r>
              <a:rPr kumimoji="1" lang="ja-JP" altLang="en-US"/>
              <a:t>たとえば図の例の場合送信ノード</a:t>
            </a:r>
            <a:r>
              <a:rPr kumimoji="1" lang="en-US" altLang="ja-JP"/>
              <a:t>Ns</a:t>
            </a:r>
            <a:r>
              <a:rPr kumimoji="1" lang="ja-JP" altLang="en-US"/>
              <a:t>の隣接ノード４つすべてを中継候補ノードとするのではなく、３つに絞ります これにより送信回数を削減できる可能性が高まります</a:t>
            </a:r>
            <a:endParaRPr kumimoji="1" lang="en-US" altLang="ja-JP"/>
          </a:p>
          <a:p>
            <a:endParaRPr kumimoji="1" lang="en-US" altLang="ja-JP"/>
          </a:p>
          <a:p>
            <a:r>
              <a:rPr kumimoji="1" lang="ja-JP" altLang="en-US"/>
              <a:t>前のスライドのアルゴリズムで決定した隣接ノードの優先順位を</a:t>
            </a:r>
            <a:r>
              <a:rPr kumimoji="1" lang="en-US" altLang="ja-JP"/>
              <a:t>p</a:t>
            </a:r>
            <a:r>
              <a:rPr kumimoji="1" lang="ja-JP" altLang="en-US"/>
              <a:t>とすると中継候補ノード数</a:t>
            </a:r>
            <a:r>
              <a:rPr kumimoji="1" lang="en-US" altLang="ja-JP"/>
              <a:t>N</a:t>
            </a:r>
            <a:r>
              <a:rPr kumimoji="1" lang="ja-JP" altLang="en-US"/>
              <a:t>は次の条件を満たす必要があり候補ノードは１～</a:t>
            </a:r>
            <a:r>
              <a:rPr kumimoji="1" lang="en-US" altLang="ja-JP"/>
              <a:t>N</a:t>
            </a:r>
            <a:r>
              <a:rPr kumimoji="1" lang="ja-JP" altLang="en-US"/>
              <a:t>に制限される</a:t>
            </a:r>
            <a:endParaRPr kumimoji="1" lang="en-US" altLang="ja-JP"/>
          </a:p>
          <a:p>
            <a:endParaRPr kumimoji="1" lang="en-US" altLang="ja-JP"/>
          </a:p>
          <a:p>
            <a:r>
              <a:rPr kumimoji="1" lang="en-US" altLang="ja-JP" err="1"/>
              <a:t>Rp</a:t>
            </a:r>
            <a:r>
              <a:rPr kumimoji="1" lang="en-US" altLang="ja-JP"/>
              <a:t>(t)</a:t>
            </a:r>
            <a:r>
              <a:rPr kumimoji="1" lang="ja-JP" altLang="en-US"/>
              <a:t>は送信ノードが保持する優先順位</a:t>
            </a:r>
            <a:r>
              <a:rPr kumimoji="1" lang="en-US" altLang="ja-JP"/>
              <a:t>p</a:t>
            </a:r>
            <a:r>
              <a:rPr kumimoji="1" lang="ja-JP" altLang="en-US"/>
              <a:t>のノードの予想伝送確率です</a:t>
            </a:r>
            <a:endParaRPr kumimoji="1" lang="en-US" altLang="ja-JP"/>
          </a:p>
          <a:p>
            <a:r>
              <a:rPr kumimoji="1" lang="ja-JP" altLang="en-US"/>
              <a:t>左辺は送信ノードからのパケットを中継候補ノード</a:t>
            </a:r>
            <a:r>
              <a:rPr kumimoji="1" lang="en-US" altLang="ja-JP"/>
              <a:t>1</a:t>
            </a:r>
            <a:r>
              <a:rPr kumimoji="1" lang="ja-JP" altLang="en-US"/>
              <a:t>～</a:t>
            </a:r>
            <a:r>
              <a:rPr kumimoji="1" lang="en-US" altLang="ja-JP"/>
              <a:t>N</a:t>
            </a:r>
            <a:r>
              <a:rPr kumimoji="1" lang="ja-JP" altLang="en-US"/>
              <a:t>のいずれかが受信する確率であり</a:t>
            </a:r>
            <a:endParaRPr kumimoji="1" lang="en-US" altLang="ja-JP"/>
          </a:p>
          <a:p>
            <a:r>
              <a:rPr kumimoji="1" lang="ja-JP" altLang="en-US"/>
              <a:t>右辺</a:t>
            </a:r>
            <a:r>
              <a:rPr kumimoji="1" lang="en-US" altLang="ja-JP"/>
              <a:t>R</a:t>
            </a:r>
            <a:r>
              <a:rPr kumimoji="1" lang="ja-JP" altLang="en-US"/>
              <a:t>はその確率の閾値である</a:t>
            </a:r>
            <a:endParaRPr kumimoji="1" lang="en-US" altLang="ja-JP"/>
          </a:p>
          <a:p>
            <a:endParaRPr kumimoji="1" lang="en-US" altLang="ja-JP"/>
          </a:p>
          <a:p>
            <a:r>
              <a:rPr kumimoji="1" lang="ja-JP" altLang="en-US"/>
              <a:t>図の例を用いて計算例を示す</a:t>
            </a:r>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22</a:t>
            </a:fld>
            <a:endParaRPr kumimoji="1" lang="ja-JP" altLang="en-US"/>
          </a:p>
        </p:txBody>
      </p:sp>
    </p:spTree>
    <p:extLst>
      <p:ext uri="{BB962C8B-B14F-4D97-AF65-F5344CB8AC3E}">
        <p14:creationId xmlns:p14="http://schemas.microsoft.com/office/powerpoint/2010/main" val="184869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a:p>
            <a:r>
              <a:rPr kumimoji="1" lang="en-US" altLang="ja-JP" b="1"/>
              <a:t>30s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01:00</a:t>
            </a:r>
            <a:endParaRPr kumimoji="1" lang="en-US" altLang="ja-JP" b="1"/>
          </a:p>
          <a:p>
            <a:endParaRPr kumimoji="1" lang="en-US" altLang="ja-JP"/>
          </a:p>
          <a:p>
            <a:r>
              <a:rPr kumimoji="1" lang="en-US" altLang="ja-JP"/>
              <a:t>VANET</a:t>
            </a:r>
            <a:r>
              <a:rPr kumimoji="1" lang="ja-JP" altLang="en-US"/>
              <a:t>のシナリオの多くは都市部が想定されています</a:t>
            </a:r>
            <a:endParaRPr kumimoji="1" lang="en-US" altLang="ja-JP"/>
          </a:p>
          <a:p>
            <a:r>
              <a:rPr kumimoji="1" lang="ja-JP" altLang="en-US"/>
              <a:t>しかし、多くの既存研究ではシミュレーション評価でシャドウイングの影響が考慮されていません　これにより誤った通信性能が導き出されています</a:t>
            </a:r>
            <a:endParaRPr kumimoji="1" lang="en-US" altLang="ja-JP"/>
          </a:p>
          <a:p>
            <a:r>
              <a:rPr kumimoji="1" lang="ja-JP" altLang="en-US"/>
              <a:t>また、評価されていないことが原因でシャドウイングの影響が考慮されていないルーチングプロトコルとなっています</a:t>
            </a:r>
            <a:endParaRPr kumimoji="1" lang="en-US" altLang="ja-JP"/>
          </a:p>
          <a:p>
            <a:endParaRPr kumimoji="1" lang="en-US" altLang="ja-JP"/>
          </a:p>
          <a:p>
            <a:r>
              <a:rPr kumimoji="1" lang="ja-JP" altLang="en-US"/>
              <a:t>そこで、本研究ではシャドウイングの影響を考慮したルーチングプロトコルの提案を研究目的とします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118672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1m</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02:00</a:t>
            </a:r>
            <a:endParaRPr kumimoji="1" lang="en-US" altLang="ja-JP" b="1"/>
          </a:p>
          <a:p>
            <a:endParaRPr kumimoji="1" lang="en-US" altLang="ja-JP"/>
          </a:p>
          <a:p>
            <a:endParaRPr kumimoji="1" lang="en-US" altLang="ja-JP"/>
          </a:p>
          <a:p>
            <a:r>
              <a:rPr kumimoji="1" lang="ja-JP" altLang="en-US"/>
              <a:t>本研究で取り扱う</a:t>
            </a:r>
            <a:r>
              <a:rPr kumimoji="1" lang="en-US" altLang="ja-JP"/>
              <a:t>Opportunistic routing </a:t>
            </a:r>
            <a:r>
              <a:rPr kumimoji="1" lang="ja-JP" altLang="en-US"/>
              <a:t>について説明します</a:t>
            </a:r>
            <a:endParaRPr kumimoji="1" lang="en-US" altLang="ja-JP"/>
          </a:p>
          <a:p>
            <a:r>
              <a:rPr kumimoji="1" lang="en-US" altLang="ja-JP" err="1"/>
              <a:t>Opportunisic</a:t>
            </a:r>
            <a:r>
              <a:rPr kumimoji="1" lang="en-US" altLang="ja-JP"/>
              <a:t> routing </a:t>
            </a:r>
            <a:r>
              <a:rPr kumimoji="1" lang="ja-JP" altLang="en-US"/>
              <a:t>はタイマーベースのルーチングプロトコルであり、、</a:t>
            </a:r>
            <a:endParaRPr kumimoji="1" lang="en-US" altLang="ja-JP"/>
          </a:p>
          <a:p>
            <a:r>
              <a:rPr kumimoji="1" lang="ja-JP" altLang="en-US"/>
              <a:t>中継するパケットが受信する機会を増やし通信性能の向上を図っています</a:t>
            </a:r>
            <a:endParaRPr kumimoji="1" lang="en-US" altLang="ja-JP"/>
          </a:p>
          <a:p>
            <a:endParaRPr kumimoji="1" lang="en-US" altLang="ja-JP"/>
          </a:p>
          <a:p>
            <a:r>
              <a:rPr kumimoji="1" lang="ja-JP" altLang="en-US"/>
              <a:t>図を用いて基本的な</a:t>
            </a:r>
            <a:r>
              <a:rPr kumimoji="1" lang="en-US" altLang="ja-JP"/>
              <a:t>Opportunistic routing </a:t>
            </a:r>
            <a:r>
              <a:rPr kumimoji="1" lang="ja-JP" altLang="en-US"/>
              <a:t>の例を紹介します</a:t>
            </a:r>
            <a:endParaRPr kumimoji="1" lang="en-US" altLang="ja-JP"/>
          </a:p>
          <a:p>
            <a:endParaRPr kumimoji="1" lang="en-US" altLang="ja-JP"/>
          </a:p>
          <a:p>
            <a:r>
              <a:rPr kumimoji="1" lang="ja-JP" altLang="en-US"/>
              <a:t>ステップ１として送信ノードが中継候補ノードの優先度を決定します</a:t>
            </a:r>
            <a:endParaRPr kumimoji="1" lang="en-US" altLang="ja-JP"/>
          </a:p>
          <a:p>
            <a:r>
              <a:rPr kumimoji="1" lang="ja-JP" altLang="en-US"/>
              <a:t>ステップ２として送信ノードが決定した優先度の情報をパケットに加えてブロードキャストします</a:t>
            </a:r>
            <a:endParaRPr kumimoji="1" lang="en-US" altLang="ja-JP"/>
          </a:p>
          <a:p>
            <a:r>
              <a:rPr kumimoji="1" lang="ja-JP" altLang="en-US"/>
              <a:t>ステップ３として受信した各ノードは優先順位に従って待ち時間を設定します</a:t>
            </a:r>
            <a:endParaRPr kumimoji="1" lang="en-US" altLang="ja-JP"/>
          </a:p>
          <a:p>
            <a:r>
              <a:rPr kumimoji="1" lang="ja-JP" altLang="en-US"/>
              <a:t>ステップ４待ち時間がタイムアウトした場合ステップ１と同様に中継候補ノードの優先順位を決定しブロードキャストをする</a:t>
            </a:r>
            <a:endParaRPr kumimoji="1" lang="en-US" altLang="ja-JP"/>
          </a:p>
          <a:p>
            <a:r>
              <a:rPr kumimoji="1" lang="ja-JP" altLang="en-US"/>
              <a:t>ステップ５　自身より優先度の高いノードからの再転送を重心した場合自身の再転送をキャンセルします</a:t>
            </a:r>
            <a:endParaRPr kumimoji="1" lang="en-US" altLang="ja-JP"/>
          </a:p>
          <a:p>
            <a:endParaRPr kumimoji="1" lang="en-US" altLang="ja-JP"/>
          </a:p>
          <a:p>
            <a:r>
              <a:rPr kumimoji="1" lang="ja-JP" altLang="en-US"/>
              <a:t>これが基本的な流れです</a:t>
            </a:r>
            <a:endParaRPr kumimoji="1" lang="en-US" altLang="ja-JP"/>
          </a:p>
          <a:p>
            <a:r>
              <a:rPr kumimoji="1" lang="ja-JP" altLang="en-US"/>
              <a:t>上記の流れからわかるように</a:t>
            </a:r>
            <a:endParaRPr kumimoji="1" lang="en-US" altLang="ja-JP"/>
          </a:p>
          <a:p>
            <a:r>
              <a:rPr kumimoji="1" lang="en-US" altLang="ja-JP" err="1"/>
              <a:t>Oppotunistic</a:t>
            </a:r>
            <a:r>
              <a:rPr kumimoji="1" lang="en-US" altLang="ja-JP"/>
              <a:t> routing </a:t>
            </a:r>
            <a:r>
              <a:rPr kumimoji="1" lang="ja-JP" altLang="en-US"/>
              <a:t>では優先度の決定アルゴリズムが通信性能に直接影響を及ぼします</a:t>
            </a:r>
            <a:endParaRPr kumimoji="1" lang="en-US" altLang="ja-JP"/>
          </a:p>
          <a:p>
            <a:endParaRPr kumimoji="1" lang="en-US" altLang="ja-JP"/>
          </a:p>
          <a:p>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89480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30s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02:40</a:t>
            </a:r>
          </a:p>
          <a:p>
            <a:endParaRPr kumimoji="1" lang="en-US" altLang="ja-JP"/>
          </a:p>
          <a:p>
            <a:r>
              <a:rPr kumimoji="1" lang="ja-JP" altLang="en-US"/>
              <a:t>代表的な</a:t>
            </a:r>
            <a:r>
              <a:rPr kumimoji="1" lang="en-US" altLang="ja-JP"/>
              <a:t>VANET</a:t>
            </a:r>
            <a:r>
              <a:rPr kumimoji="1" lang="ja-JP" altLang="en-US"/>
              <a:t>における</a:t>
            </a:r>
            <a:r>
              <a:rPr kumimoji="1" lang="en-US" altLang="ja-JP"/>
              <a:t>Opportunistic</a:t>
            </a:r>
            <a:r>
              <a:rPr kumimoji="1" lang="ja-JP" altLang="en-US"/>
              <a:t> </a:t>
            </a:r>
            <a:r>
              <a:rPr kumimoji="1" lang="en-US" altLang="ja-JP"/>
              <a:t>routing</a:t>
            </a:r>
            <a:r>
              <a:rPr kumimoji="1" lang="ja-JP" altLang="en-US"/>
              <a:t> </a:t>
            </a:r>
            <a:r>
              <a:rPr kumimoji="1" lang="en-US" altLang="ja-JP"/>
              <a:t>protocol</a:t>
            </a:r>
            <a:r>
              <a:rPr kumimoji="1" lang="ja-JP" altLang="en-US"/>
              <a:t>として</a:t>
            </a:r>
            <a:r>
              <a:rPr kumimoji="1" lang="en-US" altLang="ja-JP"/>
              <a:t>LSGO</a:t>
            </a:r>
            <a:r>
              <a:rPr kumimoji="1" lang="ja-JP" altLang="en-US"/>
              <a:t>は提案されています</a:t>
            </a:r>
            <a:endParaRPr kumimoji="1" lang="en-US" altLang="ja-JP"/>
          </a:p>
          <a:p>
            <a:r>
              <a:rPr kumimoji="1" lang="en-US" altLang="ja-JP"/>
              <a:t>LSGO</a:t>
            </a:r>
            <a:r>
              <a:rPr kumimoji="1" lang="ja-JP" altLang="en-US"/>
              <a:t>は中継候補ノードの優先順位を決定するメトリックとして宛先ノードまでの近さに加え、リンク状態メトリックとして用いる事で通信性能の向上を示しました</a:t>
            </a:r>
            <a:endParaRPr kumimoji="1" lang="en-US" altLang="ja-JP"/>
          </a:p>
          <a:p>
            <a:endParaRPr kumimoji="1" lang="en-US" altLang="ja-JP"/>
          </a:p>
          <a:p>
            <a:r>
              <a:rPr kumimoji="1" lang="ja-JP" altLang="en-US"/>
              <a:t>しかし</a:t>
            </a:r>
            <a:r>
              <a:rPr lang="en-US" altLang="ja-JP" sz="1200"/>
              <a:t>LSGO</a:t>
            </a:r>
            <a:r>
              <a:rPr lang="ja-JP" altLang="en-US" sz="1200"/>
              <a:t>を含め既存のプロトコルは</a:t>
            </a:r>
            <a:r>
              <a:rPr lang="en-US" altLang="ja-JP" sz="1200"/>
              <a:t>shadowing </a:t>
            </a:r>
            <a:r>
              <a:rPr lang="ja-JP" altLang="en-US" sz="1200"/>
              <a:t>の影響を考慮しておらず</a:t>
            </a:r>
            <a:endParaRPr lang="en-US" altLang="ja-JP" sz="1200"/>
          </a:p>
          <a:p>
            <a:r>
              <a:rPr lang="ja-JP" altLang="en-US" sz="1200"/>
              <a:t>一例ですが、ノード</a:t>
            </a:r>
            <a:r>
              <a:rPr lang="en-US" altLang="ja-JP" sz="1200"/>
              <a:t>B</a:t>
            </a:r>
            <a:r>
              <a:rPr lang="ja-JP" altLang="en-US" sz="1200"/>
              <a:t>のように自分より宛先に近い中継候補ノードが存在しなくなる</a:t>
            </a:r>
            <a:r>
              <a:rPr lang="en-US" altLang="ja-JP" sz="1200"/>
              <a:t>Local optimum problem</a:t>
            </a:r>
            <a:r>
              <a:rPr lang="ja-JP" altLang="en-US" sz="1200"/>
              <a:t>が発生する可能性が高まります</a:t>
            </a:r>
            <a:endParaRPr lang="en-US" altLang="ja-JP" sz="1200"/>
          </a:p>
          <a:p>
            <a:endParaRPr kumimoji="1" lang="en-US" altLang="ja-JP" sz="1200"/>
          </a:p>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288272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1m</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03:20</a:t>
            </a:r>
            <a:endParaRPr kumimoji="1" lang="en-US" altLang="ja-JP" b="1"/>
          </a:p>
          <a:p>
            <a:endParaRPr kumimoji="1" lang="en-US" altLang="ja-JP"/>
          </a:p>
          <a:p>
            <a:endParaRPr kumimoji="1" lang="en-US" altLang="ja-JP"/>
          </a:p>
          <a:p>
            <a:r>
              <a:rPr kumimoji="1" lang="ja-JP" altLang="en-US"/>
              <a:t>本研究のアプローチは主にでは図のように交差点ノードを中継ノードとして選択されやすいアルゴリズムを用いて</a:t>
            </a:r>
            <a:r>
              <a:rPr kumimoji="1" lang="en-US" altLang="ja-JP"/>
              <a:t>shadowing</a:t>
            </a:r>
            <a:r>
              <a:rPr kumimoji="1" lang="ja-JP" altLang="en-US"/>
              <a:t>の影響を最小限にします</a:t>
            </a:r>
            <a:endParaRPr kumimoji="1" lang="en-US" altLang="ja-JP"/>
          </a:p>
          <a:p>
            <a:endParaRPr kumimoji="1" lang="en-US" altLang="ja-JP"/>
          </a:p>
          <a:p>
            <a:r>
              <a:rPr kumimoji="1" lang="en-US" altLang="ja-JP"/>
              <a:t>SIGO</a:t>
            </a:r>
            <a:r>
              <a:rPr kumimoji="1" lang="ja-JP" altLang="en-US"/>
              <a:t>では２種類のパケットを用います</a:t>
            </a:r>
            <a:endParaRPr kumimoji="1" lang="en-US" altLang="ja-JP"/>
          </a:p>
          <a:p>
            <a:r>
              <a:rPr kumimoji="1" lang="en-US" altLang="ja-JP"/>
              <a:t>1</a:t>
            </a:r>
            <a:r>
              <a:rPr kumimoji="1" lang="ja-JP" altLang="en-US"/>
              <a:t>つめは</a:t>
            </a:r>
            <a:r>
              <a:rPr kumimoji="1" lang="en-US" altLang="ja-JP"/>
              <a:t>Hello</a:t>
            </a:r>
            <a:r>
              <a:rPr kumimoji="1" lang="ja-JP" altLang="en-US"/>
              <a:t>パケットです</a:t>
            </a:r>
            <a:r>
              <a:rPr kumimoji="1" lang="en-US" altLang="ja-JP"/>
              <a:t>.Hello</a:t>
            </a:r>
            <a:r>
              <a:rPr kumimoji="1" lang="ja-JP" altLang="en-US"/>
              <a:t>パケットは定期的にブロードキャストを行います　</a:t>
            </a:r>
            <a:r>
              <a:rPr kumimoji="1" lang="en-US" altLang="ja-JP"/>
              <a:t>Hello</a:t>
            </a:r>
            <a:r>
              <a:rPr kumimoji="1" lang="ja-JP" altLang="en-US"/>
              <a:t>パケットには自身の</a:t>
            </a:r>
            <a:r>
              <a:rPr kumimoji="1" lang="en-US" altLang="ja-JP"/>
              <a:t>ID</a:t>
            </a:r>
            <a:r>
              <a:rPr kumimoji="1" lang="ja-JP" altLang="en-US"/>
              <a:t>と位置情報を含めます</a:t>
            </a:r>
            <a:r>
              <a:rPr kumimoji="1" lang="en-US" altLang="ja-JP"/>
              <a:t>. </a:t>
            </a:r>
            <a:r>
              <a:rPr kumimoji="1" lang="ja-JP" altLang="en-US"/>
              <a:t>これにより近隣ノードの情報を得ることができます</a:t>
            </a:r>
            <a:endParaRPr kumimoji="1" lang="en-US" altLang="ja-JP"/>
          </a:p>
          <a:p>
            <a:r>
              <a:rPr kumimoji="1" lang="ja-JP" altLang="en-US"/>
              <a:t>中継パケットには送信ノードが中継候補ノードの優先順位を決定し図のようなパケットフォーマットでブロードキャストし、 宛先ノードを目指します</a:t>
            </a:r>
            <a:endParaRPr kumimoji="1" lang="en-US" altLang="ja-JP"/>
          </a:p>
          <a:p>
            <a:endParaRPr kumimoji="1" lang="en-US" altLang="ja-JP"/>
          </a:p>
          <a:p>
            <a:r>
              <a:rPr kumimoji="1" lang="en-US" altLang="ja-JP"/>
              <a:t>SIGO</a:t>
            </a:r>
            <a:r>
              <a:rPr kumimoji="1" lang="ja-JP" altLang="en-US"/>
              <a:t>では中継ノードの優先順位を決定するために３つのメトリックを用います</a:t>
            </a:r>
            <a:endParaRPr kumimoji="1" lang="en-US" altLang="ja-JP"/>
          </a:p>
          <a:p>
            <a:r>
              <a:rPr kumimoji="1" lang="ja-JP" altLang="en-US"/>
              <a:t>まずリンク状態、２つめは宛先までの進度、３つ目に交差点ノードを優先するメトリックである交差点度数を用います</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417416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35s</a:t>
            </a:r>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04:15</a:t>
            </a:r>
          </a:p>
          <a:p>
            <a:endParaRPr kumimoji="1" lang="en-US" altLang="ja-JP"/>
          </a:p>
          <a:p>
            <a:r>
              <a:rPr kumimoji="1" lang="en-US" altLang="ja-JP"/>
              <a:t>1</a:t>
            </a:r>
            <a:r>
              <a:rPr kumimoji="1" lang="ja-JP" altLang="en-US"/>
              <a:t>つ目のメトリックであるリンク品質の推定です。これは比較手法と同様の方法で行うので細かな説明は割愛しますが</a:t>
            </a:r>
            <a:endParaRPr kumimoji="1" lang="en-US" altLang="ja-JP"/>
          </a:p>
          <a:p>
            <a:endParaRPr kumimoji="1" lang="en-US" altLang="ja-JP"/>
          </a:p>
          <a:p>
            <a:r>
              <a:rPr kumimoji="1" lang="ja-JP" altLang="en-US"/>
              <a:t>例えばノード</a:t>
            </a:r>
            <a:r>
              <a:rPr kumimoji="1" lang="en-US" altLang="ja-JP"/>
              <a:t>S</a:t>
            </a:r>
            <a:r>
              <a:rPr kumimoji="1" lang="ja-JP" altLang="en-US"/>
              <a:t>から</a:t>
            </a:r>
            <a:r>
              <a:rPr kumimoji="1" lang="en-US" altLang="ja-JP"/>
              <a:t>X</a:t>
            </a:r>
            <a:r>
              <a:rPr kumimoji="1" lang="ja-JP" altLang="en-US"/>
              <a:t>に送信するときに</a:t>
            </a:r>
            <a:r>
              <a:rPr kumimoji="1" lang="en-US" altLang="ja-JP"/>
              <a:t>X</a:t>
            </a:r>
            <a:r>
              <a:rPr kumimoji="1" lang="ja-JP" altLang="en-US"/>
              <a:t>にどれだけ高確率でパケットが届くかを予想するものになります</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342339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1m</a:t>
            </a:r>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04:34</a:t>
            </a:r>
            <a:endParaRPr kumimoji="1" lang="en-US" altLang="ja-JP" b="1"/>
          </a:p>
          <a:p>
            <a:endParaRPr kumimoji="1" lang="en-US" altLang="ja-JP"/>
          </a:p>
          <a:p>
            <a:endParaRPr kumimoji="1" lang="en-US" altLang="ja-JP"/>
          </a:p>
          <a:p>
            <a:r>
              <a:rPr kumimoji="1" lang="ja-JP" altLang="en-US"/>
              <a:t>２つ目のメトリック交差点度数を説明させていただきます</a:t>
            </a:r>
            <a:endParaRPr kumimoji="1" lang="en-US" altLang="ja-JP"/>
          </a:p>
          <a:p>
            <a:endParaRPr kumimoji="1" lang="en-US" altLang="ja-JP"/>
          </a:p>
          <a:p>
            <a:r>
              <a:rPr kumimoji="1" lang="en-US" altLang="ja-JP"/>
              <a:t>SIGO</a:t>
            </a:r>
            <a:r>
              <a:rPr kumimoji="1" lang="ja-JP" altLang="en-US"/>
              <a:t>ではシャドウイングの影響を最小限にするため交差点ノードを優先するメトリックを用います</a:t>
            </a:r>
            <a:endParaRPr kumimoji="1" lang="en-US" altLang="ja-JP"/>
          </a:p>
          <a:p>
            <a:endParaRPr kumimoji="1" lang="en-US" altLang="ja-JP"/>
          </a:p>
          <a:p>
            <a:r>
              <a:rPr kumimoji="1" lang="ja-JP" altLang="en-US"/>
              <a:t>パワポ読む</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656406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40s</a:t>
            </a:r>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05:15</a:t>
            </a:r>
          </a:p>
          <a:p>
            <a:endParaRPr kumimoji="1" lang="en-US" altLang="ja-JP"/>
          </a:p>
          <a:p>
            <a:r>
              <a:rPr kumimoji="1" lang="ja-JP" altLang="en-US"/>
              <a:t>優先度スケジューリングアルゴリズムについて説明します</a:t>
            </a:r>
            <a:endParaRPr kumimoji="1" lang="en-US" altLang="ja-JP"/>
          </a:p>
          <a:p>
            <a:endParaRPr kumimoji="1" lang="en-US" altLang="ja-JP"/>
          </a:p>
          <a:p>
            <a:r>
              <a:rPr kumimoji="1" lang="en-US" altLang="ja-JP"/>
              <a:t>SIGO</a:t>
            </a:r>
            <a:r>
              <a:rPr kumimoji="1" lang="ja-JP" altLang="en-US"/>
              <a:t>ではタイマーベースの優先度スケジューリングアルゴリズムを用います</a:t>
            </a:r>
            <a:endParaRPr kumimoji="1" lang="en-US" altLang="ja-JP"/>
          </a:p>
          <a:p>
            <a:r>
              <a:rPr kumimoji="1" lang="ja-JP" altLang="en-US"/>
              <a:t>最も優先度の高いノードが最初にパケットを送信します</a:t>
            </a:r>
            <a:endParaRPr kumimoji="1" lang="en-US" altLang="ja-JP"/>
          </a:p>
          <a:p>
            <a:r>
              <a:rPr kumimoji="1" lang="ja-JP" altLang="en-US"/>
              <a:t>送信ノードが中継候補ノード</a:t>
            </a:r>
            <a:r>
              <a:rPr kumimoji="1" lang="en-US" altLang="ja-JP"/>
              <a:t>I</a:t>
            </a:r>
            <a:r>
              <a:rPr kumimoji="1" lang="ja-JP" altLang="en-US"/>
              <a:t>の優先度を以下の式で算出します</a:t>
            </a:r>
            <a:endParaRPr kumimoji="1" lang="en-US" altLang="ja-JP"/>
          </a:p>
          <a:p>
            <a:r>
              <a:rPr kumimoji="1" lang="ja-JP" altLang="en-US"/>
              <a:t>中継候補ノードノード</a:t>
            </a:r>
            <a:r>
              <a:rPr kumimoji="1" lang="en-US" altLang="ja-JP"/>
              <a:t>I</a:t>
            </a:r>
            <a:r>
              <a:rPr kumimoji="1" lang="ja-JP" altLang="en-US"/>
              <a:t>が交差点ノードの場合上の式　それ以外の場合下の式で算出します</a:t>
            </a:r>
            <a:endParaRPr kumimoji="1" lang="en-US" altLang="ja-JP"/>
          </a:p>
          <a:p>
            <a:endParaRPr kumimoji="1" lang="en-US" altLang="ja-JP"/>
          </a:p>
          <a:p>
            <a:r>
              <a:rPr kumimoji="1" lang="ja-JP" altLang="en-US"/>
              <a:t>この式で算出された値が大きいほど優先順位が高くなります</a:t>
            </a:r>
            <a:endParaRPr kumimoji="1" lang="en-US" altLang="ja-JP"/>
          </a:p>
          <a:p>
            <a:r>
              <a:rPr kumimoji="1" lang="en-US" altLang="ja-JP"/>
              <a:t> </a:t>
            </a:r>
          </a:p>
          <a:p>
            <a:r>
              <a:rPr kumimoji="1" lang="en-US" altLang="ja-JP"/>
              <a:t> </a:t>
            </a:r>
            <a:r>
              <a:rPr kumimoji="1" lang="ja-JP" altLang="en-US"/>
              <a:t>こちらは計算例の一例ですが　</a:t>
            </a:r>
            <a:r>
              <a:rPr kumimoji="1" lang="en-US" altLang="ja-JP"/>
              <a:t>IF</a:t>
            </a:r>
            <a:r>
              <a:rPr kumimoji="1" lang="ja-JP" altLang="en-US"/>
              <a:t>が加算されることによりこの図では中継候補ノードの中で最も交差点ノードの優先度が高くなります</a:t>
            </a:r>
            <a:endParaRPr kumimoji="1" lang="en-US" altLang="ja-JP"/>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3527940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2021/9/23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2021/9/23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2021/9/23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2021/9/23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2021/9/23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2021/9/23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2021/9/23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4.png"/><Relationship Id="rId4" Type="http://schemas.openxmlformats.org/officeDocument/2006/relationships/image" Target="../media/image45.sv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png"/><Relationship Id="rId7" Type="http://schemas.openxmlformats.org/officeDocument/2006/relationships/image" Target="../media/image53.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3.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3.sv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3.png"/><Relationship Id="rId5" Type="http://schemas.openxmlformats.org/officeDocument/2006/relationships/image" Target="../media/image3.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778547"/>
            <a:ext cx="9455085" cy="2387600"/>
          </a:xfrm>
        </p:spPr>
        <p:txBody>
          <a:bodyPr anchor="ctr" anchorCtr="0">
            <a:normAutofit/>
          </a:bodyPr>
          <a:lstStyle/>
          <a:p>
            <a:r>
              <a:rPr kumimoji="1" lang="en-US" altLang="ja-JP" sz="3600" b="1">
                <a:latin typeface="ＭＳ Ｐゴシック" panose="020B0600070205080204" pitchFamily="50" charset="-128"/>
                <a:ea typeface="ＭＳ Ｐゴシック" panose="020B0600070205080204" pitchFamily="50" charset="-128"/>
              </a:rPr>
              <a:t>VANET</a:t>
            </a:r>
            <a:r>
              <a:rPr kumimoji="1" lang="ja-JP" altLang="en-US" sz="3600" b="1">
                <a:latin typeface="ＭＳ Ｐゴシック" panose="020B0600070205080204" pitchFamily="50" charset="-128"/>
                <a:ea typeface="ＭＳ Ｐゴシック" panose="020B0600070205080204" pitchFamily="50" charset="-128"/>
              </a:rPr>
              <a:t>における</a:t>
            </a:r>
            <a:r>
              <a:rPr lang="ja-JP" altLang="en-US" sz="3600" b="1">
                <a:latin typeface="ＭＳ Ｐゴシック" panose="020B0600070205080204" pitchFamily="50" charset="-128"/>
                <a:ea typeface="ＭＳ Ｐゴシック" panose="020B0600070205080204" pitchFamily="50" charset="-128"/>
              </a:rPr>
              <a:t>車両位置</a:t>
            </a:r>
            <a:r>
              <a:rPr kumimoji="1" lang="ja-JP" altLang="en-US" sz="3600" b="1">
                <a:latin typeface="ＭＳ Ｐゴシック" panose="020B0600070205080204" pitchFamily="50" charset="-128"/>
                <a:ea typeface="ＭＳ Ｐゴシック" panose="020B0600070205080204" pitchFamily="50" charset="-128"/>
              </a:rPr>
              <a:t>とリンク状態を</a:t>
            </a:r>
            <a:br>
              <a:rPr kumimoji="1" lang="en-US" altLang="ja-JP" sz="3600" b="1">
                <a:latin typeface="ＭＳ Ｐゴシック" panose="020B0600070205080204" pitchFamily="50" charset="-128"/>
                <a:ea typeface="ＭＳ Ｐゴシック" panose="020B0600070205080204" pitchFamily="50" charset="-128"/>
              </a:rPr>
            </a:br>
            <a:r>
              <a:rPr kumimoji="1" lang="ja-JP" altLang="en-US" sz="3600" b="1">
                <a:latin typeface="ＭＳ Ｐゴシック" panose="020B0600070205080204" pitchFamily="50" charset="-128"/>
                <a:ea typeface="ＭＳ Ｐゴシック" panose="020B0600070205080204" pitchFamily="50" charset="-128"/>
              </a:rPr>
              <a:t>考慮した地理的</a:t>
            </a:r>
            <a:r>
              <a:rPr kumimoji="1" lang="en-US" altLang="ja-JP" sz="3600" b="1" err="1">
                <a:latin typeface="ＭＳ Ｐゴシック" panose="020B0600070205080204" pitchFamily="50" charset="-128"/>
                <a:ea typeface="ＭＳ Ｐゴシック" panose="020B0600070205080204" pitchFamily="50" charset="-128"/>
              </a:rPr>
              <a:t>opportunisitic</a:t>
            </a:r>
            <a:r>
              <a:rPr kumimoji="1" lang="en-US" altLang="ja-JP" sz="3600" b="1">
                <a:latin typeface="ＭＳ Ｐゴシック" panose="020B0600070205080204" pitchFamily="50" charset="-128"/>
                <a:ea typeface="ＭＳ Ｐゴシック" panose="020B0600070205080204" pitchFamily="50" charset="-128"/>
              </a:rPr>
              <a:t> routing </a:t>
            </a:r>
            <a:endParaRPr kumimoji="1" lang="ja-JP" altLang="en-US" sz="3600" b="1">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29BBD727-63EE-4766-BD62-8D3A8521E9B2}"/>
              </a:ext>
            </a:extLst>
          </p:cNvPr>
          <p:cNvSpPr txBox="1"/>
          <p:nvPr/>
        </p:nvSpPr>
        <p:spPr>
          <a:xfrm>
            <a:off x="5063613" y="5159622"/>
            <a:ext cx="7226710" cy="707886"/>
          </a:xfrm>
          <a:prstGeom prst="rect">
            <a:avLst/>
          </a:prstGeom>
          <a:noFill/>
        </p:spPr>
        <p:txBody>
          <a:bodyPr wrap="square" rtlCol="0">
            <a:spAutoFit/>
          </a:bodyPr>
          <a:lstStyle/>
          <a:p>
            <a:pPr algn="ctr"/>
            <a:r>
              <a:rPr lang="ja-JP" altLang="en-US" sz="2000">
                <a:latin typeface="MSPゴシック"/>
              </a:rPr>
              <a:t>ネットワークシステム研究室</a:t>
            </a:r>
            <a:endParaRPr lang="en-US" altLang="ja-JP" sz="2000">
              <a:latin typeface="MSPゴシック"/>
            </a:endParaRPr>
          </a:p>
          <a:p>
            <a:pPr algn="ctr"/>
            <a:r>
              <a:rPr lang="ja-JP" altLang="en-US" sz="2000">
                <a:latin typeface="MSPゴシック"/>
              </a:rPr>
              <a:t>高橋 柊人　ガジェゴス ラモネト アルベルト  野口 拓 </a:t>
            </a:r>
            <a:endParaRPr kumimoji="1" lang="ja-JP" altLang="en-US" sz="2000">
              <a:latin typeface="MSPゴシック"/>
            </a:endParaRPr>
          </a:p>
        </p:txBody>
      </p:sp>
    </p:spTree>
    <p:extLst>
      <p:ext uri="{BB962C8B-B14F-4D97-AF65-F5344CB8AC3E}">
        <p14:creationId xmlns:p14="http://schemas.microsoft.com/office/powerpoint/2010/main" val="135476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性能評価</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0" name="正方形/長方形 9">
            <a:extLst>
              <a:ext uri="{FF2B5EF4-FFF2-40B4-BE49-F238E27FC236}">
                <a16:creationId xmlns:a16="http://schemas.microsoft.com/office/drawing/2014/main" id="{B46ED86D-0349-47B4-A514-C168DA9620CA}"/>
              </a:ext>
            </a:extLst>
          </p:cNvPr>
          <p:cNvSpPr/>
          <p:nvPr/>
        </p:nvSpPr>
        <p:spPr>
          <a:xfrm>
            <a:off x="406593" y="1226789"/>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SPゴシック"/>
              </a:rPr>
              <a:t>SIGO</a:t>
            </a:r>
            <a:r>
              <a:rPr lang="ja-JP" altLang="en-US">
                <a:solidFill>
                  <a:schemeClr val="tx1"/>
                </a:solidFill>
                <a:latin typeface="MSPゴシック"/>
              </a:rPr>
              <a:t>の評価</a:t>
            </a:r>
            <a:endParaRPr kumimoji="1" lang="ja-JP" altLang="en-US">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481781" y="1785941"/>
            <a:ext cx="7119746" cy="783163"/>
          </a:xfrm>
          <a:prstGeom prst="rect">
            <a:avLst/>
          </a:prstGeom>
          <a:noFill/>
        </p:spPr>
        <p:txBody>
          <a:bodyPr wrap="square" rtlCol="0">
            <a:spAutoFit/>
          </a:bodyPr>
          <a:lstStyle/>
          <a:p>
            <a:pPr marL="285750" indent="-285750">
              <a:lnSpc>
                <a:spcPct val="150000"/>
              </a:lnSpc>
              <a:buFontTx/>
              <a:buChar char="-"/>
            </a:pPr>
            <a:r>
              <a:rPr lang="en-US" altLang="ja-JP" sz="1600"/>
              <a:t>LSGO</a:t>
            </a:r>
            <a:r>
              <a:rPr lang="ja-JP" altLang="en-US" sz="1600" b="1"/>
              <a:t>と通信性能を比較</a:t>
            </a:r>
            <a:endParaRPr lang="en-US" altLang="ja-JP" sz="1600" b="1"/>
          </a:p>
          <a:p>
            <a:pPr marL="285750" indent="-285750">
              <a:lnSpc>
                <a:spcPct val="150000"/>
              </a:lnSpc>
              <a:buFontTx/>
              <a:buChar char="-"/>
            </a:pPr>
            <a:r>
              <a:rPr lang="ja-JP" altLang="en-US" sz="1600" b="1"/>
              <a:t>ノード数、シャドウイングパラメータを変化させて比較を行う</a:t>
            </a:r>
            <a:endParaRPr lang="en-US" altLang="ja-JP" sz="1600" b="1"/>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FF1F2DD5-F64B-4087-852E-33A38A4781B3}"/>
                  </a:ext>
                </a:extLst>
              </p:cNvPr>
              <p:cNvSpPr txBox="1"/>
              <p:nvPr/>
            </p:nvSpPr>
            <p:spPr>
              <a:xfrm>
                <a:off x="686232" y="4107340"/>
                <a:ext cx="8388363" cy="1846339"/>
              </a:xfrm>
              <a:prstGeom prst="rect">
                <a:avLst/>
              </a:prstGeom>
              <a:noFill/>
            </p:spPr>
            <p:txBody>
              <a:bodyPr wrap="square" rtlCol="0">
                <a:spAutoFit/>
              </a:bodyPr>
              <a:lstStyle/>
              <a:p>
                <a:pPr>
                  <a:lnSpc>
                    <a:spcPct val="150000"/>
                  </a:lnSpc>
                </a:pPr>
                <a:r>
                  <a:rPr lang="ja-JP" altLang="en-US" sz="1600" b="1"/>
                  <a:t>パケット到達率</a:t>
                </a:r>
                <a:r>
                  <a:rPr lang="en-US" altLang="ja-JP" sz="1600" b="1"/>
                  <a:t> : </a:t>
                </a:r>
                <a14:m>
                  <m:oMath xmlns:m="http://schemas.openxmlformats.org/officeDocument/2006/math">
                    <m:f>
                      <m:fPr>
                        <m:ctrlPr>
                          <a:rPr lang="ja-JP" altLang="en-US" sz="1600" i="1">
                            <a:latin typeface="Cambria Math" panose="02040503050406030204" pitchFamily="18" charset="0"/>
                          </a:rPr>
                        </m:ctrlPr>
                      </m:fPr>
                      <m:num>
                        <m:r>
                          <a:rPr lang="ja-JP" altLang="en-US" sz="1600" b="0" i="1" smtClean="0">
                            <a:latin typeface="Cambria Math" panose="02040503050406030204" pitchFamily="18" charset="0"/>
                          </a:rPr>
                          <m:t>宛先ノードが受信した</m:t>
                        </m:r>
                        <m:r>
                          <a:rPr lang="ja-JP" altLang="en-US" sz="1600" b="0" i="1">
                            <a:latin typeface="Cambria Math" panose="02040503050406030204" pitchFamily="18" charset="0"/>
                          </a:rPr>
                          <m:t>合計パケット数</m:t>
                        </m:r>
                      </m:num>
                      <m:den>
                        <m:r>
                          <a:rPr lang="ja-JP" altLang="en-US" sz="1600" b="0" i="1">
                            <a:latin typeface="Cambria Math" panose="02040503050406030204" pitchFamily="18" charset="0"/>
                          </a:rPr>
                          <m:t>送信ノードが送信した合計パケット数</m:t>
                        </m:r>
                      </m:den>
                    </m:f>
                    <m:r>
                      <m:rPr>
                        <m:nor/>
                      </m:rPr>
                      <a:rPr lang="en-US" altLang="ja-JP" sz="1600" b="1">
                        <a:latin typeface="Cambria Math" panose="02040503050406030204" pitchFamily="18" charset="0"/>
                      </a:rPr>
                      <m:t> </m:t>
                    </m:r>
                  </m:oMath>
                </a14:m>
                <a:endParaRPr lang="en-US" altLang="ja-JP" sz="1600" b="1"/>
              </a:p>
              <a:p>
                <a:pPr>
                  <a:lnSpc>
                    <a:spcPct val="150000"/>
                  </a:lnSpc>
                </a:pPr>
                <a:r>
                  <a:rPr lang="ja-JP" altLang="en-US" sz="1600" b="1"/>
                  <a:t>オーバーヘッド </a:t>
                </a:r>
                <a:r>
                  <a:rPr lang="en-US" altLang="ja-JP" sz="1600" b="1"/>
                  <a:t>:</a:t>
                </a:r>
                <a:r>
                  <a:rPr lang="ja-JP" altLang="en-US" sz="1600" b="1"/>
                  <a:t> </a:t>
                </a:r>
                <a14:m>
                  <m:oMath xmlns:m="http://schemas.openxmlformats.org/officeDocument/2006/math">
                    <m:f>
                      <m:fPr>
                        <m:ctrlPr>
                          <a:rPr lang="ja-JP" altLang="en-US" sz="1600" i="1" smtClean="0">
                            <a:latin typeface="Cambria Math" panose="02040503050406030204" pitchFamily="18" charset="0"/>
                          </a:rPr>
                        </m:ctrlPr>
                      </m:fPr>
                      <m:num>
                        <m:r>
                          <a:rPr lang="ja-JP" altLang="en-US" sz="1600" i="1">
                            <a:latin typeface="Cambria Math" panose="02040503050406030204" pitchFamily="18" charset="0"/>
                          </a:rPr>
                          <m:t>全ノードが送信し</m:t>
                        </m:r>
                        <m:r>
                          <a:rPr lang="ja-JP" altLang="en-US" sz="1600" i="1" smtClean="0">
                            <a:latin typeface="Cambria Math" panose="02040503050406030204" pitchFamily="18" charset="0"/>
                          </a:rPr>
                          <m:t>た</m:t>
                        </m:r>
                        <m:r>
                          <a:rPr lang="ja-JP" altLang="en-US" sz="1600" i="1">
                            <a:latin typeface="Cambria Math" panose="02040503050406030204" pitchFamily="18" charset="0"/>
                          </a:rPr>
                          <m:t>合計パケット数</m:t>
                        </m:r>
                      </m:num>
                      <m:den>
                        <m:r>
                          <a:rPr lang="ja-JP" altLang="en-US" sz="1600" i="1">
                            <a:latin typeface="Cambria Math" panose="02040503050406030204" pitchFamily="18" charset="0"/>
                          </a:rPr>
                          <m:t>宛先ノードが受信した合計パケット数</m:t>
                        </m:r>
                      </m:den>
                    </m:f>
                    <m:r>
                      <m:rPr>
                        <m:nor/>
                      </m:rPr>
                      <a:rPr lang="en-US" altLang="ja-JP" sz="1600">
                        <a:latin typeface="Cambria Math" panose="02040503050406030204" pitchFamily="18" charset="0"/>
                      </a:rPr>
                      <m:t> </m:t>
                    </m:r>
                  </m:oMath>
                </a14:m>
                <a:endParaRPr lang="en-US" altLang="ja-JP" sz="1600"/>
              </a:p>
              <a:p>
                <a:pPr>
                  <a:lnSpc>
                    <a:spcPct val="150000"/>
                  </a:lnSpc>
                </a:pPr>
                <a:endParaRPr lang="en-US" altLang="ja-JP" sz="1600"/>
              </a:p>
            </p:txBody>
          </p:sp>
        </mc:Choice>
        <mc:Fallback>
          <p:sp>
            <p:nvSpPr>
              <p:cNvPr id="14" name="テキスト ボックス 13">
                <a:extLst>
                  <a:ext uri="{FF2B5EF4-FFF2-40B4-BE49-F238E27FC236}">
                    <a16:creationId xmlns:a16="http://schemas.microsoft.com/office/drawing/2014/main" id="{FF1F2DD5-F64B-4087-852E-33A38A4781B3}"/>
                  </a:ext>
                </a:extLst>
              </p:cNvPr>
              <p:cNvSpPr txBox="1">
                <a:spLocks noRot="1" noChangeAspect="1" noMove="1" noResize="1" noEditPoints="1" noAdjustHandles="1" noChangeArrowheads="1" noChangeShapeType="1" noTextEdit="1"/>
              </p:cNvSpPr>
              <p:nvPr/>
            </p:nvSpPr>
            <p:spPr>
              <a:xfrm>
                <a:off x="686232" y="4107340"/>
                <a:ext cx="8388363" cy="1846339"/>
              </a:xfrm>
              <a:prstGeom prst="rect">
                <a:avLst/>
              </a:prstGeom>
              <a:blipFill>
                <a:blip r:embed="rId3"/>
                <a:stretch>
                  <a:fillRect l="-436"/>
                </a:stretch>
              </a:blipFill>
            </p:spPr>
            <p:txBody>
              <a:bodyPr/>
              <a:lstStyle/>
              <a:p>
                <a:r>
                  <a:rPr lang="en-US">
                    <a:noFill/>
                  </a:rPr>
                  <a:t> </a:t>
                </a:r>
              </a:p>
            </p:txBody>
          </p:sp>
        </mc:Fallback>
      </mc:AlternateContent>
      <p:sp>
        <p:nvSpPr>
          <p:cNvPr id="2" name="四角形: 角を丸くする 1">
            <a:extLst>
              <a:ext uri="{FF2B5EF4-FFF2-40B4-BE49-F238E27FC236}">
                <a16:creationId xmlns:a16="http://schemas.microsoft.com/office/drawing/2014/main" id="{48B386EA-A341-4E28-9A0E-28D9C438A1C6}"/>
              </a:ext>
            </a:extLst>
          </p:cNvPr>
          <p:cNvSpPr/>
          <p:nvPr/>
        </p:nvSpPr>
        <p:spPr>
          <a:xfrm>
            <a:off x="432619" y="4001729"/>
            <a:ext cx="7168908" cy="186198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3F6EC291-537C-49A6-97D9-497FC0C53FAE}"/>
              </a:ext>
            </a:extLst>
          </p:cNvPr>
          <p:cNvSpPr/>
          <p:nvPr/>
        </p:nvSpPr>
        <p:spPr>
          <a:xfrm>
            <a:off x="481781" y="3677264"/>
            <a:ext cx="1612490" cy="442452"/>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t>評価項目</a:t>
            </a:r>
          </a:p>
        </p:txBody>
      </p:sp>
      <p:cxnSp>
        <p:nvCxnSpPr>
          <p:cNvPr id="6" name="コネクタ: カギ線 5">
            <a:extLst>
              <a:ext uri="{FF2B5EF4-FFF2-40B4-BE49-F238E27FC236}">
                <a16:creationId xmlns:a16="http://schemas.microsoft.com/office/drawing/2014/main" id="{7E61B367-823E-4603-8C85-0F11A85FF567}"/>
              </a:ext>
            </a:extLst>
          </p:cNvPr>
          <p:cNvCxnSpPr/>
          <p:nvPr/>
        </p:nvCxnSpPr>
        <p:spPr>
          <a:xfrm>
            <a:off x="1717963" y="2529455"/>
            <a:ext cx="3980873" cy="378691"/>
          </a:xfrm>
          <a:prstGeom prst="bentConnector3">
            <a:avLst/>
          </a:prstGeom>
          <a:ln w="28575">
            <a:solidFill>
              <a:srgbClr val="AC181E"/>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6A61EFD-A543-4577-BB04-ED4F7D5F7AFC}"/>
              </a:ext>
            </a:extLst>
          </p:cNvPr>
          <p:cNvSpPr txBox="1"/>
          <p:nvPr/>
        </p:nvSpPr>
        <p:spPr>
          <a:xfrm>
            <a:off x="5698836" y="2697950"/>
            <a:ext cx="6100618" cy="369332"/>
          </a:xfrm>
          <a:prstGeom prst="rect">
            <a:avLst/>
          </a:prstGeom>
          <a:noFill/>
        </p:spPr>
        <p:txBody>
          <a:bodyPr wrap="square">
            <a:spAutoFit/>
          </a:bodyPr>
          <a:lstStyle/>
          <a:p>
            <a:r>
              <a:rPr lang="ja-JP" altLang="en-US" b="1"/>
              <a:t>値が大きくなるほどシャドウイング強度が増加する</a:t>
            </a:r>
            <a:endParaRPr lang="ja-JP" altLang="en-US"/>
          </a:p>
        </p:txBody>
      </p:sp>
    </p:spTree>
    <p:extLst>
      <p:ext uri="{BB962C8B-B14F-4D97-AF65-F5344CB8AC3E}">
        <p14:creationId xmlns:p14="http://schemas.microsoft.com/office/powerpoint/2010/main" val="36311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CF8DC2EC-083D-472B-8058-33BF94B3494B}"/>
              </a:ext>
            </a:extLst>
          </p:cNvPr>
          <p:cNvPicPr>
            <a:picLocks noChangeAspect="1"/>
          </p:cNvPicPr>
          <p:nvPr/>
        </p:nvPicPr>
        <p:blipFill>
          <a:blip r:embed="rId3"/>
          <a:stretch>
            <a:fillRect/>
          </a:stretch>
        </p:blipFill>
        <p:spPr>
          <a:xfrm>
            <a:off x="6214091" y="2711015"/>
            <a:ext cx="5816585" cy="3271830"/>
          </a:xfrm>
          <a:prstGeom prst="rect">
            <a:avLst/>
          </a:prstGeom>
        </p:spPr>
      </p:pic>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シミュレーション設定</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ネットワークシミュレータ </a:t>
            </a:r>
            <a:r>
              <a:rPr lang="en-US" altLang="ja-JP">
                <a:solidFill>
                  <a:schemeClr val="tx1"/>
                </a:solidFill>
                <a:latin typeface="MSPゴシック"/>
              </a:rPr>
              <a:t>NS-3</a:t>
            </a:r>
            <a:endParaRPr kumimoji="1" lang="ja-JP" altLang="en-US">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11509" y="1736839"/>
            <a:ext cx="5379691" cy="413831"/>
          </a:xfrm>
          <a:prstGeom prst="rect">
            <a:avLst/>
          </a:prstGeom>
          <a:noFill/>
        </p:spPr>
        <p:txBody>
          <a:bodyPr wrap="square" rtlCol="0">
            <a:spAutoFit/>
          </a:bodyPr>
          <a:lstStyle/>
          <a:p>
            <a:pPr>
              <a:lnSpc>
                <a:spcPct val="150000"/>
              </a:lnSpc>
            </a:pPr>
            <a:r>
              <a:rPr lang="en-US" altLang="ja-JP" sz="1600"/>
              <a:t>- </a:t>
            </a:r>
            <a:r>
              <a:rPr lang="ja-JP" altLang="en-US" sz="1600"/>
              <a:t>電波減衰モデルとして</a:t>
            </a:r>
            <a:r>
              <a:rPr lang="en-US" altLang="ja-JP" sz="1600">
                <a:solidFill>
                  <a:srgbClr val="C00000"/>
                </a:solidFill>
              </a:rPr>
              <a:t>Obstacle shadowing model</a:t>
            </a:r>
            <a:r>
              <a:rPr lang="ja-JP" altLang="en-US" sz="1600"/>
              <a:t>を使用</a:t>
            </a:r>
            <a:endParaRPr lang="en-US" altLang="ja-JP" sz="1600"/>
          </a:p>
        </p:txBody>
      </p:sp>
      <p:sp>
        <p:nvSpPr>
          <p:cNvPr id="10" name="正方形/長方形 9">
            <a:extLst>
              <a:ext uri="{FF2B5EF4-FFF2-40B4-BE49-F238E27FC236}">
                <a16:creationId xmlns:a16="http://schemas.microsoft.com/office/drawing/2014/main" id="{B46ED86D-0349-47B4-A514-C168DA9620CA}"/>
              </a:ext>
            </a:extLst>
          </p:cNvPr>
          <p:cNvSpPr/>
          <p:nvPr/>
        </p:nvSpPr>
        <p:spPr>
          <a:xfrm>
            <a:off x="431749" y="2281375"/>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交通流シミュレータ </a:t>
            </a:r>
            <a:r>
              <a:rPr kumimoji="1" lang="en-US" altLang="ja-JP">
                <a:solidFill>
                  <a:schemeClr val="tx1"/>
                </a:solidFill>
                <a:latin typeface="MSPゴシック"/>
              </a:rPr>
              <a:t>SUMO</a:t>
            </a:r>
            <a:endParaRPr kumimoji="1" lang="ja-JP" altLang="en-US">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377096" y="2833136"/>
            <a:ext cx="5689407" cy="413831"/>
          </a:xfrm>
          <a:prstGeom prst="rect">
            <a:avLst/>
          </a:prstGeom>
          <a:noFill/>
        </p:spPr>
        <p:txBody>
          <a:bodyPr wrap="square" rtlCol="0">
            <a:spAutoFit/>
          </a:bodyPr>
          <a:lstStyle/>
          <a:p>
            <a:pPr>
              <a:lnSpc>
                <a:spcPct val="150000"/>
              </a:lnSpc>
            </a:pPr>
            <a:r>
              <a:rPr lang="en-US" altLang="ja-JP" sz="1600"/>
              <a:t>- </a:t>
            </a:r>
            <a:r>
              <a:rPr lang="ja-JP" altLang="en-US" sz="1600"/>
              <a:t>ランダムなモビリティを使用　建物データを</a:t>
            </a:r>
            <a:r>
              <a:rPr lang="en-US" altLang="ja-JP" sz="1600">
                <a:solidFill>
                  <a:srgbClr val="C00000"/>
                </a:solidFill>
              </a:rPr>
              <a:t>NS-3</a:t>
            </a:r>
            <a:r>
              <a:rPr lang="ja-JP" altLang="en-US" sz="1600"/>
              <a:t>へ</a:t>
            </a:r>
            <a:r>
              <a:rPr lang="en-US" altLang="ja-JP" sz="1600">
                <a:solidFill>
                  <a:srgbClr val="C00000"/>
                </a:solidFill>
              </a:rPr>
              <a:t>export</a:t>
            </a:r>
          </a:p>
        </p:txBody>
      </p:sp>
      <p:graphicFrame>
        <p:nvGraphicFramePr>
          <p:cNvPr id="5" name="表 4">
            <a:extLst>
              <a:ext uri="{FF2B5EF4-FFF2-40B4-BE49-F238E27FC236}">
                <a16:creationId xmlns:a16="http://schemas.microsoft.com/office/drawing/2014/main" id="{1E1B6769-4B87-4425-A87B-B15B59BB1B9D}"/>
              </a:ext>
            </a:extLst>
          </p:cNvPr>
          <p:cNvGraphicFramePr>
            <a:graphicFrameLocks noGrp="1"/>
          </p:cNvGraphicFramePr>
          <p:nvPr>
            <p:extLst>
              <p:ext uri="{D42A27DB-BD31-4B8C-83A1-F6EECF244321}">
                <p14:modId xmlns:p14="http://schemas.microsoft.com/office/powerpoint/2010/main" val="572827247"/>
              </p:ext>
            </p:extLst>
          </p:nvPr>
        </p:nvGraphicFramePr>
        <p:xfrm>
          <a:off x="403121" y="4119716"/>
          <a:ext cx="3893575" cy="2045106"/>
        </p:xfrm>
        <a:graphic>
          <a:graphicData uri="http://schemas.openxmlformats.org/drawingml/2006/table">
            <a:tbl>
              <a:tblPr firstRow="1" firstCol="1" bandRow="1">
                <a:tableStyleId>{5C22544A-7EE6-4342-B048-85BDC9FD1C3A}</a:tableStyleId>
              </a:tblPr>
              <a:tblGrid>
                <a:gridCol w="1919256">
                  <a:extLst>
                    <a:ext uri="{9D8B030D-6E8A-4147-A177-3AD203B41FA5}">
                      <a16:colId xmlns:a16="http://schemas.microsoft.com/office/drawing/2014/main" val="3155383113"/>
                    </a:ext>
                  </a:extLst>
                </a:gridCol>
                <a:gridCol w="1974319">
                  <a:extLst>
                    <a:ext uri="{9D8B030D-6E8A-4147-A177-3AD203B41FA5}">
                      <a16:colId xmlns:a16="http://schemas.microsoft.com/office/drawing/2014/main" val="2778188827"/>
                    </a:ext>
                  </a:extLst>
                </a:gridCol>
              </a:tblGrid>
              <a:tr h="227234">
                <a:tc>
                  <a:txBody>
                    <a:bodyPr/>
                    <a:lstStyle/>
                    <a:p>
                      <a:pPr indent="63500" algn="ctr">
                        <a:spcAft>
                          <a:spcPts val="0"/>
                        </a:spcAft>
                      </a:pPr>
                      <a:r>
                        <a:rPr lang="en-US" sz="1400" kern="100">
                          <a:effectLst/>
                        </a:rPr>
                        <a:t>Simulation area</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a:effectLst/>
                        </a:rPr>
                        <a:t>2100m </a:t>
                      </a:r>
                      <a:r>
                        <a:rPr lang="ja-JP" sz="1400" kern="100">
                          <a:effectLst/>
                        </a:rPr>
                        <a:t>×</a:t>
                      </a:r>
                      <a:r>
                        <a:rPr lang="en-US" sz="1400" kern="100">
                          <a:effectLst/>
                        </a:rPr>
                        <a:t> 2100m</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2734420004"/>
                  </a:ext>
                </a:extLst>
              </a:tr>
              <a:tr h="227234">
                <a:tc>
                  <a:txBody>
                    <a:bodyPr/>
                    <a:lstStyle/>
                    <a:p>
                      <a:pPr indent="63500" algn="ctr">
                        <a:spcAft>
                          <a:spcPts val="0"/>
                        </a:spcAft>
                      </a:pPr>
                      <a:r>
                        <a:rPr lang="en-US" altLang="ja-JP" sz="1400" kern="100">
                          <a:effectLst/>
                          <a:latin typeface="Times New Roman" panose="02020603050405020304" pitchFamily="18" charset="0"/>
                          <a:ea typeface="ＭＳ 明朝" panose="02020609040205080304" pitchFamily="17" charset="-128"/>
                        </a:rPr>
                        <a:t>Shadowing parameter</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altLang="ja-JP" sz="1400" kern="100">
                          <a:effectLst/>
                          <a:latin typeface="Times New Roman" panose="02020603050405020304" pitchFamily="18" charset="0"/>
                          <a:ea typeface="ＭＳ 明朝" panose="02020609040205080304" pitchFamily="17" charset="-128"/>
                        </a:rPr>
                        <a:t>10 </a:t>
                      </a:r>
                      <a:r>
                        <a:rPr lang="ja-JP" altLang="en-US" sz="1400" kern="100">
                          <a:effectLst/>
                          <a:latin typeface="Times New Roman" panose="02020603050405020304" pitchFamily="18" charset="0"/>
                          <a:ea typeface="ＭＳ 明朝" panose="02020609040205080304" pitchFamily="17" charset="-128"/>
                        </a:rPr>
                        <a:t>～ </a:t>
                      </a:r>
                      <a:r>
                        <a:rPr lang="en-US" altLang="ja-JP" sz="1400" kern="100">
                          <a:effectLst/>
                          <a:latin typeface="Times New Roman" panose="02020603050405020304" pitchFamily="18" charset="0"/>
                          <a:ea typeface="ＭＳ 明朝" panose="02020609040205080304" pitchFamily="17" charset="-128"/>
                        </a:rPr>
                        <a:t>30</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246662672"/>
                  </a:ext>
                </a:extLst>
              </a:tr>
              <a:tr h="227234">
                <a:tc>
                  <a:txBody>
                    <a:bodyPr/>
                    <a:lstStyle/>
                    <a:p>
                      <a:pPr indent="63500" algn="ctr">
                        <a:spcAft>
                          <a:spcPts val="0"/>
                        </a:spcAft>
                      </a:pPr>
                      <a:r>
                        <a:rPr lang="en-US" sz="1400" kern="100">
                          <a:effectLst/>
                        </a:rPr>
                        <a:t>Transmission range</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a:effectLst/>
                        </a:rPr>
                        <a:t>250m</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95130970"/>
                  </a:ext>
                </a:extLst>
              </a:tr>
              <a:tr h="227234">
                <a:tc>
                  <a:txBody>
                    <a:bodyPr/>
                    <a:lstStyle/>
                    <a:p>
                      <a:pPr indent="63500" algn="ctr">
                        <a:spcAft>
                          <a:spcPts val="0"/>
                        </a:spcAft>
                      </a:pPr>
                      <a:r>
                        <a:rPr lang="en-US" sz="1400" kern="100">
                          <a:effectLst/>
                        </a:rPr>
                        <a:t>Number of vehicles</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a:effectLst/>
                        </a:rPr>
                        <a:t>200 </a:t>
                      </a:r>
                      <a:r>
                        <a:rPr lang="ja-JP" sz="1400" kern="100">
                          <a:effectLst/>
                        </a:rPr>
                        <a:t>～ </a:t>
                      </a:r>
                      <a:r>
                        <a:rPr lang="en-US" altLang="ja-JP" sz="1400" kern="100">
                          <a:effectLst/>
                        </a:rPr>
                        <a:t>4</a:t>
                      </a:r>
                      <a:r>
                        <a:rPr lang="en-US" sz="1400" kern="100">
                          <a:effectLst/>
                        </a:rPr>
                        <a:t>00</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2387403620"/>
                  </a:ext>
                </a:extLst>
              </a:tr>
              <a:tr h="227234">
                <a:tc>
                  <a:txBody>
                    <a:bodyPr/>
                    <a:lstStyle/>
                    <a:p>
                      <a:pPr indent="63500" algn="ctr">
                        <a:spcAft>
                          <a:spcPts val="0"/>
                        </a:spcAft>
                      </a:pPr>
                      <a:r>
                        <a:rPr lang="en-US" sz="1400" kern="100">
                          <a:effectLst/>
                        </a:rPr>
                        <a:t>Packet size</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a:effectLst/>
                        </a:rPr>
                        <a:t>512bytes</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39406232"/>
                  </a:ext>
                </a:extLst>
              </a:tr>
              <a:tr h="227234">
                <a:tc>
                  <a:txBody>
                    <a:bodyPr/>
                    <a:lstStyle/>
                    <a:p>
                      <a:pPr indent="63500" algn="ctr">
                        <a:spcAft>
                          <a:spcPts val="0"/>
                        </a:spcAft>
                      </a:pPr>
                      <a:r>
                        <a:rPr lang="en-US" sz="1400" kern="100">
                          <a:effectLst/>
                        </a:rPr>
                        <a:t>Hello interval</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a:effectLst/>
                        </a:rPr>
                        <a:t>1s</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1652865436"/>
                  </a:ext>
                </a:extLst>
              </a:tr>
              <a:tr h="227234">
                <a:tc>
                  <a:txBody>
                    <a:bodyPr/>
                    <a:lstStyle/>
                    <a:p>
                      <a:pPr indent="63500" algn="ctr">
                        <a:spcAft>
                          <a:spcPts val="0"/>
                        </a:spcAft>
                      </a:pPr>
                      <a:r>
                        <a:rPr lang="en-US" sz="1400" kern="100">
                          <a:effectLst/>
                        </a:rPr>
                        <a:t>Window size w</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a:effectLst/>
                        </a:rPr>
                        <a:t>10s</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2261769169"/>
                  </a:ext>
                </a:extLst>
              </a:tr>
              <a:tr h="227234">
                <a:tc>
                  <a:txBody>
                    <a:bodyPr/>
                    <a:lstStyle/>
                    <a:p>
                      <a:pPr indent="63500" algn="ctr">
                        <a:spcAft>
                          <a:spcPts val="0"/>
                        </a:spcAft>
                      </a:pPr>
                      <a:r>
                        <a:rPr lang="en-US" sz="1400" kern="100">
                          <a:effectLst/>
                        </a:rPr>
                        <a:t>Simulation time</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a:effectLst/>
                        </a:rPr>
                        <a:t>35s</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144158606"/>
                  </a:ext>
                </a:extLst>
              </a:tr>
              <a:tr h="227234">
                <a:tc>
                  <a:txBody>
                    <a:bodyPr/>
                    <a:lstStyle/>
                    <a:p>
                      <a:pPr indent="63500" algn="ctr">
                        <a:spcAft>
                          <a:spcPts val="0"/>
                        </a:spcAft>
                      </a:pPr>
                      <a:r>
                        <a:rPr lang="en-US" sz="1400" kern="100">
                          <a:effectLst/>
                        </a:rPr>
                        <a:t>Weighting </a:t>
                      </a:r>
                      <a:r>
                        <a:rPr lang="ja-JP" sz="1400" kern="100">
                          <a:effectLst/>
                        </a:rPr>
                        <a:t>α</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altLang="ja-JP" sz="1400" kern="100">
                          <a:effectLst/>
                          <a:latin typeface="Times New Roman" panose="02020603050405020304" pitchFamily="18" charset="0"/>
                          <a:ea typeface="ＭＳ 明朝" panose="02020609040205080304" pitchFamily="17" charset="-128"/>
                        </a:rPr>
                        <a:t>1.0</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488652265"/>
                  </a:ext>
                </a:extLst>
              </a:tr>
            </a:tbl>
          </a:graphicData>
        </a:graphic>
      </p:graphicFrame>
      <p:sp>
        <p:nvSpPr>
          <p:cNvPr id="13" name="正方形/長方形 12">
            <a:extLst>
              <a:ext uri="{FF2B5EF4-FFF2-40B4-BE49-F238E27FC236}">
                <a16:creationId xmlns:a16="http://schemas.microsoft.com/office/drawing/2014/main" id="{E55948FE-17BC-47BD-997E-4D8DA1D1C4C5}"/>
              </a:ext>
            </a:extLst>
          </p:cNvPr>
          <p:cNvSpPr/>
          <p:nvPr/>
        </p:nvSpPr>
        <p:spPr>
          <a:xfrm>
            <a:off x="437591" y="3339846"/>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シミュレーションパラメータ</a:t>
            </a:r>
          </a:p>
        </p:txBody>
      </p:sp>
      <p:sp>
        <p:nvSpPr>
          <p:cNvPr id="17" name="正方形/長方形 16">
            <a:extLst>
              <a:ext uri="{FF2B5EF4-FFF2-40B4-BE49-F238E27FC236}">
                <a16:creationId xmlns:a16="http://schemas.microsoft.com/office/drawing/2014/main" id="{EABED76D-7189-462D-A823-FEC3CBC36FF9}"/>
              </a:ext>
            </a:extLst>
          </p:cNvPr>
          <p:cNvSpPr/>
          <p:nvPr/>
        </p:nvSpPr>
        <p:spPr>
          <a:xfrm>
            <a:off x="7119767" y="1752351"/>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シミュレーションシナリオ</a:t>
            </a:r>
            <a:endParaRPr kumimoji="1" lang="ja-JP" altLang="en-US">
              <a:solidFill>
                <a:schemeClr val="tx1"/>
              </a:solidFill>
              <a:latin typeface="MSPゴシック"/>
            </a:endParaRPr>
          </a:p>
        </p:txBody>
      </p:sp>
      <p:sp>
        <p:nvSpPr>
          <p:cNvPr id="20" name="正方形/長方形 19">
            <a:extLst>
              <a:ext uri="{FF2B5EF4-FFF2-40B4-BE49-F238E27FC236}">
                <a16:creationId xmlns:a16="http://schemas.microsoft.com/office/drawing/2014/main" id="{AD64202B-C9F2-4940-9DFE-8BB4E00FA0B3}"/>
              </a:ext>
            </a:extLst>
          </p:cNvPr>
          <p:cNvSpPr/>
          <p:nvPr/>
        </p:nvSpPr>
        <p:spPr>
          <a:xfrm>
            <a:off x="1174539" y="3834355"/>
            <a:ext cx="2765284" cy="276999"/>
          </a:xfrm>
          <a:prstGeom prst="rect">
            <a:avLst/>
          </a:prstGeom>
        </p:spPr>
        <p:txBody>
          <a:bodyPr wrap="square">
            <a:spAutoFit/>
          </a:bodyPr>
          <a:lstStyle/>
          <a:p>
            <a:r>
              <a:rPr lang="ja-JP" altLang="en-US" sz="1200" b="1"/>
              <a:t>表１</a:t>
            </a:r>
            <a:r>
              <a:rPr lang="en-US" altLang="ja-JP" sz="1200" b="1"/>
              <a:t>. </a:t>
            </a:r>
            <a:r>
              <a:rPr lang="ja-JP" altLang="en-US" sz="1200" b="1"/>
              <a:t>シミュレーションパラメータ</a:t>
            </a:r>
            <a:endParaRPr lang="en-US" altLang="ja-JP" sz="1200" b="1"/>
          </a:p>
        </p:txBody>
      </p:sp>
      <p:sp>
        <p:nvSpPr>
          <p:cNvPr id="21" name="正方形/長方形 20">
            <a:extLst>
              <a:ext uri="{FF2B5EF4-FFF2-40B4-BE49-F238E27FC236}">
                <a16:creationId xmlns:a16="http://schemas.microsoft.com/office/drawing/2014/main" id="{CC85F35E-C2BE-4679-8E88-0E0B7985823C}"/>
              </a:ext>
            </a:extLst>
          </p:cNvPr>
          <p:cNvSpPr/>
          <p:nvPr/>
        </p:nvSpPr>
        <p:spPr>
          <a:xfrm>
            <a:off x="8006479" y="5917128"/>
            <a:ext cx="2707333" cy="276999"/>
          </a:xfrm>
          <a:prstGeom prst="rect">
            <a:avLst/>
          </a:prstGeom>
        </p:spPr>
        <p:txBody>
          <a:bodyPr wrap="square">
            <a:spAutoFit/>
          </a:bodyPr>
          <a:lstStyle/>
          <a:p>
            <a:r>
              <a:rPr lang="ja-JP" altLang="en-US" sz="1200" b="1"/>
              <a:t>図</a:t>
            </a:r>
            <a:r>
              <a:rPr lang="en-US" altLang="ja-JP" sz="1200" b="1"/>
              <a:t>11. </a:t>
            </a:r>
            <a:r>
              <a:rPr lang="ja-JP" altLang="en-US" sz="1200" b="1"/>
              <a:t>シミュレーションシナリオ</a:t>
            </a:r>
            <a:endParaRPr lang="en-US" altLang="ja-JP" sz="1200" b="1"/>
          </a:p>
        </p:txBody>
      </p:sp>
    </p:spTree>
    <p:extLst>
      <p:ext uri="{BB962C8B-B14F-4D97-AF65-F5344CB8AC3E}">
        <p14:creationId xmlns:p14="http://schemas.microsoft.com/office/powerpoint/2010/main" val="116531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10757"/>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シミュレーション結果</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graphicFrame>
        <p:nvGraphicFramePr>
          <p:cNvPr id="17" name="グラフ 16">
            <a:extLst>
              <a:ext uri="{FF2B5EF4-FFF2-40B4-BE49-F238E27FC236}">
                <a16:creationId xmlns:a16="http://schemas.microsoft.com/office/drawing/2014/main" id="{88CB1C13-9D1E-4F65-92DA-A7B38C891F63}"/>
              </a:ext>
            </a:extLst>
          </p:cNvPr>
          <p:cNvGraphicFramePr>
            <a:graphicFrameLocks/>
          </p:cNvGraphicFramePr>
          <p:nvPr>
            <p:extLst>
              <p:ext uri="{D42A27DB-BD31-4B8C-83A1-F6EECF244321}">
                <p14:modId xmlns:p14="http://schemas.microsoft.com/office/powerpoint/2010/main" val="3815431245"/>
              </p:ext>
            </p:extLst>
          </p:nvPr>
        </p:nvGraphicFramePr>
        <p:xfrm>
          <a:off x="517681" y="817243"/>
          <a:ext cx="4894828" cy="46166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グラフ 17">
            <a:extLst>
              <a:ext uri="{FF2B5EF4-FFF2-40B4-BE49-F238E27FC236}">
                <a16:creationId xmlns:a16="http://schemas.microsoft.com/office/drawing/2014/main" id="{F1B113E4-45C1-483A-B4B7-A5FB87D9A930}"/>
              </a:ext>
            </a:extLst>
          </p:cNvPr>
          <p:cNvGraphicFramePr>
            <a:graphicFrameLocks/>
          </p:cNvGraphicFramePr>
          <p:nvPr>
            <p:extLst>
              <p:ext uri="{D42A27DB-BD31-4B8C-83A1-F6EECF244321}">
                <p14:modId xmlns:p14="http://schemas.microsoft.com/office/powerpoint/2010/main" val="1695438521"/>
              </p:ext>
            </p:extLst>
          </p:nvPr>
        </p:nvGraphicFramePr>
        <p:xfrm>
          <a:off x="5332207" y="915247"/>
          <a:ext cx="5188772" cy="4456753"/>
        </p:xfrm>
        <a:graphic>
          <a:graphicData uri="http://schemas.openxmlformats.org/drawingml/2006/chart">
            <c:chart xmlns:c="http://schemas.openxmlformats.org/drawingml/2006/chart" xmlns:r="http://schemas.openxmlformats.org/officeDocument/2006/relationships" r:id="rId4"/>
          </a:graphicData>
        </a:graphic>
      </p:graphicFrame>
      <p:sp>
        <p:nvSpPr>
          <p:cNvPr id="19" name="テキスト ボックス 18">
            <a:extLst>
              <a:ext uri="{FF2B5EF4-FFF2-40B4-BE49-F238E27FC236}">
                <a16:creationId xmlns:a16="http://schemas.microsoft.com/office/drawing/2014/main" id="{02C58CEC-4754-472A-86D2-8B1F5A2D3F1F}"/>
              </a:ext>
            </a:extLst>
          </p:cNvPr>
          <p:cNvSpPr txBox="1"/>
          <p:nvPr/>
        </p:nvSpPr>
        <p:spPr>
          <a:xfrm>
            <a:off x="843996" y="5470004"/>
            <a:ext cx="4242197" cy="584775"/>
          </a:xfrm>
          <a:prstGeom prst="rect">
            <a:avLst/>
          </a:prstGeom>
          <a:noFill/>
        </p:spPr>
        <p:txBody>
          <a:bodyPr wrap="square">
            <a:spAutoFit/>
          </a:bodyPr>
          <a:lstStyle/>
          <a:p>
            <a:r>
              <a:rPr lang="ja-JP" altLang="en-US" sz="1600">
                <a:solidFill>
                  <a:srgbClr val="FF0000"/>
                </a:solidFill>
              </a:rPr>
              <a:t>シャドウイングパラメータ</a:t>
            </a:r>
            <a:r>
              <a:rPr lang="ja-JP" altLang="en-US" sz="1600"/>
              <a:t> が増加するほど</a:t>
            </a:r>
            <a:r>
              <a:rPr lang="en-US" altLang="ja-JP" sz="1600"/>
              <a:t>, </a:t>
            </a:r>
          </a:p>
          <a:p>
            <a:r>
              <a:rPr lang="ja-JP" altLang="en-US" sz="1600"/>
              <a:t>提案手法の</a:t>
            </a:r>
            <a:r>
              <a:rPr lang="en-US" altLang="ja-JP" sz="1600">
                <a:solidFill>
                  <a:srgbClr val="FF0000"/>
                </a:solidFill>
              </a:rPr>
              <a:t>PDR</a:t>
            </a:r>
            <a:r>
              <a:rPr lang="ja-JP" altLang="en-US" sz="1600"/>
              <a:t>が比較手法に比べて</a:t>
            </a:r>
            <a:r>
              <a:rPr lang="ja-JP" altLang="en-US" sz="1600">
                <a:solidFill>
                  <a:srgbClr val="FF0000"/>
                </a:solidFill>
              </a:rPr>
              <a:t>増加</a:t>
            </a:r>
            <a:r>
              <a:rPr lang="ja-JP" altLang="en-US" sz="1600"/>
              <a:t>する</a:t>
            </a:r>
            <a:endParaRPr lang="en-US" altLang="ja-JP" sz="1600"/>
          </a:p>
        </p:txBody>
      </p:sp>
      <p:sp>
        <p:nvSpPr>
          <p:cNvPr id="23" name="テキスト ボックス 22">
            <a:extLst>
              <a:ext uri="{FF2B5EF4-FFF2-40B4-BE49-F238E27FC236}">
                <a16:creationId xmlns:a16="http://schemas.microsoft.com/office/drawing/2014/main" id="{6A529DE0-D035-444F-AD6E-49CB761E27B8}"/>
              </a:ext>
            </a:extLst>
          </p:cNvPr>
          <p:cNvSpPr txBox="1"/>
          <p:nvPr/>
        </p:nvSpPr>
        <p:spPr>
          <a:xfrm>
            <a:off x="5882946" y="5470004"/>
            <a:ext cx="6099142" cy="584775"/>
          </a:xfrm>
          <a:prstGeom prst="rect">
            <a:avLst/>
          </a:prstGeom>
          <a:noFill/>
        </p:spPr>
        <p:txBody>
          <a:bodyPr wrap="square">
            <a:spAutoFit/>
          </a:bodyPr>
          <a:lstStyle/>
          <a:p>
            <a:r>
              <a:rPr lang="ja-JP" altLang="en-US" sz="1600">
                <a:solidFill>
                  <a:srgbClr val="FF0000"/>
                </a:solidFill>
              </a:rPr>
              <a:t>シャドウイングパラメータ</a:t>
            </a:r>
            <a:r>
              <a:rPr lang="ja-JP" altLang="en-US" sz="1600"/>
              <a:t> が増加するほど</a:t>
            </a:r>
            <a:r>
              <a:rPr lang="en-US" altLang="ja-JP" sz="1600"/>
              <a:t>, </a:t>
            </a:r>
          </a:p>
          <a:p>
            <a:r>
              <a:rPr lang="ja-JP" altLang="en-US" sz="1600"/>
              <a:t>提案手法の</a:t>
            </a:r>
            <a:r>
              <a:rPr lang="ja-JP" altLang="en-US" sz="1600">
                <a:solidFill>
                  <a:srgbClr val="FF0000"/>
                </a:solidFill>
              </a:rPr>
              <a:t>オーバーヘッド</a:t>
            </a:r>
            <a:r>
              <a:rPr lang="ja-JP" altLang="en-US" sz="1600"/>
              <a:t>が比較手法に比べて</a:t>
            </a:r>
            <a:r>
              <a:rPr lang="ja-JP" altLang="en-US" sz="1600">
                <a:solidFill>
                  <a:srgbClr val="FF0000"/>
                </a:solidFill>
              </a:rPr>
              <a:t>低下</a:t>
            </a:r>
            <a:r>
              <a:rPr lang="ja-JP" altLang="en-US" sz="1600"/>
              <a:t>する</a:t>
            </a:r>
            <a:endParaRPr lang="en-US" altLang="ja-JP" sz="1600"/>
          </a:p>
        </p:txBody>
      </p:sp>
      <p:sp>
        <p:nvSpPr>
          <p:cNvPr id="11" name="テキスト ボックス 10">
            <a:extLst>
              <a:ext uri="{FF2B5EF4-FFF2-40B4-BE49-F238E27FC236}">
                <a16:creationId xmlns:a16="http://schemas.microsoft.com/office/drawing/2014/main" id="{F1FE3058-CD68-4FC4-848C-A45ED719B4D2}"/>
              </a:ext>
            </a:extLst>
          </p:cNvPr>
          <p:cNvSpPr txBox="1"/>
          <p:nvPr/>
        </p:nvSpPr>
        <p:spPr>
          <a:xfrm>
            <a:off x="10227035" y="2230425"/>
            <a:ext cx="1809557" cy="646331"/>
          </a:xfrm>
          <a:prstGeom prst="rect">
            <a:avLst/>
          </a:prstGeom>
          <a:noFill/>
        </p:spPr>
        <p:txBody>
          <a:bodyPr wrap="square">
            <a:spAutoFit/>
          </a:bodyPr>
          <a:lstStyle/>
          <a:p>
            <a:r>
              <a:rPr lang="ja-JP" altLang="en-US"/>
              <a:t>提案</a:t>
            </a:r>
            <a:r>
              <a:rPr lang="ja-JP" altLang="en-US" sz="1800"/>
              <a:t>手法が</a:t>
            </a:r>
            <a:r>
              <a:rPr lang="ja-JP" altLang="en-US">
                <a:solidFill>
                  <a:srgbClr val="FF0000"/>
                </a:solidFill>
              </a:rPr>
              <a:t>実</a:t>
            </a:r>
            <a:r>
              <a:rPr lang="ja-JP" altLang="en-US" sz="1800">
                <a:solidFill>
                  <a:srgbClr val="FF0000"/>
                </a:solidFill>
              </a:rPr>
              <a:t>線</a:t>
            </a:r>
            <a:r>
              <a:rPr lang="ja-JP" altLang="en-US" sz="1800"/>
              <a:t>比較手法が</a:t>
            </a:r>
            <a:r>
              <a:rPr lang="ja-JP" altLang="en-US" sz="1800">
                <a:solidFill>
                  <a:srgbClr val="FF0000"/>
                </a:solidFill>
              </a:rPr>
              <a:t>点線</a:t>
            </a:r>
            <a:endParaRPr lang="ja-JP" altLang="en-US">
              <a:solidFill>
                <a:srgbClr val="FF0000"/>
              </a:solidFill>
            </a:endParaRPr>
          </a:p>
        </p:txBody>
      </p:sp>
    </p:spTree>
    <p:extLst>
      <p:ext uri="{BB962C8B-B14F-4D97-AF65-F5344CB8AC3E}">
        <p14:creationId xmlns:p14="http://schemas.microsoft.com/office/powerpoint/2010/main" val="199642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まとめ・今後の展望</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0" name="正方形/長方形 9">
            <a:extLst>
              <a:ext uri="{FF2B5EF4-FFF2-40B4-BE49-F238E27FC236}">
                <a16:creationId xmlns:a16="http://schemas.microsoft.com/office/drawing/2014/main" id="{B46ED86D-0349-47B4-A514-C168DA9620CA}"/>
              </a:ext>
            </a:extLst>
          </p:cNvPr>
          <p:cNvSpPr/>
          <p:nvPr/>
        </p:nvSpPr>
        <p:spPr>
          <a:xfrm>
            <a:off x="286723" y="1171967"/>
            <a:ext cx="5270961"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SPゴシック"/>
              </a:rPr>
              <a:t>Shadowing</a:t>
            </a:r>
            <a:r>
              <a:rPr lang="ja-JP" altLang="en-US">
                <a:solidFill>
                  <a:schemeClr val="tx1"/>
                </a:solidFill>
                <a:latin typeface="MSPゴシック"/>
              </a:rPr>
              <a:t>を考慮したルーチング手法</a:t>
            </a:r>
            <a:r>
              <a:rPr lang="en-US" altLang="ja-JP">
                <a:solidFill>
                  <a:schemeClr val="tx1"/>
                </a:solidFill>
                <a:latin typeface="MSPゴシック"/>
              </a:rPr>
              <a:t>(SIGO)</a:t>
            </a:r>
            <a:r>
              <a:rPr lang="ja-JP" altLang="en-US">
                <a:solidFill>
                  <a:schemeClr val="tx1"/>
                </a:solidFill>
                <a:latin typeface="MSPゴシック"/>
              </a:rPr>
              <a:t>の提案</a:t>
            </a:r>
            <a:endParaRPr kumimoji="1" lang="ja-JP" altLang="en-US">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257470" y="1849500"/>
            <a:ext cx="7299030" cy="413831"/>
          </a:xfrm>
          <a:prstGeom prst="rect">
            <a:avLst/>
          </a:prstGeom>
          <a:noFill/>
        </p:spPr>
        <p:txBody>
          <a:bodyPr wrap="square" rtlCol="0">
            <a:spAutoFit/>
          </a:bodyPr>
          <a:lstStyle/>
          <a:p>
            <a:pPr>
              <a:lnSpc>
                <a:spcPct val="150000"/>
              </a:lnSpc>
            </a:pPr>
            <a:r>
              <a:rPr lang="ja-JP" altLang="en-US" sz="1600" b="1"/>
              <a:t>交差点を効率よく優先することにより通信性能が向上することを示した</a:t>
            </a:r>
            <a:endParaRPr lang="en-US" altLang="ja-JP" sz="1600" b="1"/>
          </a:p>
        </p:txBody>
      </p:sp>
      <p:sp>
        <p:nvSpPr>
          <p:cNvPr id="2" name="四角形: 角を丸くする 1">
            <a:extLst>
              <a:ext uri="{FF2B5EF4-FFF2-40B4-BE49-F238E27FC236}">
                <a16:creationId xmlns:a16="http://schemas.microsoft.com/office/drawing/2014/main" id="{48B386EA-A341-4E28-9A0E-28D9C438A1C6}"/>
              </a:ext>
            </a:extLst>
          </p:cNvPr>
          <p:cNvSpPr/>
          <p:nvPr/>
        </p:nvSpPr>
        <p:spPr>
          <a:xfrm>
            <a:off x="324978" y="3278130"/>
            <a:ext cx="6464240" cy="10268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3F6EC291-537C-49A6-97D9-497FC0C53FAE}"/>
              </a:ext>
            </a:extLst>
          </p:cNvPr>
          <p:cNvSpPr/>
          <p:nvPr/>
        </p:nvSpPr>
        <p:spPr>
          <a:xfrm>
            <a:off x="353962" y="3097160"/>
            <a:ext cx="1612490" cy="442452"/>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t>今後の課題</a:t>
            </a:r>
            <a:endParaRPr kumimoji="1" lang="en-US" altLang="ja-JP" sz="2000" b="1"/>
          </a:p>
        </p:txBody>
      </p:sp>
      <p:sp>
        <p:nvSpPr>
          <p:cNvPr id="11" name="テキスト ボックス 10">
            <a:extLst>
              <a:ext uri="{FF2B5EF4-FFF2-40B4-BE49-F238E27FC236}">
                <a16:creationId xmlns:a16="http://schemas.microsoft.com/office/drawing/2014/main" id="{18E3653C-06FA-43A9-B656-2506280D904B}"/>
              </a:ext>
            </a:extLst>
          </p:cNvPr>
          <p:cNvSpPr txBox="1"/>
          <p:nvPr/>
        </p:nvSpPr>
        <p:spPr>
          <a:xfrm>
            <a:off x="411508" y="3614800"/>
            <a:ext cx="7808260" cy="413831"/>
          </a:xfrm>
          <a:prstGeom prst="rect">
            <a:avLst/>
          </a:prstGeom>
          <a:noFill/>
        </p:spPr>
        <p:txBody>
          <a:bodyPr wrap="square" rtlCol="0">
            <a:spAutoFit/>
          </a:bodyPr>
          <a:lstStyle/>
          <a:p>
            <a:pPr>
              <a:lnSpc>
                <a:spcPct val="150000"/>
              </a:lnSpc>
            </a:pPr>
            <a:r>
              <a:rPr lang="en-US" altLang="ja-JP" sz="1600">
                <a:solidFill>
                  <a:srgbClr val="C00000"/>
                </a:solidFill>
              </a:rPr>
              <a:t>Local optimum problem</a:t>
            </a:r>
            <a:r>
              <a:rPr lang="ja-JP" altLang="en-US" sz="1600"/>
              <a:t>が発生した場合の回復戦略の考案を検討する</a:t>
            </a:r>
            <a:endParaRPr lang="en-US" altLang="ja-JP" sz="1600"/>
          </a:p>
        </p:txBody>
      </p:sp>
    </p:spTree>
    <p:extLst>
      <p:ext uri="{BB962C8B-B14F-4D97-AF65-F5344CB8AC3E}">
        <p14:creationId xmlns:p14="http://schemas.microsoft.com/office/powerpoint/2010/main" val="24318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14</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アプリケーション</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0" name="正方形/長方形 9">
            <a:extLst>
              <a:ext uri="{FF2B5EF4-FFF2-40B4-BE49-F238E27FC236}">
                <a16:creationId xmlns:a16="http://schemas.microsoft.com/office/drawing/2014/main" id="{B46ED86D-0349-47B4-A514-C168DA9620CA}"/>
              </a:ext>
            </a:extLst>
          </p:cNvPr>
          <p:cNvSpPr/>
          <p:nvPr/>
        </p:nvSpPr>
        <p:spPr>
          <a:xfrm>
            <a:off x="257470" y="1004913"/>
            <a:ext cx="5270961"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SPゴシック"/>
              </a:rPr>
              <a:t>VANET</a:t>
            </a:r>
            <a:r>
              <a:rPr lang="ja-JP" altLang="en-US">
                <a:solidFill>
                  <a:schemeClr val="tx1"/>
                </a:solidFill>
                <a:latin typeface="MSPゴシック"/>
              </a:rPr>
              <a:t>で想定される</a:t>
            </a:r>
            <a:r>
              <a:rPr lang="en-US" altLang="ja-JP">
                <a:solidFill>
                  <a:schemeClr val="tx1"/>
                </a:solidFill>
                <a:latin typeface="MSPゴシック"/>
              </a:rPr>
              <a:t>Unicast</a:t>
            </a:r>
            <a:r>
              <a:rPr lang="ja-JP" altLang="en-US">
                <a:solidFill>
                  <a:schemeClr val="tx1"/>
                </a:solidFill>
                <a:latin typeface="MSPゴシック"/>
              </a:rPr>
              <a:t>　アプリケーション</a:t>
            </a:r>
            <a:endParaRPr kumimoji="1" lang="ja-JP" altLang="en-US">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257470" y="1612132"/>
            <a:ext cx="6116784" cy="4161204"/>
          </a:xfrm>
          <a:prstGeom prst="rect">
            <a:avLst/>
          </a:prstGeom>
          <a:noFill/>
        </p:spPr>
        <p:txBody>
          <a:bodyPr wrap="square" rtlCol="0">
            <a:spAutoFit/>
          </a:bodyPr>
          <a:lstStyle/>
          <a:p>
            <a:pPr>
              <a:lnSpc>
                <a:spcPct val="150000"/>
              </a:lnSpc>
            </a:pPr>
            <a:r>
              <a:rPr lang="ja-JP" altLang="en-US" sz="1600" b="1"/>
              <a:t>□</a:t>
            </a:r>
            <a:r>
              <a:rPr lang="en-US" altLang="ja-JP" sz="1600" b="1"/>
              <a:t>RSU</a:t>
            </a:r>
            <a:r>
              <a:rPr lang="ja-JP" altLang="en-US" sz="1600" b="1"/>
              <a:t>へのユニキャスト</a:t>
            </a:r>
            <a:endParaRPr lang="en-US" altLang="ja-JP" sz="1600" b="1"/>
          </a:p>
          <a:p>
            <a:pPr>
              <a:lnSpc>
                <a:spcPct val="150000"/>
              </a:lnSpc>
            </a:pPr>
            <a:r>
              <a:rPr lang="ja-JP" altLang="en-US" sz="1600" b="1"/>
              <a:t>□エッジサーバーへのユニキャスト</a:t>
            </a:r>
            <a:endParaRPr lang="en-US" altLang="ja-JP" sz="1600" b="1"/>
          </a:p>
          <a:p>
            <a:pPr>
              <a:lnSpc>
                <a:spcPct val="150000"/>
              </a:lnSpc>
            </a:pPr>
            <a:r>
              <a:rPr lang="ja-JP" altLang="en-US" sz="1600" b="1"/>
              <a:t>□</a:t>
            </a:r>
            <a:r>
              <a:rPr lang="en-US" altLang="ja-JP" sz="1600" b="1"/>
              <a:t>LTE</a:t>
            </a:r>
            <a:r>
              <a:rPr lang="ja-JP" altLang="en-US" sz="1600" b="1"/>
              <a:t>との</a:t>
            </a:r>
            <a:r>
              <a:rPr lang="en-US" altLang="ja-JP" sz="1600" b="1"/>
              <a:t>Hybrid network</a:t>
            </a:r>
          </a:p>
          <a:p>
            <a:pPr>
              <a:lnSpc>
                <a:spcPct val="150000"/>
              </a:lnSpc>
            </a:pPr>
            <a:r>
              <a:rPr lang="ja-JP" altLang="en-US" sz="1400" b="1"/>
              <a:t>⇒どのように併用するかは実験対象外</a:t>
            </a:r>
            <a:endParaRPr lang="en-US" altLang="ja-JP" sz="1400" b="1"/>
          </a:p>
          <a:p>
            <a:pPr>
              <a:lnSpc>
                <a:spcPct val="150000"/>
              </a:lnSpc>
            </a:pPr>
            <a:r>
              <a:rPr lang="ja-JP" altLang="en-US" sz="1600" b="1"/>
              <a:t>例</a:t>
            </a:r>
            <a:endParaRPr lang="en-US" altLang="ja-JP" sz="1600" b="1"/>
          </a:p>
          <a:p>
            <a:pPr>
              <a:lnSpc>
                <a:spcPct val="150000"/>
              </a:lnSpc>
            </a:pPr>
            <a:r>
              <a:rPr lang="ja-JP" altLang="en-US" sz="1400" b="1"/>
              <a:t>・コスト面</a:t>
            </a:r>
            <a:endParaRPr lang="en-US" altLang="ja-JP" sz="1400" b="1"/>
          </a:p>
          <a:p>
            <a:pPr>
              <a:lnSpc>
                <a:spcPct val="150000"/>
              </a:lnSpc>
            </a:pPr>
            <a:r>
              <a:rPr lang="ja-JP" altLang="en-US" sz="1400" b="1"/>
              <a:t>・アプリケーションの重要度</a:t>
            </a:r>
            <a:endParaRPr lang="en-US" altLang="ja-JP" sz="1400" b="1"/>
          </a:p>
          <a:p>
            <a:pPr>
              <a:lnSpc>
                <a:spcPct val="150000"/>
              </a:lnSpc>
            </a:pPr>
            <a:r>
              <a:rPr lang="ja-JP" altLang="en-US" sz="1400" b="1"/>
              <a:t>・ネットワークトラフィック量など</a:t>
            </a:r>
            <a:endParaRPr lang="en-US" altLang="ja-JP" sz="1400" b="1"/>
          </a:p>
          <a:p>
            <a:pPr>
              <a:lnSpc>
                <a:spcPct val="150000"/>
              </a:lnSpc>
            </a:pPr>
            <a:r>
              <a:rPr lang="ja-JP" altLang="en-US" sz="1600" b="1"/>
              <a:t>メリット</a:t>
            </a:r>
            <a:endParaRPr lang="en-US" altLang="ja-JP" sz="1600" b="1"/>
          </a:p>
          <a:p>
            <a:pPr>
              <a:lnSpc>
                <a:spcPct val="150000"/>
              </a:lnSpc>
            </a:pPr>
            <a:r>
              <a:rPr lang="ja-JP" altLang="en-US" sz="1400" b="1"/>
              <a:t>・予備ネットワークになる（負荷を分散できる</a:t>
            </a:r>
            <a:r>
              <a:rPr lang="en-US" altLang="ja-JP" sz="1400" b="1"/>
              <a:t>)</a:t>
            </a:r>
          </a:p>
          <a:p>
            <a:pPr>
              <a:lnSpc>
                <a:spcPct val="150000"/>
              </a:lnSpc>
            </a:pPr>
            <a:r>
              <a:rPr lang="ja-JP" altLang="en-US" sz="1400" b="1"/>
              <a:t>・システムの柔軟性をたかめる</a:t>
            </a:r>
            <a:endParaRPr lang="en-US" altLang="ja-JP" sz="1400" b="1"/>
          </a:p>
          <a:p>
            <a:pPr>
              <a:lnSpc>
                <a:spcPct val="150000"/>
              </a:lnSpc>
            </a:pPr>
            <a:r>
              <a:rPr lang="ja-JP" altLang="en-US" sz="1400" b="1"/>
              <a:t>・既存のインフラ利用によるコスト削減</a:t>
            </a:r>
            <a:endParaRPr lang="en-US" altLang="ja-JP" sz="1400" b="1"/>
          </a:p>
        </p:txBody>
      </p:sp>
      <p:pic>
        <p:nvPicPr>
          <p:cNvPr id="6" name="図 5" descr="ダイアグラム&#10;&#10;自動的に生成された説明">
            <a:extLst>
              <a:ext uri="{FF2B5EF4-FFF2-40B4-BE49-F238E27FC236}">
                <a16:creationId xmlns:a16="http://schemas.microsoft.com/office/drawing/2014/main" id="{8463A0CF-7BFD-4EA1-B02A-B60555C95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254" y="2263331"/>
            <a:ext cx="5676276" cy="3856115"/>
          </a:xfrm>
          <a:prstGeom prst="rect">
            <a:avLst/>
          </a:prstGeom>
        </p:spPr>
      </p:pic>
    </p:spTree>
    <p:extLst>
      <p:ext uri="{BB962C8B-B14F-4D97-AF65-F5344CB8AC3E}">
        <p14:creationId xmlns:p14="http://schemas.microsoft.com/office/powerpoint/2010/main" val="123156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15</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既存手法</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pic>
        <p:nvPicPr>
          <p:cNvPr id="6" name="グラフィックス 5">
            <a:extLst>
              <a:ext uri="{FF2B5EF4-FFF2-40B4-BE49-F238E27FC236}">
                <a16:creationId xmlns:a16="http://schemas.microsoft.com/office/drawing/2014/main" id="{21348DE5-3EB1-42ED-A694-259AA5D36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68" y="890183"/>
            <a:ext cx="3707026" cy="1895564"/>
          </a:xfrm>
          <a:prstGeom prst="rect">
            <a:avLst/>
          </a:prstGeom>
        </p:spPr>
      </p:pic>
      <p:pic>
        <p:nvPicPr>
          <p:cNvPr id="9" name="グラフィックス 8">
            <a:extLst>
              <a:ext uri="{FF2B5EF4-FFF2-40B4-BE49-F238E27FC236}">
                <a16:creationId xmlns:a16="http://schemas.microsoft.com/office/drawing/2014/main" id="{57387DBE-8797-474D-9C72-A0EA449D82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691485"/>
            <a:ext cx="3967581" cy="2028797"/>
          </a:xfrm>
          <a:prstGeom prst="rect">
            <a:avLst/>
          </a:prstGeom>
        </p:spPr>
      </p:pic>
      <p:pic>
        <p:nvPicPr>
          <p:cNvPr id="10" name="グラフィックス 9">
            <a:extLst>
              <a:ext uri="{FF2B5EF4-FFF2-40B4-BE49-F238E27FC236}">
                <a16:creationId xmlns:a16="http://schemas.microsoft.com/office/drawing/2014/main" id="{509AD87C-88A7-461B-BCA7-57B17374E3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0" y="4497388"/>
            <a:ext cx="3649877" cy="1866342"/>
          </a:xfrm>
          <a:prstGeom prst="rect">
            <a:avLst/>
          </a:prstGeom>
        </p:spPr>
      </p:pic>
      <p:sp>
        <p:nvSpPr>
          <p:cNvPr id="11" name="正方形/長方形 10">
            <a:extLst>
              <a:ext uri="{FF2B5EF4-FFF2-40B4-BE49-F238E27FC236}">
                <a16:creationId xmlns:a16="http://schemas.microsoft.com/office/drawing/2014/main" id="{F53A5E8D-078F-4994-A5DF-EED4F2343DD0}"/>
              </a:ext>
            </a:extLst>
          </p:cNvPr>
          <p:cNvSpPr/>
          <p:nvPr/>
        </p:nvSpPr>
        <p:spPr>
          <a:xfrm>
            <a:off x="573411" y="1030366"/>
            <a:ext cx="674622" cy="230023"/>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latin typeface="MSPゴシック"/>
              </a:rPr>
              <a:t>PDR</a:t>
            </a:r>
            <a:endParaRPr kumimoji="1" lang="ja-JP" altLang="en-US" sz="1600">
              <a:solidFill>
                <a:schemeClr val="tx1"/>
              </a:solidFill>
              <a:latin typeface="MSPゴシック"/>
            </a:endParaRPr>
          </a:p>
        </p:txBody>
      </p:sp>
      <p:sp>
        <p:nvSpPr>
          <p:cNvPr id="14" name="正方形/長方形 13">
            <a:extLst>
              <a:ext uri="{FF2B5EF4-FFF2-40B4-BE49-F238E27FC236}">
                <a16:creationId xmlns:a16="http://schemas.microsoft.com/office/drawing/2014/main" id="{75E944A1-FC6A-4F99-A7C8-94AE0CA197DD}"/>
              </a:ext>
            </a:extLst>
          </p:cNvPr>
          <p:cNvSpPr/>
          <p:nvPr/>
        </p:nvSpPr>
        <p:spPr>
          <a:xfrm>
            <a:off x="602243" y="2863286"/>
            <a:ext cx="674622" cy="25061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solidFill>
                  <a:schemeClr val="tx1"/>
                </a:solidFill>
                <a:latin typeface="MSPゴシック"/>
              </a:rPr>
              <a:t>delay</a:t>
            </a:r>
            <a:endParaRPr kumimoji="1" lang="ja-JP" altLang="en-US" sz="1600">
              <a:solidFill>
                <a:schemeClr val="tx1"/>
              </a:solidFill>
              <a:latin typeface="MSPゴシック"/>
            </a:endParaRPr>
          </a:p>
        </p:txBody>
      </p:sp>
      <p:sp>
        <p:nvSpPr>
          <p:cNvPr id="17" name="正方形/長方形 16">
            <a:extLst>
              <a:ext uri="{FF2B5EF4-FFF2-40B4-BE49-F238E27FC236}">
                <a16:creationId xmlns:a16="http://schemas.microsoft.com/office/drawing/2014/main" id="{78560C1D-4721-4516-BACE-E02CE7FCCAA3}"/>
              </a:ext>
            </a:extLst>
          </p:cNvPr>
          <p:cNvSpPr/>
          <p:nvPr/>
        </p:nvSpPr>
        <p:spPr>
          <a:xfrm>
            <a:off x="532223" y="4622064"/>
            <a:ext cx="1012372" cy="27121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latin typeface="MSPゴシック"/>
              </a:rPr>
              <a:t>overhead</a:t>
            </a:r>
            <a:endParaRPr kumimoji="1" lang="ja-JP" altLang="en-US" sz="1600">
              <a:solidFill>
                <a:schemeClr val="tx1"/>
              </a:solidFill>
              <a:latin typeface="MSPゴシック"/>
            </a:endParaRPr>
          </a:p>
        </p:txBody>
      </p:sp>
      <p:grpSp>
        <p:nvGrpSpPr>
          <p:cNvPr id="3" name="グループ化 2">
            <a:extLst>
              <a:ext uri="{FF2B5EF4-FFF2-40B4-BE49-F238E27FC236}">
                <a16:creationId xmlns:a16="http://schemas.microsoft.com/office/drawing/2014/main" id="{9A1776AC-0778-47A9-A197-B89BBA31D0CD}"/>
              </a:ext>
            </a:extLst>
          </p:cNvPr>
          <p:cNvGrpSpPr/>
          <p:nvPr/>
        </p:nvGrpSpPr>
        <p:grpSpPr>
          <a:xfrm>
            <a:off x="4189073" y="927393"/>
            <a:ext cx="7376851" cy="1642812"/>
            <a:chOff x="4189073" y="927393"/>
            <a:chExt cx="7376851" cy="1642812"/>
          </a:xfrm>
        </p:grpSpPr>
        <p:grpSp>
          <p:nvGrpSpPr>
            <p:cNvPr id="2" name="グループ化 1">
              <a:extLst>
                <a:ext uri="{FF2B5EF4-FFF2-40B4-BE49-F238E27FC236}">
                  <a16:creationId xmlns:a16="http://schemas.microsoft.com/office/drawing/2014/main" id="{E4C715EF-F2FF-4446-B5CF-A51AB153404C}"/>
                </a:ext>
              </a:extLst>
            </p:cNvPr>
            <p:cNvGrpSpPr/>
            <p:nvPr/>
          </p:nvGrpSpPr>
          <p:grpSpPr>
            <a:xfrm>
              <a:off x="4189073" y="939750"/>
              <a:ext cx="3237338" cy="1630455"/>
              <a:chOff x="4077862" y="939750"/>
              <a:chExt cx="3113770" cy="1556315"/>
            </a:xfrm>
          </p:grpSpPr>
          <p:sp>
            <p:nvSpPr>
              <p:cNvPr id="18" name="四角形: 角を丸くする 17">
                <a:extLst>
                  <a:ext uri="{FF2B5EF4-FFF2-40B4-BE49-F238E27FC236}">
                    <a16:creationId xmlns:a16="http://schemas.microsoft.com/office/drawing/2014/main" id="{F59A7012-2582-4AB4-9C59-270BB0D63821}"/>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4191937" y="1363874"/>
                <a:ext cx="2824343" cy="356638"/>
              </a:xfrm>
              <a:prstGeom prst="rect">
                <a:avLst/>
              </a:prstGeom>
              <a:noFill/>
            </p:spPr>
            <p:txBody>
              <a:bodyPr wrap="square" rtlCol="0">
                <a:spAutoFit/>
              </a:bodyPr>
              <a:lstStyle/>
              <a:p>
                <a:pPr>
                  <a:lnSpc>
                    <a:spcPct val="150000"/>
                  </a:lnSpc>
                </a:pPr>
                <a:r>
                  <a:rPr lang="ja-JP" altLang="en-US" sz="1400"/>
                  <a:t>パケット到達率が減少した</a:t>
                </a:r>
                <a:endParaRPr lang="en-US" altLang="ja-JP" sz="1400"/>
              </a:p>
            </p:txBody>
          </p:sp>
          <p:sp>
            <p:nvSpPr>
              <p:cNvPr id="13" name="正方形/長方形 12">
                <a:extLst>
                  <a:ext uri="{FF2B5EF4-FFF2-40B4-BE49-F238E27FC236}">
                    <a16:creationId xmlns:a16="http://schemas.microsoft.com/office/drawing/2014/main" id="{1E19EB97-D232-437C-9A4D-072AE6100A5D}"/>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結果</a:t>
                </a:r>
                <a:endParaRPr kumimoji="1" lang="ja-JP" altLang="en-US">
                  <a:solidFill>
                    <a:schemeClr val="tx1"/>
                  </a:solidFill>
                  <a:latin typeface="MSPゴシック"/>
                </a:endParaRPr>
              </a:p>
            </p:txBody>
          </p:sp>
        </p:grpSp>
        <p:grpSp>
          <p:nvGrpSpPr>
            <p:cNvPr id="23" name="グループ化 22">
              <a:extLst>
                <a:ext uri="{FF2B5EF4-FFF2-40B4-BE49-F238E27FC236}">
                  <a16:creationId xmlns:a16="http://schemas.microsoft.com/office/drawing/2014/main" id="{225E1C77-4DBD-44EE-BFFC-D8DD8BDFE9D5}"/>
                </a:ext>
              </a:extLst>
            </p:cNvPr>
            <p:cNvGrpSpPr/>
            <p:nvPr/>
          </p:nvGrpSpPr>
          <p:grpSpPr>
            <a:xfrm>
              <a:off x="8328586" y="927393"/>
              <a:ext cx="3237338" cy="1630455"/>
              <a:chOff x="4077862" y="939750"/>
              <a:chExt cx="3113770" cy="1556315"/>
            </a:xfrm>
          </p:grpSpPr>
          <p:sp>
            <p:nvSpPr>
              <p:cNvPr id="24" name="四角形: 角を丸くする 23">
                <a:extLst>
                  <a:ext uri="{FF2B5EF4-FFF2-40B4-BE49-F238E27FC236}">
                    <a16:creationId xmlns:a16="http://schemas.microsoft.com/office/drawing/2014/main" id="{B10F3E7F-CFEC-44D2-BFCA-8D1CF47A6FBF}"/>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329E95C8-1D83-4F89-8668-CA43996040D2}"/>
                  </a:ext>
                </a:extLst>
              </p:cNvPr>
              <p:cNvSpPr txBox="1"/>
              <p:nvPr/>
            </p:nvSpPr>
            <p:spPr>
              <a:xfrm>
                <a:off x="4144397" y="1363874"/>
                <a:ext cx="2824343" cy="356638"/>
              </a:xfrm>
              <a:prstGeom prst="rect">
                <a:avLst/>
              </a:prstGeom>
              <a:noFill/>
            </p:spPr>
            <p:txBody>
              <a:bodyPr wrap="square" rtlCol="0">
                <a:spAutoFit/>
              </a:bodyPr>
              <a:lstStyle/>
              <a:p>
                <a:pPr>
                  <a:lnSpc>
                    <a:spcPct val="150000"/>
                  </a:lnSpc>
                </a:pPr>
                <a:r>
                  <a:rPr lang="en-US" altLang="ja-JP" sz="1400"/>
                  <a:t>Shadowing</a:t>
                </a:r>
                <a:r>
                  <a:rPr lang="ja-JP" altLang="en-US" sz="1400"/>
                  <a:t>による電波減衰が原因</a:t>
                </a:r>
                <a:endParaRPr lang="en-US" altLang="ja-JP" sz="1400"/>
              </a:p>
            </p:txBody>
          </p:sp>
          <p:sp>
            <p:nvSpPr>
              <p:cNvPr id="26" name="正方形/長方形 25">
                <a:extLst>
                  <a:ext uri="{FF2B5EF4-FFF2-40B4-BE49-F238E27FC236}">
                    <a16:creationId xmlns:a16="http://schemas.microsoft.com/office/drawing/2014/main" id="{0FF43E46-FA0A-4E86-84C4-D7C0170BD36E}"/>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考察</a:t>
                </a:r>
                <a:endParaRPr kumimoji="1" lang="ja-JP" altLang="en-US">
                  <a:solidFill>
                    <a:schemeClr val="tx1"/>
                  </a:solidFill>
                  <a:latin typeface="MSPゴシック"/>
                </a:endParaRPr>
              </a:p>
            </p:txBody>
          </p:sp>
        </p:grpSp>
      </p:grpSp>
      <p:grpSp>
        <p:nvGrpSpPr>
          <p:cNvPr id="27" name="グループ化 26">
            <a:extLst>
              <a:ext uri="{FF2B5EF4-FFF2-40B4-BE49-F238E27FC236}">
                <a16:creationId xmlns:a16="http://schemas.microsoft.com/office/drawing/2014/main" id="{2C753143-CC9E-4784-AFEA-6111801E8E69}"/>
              </a:ext>
            </a:extLst>
          </p:cNvPr>
          <p:cNvGrpSpPr/>
          <p:nvPr/>
        </p:nvGrpSpPr>
        <p:grpSpPr>
          <a:xfrm>
            <a:off x="4152002" y="2780907"/>
            <a:ext cx="7525133" cy="1642812"/>
            <a:chOff x="4189073" y="927393"/>
            <a:chExt cx="7525133" cy="1642812"/>
          </a:xfrm>
        </p:grpSpPr>
        <p:grpSp>
          <p:nvGrpSpPr>
            <p:cNvPr id="28" name="グループ化 27">
              <a:extLst>
                <a:ext uri="{FF2B5EF4-FFF2-40B4-BE49-F238E27FC236}">
                  <a16:creationId xmlns:a16="http://schemas.microsoft.com/office/drawing/2014/main" id="{13D02E1E-2FFA-485F-A571-FBC8813009F3}"/>
                </a:ext>
              </a:extLst>
            </p:cNvPr>
            <p:cNvGrpSpPr/>
            <p:nvPr/>
          </p:nvGrpSpPr>
          <p:grpSpPr>
            <a:xfrm>
              <a:off x="4189073" y="939750"/>
              <a:ext cx="3237338" cy="1630455"/>
              <a:chOff x="4077862" y="939750"/>
              <a:chExt cx="3113770" cy="1556315"/>
            </a:xfrm>
          </p:grpSpPr>
          <p:sp>
            <p:nvSpPr>
              <p:cNvPr id="33" name="四角形: 角を丸くする 32">
                <a:extLst>
                  <a:ext uri="{FF2B5EF4-FFF2-40B4-BE49-F238E27FC236}">
                    <a16:creationId xmlns:a16="http://schemas.microsoft.com/office/drawing/2014/main" id="{3352C9DD-3A7D-4648-A38F-F594D05E6F3D}"/>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2AB40009-265F-4D17-A35C-6BEFBBB9BD2E}"/>
                  </a:ext>
                </a:extLst>
              </p:cNvPr>
              <p:cNvSpPr txBox="1"/>
              <p:nvPr/>
            </p:nvSpPr>
            <p:spPr>
              <a:xfrm>
                <a:off x="4227592" y="1446438"/>
                <a:ext cx="2824343" cy="356638"/>
              </a:xfrm>
              <a:prstGeom prst="rect">
                <a:avLst/>
              </a:prstGeom>
              <a:noFill/>
            </p:spPr>
            <p:txBody>
              <a:bodyPr wrap="square" rtlCol="0">
                <a:spAutoFit/>
              </a:bodyPr>
              <a:lstStyle/>
              <a:p>
                <a:pPr>
                  <a:lnSpc>
                    <a:spcPct val="150000"/>
                  </a:lnSpc>
                </a:pPr>
                <a:r>
                  <a:rPr lang="ja-JP" altLang="en-US" sz="1400"/>
                  <a:t>エンドツーエンド遅延が増加した</a:t>
                </a:r>
                <a:endParaRPr lang="en-US" altLang="ja-JP" sz="1400"/>
              </a:p>
            </p:txBody>
          </p:sp>
          <p:sp>
            <p:nvSpPr>
              <p:cNvPr id="35" name="正方形/長方形 34">
                <a:extLst>
                  <a:ext uri="{FF2B5EF4-FFF2-40B4-BE49-F238E27FC236}">
                    <a16:creationId xmlns:a16="http://schemas.microsoft.com/office/drawing/2014/main" id="{F27C62BD-C781-49BF-859A-C846AD3F0172}"/>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結果</a:t>
                </a:r>
                <a:endParaRPr kumimoji="1" lang="ja-JP" altLang="en-US">
                  <a:solidFill>
                    <a:schemeClr val="tx1"/>
                  </a:solidFill>
                  <a:latin typeface="MSPゴシック"/>
                </a:endParaRPr>
              </a:p>
            </p:txBody>
          </p:sp>
        </p:grpSp>
        <p:grpSp>
          <p:nvGrpSpPr>
            <p:cNvPr id="29" name="グループ化 28">
              <a:extLst>
                <a:ext uri="{FF2B5EF4-FFF2-40B4-BE49-F238E27FC236}">
                  <a16:creationId xmlns:a16="http://schemas.microsoft.com/office/drawing/2014/main" id="{F5A2B8DB-983E-41E5-9F7E-30EC565CBCD5}"/>
                </a:ext>
              </a:extLst>
            </p:cNvPr>
            <p:cNvGrpSpPr/>
            <p:nvPr/>
          </p:nvGrpSpPr>
          <p:grpSpPr>
            <a:xfrm>
              <a:off x="8328586" y="927393"/>
              <a:ext cx="3385620" cy="1630455"/>
              <a:chOff x="4077862" y="939750"/>
              <a:chExt cx="3256392" cy="1556315"/>
            </a:xfrm>
          </p:grpSpPr>
          <p:sp>
            <p:nvSpPr>
              <p:cNvPr id="30" name="四角形: 角を丸くする 29">
                <a:extLst>
                  <a:ext uri="{FF2B5EF4-FFF2-40B4-BE49-F238E27FC236}">
                    <a16:creationId xmlns:a16="http://schemas.microsoft.com/office/drawing/2014/main" id="{E48BD2FA-4BB5-4963-A528-8891EE0B16F7}"/>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63606C9E-A0A8-4C43-AF3C-7A39DA5E82EE}"/>
                  </a:ext>
                </a:extLst>
              </p:cNvPr>
              <p:cNvSpPr txBox="1"/>
              <p:nvPr/>
            </p:nvSpPr>
            <p:spPr>
              <a:xfrm>
                <a:off x="4132511" y="1352079"/>
                <a:ext cx="3201743" cy="973579"/>
              </a:xfrm>
              <a:prstGeom prst="rect">
                <a:avLst/>
              </a:prstGeom>
              <a:noFill/>
            </p:spPr>
            <p:txBody>
              <a:bodyPr wrap="square" rtlCol="0">
                <a:spAutoFit/>
              </a:bodyPr>
              <a:lstStyle/>
              <a:p>
                <a:pPr>
                  <a:lnSpc>
                    <a:spcPct val="150000"/>
                  </a:lnSpc>
                </a:pPr>
                <a:r>
                  <a:rPr lang="en-US" altLang="ja-JP" sz="1400"/>
                  <a:t>Shadowing</a:t>
                </a:r>
                <a:r>
                  <a:rPr lang="ja-JP" altLang="en-US" sz="1400"/>
                  <a:t>による電波減衰によって送信ノードと宛先ノードを直線的に結ぶような経路の形成が難しくなったことが原因</a:t>
                </a:r>
                <a:endParaRPr lang="en-US" altLang="ja-JP" sz="1400"/>
              </a:p>
            </p:txBody>
          </p:sp>
          <p:sp>
            <p:nvSpPr>
              <p:cNvPr id="32" name="正方形/長方形 31">
                <a:extLst>
                  <a:ext uri="{FF2B5EF4-FFF2-40B4-BE49-F238E27FC236}">
                    <a16:creationId xmlns:a16="http://schemas.microsoft.com/office/drawing/2014/main" id="{B5ADE8AD-BF72-49BB-B780-34C3A98BDD22}"/>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考察</a:t>
                </a:r>
                <a:endParaRPr kumimoji="1" lang="ja-JP" altLang="en-US">
                  <a:solidFill>
                    <a:schemeClr val="tx1"/>
                  </a:solidFill>
                  <a:latin typeface="MSPゴシック"/>
                </a:endParaRPr>
              </a:p>
            </p:txBody>
          </p:sp>
        </p:grpSp>
      </p:grpSp>
      <p:grpSp>
        <p:nvGrpSpPr>
          <p:cNvPr id="36" name="グループ化 35">
            <a:extLst>
              <a:ext uri="{FF2B5EF4-FFF2-40B4-BE49-F238E27FC236}">
                <a16:creationId xmlns:a16="http://schemas.microsoft.com/office/drawing/2014/main" id="{FBBEA670-F022-4C2E-8F61-84F501227DC0}"/>
              </a:ext>
            </a:extLst>
          </p:cNvPr>
          <p:cNvGrpSpPr/>
          <p:nvPr/>
        </p:nvGrpSpPr>
        <p:grpSpPr>
          <a:xfrm>
            <a:off x="4127289" y="4708561"/>
            <a:ext cx="7376851" cy="1642812"/>
            <a:chOff x="4189073" y="927393"/>
            <a:chExt cx="7376851" cy="1642812"/>
          </a:xfrm>
        </p:grpSpPr>
        <p:grpSp>
          <p:nvGrpSpPr>
            <p:cNvPr id="37" name="グループ化 36">
              <a:extLst>
                <a:ext uri="{FF2B5EF4-FFF2-40B4-BE49-F238E27FC236}">
                  <a16:creationId xmlns:a16="http://schemas.microsoft.com/office/drawing/2014/main" id="{4BB64E5D-49EF-4DF4-B953-DF80DD52960C}"/>
                </a:ext>
              </a:extLst>
            </p:cNvPr>
            <p:cNvGrpSpPr/>
            <p:nvPr/>
          </p:nvGrpSpPr>
          <p:grpSpPr>
            <a:xfrm>
              <a:off x="4189073" y="939750"/>
              <a:ext cx="3237338" cy="1630455"/>
              <a:chOff x="4077862" y="939750"/>
              <a:chExt cx="3113770" cy="1556315"/>
            </a:xfrm>
          </p:grpSpPr>
          <p:sp>
            <p:nvSpPr>
              <p:cNvPr id="42" name="四角形: 角を丸くする 41">
                <a:extLst>
                  <a:ext uri="{FF2B5EF4-FFF2-40B4-BE49-F238E27FC236}">
                    <a16:creationId xmlns:a16="http://schemas.microsoft.com/office/drawing/2014/main" id="{76C30058-29F6-419C-B7B7-318942847DB7}"/>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A5EFDE47-B022-4DC6-85E9-37B05A496EF6}"/>
                  </a:ext>
                </a:extLst>
              </p:cNvPr>
              <p:cNvSpPr txBox="1"/>
              <p:nvPr/>
            </p:nvSpPr>
            <p:spPr>
              <a:xfrm>
                <a:off x="4287018" y="1340285"/>
                <a:ext cx="2824343" cy="356638"/>
              </a:xfrm>
              <a:prstGeom prst="rect">
                <a:avLst/>
              </a:prstGeom>
              <a:noFill/>
            </p:spPr>
            <p:txBody>
              <a:bodyPr wrap="square" rtlCol="0">
                <a:spAutoFit/>
              </a:bodyPr>
              <a:lstStyle/>
              <a:p>
                <a:pPr>
                  <a:lnSpc>
                    <a:spcPct val="150000"/>
                  </a:lnSpc>
                </a:pPr>
                <a:r>
                  <a:rPr lang="en-US" altLang="ja-JP" sz="1400"/>
                  <a:t>Overhead</a:t>
                </a:r>
                <a:r>
                  <a:rPr lang="ja-JP" altLang="en-US" sz="1400"/>
                  <a:t>が増加した</a:t>
                </a:r>
                <a:endParaRPr lang="en-US" altLang="ja-JP" sz="1400"/>
              </a:p>
            </p:txBody>
          </p:sp>
          <p:sp>
            <p:nvSpPr>
              <p:cNvPr id="44" name="正方形/長方形 43">
                <a:extLst>
                  <a:ext uri="{FF2B5EF4-FFF2-40B4-BE49-F238E27FC236}">
                    <a16:creationId xmlns:a16="http://schemas.microsoft.com/office/drawing/2014/main" id="{2420C841-0184-4FB8-A4DE-CD63B8DFFEEC}"/>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結果</a:t>
                </a:r>
                <a:endParaRPr kumimoji="1" lang="ja-JP" altLang="en-US">
                  <a:solidFill>
                    <a:schemeClr val="tx1"/>
                  </a:solidFill>
                  <a:latin typeface="MSPゴシック"/>
                </a:endParaRPr>
              </a:p>
            </p:txBody>
          </p:sp>
        </p:grpSp>
        <p:grpSp>
          <p:nvGrpSpPr>
            <p:cNvPr id="38" name="グループ化 37">
              <a:extLst>
                <a:ext uri="{FF2B5EF4-FFF2-40B4-BE49-F238E27FC236}">
                  <a16:creationId xmlns:a16="http://schemas.microsoft.com/office/drawing/2014/main" id="{24BB40FA-80BF-4855-8C87-67B3FB1B2650}"/>
                </a:ext>
              </a:extLst>
            </p:cNvPr>
            <p:cNvGrpSpPr/>
            <p:nvPr/>
          </p:nvGrpSpPr>
          <p:grpSpPr>
            <a:xfrm>
              <a:off x="8328586" y="927393"/>
              <a:ext cx="3237338" cy="1630455"/>
              <a:chOff x="4077862" y="939750"/>
              <a:chExt cx="3113770" cy="1556315"/>
            </a:xfrm>
          </p:grpSpPr>
          <p:sp>
            <p:nvSpPr>
              <p:cNvPr id="39" name="四角形: 角を丸くする 38">
                <a:extLst>
                  <a:ext uri="{FF2B5EF4-FFF2-40B4-BE49-F238E27FC236}">
                    <a16:creationId xmlns:a16="http://schemas.microsoft.com/office/drawing/2014/main" id="{D782FA8C-6193-4F7D-A298-F9DFE920E446}"/>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D4AEF92A-9458-4D59-9F1D-685CD1254237}"/>
                  </a:ext>
                </a:extLst>
              </p:cNvPr>
              <p:cNvSpPr txBox="1"/>
              <p:nvPr/>
            </p:nvSpPr>
            <p:spPr>
              <a:xfrm>
                <a:off x="4144397" y="1198746"/>
                <a:ext cx="2824343" cy="1282050"/>
              </a:xfrm>
              <a:prstGeom prst="rect">
                <a:avLst/>
              </a:prstGeom>
              <a:noFill/>
            </p:spPr>
            <p:txBody>
              <a:bodyPr wrap="square" rtlCol="0">
                <a:spAutoFit/>
              </a:bodyPr>
              <a:lstStyle/>
              <a:p>
                <a:pPr>
                  <a:lnSpc>
                    <a:spcPct val="150000"/>
                  </a:lnSpc>
                </a:pPr>
                <a:r>
                  <a:rPr lang="ja-JP" altLang="en-US" sz="1400"/>
                  <a:t>中継候補ノード同士が自分より優先度の高いノードからのパケットを建物による電波減衰によって受け取れない可能性が高まった</a:t>
                </a:r>
                <a:endParaRPr lang="en-US" altLang="ja-JP" sz="1400"/>
              </a:p>
            </p:txBody>
          </p:sp>
          <p:sp>
            <p:nvSpPr>
              <p:cNvPr id="41" name="正方形/長方形 40">
                <a:extLst>
                  <a:ext uri="{FF2B5EF4-FFF2-40B4-BE49-F238E27FC236}">
                    <a16:creationId xmlns:a16="http://schemas.microsoft.com/office/drawing/2014/main" id="{29D76380-4C15-4C16-95AC-5CD887006138}"/>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考察</a:t>
                </a:r>
                <a:endParaRPr kumimoji="1" lang="ja-JP" altLang="en-US">
                  <a:solidFill>
                    <a:schemeClr val="tx1"/>
                  </a:solidFill>
                  <a:latin typeface="MSPゴシック"/>
                </a:endParaRPr>
              </a:p>
            </p:txBody>
          </p:sp>
        </p:grpSp>
      </p:grpSp>
      <p:grpSp>
        <p:nvGrpSpPr>
          <p:cNvPr id="88" name="グループ化 87">
            <a:extLst>
              <a:ext uri="{FF2B5EF4-FFF2-40B4-BE49-F238E27FC236}">
                <a16:creationId xmlns:a16="http://schemas.microsoft.com/office/drawing/2014/main" id="{6146F2E7-6C4E-491E-8881-18F317627D61}"/>
              </a:ext>
            </a:extLst>
          </p:cNvPr>
          <p:cNvGrpSpPr/>
          <p:nvPr/>
        </p:nvGrpSpPr>
        <p:grpSpPr>
          <a:xfrm>
            <a:off x="667265" y="1075038"/>
            <a:ext cx="8748584" cy="5128054"/>
            <a:chOff x="803190" y="1000897"/>
            <a:chExt cx="8748584" cy="5128054"/>
          </a:xfrm>
        </p:grpSpPr>
        <p:sp>
          <p:nvSpPr>
            <p:cNvPr id="5" name="正方形/長方形 4">
              <a:extLst>
                <a:ext uri="{FF2B5EF4-FFF2-40B4-BE49-F238E27FC236}">
                  <a16:creationId xmlns:a16="http://schemas.microsoft.com/office/drawing/2014/main" id="{410ED7BD-EC4D-4374-BD70-C8CCFCCA80EB}"/>
                </a:ext>
              </a:extLst>
            </p:cNvPr>
            <p:cNvSpPr/>
            <p:nvPr/>
          </p:nvSpPr>
          <p:spPr>
            <a:xfrm>
              <a:off x="803190" y="1000897"/>
              <a:ext cx="8748584" cy="5128054"/>
            </a:xfrm>
            <a:prstGeom prst="rect">
              <a:avLst/>
            </a:prstGeom>
            <a:solidFill>
              <a:schemeClr val="bg1"/>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descr="挿絵 が含まれている画像&#10;&#10;自動的に生成された説明">
              <a:extLst>
                <a:ext uri="{FF2B5EF4-FFF2-40B4-BE49-F238E27FC236}">
                  <a16:creationId xmlns:a16="http://schemas.microsoft.com/office/drawing/2014/main" id="{27442218-D43B-4904-A513-362B59CEDD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3607781" y="5010427"/>
              <a:ext cx="231851" cy="404251"/>
            </a:xfrm>
            <a:prstGeom prst="rect">
              <a:avLst/>
            </a:prstGeom>
          </p:spPr>
        </p:pic>
        <p:grpSp>
          <p:nvGrpSpPr>
            <p:cNvPr id="59" name="グループ化 58">
              <a:extLst>
                <a:ext uri="{FF2B5EF4-FFF2-40B4-BE49-F238E27FC236}">
                  <a16:creationId xmlns:a16="http://schemas.microsoft.com/office/drawing/2014/main" id="{737B8D24-3F8E-4877-BD2E-06A9EA4FE1B6}"/>
                </a:ext>
              </a:extLst>
            </p:cNvPr>
            <p:cNvGrpSpPr/>
            <p:nvPr/>
          </p:nvGrpSpPr>
          <p:grpSpPr>
            <a:xfrm>
              <a:off x="2748453" y="3809293"/>
              <a:ext cx="2509842" cy="1996967"/>
              <a:chOff x="2748453" y="3809293"/>
              <a:chExt cx="2509842" cy="1996967"/>
            </a:xfrm>
          </p:grpSpPr>
          <p:sp>
            <p:nvSpPr>
              <p:cNvPr id="45" name="正方形/長方形 44">
                <a:extLst>
                  <a:ext uri="{FF2B5EF4-FFF2-40B4-BE49-F238E27FC236}">
                    <a16:creationId xmlns:a16="http://schemas.microsoft.com/office/drawing/2014/main" id="{04CBD7C6-AF93-4F18-BC8F-2A4FA1A5B049}"/>
                  </a:ext>
                </a:extLst>
              </p:cNvPr>
              <p:cNvSpPr/>
              <p:nvPr/>
            </p:nvSpPr>
            <p:spPr>
              <a:xfrm>
                <a:off x="2748453" y="5053071"/>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C0D15102-7477-4087-AA78-977290A9880C}"/>
                  </a:ext>
                </a:extLst>
              </p:cNvPr>
              <p:cNvCxnSpPr>
                <a:cxnSpLocks/>
                <a:stCxn id="45" idx="1"/>
                <a:endCxn id="45" idx="3"/>
              </p:cNvCxnSpPr>
              <p:nvPr/>
            </p:nvCxnSpPr>
            <p:spPr>
              <a:xfrm>
                <a:off x="2748453" y="5317530"/>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9918171-9B1F-497F-929C-4518DD04C293}"/>
                  </a:ext>
                </a:extLst>
              </p:cNvPr>
              <p:cNvSpPr/>
              <p:nvPr/>
            </p:nvSpPr>
            <p:spPr>
              <a:xfrm rot="5400000">
                <a:off x="3961831" y="4543318"/>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837FA73C-E062-4B22-B754-84D04DD87C9F}"/>
                  </a:ext>
                </a:extLst>
              </p:cNvPr>
              <p:cNvCxnSpPr>
                <a:cxnSpLocks/>
                <a:stCxn id="48" idx="1"/>
                <a:endCxn id="48" idx="3"/>
              </p:cNvCxnSpPr>
              <p:nvPr/>
            </p:nvCxnSpPr>
            <p:spPr>
              <a:xfrm>
                <a:off x="4960314" y="3809293"/>
                <a:ext cx="0" cy="199696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C268C66-9A0A-40F0-A5B8-9193AD2748DA}"/>
                  </a:ext>
                </a:extLst>
              </p:cNvPr>
              <p:cNvSpPr/>
              <p:nvPr/>
            </p:nvSpPr>
            <p:spPr>
              <a:xfrm>
                <a:off x="4640069" y="5051825"/>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1" name="図 50" descr="挿絵 が含まれている画像&#10;&#10;自動的に生成された説明">
              <a:extLst>
                <a:ext uri="{FF2B5EF4-FFF2-40B4-BE49-F238E27FC236}">
                  <a16:creationId xmlns:a16="http://schemas.microsoft.com/office/drawing/2014/main" id="{727A9984-10BB-480F-B13A-F568364CBC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7132" y="4132813"/>
              <a:ext cx="231851" cy="404251"/>
            </a:xfrm>
            <a:prstGeom prst="rect">
              <a:avLst/>
            </a:prstGeom>
          </p:spPr>
        </p:pic>
        <p:sp>
          <p:nvSpPr>
            <p:cNvPr id="52" name="正方形/長方形 51">
              <a:extLst>
                <a:ext uri="{FF2B5EF4-FFF2-40B4-BE49-F238E27FC236}">
                  <a16:creationId xmlns:a16="http://schemas.microsoft.com/office/drawing/2014/main" id="{4536FE68-EAB9-4B0B-8A5D-4BD0311708EE}"/>
                </a:ext>
              </a:extLst>
            </p:cNvPr>
            <p:cNvSpPr/>
            <p:nvPr/>
          </p:nvSpPr>
          <p:spPr>
            <a:xfrm>
              <a:off x="3042176" y="3879311"/>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cxnSp>
          <p:nvCxnSpPr>
            <p:cNvPr id="53" name="直線矢印コネクタ 52">
              <a:extLst>
                <a:ext uri="{FF2B5EF4-FFF2-40B4-BE49-F238E27FC236}">
                  <a16:creationId xmlns:a16="http://schemas.microsoft.com/office/drawing/2014/main" id="{2E1B662D-3113-473D-8F1B-1F82D225A1B3}"/>
                </a:ext>
              </a:extLst>
            </p:cNvPr>
            <p:cNvCxnSpPr>
              <a:cxnSpLocks/>
              <a:stCxn id="47" idx="0"/>
            </p:cNvCxnSpPr>
            <p:nvPr/>
          </p:nvCxnSpPr>
          <p:spPr>
            <a:xfrm flipV="1">
              <a:off x="3925832" y="4355369"/>
              <a:ext cx="798617" cy="85718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ローチャート: 和接合 53">
              <a:extLst>
                <a:ext uri="{FF2B5EF4-FFF2-40B4-BE49-F238E27FC236}">
                  <a16:creationId xmlns:a16="http://schemas.microsoft.com/office/drawing/2014/main" id="{753642FC-5AC8-4096-A27B-14F6486B4993}"/>
                </a:ext>
              </a:extLst>
            </p:cNvPr>
            <p:cNvSpPr/>
            <p:nvPr/>
          </p:nvSpPr>
          <p:spPr>
            <a:xfrm>
              <a:off x="4262923" y="4544553"/>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F2ADB848-0B94-4048-863A-755FB578AB48}"/>
                </a:ext>
              </a:extLst>
            </p:cNvPr>
            <p:cNvGrpSpPr/>
            <p:nvPr/>
          </p:nvGrpSpPr>
          <p:grpSpPr>
            <a:xfrm>
              <a:off x="2789643" y="1774547"/>
              <a:ext cx="2485128" cy="2037722"/>
              <a:chOff x="2773167" y="3809293"/>
              <a:chExt cx="2485128" cy="2037722"/>
            </a:xfrm>
          </p:grpSpPr>
          <p:sp>
            <p:nvSpPr>
              <p:cNvPr id="61" name="正方形/長方形 60">
                <a:extLst>
                  <a:ext uri="{FF2B5EF4-FFF2-40B4-BE49-F238E27FC236}">
                    <a16:creationId xmlns:a16="http://schemas.microsoft.com/office/drawing/2014/main" id="{54F86FB8-9A47-4EE7-9395-60DB99168B11}"/>
                  </a:ext>
                </a:extLst>
              </p:cNvPr>
              <p:cNvSpPr/>
              <p:nvPr/>
            </p:nvSpPr>
            <p:spPr>
              <a:xfrm>
                <a:off x="2773167" y="5317530"/>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57AFE5E8-39B2-4F6C-97D8-C681D6D60694}"/>
                  </a:ext>
                </a:extLst>
              </p:cNvPr>
              <p:cNvCxnSpPr>
                <a:cxnSpLocks/>
                <a:stCxn id="61" idx="1"/>
                <a:endCxn id="61" idx="3"/>
              </p:cNvCxnSpPr>
              <p:nvPr/>
            </p:nvCxnSpPr>
            <p:spPr>
              <a:xfrm>
                <a:off x="2773167" y="5581989"/>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AE9B25FF-F799-4CC4-9161-B110EB025B28}"/>
                  </a:ext>
                </a:extLst>
              </p:cNvPr>
              <p:cNvSpPr/>
              <p:nvPr/>
            </p:nvSpPr>
            <p:spPr>
              <a:xfrm rot="5400000">
                <a:off x="3961831" y="4543318"/>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403E59AB-3644-4EDE-A414-B6E6BBD73347}"/>
                  </a:ext>
                </a:extLst>
              </p:cNvPr>
              <p:cNvCxnSpPr>
                <a:cxnSpLocks/>
                <a:stCxn id="63" idx="1"/>
                <a:endCxn id="63" idx="3"/>
              </p:cNvCxnSpPr>
              <p:nvPr/>
            </p:nvCxnSpPr>
            <p:spPr>
              <a:xfrm>
                <a:off x="4960314" y="3809293"/>
                <a:ext cx="0" cy="199696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FD987AF-89E1-4FF2-B471-F538A0CC52AD}"/>
                  </a:ext>
                </a:extLst>
              </p:cNvPr>
              <p:cNvSpPr/>
              <p:nvPr/>
            </p:nvSpPr>
            <p:spPr>
              <a:xfrm>
                <a:off x="4640069" y="5311316"/>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EA43F36E-8554-41DE-94C8-C9C3F16EAEB7}"/>
                </a:ext>
              </a:extLst>
            </p:cNvPr>
            <p:cNvGrpSpPr/>
            <p:nvPr/>
          </p:nvGrpSpPr>
          <p:grpSpPr>
            <a:xfrm>
              <a:off x="5265113" y="1285103"/>
              <a:ext cx="2509841" cy="2518928"/>
              <a:chOff x="2773167" y="3340443"/>
              <a:chExt cx="2509841" cy="2518928"/>
            </a:xfrm>
          </p:grpSpPr>
          <p:sp>
            <p:nvSpPr>
              <p:cNvPr id="69" name="正方形/長方形 68">
                <a:extLst>
                  <a:ext uri="{FF2B5EF4-FFF2-40B4-BE49-F238E27FC236}">
                    <a16:creationId xmlns:a16="http://schemas.microsoft.com/office/drawing/2014/main" id="{8E37FBE4-899C-4F8A-B717-DD35B68C29E2}"/>
                  </a:ext>
                </a:extLst>
              </p:cNvPr>
              <p:cNvSpPr/>
              <p:nvPr/>
            </p:nvSpPr>
            <p:spPr>
              <a:xfrm>
                <a:off x="2773167" y="5317530"/>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E49F6B40-463B-4250-8D7B-8FFCFE92642C}"/>
                  </a:ext>
                </a:extLst>
              </p:cNvPr>
              <p:cNvCxnSpPr>
                <a:cxnSpLocks/>
                <a:stCxn id="69" idx="1"/>
                <a:endCxn id="69" idx="3"/>
              </p:cNvCxnSpPr>
              <p:nvPr/>
            </p:nvCxnSpPr>
            <p:spPr>
              <a:xfrm>
                <a:off x="2773167" y="5581989"/>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535CDBCD-F10F-4CFD-83E0-7E9C999375E3}"/>
                  </a:ext>
                </a:extLst>
              </p:cNvPr>
              <p:cNvSpPr/>
              <p:nvPr/>
            </p:nvSpPr>
            <p:spPr>
              <a:xfrm rot="5400000">
                <a:off x="3754033" y="4335522"/>
                <a:ext cx="2465818" cy="475660"/>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C91A1DD3-EC5F-4342-8871-5E5A8F8873CB}"/>
                  </a:ext>
                </a:extLst>
              </p:cNvPr>
              <p:cNvCxnSpPr>
                <a:cxnSpLocks/>
                <a:stCxn id="71" idx="1"/>
                <a:endCxn id="71" idx="3"/>
              </p:cNvCxnSpPr>
              <p:nvPr/>
            </p:nvCxnSpPr>
            <p:spPr>
              <a:xfrm>
                <a:off x="4986942" y="3340443"/>
                <a:ext cx="0" cy="2465818"/>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A5F43D34-1E9F-401A-891D-567C2CC49912}"/>
                  </a:ext>
                </a:extLst>
              </p:cNvPr>
              <p:cNvSpPr/>
              <p:nvPr/>
            </p:nvSpPr>
            <p:spPr>
              <a:xfrm>
                <a:off x="4664782" y="5323672"/>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正方形/長方形 77">
              <a:extLst>
                <a:ext uri="{FF2B5EF4-FFF2-40B4-BE49-F238E27FC236}">
                  <a16:creationId xmlns:a16="http://schemas.microsoft.com/office/drawing/2014/main" id="{99F8536A-9F8C-4A6B-804D-1FAFCCB974F7}"/>
                </a:ext>
              </a:extLst>
            </p:cNvPr>
            <p:cNvSpPr/>
            <p:nvPr/>
          </p:nvSpPr>
          <p:spPr>
            <a:xfrm>
              <a:off x="5530003" y="2029916"/>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79" name="図 78" descr="挿絵 が含まれている画像&#10;&#10;自動的に生成された説明">
              <a:extLst>
                <a:ext uri="{FF2B5EF4-FFF2-40B4-BE49-F238E27FC236}">
                  <a16:creationId xmlns:a16="http://schemas.microsoft.com/office/drawing/2014/main" id="{660186F3-D9AE-4B04-AD41-5A5891E244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3569716" y="5001905"/>
              <a:ext cx="231851" cy="404251"/>
            </a:xfrm>
            <a:prstGeom prst="rect">
              <a:avLst/>
            </a:prstGeom>
          </p:spPr>
        </p:pic>
        <p:pic>
          <p:nvPicPr>
            <p:cNvPr id="80" name="図 79" descr="挿絵 が含まれている画像&#10;&#10;自動的に生成された説明">
              <a:extLst>
                <a:ext uri="{FF2B5EF4-FFF2-40B4-BE49-F238E27FC236}">
                  <a16:creationId xmlns:a16="http://schemas.microsoft.com/office/drawing/2014/main" id="{A794FF33-0FE7-4662-9E1E-FC0B2D2953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933975" y="3201938"/>
              <a:ext cx="231851" cy="404251"/>
            </a:xfrm>
            <a:prstGeom prst="rect">
              <a:avLst/>
            </a:prstGeom>
          </p:spPr>
        </p:pic>
        <p:cxnSp>
          <p:nvCxnSpPr>
            <p:cNvPr id="81" name="直線矢印コネクタ 80">
              <a:extLst>
                <a:ext uri="{FF2B5EF4-FFF2-40B4-BE49-F238E27FC236}">
                  <a16:creationId xmlns:a16="http://schemas.microsoft.com/office/drawing/2014/main" id="{D4CF8FA5-E726-4992-9BD1-C2DED57F52F7}"/>
                </a:ext>
              </a:extLst>
            </p:cNvPr>
            <p:cNvCxnSpPr>
              <a:cxnSpLocks/>
            </p:cNvCxnSpPr>
            <p:nvPr/>
          </p:nvCxnSpPr>
          <p:spPr>
            <a:xfrm flipV="1">
              <a:off x="4979773" y="3494515"/>
              <a:ext cx="1021541" cy="65735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3" name="図 82" descr="挿絵 が含まれている画像&#10;&#10;自動的に生成された説明">
              <a:extLst>
                <a:ext uri="{FF2B5EF4-FFF2-40B4-BE49-F238E27FC236}">
                  <a16:creationId xmlns:a16="http://schemas.microsoft.com/office/drawing/2014/main" id="{3294BE1B-AF44-420A-BF8F-22B967EA59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47910" y="1525538"/>
              <a:ext cx="231851" cy="404251"/>
            </a:xfrm>
            <a:prstGeom prst="rect">
              <a:avLst/>
            </a:prstGeom>
          </p:spPr>
        </p:pic>
        <p:cxnSp>
          <p:nvCxnSpPr>
            <p:cNvPr id="84" name="直線矢印コネクタ 83">
              <a:extLst>
                <a:ext uri="{FF2B5EF4-FFF2-40B4-BE49-F238E27FC236}">
                  <a16:creationId xmlns:a16="http://schemas.microsoft.com/office/drawing/2014/main" id="{75026B82-DD29-4056-8F5E-B19A5AB71486}"/>
                </a:ext>
              </a:extLst>
            </p:cNvPr>
            <p:cNvCxnSpPr>
              <a:cxnSpLocks/>
            </p:cNvCxnSpPr>
            <p:nvPr/>
          </p:nvCxnSpPr>
          <p:spPr>
            <a:xfrm flipV="1">
              <a:off x="6092383" y="1754659"/>
              <a:ext cx="1111606" cy="149728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フローチャート: 和接合 85">
              <a:extLst>
                <a:ext uri="{FF2B5EF4-FFF2-40B4-BE49-F238E27FC236}">
                  <a16:creationId xmlns:a16="http://schemas.microsoft.com/office/drawing/2014/main" id="{17CC4668-659F-49F6-A279-BF288828447D}"/>
                </a:ext>
              </a:extLst>
            </p:cNvPr>
            <p:cNvSpPr/>
            <p:nvPr/>
          </p:nvSpPr>
          <p:spPr>
            <a:xfrm>
              <a:off x="6787821" y="2040250"/>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119" name="グループ化 118">
            <a:extLst>
              <a:ext uri="{FF2B5EF4-FFF2-40B4-BE49-F238E27FC236}">
                <a16:creationId xmlns:a16="http://schemas.microsoft.com/office/drawing/2014/main" id="{86921B39-8986-4D47-8F2B-72CC984C5BB2}"/>
              </a:ext>
            </a:extLst>
          </p:cNvPr>
          <p:cNvGrpSpPr/>
          <p:nvPr/>
        </p:nvGrpSpPr>
        <p:grpSpPr>
          <a:xfrm>
            <a:off x="675503" y="1091513"/>
            <a:ext cx="8748584" cy="5128054"/>
            <a:chOff x="675503" y="1079157"/>
            <a:chExt cx="8748584" cy="5128054"/>
          </a:xfrm>
        </p:grpSpPr>
        <p:sp>
          <p:nvSpPr>
            <p:cNvPr id="89" name="正方形/長方形 88">
              <a:extLst>
                <a:ext uri="{FF2B5EF4-FFF2-40B4-BE49-F238E27FC236}">
                  <a16:creationId xmlns:a16="http://schemas.microsoft.com/office/drawing/2014/main" id="{2033D7D2-D330-4A4D-AC1B-8C7ADDE4C353}"/>
                </a:ext>
              </a:extLst>
            </p:cNvPr>
            <p:cNvSpPr/>
            <p:nvPr/>
          </p:nvSpPr>
          <p:spPr>
            <a:xfrm>
              <a:off x="675503" y="1079157"/>
              <a:ext cx="8748584" cy="5128054"/>
            </a:xfrm>
            <a:prstGeom prst="rect">
              <a:avLst/>
            </a:prstGeom>
            <a:solidFill>
              <a:schemeClr val="bg1"/>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69805385-2A5C-4367-9FC7-39669318EAFE}"/>
                </a:ext>
              </a:extLst>
            </p:cNvPr>
            <p:cNvSpPr/>
            <p:nvPr/>
          </p:nvSpPr>
          <p:spPr>
            <a:xfrm>
              <a:off x="1834248" y="3637311"/>
              <a:ext cx="4179536" cy="543242"/>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1" name="直線コネクタ 90">
              <a:extLst>
                <a:ext uri="{FF2B5EF4-FFF2-40B4-BE49-F238E27FC236}">
                  <a16:creationId xmlns:a16="http://schemas.microsoft.com/office/drawing/2014/main" id="{FA0CD9A8-2BB1-4D3E-8051-E2FAC9B33AF9}"/>
                </a:ext>
              </a:extLst>
            </p:cNvPr>
            <p:cNvCxnSpPr>
              <a:cxnSpLocks/>
              <a:stCxn id="90" idx="1"/>
              <a:endCxn id="90" idx="3"/>
            </p:cNvCxnSpPr>
            <p:nvPr/>
          </p:nvCxnSpPr>
          <p:spPr>
            <a:xfrm>
              <a:off x="1834248" y="3908932"/>
              <a:ext cx="417953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92" name="図 91" descr="挿絵 が含まれている画像&#10;&#10;自動的に生成された説明">
              <a:extLst>
                <a:ext uri="{FF2B5EF4-FFF2-40B4-BE49-F238E27FC236}">
                  <a16:creationId xmlns:a16="http://schemas.microsoft.com/office/drawing/2014/main" id="{8937A1F0-F02F-4AB9-B256-169459559B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4119449" y="3835746"/>
              <a:ext cx="243620" cy="424772"/>
            </a:xfrm>
            <a:prstGeom prst="rect">
              <a:avLst/>
            </a:prstGeom>
          </p:spPr>
        </p:pic>
        <p:sp>
          <p:nvSpPr>
            <p:cNvPr id="93" name="正方形/長方形 92">
              <a:extLst>
                <a:ext uri="{FF2B5EF4-FFF2-40B4-BE49-F238E27FC236}">
                  <a16:creationId xmlns:a16="http://schemas.microsoft.com/office/drawing/2014/main" id="{B324C5C9-403E-4504-A3CF-1E9BC479E9A3}"/>
                </a:ext>
              </a:extLst>
            </p:cNvPr>
            <p:cNvSpPr/>
            <p:nvPr/>
          </p:nvSpPr>
          <p:spPr>
            <a:xfrm rot="5400000">
              <a:off x="4361060" y="3903860"/>
              <a:ext cx="3449570" cy="605195"/>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3A50E235-7637-46CF-BAF1-EE66F27A1971}"/>
                </a:ext>
              </a:extLst>
            </p:cNvPr>
            <p:cNvCxnSpPr>
              <a:cxnSpLocks/>
              <a:stCxn id="93" idx="1"/>
              <a:endCxn id="93" idx="3"/>
            </p:cNvCxnSpPr>
            <p:nvPr/>
          </p:nvCxnSpPr>
          <p:spPr>
            <a:xfrm>
              <a:off x="6085845" y="2481673"/>
              <a:ext cx="0" cy="344957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87B0BF9F-A908-449F-BA99-FC68BB609FD8}"/>
                </a:ext>
              </a:extLst>
            </p:cNvPr>
            <p:cNvSpPr/>
            <p:nvPr/>
          </p:nvSpPr>
          <p:spPr>
            <a:xfrm>
              <a:off x="5749653" y="3633190"/>
              <a:ext cx="607274" cy="5443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挿絵 が含まれている画像&#10;&#10;自動的に生成された説明">
              <a:extLst>
                <a:ext uri="{FF2B5EF4-FFF2-40B4-BE49-F238E27FC236}">
                  <a16:creationId xmlns:a16="http://schemas.microsoft.com/office/drawing/2014/main" id="{39C9A397-BC9D-4714-86AE-1B48FD5F1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4694" y="2893683"/>
              <a:ext cx="243621" cy="424773"/>
            </a:xfrm>
            <a:prstGeom prst="rect">
              <a:avLst/>
            </a:prstGeom>
          </p:spPr>
        </p:pic>
        <p:sp>
          <p:nvSpPr>
            <p:cNvPr id="97" name="正方形/長方形 96">
              <a:extLst>
                <a:ext uri="{FF2B5EF4-FFF2-40B4-BE49-F238E27FC236}">
                  <a16:creationId xmlns:a16="http://schemas.microsoft.com/office/drawing/2014/main" id="{1A31BC0C-9C9A-4C72-8F8B-3B9263DB182D}"/>
                </a:ext>
              </a:extLst>
            </p:cNvPr>
            <p:cNvSpPr/>
            <p:nvPr/>
          </p:nvSpPr>
          <p:spPr>
            <a:xfrm>
              <a:off x="4080410" y="2433702"/>
              <a:ext cx="1641129" cy="11481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98" name="図 97" descr="挿絵 が含まれている画像&#10;&#10;自動的に生成された説明">
              <a:extLst>
                <a:ext uri="{FF2B5EF4-FFF2-40B4-BE49-F238E27FC236}">
                  <a16:creationId xmlns:a16="http://schemas.microsoft.com/office/drawing/2014/main" id="{FAC0E406-2CF5-4651-9F77-42870F49CC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7087" y="4712384"/>
              <a:ext cx="243621" cy="424773"/>
            </a:xfrm>
            <a:prstGeom prst="rect">
              <a:avLst/>
            </a:prstGeom>
          </p:spPr>
        </p:pic>
        <p:cxnSp>
          <p:nvCxnSpPr>
            <p:cNvPr id="99" name="直線矢印コネクタ 98">
              <a:extLst>
                <a:ext uri="{FF2B5EF4-FFF2-40B4-BE49-F238E27FC236}">
                  <a16:creationId xmlns:a16="http://schemas.microsoft.com/office/drawing/2014/main" id="{C4703C82-BA7C-4066-9C3E-7893ADBF34D8}"/>
                </a:ext>
              </a:extLst>
            </p:cNvPr>
            <p:cNvCxnSpPr>
              <a:cxnSpLocks/>
            </p:cNvCxnSpPr>
            <p:nvPr/>
          </p:nvCxnSpPr>
          <p:spPr>
            <a:xfrm flipH="1" flipV="1">
              <a:off x="4449629" y="4172998"/>
              <a:ext cx="1283906" cy="6955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1D5918B3-B882-4037-9CE9-4D146ED6708E}"/>
                </a:ext>
              </a:extLst>
            </p:cNvPr>
            <p:cNvCxnSpPr>
              <a:cxnSpLocks/>
              <a:endCxn id="96" idx="2"/>
            </p:cNvCxnSpPr>
            <p:nvPr/>
          </p:nvCxnSpPr>
          <p:spPr>
            <a:xfrm flipV="1">
              <a:off x="5926505" y="3318456"/>
              <a:ext cx="0" cy="12906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1" name="図 100" descr="挿絵 が含まれている画像&#10;&#10;自動的に生成された説明">
              <a:extLst>
                <a:ext uri="{FF2B5EF4-FFF2-40B4-BE49-F238E27FC236}">
                  <a16:creationId xmlns:a16="http://schemas.microsoft.com/office/drawing/2014/main" id="{4B555D52-C08A-4AF2-BDD6-025CD7C280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2747849" y="3575191"/>
              <a:ext cx="243620" cy="424772"/>
            </a:xfrm>
            <a:prstGeom prst="rect">
              <a:avLst/>
            </a:prstGeom>
          </p:spPr>
        </p:pic>
        <p:cxnSp>
          <p:nvCxnSpPr>
            <p:cNvPr id="102" name="直線矢印コネクタ 101">
              <a:extLst>
                <a:ext uri="{FF2B5EF4-FFF2-40B4-BE49-F238E27FC236}">
                  <a16:creationId xmlns:a16="http://schemas.microsoft.com/office/drawing/2014/main" id="{CEDDA3F7-5EBE-404C-ABD0-C41C817E3762}"/>
                </a:ext>
              </a:extLst>
            </p:cNvPr>
            <p:cNvCxnSpPr>
              <a:cxnSpLocks/>
            </p:cNvCxnSpPr>
            <p:nvPr/>
          </p:nvCxnSpPr>
          <p:spPr>
            <a:xfrm>
              <a:off x="6717034" y="3454122"/>
              <a:ext cx="4999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52C8FFA0-BC21-46D3-B107-2883C1C13593}"/>
                </a:ext>
              </a:extLst>
            </p:cNvPr>
            <p:cNvCxnSpPr>
              <a:cxnSpLocks/>
            </p:cNvCxnSpPr>
            <p:nvPr/>
          </p:nvCxnSpPr>
          <p:spPr>
            <a:xfrm flipH="1" flipV="1">
              <a:off x="3220596" y="3838701"/>
              <a:ext cx="737419" cy="11798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0CC277BC-B051-490D-A9FA-C7491C7A70A9}"/>
                </a:ext>
              </a:extLst>
            </p:cNvPr>
            <p:cNvCxnSpPr>
              <a:cxnSpLocks/>
              <a:endCxn id="96" idx="1"/>
            </p:cNvCxnSpPr>
            <p:nvPr/>
          </p:nvCxnSpPr>
          <p:spPr>
            <a:xfrm flipV="1">
              <a:off x="4361138" y="3106070"/>
              <a:ext cx="1443556" cy="79162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267134C2-5425-4F54-8763-9132ACAFF51A}"/>
                </a:ext>
              </a:extLst>
            </p:cNvPr>
            <p:cNvSpPr txBox="1"/>
            <p:nvPr/>
          </p:nvSpPr>
          <p:spPr>
            <a:xfrm>
              <a:off x="7223763" y="3207830"/>
              <a:ext cx="886989" cy="425039"/>
            </a:xfrm>
            <a:prstGeom prst="rect">
              <a:avLst/>
            </a:prstGeom>
            <a:noFill/>
          </p:spPr>
          <p:txBody>
            <a:bodyPr wrap="square" rtlCol="0">
              <a:spAutoFit/>
            </a:bodyPr>
            <a:lstStyle/>
            <a:p>
              <a:pPr>
                <a:lnSpc>
                  <a:spcPct val="150000"/>
                </a:lnSpc>
              </a:pPr>
              <a:r>
                <a:rPr lang="ja-JP" altLang="en-US" sz="1600"/>
                <a:t>１ホップ</a:t>
              </a:r>
              <a:endParaRPr lang="en-US" altLang="ja-JP" sz="1600"/>
            </a:p>
          </p:txBody>
        </p:sp>
        <p:cxnSp>
          <p:nvCxnSpPr>
            <p:cNvPr id="106" name="直線矢印コネクタ 105">
              <a:extLst>
                <a:ext uri="{FF2B5EF4-FFF2-40B4-BE49-F238E27FC236}">
                  <a16:creationId xmlns:a16="http://schemas.microsoft.com/office/drawing/2014/main" id="{04AF900B-F28B-499B-8E94-81B5FD866D29}"/>
                </a:ext>
              </a:extLst>
            </p:cNvPr>
            <p:cNvCxnSpPr>
              <a:cxnSpLocks/>
            </p:cNvCxnSpPr>
            <p:nvPr/>
          </p:nvCxnSpPr>
          <p:spPr>
            <a:xfrm flipV="1">
              <a:off x="6715963" y="3902610"/>
              <a:ext cx="532067"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2D04EEC1-67BB-4626-B663-C27080AF5373}"/>
                </a:ext>
              </a:extLst>
            </p:cNvPr>
            <p:cNvSpPr txBox="1"/>
            <p:nvPr/>
          </p:nvSpPr>
          <p:spPr>
            <a:xfrm>
              <a:off x="7228679" y="3645366"/>
              <a:ext cx="886989" cy="425039"/>
            </a:xfrm>
            <a:prstGeom prst="rect">
              <a:avLst/>
            </a:prstGeom>
            <a:noFill/>
          </p:spPr>
          <p:txBody>
            <a:bodyPr wrap="square" rtlCol="0">
              <a:spAutoFit/>
            </a:bodyPr>
            <a:lstStyle/>
            <a:p>
              <a:pPr>
                <a:lnSpc>
                  <a:spcPct val="150000"/>
                </a:lnSpc>
              </a:pPr>
              <a:r>
                <a:rPr lang="en-US" altLang="ja-JP" sz="1600"/>
                <a:t>2</a:t>
              </a:r>
              <a:r>
                <a:rPr lang="ja-JP" altLang="en-US" sz="1600"/>
                <a:t>ホップ</a:t>
              </a:r>
              <a:endParaRPr lang="en-US" altLang="ja-JP" sz="1600"/>
            </a:p>
          </p:txBody>
        </p:sp>
        <p:sp>
          <p:nvSpPr>
            <p:cNvPr id="108" name="フローチャート: 和接合 107">
              <a:extLst>
                <a:ext uri="{FF2B5EF4-FFF2-40B4-BE49-F238E27FC236}">
                  <a16:creationId xmlns:a16="http://schemas.microsoft.com/office/drawing/2014/main" id="{FBBF6BA0-BF26-4153-8AB2-6C444CB61650}"/>
                </a:ext>
              </a:extLst>
            </p:cNvPr>
            <p:cNvSpPr/>
            <p:nvPr/>
          </p:nvSpPr>
          <p:spPr>
            <a:xfrm>
              <a:off x="5104511" y="3275925"/>
              <a:ext cx="254334" cy="257811"/>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109" name="直線矢印コネクタ 108">
              <a:extLst>
                <a:ext uri="{FF2B5EF4-FFF2-40B4-BE49-F238E27FC236}">
                  <a16:creationId xmlns:a16="http://schemas.microsoft.com/office/drawing/2014/main" id="{E3229E28-5C72-43E5-8311-346226B3C823}"/>
                </a:ext>
              </a:extLst>
            </p:cNvPr>
            <p:cNvCxnSpPr>
              <a:cxnSpLocks/>
            </p:cNvCxnSpPr>
            <p:nvPr/>
          </p:nvCxnSpPr>
          <p:spPr>
            <a:xfrm flipV="1">
              <a:off x="5914502" y="2038865"/>
              <a:ext cx="0" cy="81584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20" name="吹き出し: 四角形 119">
            <a:extLst>
              <a:ext uri="{FF2B5EF4-FFF2-40B4-BE49-F238E27FC236}">
                <a16:creationId xmlns:a16="http://schemas.microsoft.com/office/drawing/2014/main" id="{0CA1BEF9-1EF6-4B46-9499-B69CE24B22BF}"/>
              </a:ext>
            </a:extLst>
          </p:cNvPr>
          <p:cNvSpPr/>
          <p:nvPr/>
        </p:nvSpPr>
        <p:spPr>
          <a:xfrm>
            <a:off x="6116595" y="1556951"/>
            <a:ext cx="1705232" cy="444843"/>
          </a:xfrm>
          <a:prstGeom prst="wedgeRectCallout">
            <a:avLst>
              <a:gd name="adj1" fmla="val -54891"/>
              <a:gd name="adj2" fmla="val 96759"/>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solidFill>
                  <a:schemeClr val="tx1"/>
                </a:solidFill>
              </a:rPr>
              <a:t>冗長なパケット</a:t>
            </a:r>
            <a:endParaRPr kumimoji="1" lang="ja-JP" altLang="en-US" sz="1600" b="1">
              <a:solidFill>
                <a:schemeClr val="tx1"/>
              </a:solidFill>
            </a:endParaRPr>
          </a:p>
        </p:txBody>
      </p:sp>
    </p:spTree>
    <p:extLst>
      <p:ext uri="{BB962C8B-B14F-4D97-AF65-F5344CB8AC3E}">
        <p14:creationId xmlns:p14="http://schemas.microsoft.com/office/powerpoint/2010/main" val="331905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fade">
                                      <p:cBhvr>
                                        <p:cTn id="16" dur="500"/>
                                        <p:tgtEl>
                                          <p:spTgt spid="1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の評価 </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End to End delay </a:t>
            </a:r>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結果</a:t>
            </a:r>
            <a:endParaRPr kumimoji="1" lang="ja-JP" altLang="en-US">
              <a:solidFill>
                <a:schemeClr val="tx1"/>
              </a:solidFill>
              <a:latin typeface="MSPゴシック"/>
            </a:endParaRP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953728" y="3701730"/>
            <a:ext cx="3893914" cy="2629822"/>
          </a:xfrm>
          <a:prstGeom prst="rect">
            <a:avLst/>
          </a:prstGeom>
          <a:noFill/>
        </p:spPr>
        <p:txBody>
          <a:bodyPr wrap="square" rtlCol="0">
            <a:spAutoFit/>
          </a:bodyPr>
          <a:lstStyle/>
          <a:p>
            <a:pPr marL="285750" indent="-285750">
              <a:lnSpc>
                <a:spcPct val="150000"/>
              </a:lnSpc>
              <a:buFontTx/>
              <a:buChar char="-"/>
            </a:pPr>
            <a:r>
              <a:rPr lang="ja-JP" altLang="en-US" sz="1600"/>
              <a:t>図のような場合</a:t>
            </a:r>
            <a:r>
              <a:rPr lang="en-US" altLang="ja-JP" sz="1600" b="1">
                <a:solidFill>
                  <a:schemeClr val="accent5"/>
                </a:solidFill>
              </a:rPr>
              <a:t>SIGO</a:t>
            </a:r>
            <a:r>
              <a:rPr lang="ja-JP" altLang="en-US" sz="1600"/>
              <a:t>では交差点ノードが中継車両に選択される可能性が高くなり最短経路が形成されやすくなったのが原因</a:t>
            </a:r>
            <a:endParaRPr lang="en-US" altLang="ja-JP" sz="1600"/>
          </a:p>
          <a:p>
            <a:pPr marL="285750" indent="-285750">
              <a:lnSpc>
                <a:spcPct val="150000"/>
              </a:lnSpc>
              <a:buFontTx/>
              <a:buChar char="-"/>
            </a:pPr>
            <a:r>
              <a:rPr lang="ja-JP" altLang="en-US" sz="1600"/>
              <a:t>建物が少ない環境でも交差点ノードが中継車両に選択される可能性が高まりホップ数が増加したことが原因</a:t>
            </a:r>
            <a:endParaRPr lang="en-US" altLang="ja-JP" sz="1600"/>
          </a:p>
        </p:txBody>
      </p:sp>
      <p:sp>
        <p:nvSpPr>
          <p:cNvPr id="142" name="テキスト ボックス 141">
            <a:extLst>
              <a:ext uri="{FF2B5EF4-FFF2-40B4-BE49-F238E27FC236}">
                <a16:creationId xmlns:a16="http://schemas.microsoft.com/office/drawing/2014/main" id="{314E2FA7-0887-4AA1-930D-CFED99EF502E}"/>
              </a:ext>
            </a:extLst>
          </p:cNvPr>
          <p:cNvSpPr txBox="1"/>
          <p:nvPr/>
        </p:nvSpPr>
        <p:spPr>
          <a:xfrm>
            <a:off x="7907743" y="1587306"/>
            <a:ext cx="3692441" cy="1521827"/>
          </a:xfrm>
          <a:prstGeom prst="rect">
            <a:avLst/>
          </a:prstGeom>
          <a:noFill/>
        </p:spPr>
        <p:txBody>
          <a:bodyPr wrap="square" rtlCol="0">
            <a:spAutoFit/>
          </a:bodyPr>
          <a:lstStyle/>
          <a:p>
            <a:pPr marL="285750" indent="-285750">
              <a:lnSpc>
                <a:spcPct val="150000"/>
              </a:lnSpc>
              <a:buFontTx/>
              <a:buChar char="-"/>
            </a:pPr>
            <a:r>
              <a:rPr lang="ja-JP" altLang="en-US" sz="1600">
                <a:solidFill>
                  <a:schemeClr val="accent5">
                    <a:lumMod val="75000"/>
                  </a:schemeClr>
                </a:solidFill>
              </a:rPr>
              <a:t>建物が多い環境</a:t>
            </a:r>
            <a:r>
              <a:rPr lang="ja-JP" altLang="en-US" sz="1600"/>
              <a:t>ではエンドツーエンド遅延が減少した</a:t>
            </a:r>
            <a:endParaRPr lang="en-US" altLang="ja-JP" sz="1600"/>
          </a:p>
          <a:p>
            <a:pPr marL="285750" indent="-285750">
              <a:lnSpc>
                <a:spcPct val="150000"/>
              </a:lnSpc>
              <a:buFontTx/>
              <a:buChar char="-"/>
            </a:pPr>
            <a:r>
              <a:rPr lang="ja-JP" altLang="en-US" sz="1600">
                <a:solidFill>
                  <a:schemeClr val="accent5">
                    <a:lumMod val="75000"/>
                  </a:schemeClr>
                </a:solidFill>
              </a:rPr>
              <a:t>建物が少ない環境</a:t>
            </a:r>
            <a:r>
              <a:rPr lang="ja-JP" altLang="en-US" sz="1600"/>
              <a:t>ではエンドツーエンド遅延が増加した</a:t>
            </a:r>
            <a:endParaRPr lang="en-US" altLang="ja-JP" sz="1600"/>
          </a:p>
        </p:txBody>
      </p:sp>
      <p:sp>
        <p:nvSpPr>
          <p:cNvPr id="143" name="正方形/長方形 142">
            <a:extLst>
              <a:ext uri="{FF2B5EF4-FFF2-40B4-BE49-F238E27FC236}">
                <a16:creationId xmlns:a16="http://schemas.microsoft.com/office/drawing/2014/main" id="{506A03FA-08A8-44B7-8CB8-38C0E988C554}"/>
              </a:ext>
            </a:extLst>
          </p:cNvPr>
          <p:cNvSpPr/>
          <p:nvPr/>
        </p:nvSpPr>
        <p:spPr>
          <a:xfrm>
            <a:off x="7894728" y="325496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考察</a:t>
            </a:r>
          </a:p>
        </p:txBody>
      </p:sp>
      <p:sp>
        <p:nvSpPr>
          <p:cNvPr id="98" name="スライド番号プレースホルダー 3">
            <a:extLst>
              <a:ext uri="{FF2B5EF4-FFF2-40B4-BE49-F238E27FC236}">
                <a16:creationId xmlns:a16="http://schemas.microsoft.com/office/drawing/2014/main" id="{3057C175-114C-47C7-AE2B-C61CC09D8CBD}"/>
              </a:ext>
            </a:extLst>
          </p:cNvPr>
          <p:cNvSpPr>
            <a:spLocks noGrp="1"/>
          </p:cNvSpPr>
          <p:nvPr>
            <p:ph type="sldNum" sz="quarter" idx="12"/>
          </p:nvPr>
        </p:nvSpPr>
        <p:spPr>
          <a:xfrm>
            <a:off x="11052000" y="6405410"/>
            <a:ext cx="930088" cy="452589"/>
          </a:xfrm>
        </p:spPr>
        <p:txBody>
          <a:bodyPr/>
          <a:lstStyle/>
          <a:p>
            <a:fld id="{92084505-5355-43A2-B929-FD06D0DABC31}" type="slidenum">
              <a:rPr lang="ja-JP" altLang="en-US" smtClean="0"/>
              <a:pPr/>
              <a:t>16</a:t>
            </a:fld>
            <a:endParaRPr lang="ja-JP" altLang="en-US"/>
          </a:p>
        </p:txBody>
      </p:sp>
      <p:pic>
        <p:nvPicPr>
          <p:cNvPr id="3" name="グラフィックス 2">
            <a:extLst>
              <a:ext uri="{FF2B5EF4-FFF2-40B4-BE49-F238E27FC236}">
                <a16:creationId xmlns:a16="http://schemas.microsoft.com/office/drawing/2014/main" id="{F3F6F13E-0162-4635-B069-2CE162EA9C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701" y="1124466"/>
            <a:ext cx="6584504" cy="5144144"/>
          </a:xfrm>
          <a:prstGeom prst="rect">
            <a:avLst/>
          </a:prstGeom>
        </p:spPr>
      </p:pic>
      <p:grpSp>
        <p:nvGrpSpPr>
          <p:cNvPr id="17" name="グループ化 16">
            <a:extLst>
              <a:ext uri="{FF2B5EF4-FFF2-40B4-BE49-F238E27FC236}">
                <a16:creationId xmlns:a16="http://schemas.microsoft.com/office/drawing/2014/main" id="{E461BF38-FC07-41EA-A0D5-C7E544C36A54}"/>
              </a:ext>
            </a:extLst>
          </p:cNvPr>
          <p:cNvGrpSpPr/>
          <p:nvPr/>
        </p:nvGrpSpPr>
        <p:grpSpPr>
          <a:xfrm>
            <a:off x="532989" y="1099751"/>
            <a:ext cx="6646287" cy="5165125"/>
            <a:chOff x="211713" y="963827"/>
            <a:chExt cx="6832792" cy="5338119"/>
          </a:xfrm>
        </p:grpSpPr>
        <p:pic>
          <p:nvPicPr>
            <p:cNvPr id="5" name="グラフィックス 4">
              <a:extLst>
                <a:ext uri="{FF2B5EF4-FFF2-40B4-BE49-F238E27FC236}">
                  <a16:creationId xmlns:a16="http://schemas.microsoft.com/office/drawing/2014/main" id="{1BD0044F-7EDC-4D88-B16A-808E53B5C2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713" y="963827"/>
              <a:ext cx="6832792" cy="5338119"/>
            </a:xfrm>
            <a:prstGeom prst="rect">
              <a:avLst/>
            </a:prstGeom>
          </p:spPr>
        </p:pic>
        <p:grpSp>
          <p:nvGrpSpPr>
            <p:cNvPr id="9" name="グループ化 8">
              <a:extLst>
                <a:ext uri="{FF2B5EF4-FFF2-40B4-BE49-F238E27FC236}">
                  <a16:creationId xmlns:a16="http://schemas.microsoft.com/office/drawing/2014/main" id="{1BC5D4F5-4FF9-48D3-89E7-8F3E5FB8668A}"/>
                </a:ext>
              </a:extLst>
            </p:cNvPr>
            <p:cNvGrpSpPr/>
            <p:nvPr/>
          </p:nvGrpSpPr>
          <p:grpSpPr>
            <a:xfrm>
              <a:off x="3484893" y="978674"/>
              <a:ext cx="775261" cy="1034621"/>
              <a:chOff x="6845931" y="5427107"/>
              <a:chExt cx="775261" cy="1034621"/>
            </a:xfrm>
          </p:grpSpPr>
          <p:sp>
            <p:nvSpPr>
              <p:cNvPr id="93" name="楕円 92">
                <a:extLst>
                  <a:ext uri="{FF2B5EF4-FFF2-40B4-BE49-F238E27FC236}">
                    <a16:creationId xmlns:a16="http://schemas.microsoft.com/office/drawing/2014/main" id="{76F09369-3292-4B08-93C2-3E4FAB778C18}"/>
                  </a:ext>
                </a:extLst>
              </p:cNvPr>
              <p:cNvSpPr/>
              <p:nvPr/>
            </p:nvSpPr>
            <p:spPr>
              <a:xfrm>
                <a:off x="6967439" y="6032696"/>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E86D6913-B301-4FD5-B010-AD3A2DB8E4B4}"/>
                  </a:ext>
                </a:extLst>
              </p:cNvPr>
              <p:cNvSpPr txBox="1"/>
              <p:nvPr/>
            </p:nvSpPr>
            <p:spPr>
              <a:xfrm>
                <a:off x="6909620" y="5427107"/>
                <a:ext cx="711572" cy="413831"/>
              </a:xfrm>
              <a:prstGeom prst="rect">
                <a:avLst/>
              </a:prstGeom>
              <a:noFill/>
            </p:spPr>
            <p:txBody>
              <a:bodyPr wrap="square" rtlCol="0">
                <a:spAutoFit/>
              </a:bodyPr>
              <a:lstStyle/>
              <a:p>
                <a:pPr>
                  <a:lnSpc>
                    <a:spcPct val="150000"/>
                  </a:lnSpc>
                </a:pPr>
                <a:r>
                  <a:rPr lang="ja-JP" altLang="en-US" sz="1600">
                    <a:solidFill>
                      <a:srgbClr val="C00000"/>
                    </a:solidFill>
                  </a:rPr>
                  <a:t>減少　</a:t>
                </a:r>
                <a:endParaRPr lang="en-US" altLang="ja-JP" sz="1600">
                  <a:solidFill>
                    <a:srgbClr val="C00000"/>
                  </a:solidFill>
                </a:endParaRPr>
              </a:p>
            </p:txBody>
          </p:sp>
          <p:cxnSp>
            <p:nvCxnSpPr>
              <p:cNvPr id="97" name="直線矢印コネクタ 96">
                <a:extLst>
                  <a:ext uri="{FF2B5EF4-FFF2-40B4-BE49-F238E27FC236}">
                    <a16:creationId xmlns:a16="http://schemas.microsoft.com/office/drawing/2014/main" id="{5DC76B53-94B0-4989-AB66-A434C997C1FC}"/>
                  </a:ext>
                </a:extLst>
              </p:cNvPr>
              <p:cNvCxnSpPr>
                <a:cxnSpLocks/>
              </p:cNvCxnSpPr>
              <p:nvPr/>
            </p:nvCxnSpPr>
            <p:spPr>
              <a:xfrm flipH="1">
                <a:off x="6845931" y="5841952"/>
                <a:ext cx="431134" cy="2381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7" name="グループ化 26">
            <a:extLst>
              <a:ext uri="{FF2B5EF4-FFF2-40B4-BE49-F238E27FC236}">
                <a16:creationId xmlns:a16="http://schemas.microsoft.com/office/drawing/2014/main" id="{5A33F5E0-F6B2-485E-A8BF-660C8FFEC90D}"/>
              </a:ext>
            </a:extLst>
          </p:cNvPr>
          <p:cNvGrpSpPr/>
          <p:nvPr/>
        </p:nvGrpSpPr>
        <p:grpSpPr>
          <a:xfrm>
            <a:off x="532987" y="1087395"/>
            <a:ext cx="6683359" cy="5226908"/>
            <a:chOff x="557701" y="852616"/>
            <a:chExt cx="6896059" cy="5387546"/>
          </a:xfrm>
        </p:grpSpPr>
        <p:pic>
          <p:nvPicPr>
            <p:cNvPr id="23" name="グラフィックス 22">
              <a:extLst>
                <a:ext uri="{FF2B5EF4-FFF2-40B4-BE49-F238E27FC236}">
                  <a16:creationId xmlns:a16="http://schemas.microsoft.com/office/drawing/2014/main" id="{1C7FA0A3-BFAA-4CD9-81A9-2DDEDFF53E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701" y="852616"/>
              <a:ext cx="6896059" cy="5387546"/>
            </a:xfrm>
            <a:prstGeom prst="rect">
              <a:avLst/>
            </a:prstGeom>
          </p:spPr>
        </p:pic>
        <p:grpSp>
          <p:nvGrpSpPr>
            <p:cNvPr id="26" name="グループ化 25">
              <a:extLst>
                <a:ext uri="{FF2B5EF4-FFF2-40B4-BE49-F238E27FC236}">
                  <a16:creationId xmlns:a16="http://schemas.microsoft.com/office/drawing/2014/main" id="{ABE7DAE5-F50A-4B6F-8454-52912B58B1E5}"/>
                </a:ext>
              </a:extLst>
            </p:cNvPr>
            <p:cNvGrpSpPr/>
            <p:nvPr/>
          </p:nvGrpSpPr>
          <p:grpSpPr>
            <a:xfrm>
              <a:off x="4238066" y="1012329"/>
              <a:ext cx="810742" cy="902968"/>
              <a:chOff x="7475537" y="5955032"/>
              <a:chExt cx="810742" cy="902968"/>
            </a:xfrm>
          </p:grpSpPr>
          <p:sp>
            <p:nvSpPr>
              <p:cNvPr id="145" name="楕円 144">
                <a:extLst>
                  <a:ext uri="{FF2B5EF4-FFF2-40B4-BE49-F238E27FC236}">
                    <a16:creationId xmlns:a16="http://schemas.microsoft.com/office/drawing/2014/main" id="{257D4182-02BC-4FFB-87B5-A61D212C2231}"/>
                  </a:ext>
                </a:extLst>
              </p:cNvPr>
              <p:cNvSpPr/>
              <p:nvPr/>
            </p:nvSpPr>
            <p:spPr>
              <a:xfrm>
                <a:off x="7553231" y="6477439"/>
                <a:ext cx="392164" cy="380561"/>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46" name="直線矢印コネクタ 145">
                <a:extLst>
                  <a:ext uri="{FF2B5EF4-FFF2-40B4-BE49-F238E27FC236}">
                    <a16:creationId xmlns:a16="http://schemas.microsoft.com/office/drawing/2014/main" id="{5E1F4038-F2AA-4A23-835E-1DAE7C6E1F76}"/>
                  </a:ext>
                </a:extLst>
              </p:cNvPr>
              <p:cNvCxnSpPr>
                <a:cxnSpLocks/>
              </p:cNvCxnSpPr>
              <p:nvPr/>
            </p:nvCxnSpPr>
            <p:spPr>
              <a:xfrm flipH="1" flipV="1">
                <a:off x="7475537" y="6272108"/>
                <a:ext cx="423787" cy="152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8" name="テキスト ボックス 147">
                <a:extLst>
                  <a:ext uri="{FF2B5EF4-FFF2-40B4-BE49-F238E27FC236}">
                    <a16:creationId xmlns:a16="http://schemas.microsoft.com/office/drawing/2014/main" id="{FDF1DBF8-0EA0-4CB6-AA70-FEFF131E296F}"/>
                  </a:ext>
                </a:extLst>
              </p:cNvPr>
              <p:cNvSpPr txBox="1"/>
              <p:nvPr/>
            </p:nvSpPr>
            <p:spPr>
              <a:xfrm>
                <a:off x="7669009" y="5955032"/>
                <a:ext cx="617270" cy="413831"/>
              </a:xfrm>
              <a:prstGeom prst="rect">
                <a:avLst/>
              </a:prstGeom>
              <a:noFill/>
            </p:spPr>
            <p:txBody>
              <a:bodyPr wrap="square" rtlCol="0">
                <a:spAutoFit/>
              </a:bodyPr>
              <a:lstStyle/>
              <a:p>
                <a:pPr>
                  <a:lnSpc>
                    <a:spcPct val="150000"/>
                  </a:lnSpc>
                </a:pPr>
                <a:r>
                  <a:rPr lang="ja-JP" altLang="en-US" sz="1600">
                    <a:solidFill>
                      <a:srgbClr val="C00000"/>
                    </a:solidFill>
                  </a:rPr>
                  <a:t>増加　</a:t>
                </a:r>
                <a:endParaRPr lang="en-US" altLang="ja-JP" sz="1600">
                  <a:solidFill>
                    <a:srgbClr val="C00000"/>
                  </a:solidFill>
                </a:endParaRPr>
              </a:p>
            </p:txBody>
          </p:sp>
        </p:grpSp>
      </p:grpSp>
      <p:grpSp>
        <p:nvGrpSpPr>
          <p:cNvPr id="144" name="グループ化 143">
            <a:extLst>
              <a:ext uri="{FF2B5EF4-FFF2-40B4-BE49-F238E27FC236}">
                <a16:creationId xmlns:a16="http://schemas.microsoft.com/office/drawing/2014/main" id="{5AFC61E4-B434-4EB2-82D5-BF128FDF7288}"/>
              </a:ext>
            </a:extLst>
          </p:cNvPr>
          <p:cNvGrpSpPr/>
          <p:nvPr/>
        </p:nvGrpSpPr>
        <p:grpSpPr>
          <a:xfrm>
            <a:off x="397224" y="919911"/>
            <a:ext cx="7288679" cy="5382035"/>
            <a:chOff x="558038" y="880141"/>
            <a:chExt cx="6771686" cy="5054643"/>
          </a:xfrm>
        </p:grpSpPr>
        <p:grpSp>
          <p:nvGrpSpPr>
            <p:cNvPr id="92" name="グループ化 91">
              <a:extLst>
                <a:ext uri="{FF2B5EF4-FFF2-40B4-BE49-F238E27FC236}">
                  <a16:creationId xmlns:a16="http://schemas.microsoft.com/office/drawing/2014/main" id="{3F0D2AEC-536E-45D7-9D1B-9BC292E764AE}"/>
                </a:ext>
              </a:extLst>
            </p:cNvPr>
            <p:cNvGrpSpPr/>
            <p:nvPr/>
          </p:nvGrpSpPr>
          <p:grpSpPr>
            <a:xfrm>
              <a:off x="558038" y="880141"/>
              <a:ext cx="6771686" cy="5054643"/>
              <a:chOff x="958185" y="952752"/>
              <a:chExt cx="6322143" cy="4764818"/>
            </a:xfrm>
          </p:grpSpPr>
          <p:sp>
            <p:nvSpPr>
              <p:cNvPr id="10" name="テキスト ボックス 9">
                <a:extLst>
                  <a:ext uri="{FF2B5EF4-FFF2-40B4-BE49-F238E27FC236}">
                    <a16:creationId xmlns:a16="http://schemas.microsoft.com/office/drawing/2014/main" id="{8297C098-4529-4FA5-970D-346C2657E29C}"/>
                  </a:ext>
                </a:extLst>
              </p:cNvPr>
              <p:cNvSpPr txBox="1"/>
              <p:nvPr/>
            </p:nvSpPr>
            <p:spPr>
              <a:xfrm>
                <a:off x="5018691" y="1203476"/>
                <a:ext cx="711572" cy="413831"/>
              </a:xfrm>
              <a:prstGeom prst="rect">
                <a:avLst/>
              </a:prstGeom>
              <a:noFill/>
            </p:spPr>
            <p:txBody>
              <a:bodyPr wrap="square" rtlCol="0">
                <a:spAutoFit/>
              </a:bodyPr>
              <a:lstStyle/>
              <a:p>
                <a:pPr>
                  <a:lnSpc>
                    <a:spcPct val="150000"/>
                  </a:lnSpc>
                </a:pPr>
                <a:r>
                  <a:rPr lang="ja-JP" altLang="en-US" sz="1600">
                    <a:solidFill>
                      <a:srgbClr val="C00000"/>
                    </a:solidFill>
                  </a:rPr>
                  <a:t>減少</a:t>
                </a:r>
                <a:endParaRPr lang="en-US" altLang="ja-JP" sz="1600">
                  <a:solidFill>
                    <a:srgbClr val="C00000"/>
                  </a:solidFill>
                </a:endParaRPr>
              </a:p>
            </p:txBody>
          </p:sp>
          <p:sp>
            <p:nvSpPr>
              <p:cNvPr id="11" name="楕円 10">
                <a:extLst>
                  <a:ext uri="{FF2B5EF4-FFF2-40B4-BE49-F238E27FC236}">
                    <a16:creationId xmlns:a16="http://schemas.microsoft.com/office/drawing/2014/main" id="{8D3B301F-3C95-42D1-A0EF-9B8984FB976F}"/>
                  </a:ext>
                </a:extLst>
              </p:cNvPr>
              <p:cNvSpPr/>
              <p:nvPr/>
            </p:nvSpPr>
            <p:spPr>
              <a:xfrm>
                <a:off x="5091373" y="1774194"/>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4B23084-4F73-4D1F-85C5-D80B57AFE920}"/>
                  </a:ext>
                </a:extLst>
              </p:cNvPr>
              <p:cNvSpPr/>
              <p:nvPr/>
            </p:nvSpPr>
            <p:spPr>
              <a:xfrm>
                <a:off x="3572289" y="1592296"/>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3C94036F-96B1-40E5-8968-AED5BB28DAD6}"/>
                  </a:ext>
                </a:extLst>
              </p:cNvPr>
              <p:cNvCxnSpPr>
                <a:cxnSpLocks/>
              </p:cNvCxnSpPr>
              <p:nvPr/>
            </p:nvCxnSpPr>
            <p:spPr>
              <a:xfrm flipV="1">
                <a:off x="3601579" y="1367484"/>
                <a:ext cx="545689" cy="1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275AAC0-865A-4D13-9FF2-27754B028860}"/>
                  </a:ext>
                </a:extLst>
              </p:cNvPr>
              <p:cNvSpPr txBox="1"/>
              <p:nvPr/>
            </p:nvSpPr>
            <p:spPr>
              <a:xfrm>
                <a:off x="3548768" y="952752"/>
                <a:ext cx="711572" cy="413831"/>
              </a:xfrm>
              <a:prstGeom prst="rect">
                <a:avLst/>
              </a:prstGeom>
              <a:noFill/>
            </p:spPr>
            <p:txBody>
              <a:bodyPr wrap="square" rtlCol="0">
                <a:spAutoFit/>
              </a:bodyPr>
              <a:lstStyle/>
              <a:p>
                <a:pPr>
                  <a:lnSpc>
                    <a:spcPct val="150000"/>
                  </a:lnSpc>
                </a:pPr>
                <a:r>
                  <a:rPr lang="ja-JP" altLang="en-US" sz="1600">
                    <a:solidFill>
                      <a:srgbClr val="C00000"/>
                    </a:solidFill>
                  </a:rPr>
                  <a:t>増加　</a:t>
                </a:r>
                <a:endParaRPr lang="en-US" altLang="ja-JP" sz="1600">
                  <a:solidFill>
                    <a:srgbClr val="C00000"/>
                  </a:solidFill>
                </a:endParaRPr>
              </a:p>
            </p:txBody>
          </p:sp>
          <p:cxnSp>
            <p:nvCxnSpPr>
              <p:cNvPr id="20" name="直線矢印コネクタ 19">
                <a:extLst>
                  <a:ext uri="{FF2B5EF4-FFF2-40B4-BE49-F238E27FC236}">
                    <a16:creationId xmlns:a16="http://schemas.microsoft.com/office/drawing/2014/main" id="{FCE0EA81-2ED6-4B31-AAD2-09E97B0B36D0}"/>
                  </a:ext>
                </a:extLst>
              </p:cNvPr>
              <p:cNvCxnSpPr>
                <a:cxnSpLocks/>
              </p:cNvCxnSpPr>
              <p:nvPr/>
            </p:nvCxnSpPr>
            <p:spPr>
              <a:xfrm>
                <a:off x="5051838" y="1583794"/>
                <a:ext cx="530940" cy="285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C1646F4-4C15-44AB-858C-717D4D143CD5}"/>
                  </a:ext>
                </a:extLst>
              </p:cNvPr>
              <p:cNvSpPr/>
              <p:nvPr/>
            </p:nvSpPr>
            <p:spPr>
              <a:xfrm>
                <a:off x="958185" y="1027583"/>
                <a:ext cx="6322143" cy="46899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CCFFC786-B3D6-4EC0-88EA-8576C5E92BFC}"/>
                  </a:ext>
                </a:extLst>
              </p:cNvPr>
              <p:cNvCxnSpPr>
                <a:cxnSpLocks/>
              </p:cNvCxnSpPr>
              <p:nvPr/>
            </p:nvCxnSpPr>
            <p:spPr>
              <a:xfrm>
                <a:off x="1148429" y="4173754"/>
                <a:ext cx="5152103"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3D0C7DB1-5484-48B5-B787-F206240FFBAF}"/>
                  </a:ext>
                </a:extLst>
              </p:cNvPr>
              <p:cNvCxnSpPr>
                <a:cxnSpLocks/>
              </p:cNvCxnSpPr>
              <p:nvPr/>
            </p:nvCxnSpPr>
            <p:spPr>
              <a:xfrm>
                <a:off x="5361888" y="1898429"/>
                <a:ext cx="0" cy="3628103"/>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CECBEDF5-6D3A-44A5-9D75-01CB8AF8F89E}"/>
                  </a:ext>
                </a:extLst>
              </p:cNvPr>
              <p:cNvSpPr/>
              <p:nvPr/>
            </p:nvSpPr>
            <p:spPr>
              <a:xfrm>
                <a:off x="2949648" y="4255547"/>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sp>
            <p:nvSpPr>
              <p:cNvPr id="43" name="正方形/長方形 42">
                <a:extLst>
                  <a:ext uri="{FF2B5EF4-FFF2-40B4-BE49-F238E27FC236}">
                    <a16:creationId xmlns:a16="http://schemas.microsoft.com/office/drawing/2014/main" id="{31F4CEAC-978E-4CD5-A84E-B135C012DF26}"/>
                  </a:ext>
                </a:extLst>
              </p:cNvPr>
              <p:cNvSpPr/>
              <p:nvPr/>
            </p:nvSpPr>
            <p:spPr>
              <a:xfrm rot="16200000">
                <a:off x="3834227" y="3315861"/>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6AFFE5A-AEFD-4741-BE71-20756BBA492D}"/>
                  </a:ext>
                </a:extLst>
              </p:cNvPr>
              <p:cNvSpPr/>
              <p:nvPr/>
            </p:nvSpPr>
            <p:spPr>
              <a:xfrm>
                <a:off x="2008751" y="3493277"/>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7CAAA1D-ACD6-4067-A278-F1B23BB21613}"/>
                  </a:ext>
                </a:extLst>
              </p:cNvPr>
              <p:cNvSpPr/>
              <p:nvPr/>
            </p:nvSpPr>
            <p:spPr>
              <a:xfrm>
                <a:off x="2861256" y="2036603"/>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46" name="図 45" descr="挿絵 が含まれている画像&#10;&#10;自動的に生成された説明">
                <a:extLst>
                  <a:ext uri="{FF2B5EF4-FFF2-40B4-BE49-F238E27FC236}">
                    <a16:creationId xmlns:a16="http://schemas.microsoft.com/office/drawing/2014/main" id="{73BF67C2-13AF-44F4-881E-ED58859560EB}"/>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6200000">
                <a:off x="2415670" y="3806498"/>
                <a:ext cx="255511" cy="445505"/>
              </a:xfrm>
              <a:prstGeom prst="rect">
                <a:avLst/>
              </a:prstGeom>
              <a:effectLst>
                <a:softEdge rad="12700"/>
              </a:effectLst>
            </p:spPr>
          </p:pic>
          <p:cxnSp>
            <p:nvCxnSpPr>
              <p:cNvPr id="47" name="直線コネクタ 46">
                <a:extLst>
                  <a:ext uri="{FF2B5EF4-FFF2-40B4-BE49-F238E27FC236}">
                    <a16:creationId xmlns:a16="http://schemas.microsoft.com/office/drawing/2014/main" id="{A6E17660-B7E7-4AF9-9C01-D24902F5640E}"/>
                  </a:ext>
                </a:extLst>
              </p:cNvPr>
              <p:cNvCxnSpPr>
                <a:cxnSpLocks/>
              </p:cNvCxnSpPr>
              <p:nvPr/>
            </p:nvCxnSpPr>
            <p:spPr>
              <a:xfrm>
                <a:off x="2048080" y="3852732"/>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9FDF6B5-1EE7-4BDC-A4E7-C225278C0384}"/>
                  </a:ext>
                </a:extLst>
              </p:cNvPr>
              <p:cNvSpPr/>
              <p:nvPr/>
            </p:nvSpPr>
            <p:spPr>
              <a:xfrm>
                <a:off x="1220439" y="3511206"/>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7403A27E-D4ED-4A94-A81E-0822B1DB2497}"/>
                  </a:ext>
                </a:extLst>
              </p:cNvPr>
              <p:cNvSpPr/>
              <p:nvPr/>
            </p:nvSpPr>
            <p:spPr>
              <a:xfrm rot="16200000">
                <a:off x="-587830" y="3043015"/>
                <a:ext cx="4399934"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8561FF2-0F48-412F-BD14-E3AC0FC540F9}"/>
                  </a:ext>
                </a:extLst>
              </p:cNvPr>
              <p:cNvSpPr/>
              <p:nvPr/>
            </p:nvSpPr>
            <p:spPr>
              <a:xfrm>
                <a:off x="5256580" y="3486626"/>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15EF8310-8604-4C97-9D92-624E25881FB4}"/>
                  </a:ext>
                </a:extLst>
              </p:cNvPr>
              <p:cNvCxnSpPr>
                <a:cxnSpLocks/>
                <a:stCxn id="50" idx="1"/>
                <a:endCxn id="50" idx="3"/>
              </p:cNvCxnSpPr>
              <p:nvPr/>
            </p:nvCxnSpPr>
            <p:spPr>
              <a:xfrm flipV="1">
                <a:off x="1612137" y="1249496"/>
                <a:ext cx="0" cy="4399934"/>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AB110020-97F4-4196-A884-9CC843B71114}"/>
                  </a:ext>
                </a:extLst>
              </p:cNvPr>
              <p:cNvSpPr/>
              <p:nvPr/>
            </p:nvSpPr>
            <p:spPr>
              <a:xfrm>
                <a:off x="1259767" y="3471877"/>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挿絵 が含まれている画像&#10;&#10;自動的に生成された説明">
                <a:extLst>
                  <a:ext uri="{FF2B5EF4-FFF2-40B4-BE49-F238E27FC236}">
                    <a16:creationId xmlns:a16="http://schemas.microsoft.com/office/drawing/2014/main" id="{42A4AE0D-01A9-4A4B-9997-0C62DC5BE5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8657636">
                <a:off x="5308536" y="3853264"/>
                <a:ext cx="255511" cy="445505"/>
              </a:xfrm>
              <a:prstGeom prst="rect">
                <a:avLst/>
              </a:prstGeom>
            </p:spPr>
          </p:pic>
          <p:sp>
            <p:nvSpPr>
              <p:cNvPr id="55" name="正方形/長方形 54">
                <a:extLst>
                  <a:ext uri="{FF2B5EF4-FFF2-40B4-BE49-F238E27FC236}">
                    <a16:creationId xmlns:a16="http://schemas.microsoft.com/office/drawing/2014/main" id="{C7A70933-4368-4A4D-82AA-1AF8098493AC}"/>
                  </a:ext>
                </a:extLst>
              </p:cNvPr>
              <p:cNvSpPr/>
              <p:nvPr/>
            </p:nvSpPr>
            <p:spPr>
              <a:xfrm>
                <a:off x="5566766" y="5182789"/>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送信ノード</a:t>
                </a:r>
                <a:endParaRPr kumimoji="1" lang="ja-JP" altLang="en-US">
                  <a:solidFill>
                    <a:schemeClr val="tx1"/>
                  </a:solidFill>
                  <a:latin typeface="MSPゴシック"/>
                </a:endParaRPr>
              </a:p>
            </p:txBody>
          </p:sp>
          <p:sp>
            <p:nvSpPr>
              <p:cNvPr id="56" name="正方形/長方形 55">
                <a:extLst>
                  <a:ext uri="{FF2B5EF4-FFF2-40B4-BE49-F238E27FC236}">
                    <a16:creationId xmlns:a16="http://schemas.microsoft.com/office/drawing/2014/main" id="{4719A80A-6283-4ABB-9CC1-EF896DCA026B}"/>
                  </a:ext>
                </a:extLst>
              </p:cNvPr>
              <p:cNvSpPr/>
              <p:nvPr/>
            </p:nvSpPr>
            <p:spPr>
              <a:xfrm>
                <a:off x="1575167" y="1460688"/>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宛先ノード</a:t>
                </a:r>
                <a:endParaRPr kumimoji="1" lang="ja-JP" altLang="en-US">
                  <a:solidFill>
                    <a:schemeClr val="tx1"/>
                  </a:solidFill>
                  <a:latin typeface="MSPゴシック"/>
                </a:endParaRPr>
              </a:p>
            </p:txBody>
          </p:sp>
          <p:pic>
            <p:nvPicPr>
              <p:cNvPr id="57" name="図 56" descr="挿絵 が含まれている画像&#10;&#10;自動的に生成された説明">
                <a:extLst>
                  <a:ext uri="{FF2B5EF4-FFF2-40B4-BE49-F238E27FC236}">
                    <a16:creationId xmlns:a16="http://schemas.microsoft.com/office/drawing/2014/main" id="{80A7EB4A-A3E0-4229-B6F5-87A0B9E2CEDE}"/>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8714909">
                <a:off x="1569428" y="3686523"/>
                <a:ext cx="255511" cy="445505"/>
              </a:xfrm>
              <a:prstGeom prst="rect">
                <a:avLst/>
              </a:prstGeom>
              <a:effectLst>
                <a:softEdge rad="12700"/>
              </a:effectLst>
            </p:spPr>
          </p:pic>
          <p:pic>
            <p:nvPicPr>
              <p:cNvPr id="58" name="図 57" descr="挿絵 が含まれている画像&#10;&#10;自動的に生成された説明">
                <a:extLst>
                  <a:ext uri="{FF2B5EF4-FFF2-40B4-BE49-F238E27FC236}">
                    <a16:creationId xmlns:a16="http://schemas.microsoft.com/office/drawing/2014/main" id="{3952DA76-EC42-4FF1-88E9-ED3220E85F32}"/>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a:off x="1254900" y="2564599"/>
                <a:ext cx="255511" cy="445505"/>
              </a:xfrm>
              <a:prstGeom prst="rect">
                <a:avLst/>
              </a:prstGeom>
              <a:effectLst>
                <a:softEdge rad="12700"/>
              </a:effectLst>
            </p:spPr>
          </p:pic>
          <p:pic>
            <p:nvPicPr>
              <p:cNvPr id="59" name="図 58" descr="挿絵 が含まれている画像&#10;&#10;自動的に生成された説明">
                <a:extLst>
                  <a:ext uri="{FF2B5EF4-FFF2-40B4-BE49-F238E27FC236}">
                    <a16:creationId xmlns:a16="http://schemas.microsoft.com/office/drawing/2014/main" id="{E58797BD-1B74-4071-8FA7-0DDBDB95934A}"/>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0800000">
                <a:off x="1708857" y="2094428"/>
                <a:ext cx="255511" cy="445505"/>
              </a:xfrm>
              <a:prstGeom prst="rect">
                <a:avLst/>
              </a:prstGeom>
              <a:effectLst>
                <a:softEdge rad="12700"/>
              </a:effectLst>
            </p:spPr>
          </p:pic>
          <p:pic>
            <p:nvPicPr>
              <p:cNvPr id="60" name="図 59" descr="マグカップ, オレンジ が含まれている画像&#10;&#10;自動的に生成された説明">
                <a:extLst>
                  <a:ext uri="{FF2B5EF4-FFF2-40B4-BE49-F238E27FC236}">
                    <a16:creationId xmlns:a16="http://schemas.microsoft.com/office/drawing/2014/main" id="{17AE6AEF-622C-49DB-92F7-AAAAD4F55F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44611" y="4746729"/>
                <a:ext cx="372701" cy="500269"/>
              </a:xfrm>
              <a:prstGeom prst="rect">
                <a:avLst/>
              </a:prstGeom>
            </p:spPr>
          </p:pic>
          <p:pic>
            <p:nvPicPr>
              <p:cNvPr id="61" name="図 60" descr="マグカップ, オレンジ が含まれている画像&#10;&#10;自動的に生成された説明">
                <a:extLst>
                  <a:ext uri="{FF2B5EF4-FFF2-40B4-BE49-F238E27FC236}">
                    <a16:creationId xmlns:a16="http://schemas.microsoft.com/office/drawing/2014/main" id="{A9A71E95-3936-44E0-8EFE-F41EADC73C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203" y="1343392"/>
                <a:ext cx="373465" cy="501295"/>
              </a:xfrm>
              <a:prstGeom prst="rect">
                <a:avLst/>
              </a:prstGeom>
            </p:spPr>
          </p:pic>
          <p:pic>
            <p:nvPicPr>
              <p:cNvPr id="62" name="図 61" descr="挿絵 が含まれている画像&#10;&#10;自動的に生成された説明">
                <a:extLst>
                  <a:ext uri="{FF2B5EF4-FFF2-40B4-BE49-F238E27FC236}">
                    <a16:creationId xmlns:a16="http://schemas.microsoft.com/office/drawing/2014/main" id="{D1861C86-A792-4068-97D8-8129A77E3F02}"/>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6200000">
                <a:off x="4250566" y="3812594"/>
                <a:ext cx="255511" cy="445505"/>
              </a:xfrm>
              <a:prstGeom prst="rect">
                <a:avLst/>
              </a:prstGeom>
              <a:effectLst>
                <a:softEdge rad="12700"/>
              </a:effectLst>
            </p:spPr>
          </p:pic>
          <p:pic>
            <p:nvPicPr>
              <p:cNvPr id="63" name="図 62" descr="挿絵 が含まれている画像&#10;&#10;自動的に生成された説明">
                <a:extLst>
                  <a:ext uri="{FF2B5EF4-FFF2-40B4-BE49-F238E27FC236}">
                    <a16:creationId xmlns:a16="http://schemas.microsoft.com/office/drawing/2014/main" id="{E35C2BEE-8DEF-468D-9558-56BF4103BF66}"/>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5400000">
                <a:off x="3762886" y="3434642"/>
                <a:ext cx="255511" cy="445505"/>
              </a:xfrm>
              <a:prstGeom prst="rect">
                <a:avLst/>
              </a:prstGeom>
              <a:effectLst>
                <a:softEdge rad="12700"/>
              </a:effectLst>
            </p:spPr>
          </p:pic>
          <p:pic>
            <p:nvPicPr>
              <p:cNvPr id="70" name="図 69" descr="挿絵 が含まれている画像&#10;&#10;自動的に生成された説明">
                <a:extLst>
                  <a:ext uri="{FF2B5EF4-FFF2-40B4-BE49-F238E27FC236}">
                    <a16:creationId xmlns:a16="http://schemas.microsoft.com/office/drawing/2014/main" id="{9F21EA02-C452-49D1-A1F5-9DBEDF63D4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83954" y="2678309"/>
                <a:ext cx="255511" cy="445505"/>
              </a:xfrm>
              <a:prstGeom prst="rect">
                <a:avLst/>
              </a:prstGeom>
            </p:spPr>
          </p:pic>
          <p:sp>
            <p:nvSpPr>
              <p:cNvPr id="71" name="楕円 70">
                <a:extLst>
                  <a:ext uri="{FF2B5EF4-FFF2-40B4-BE49-F238E27FC236}">
                    <a16:creationId xmlns:a16="http://schemas.microsoft.com/office/drawing/2014/main" id="{6FB29816-DCF5-4C44-9755-2D7E5DD1546B}"/>
                  </a:ext>
                </a:extLst>
              </p:cNvPr>
              <p:cNvSpPr/>
              <p:nvPr/>
            </p:nvSpPr>
            <p:spPr>
              <a:xfrm>
                <a:off x="5091372" y="2590271"/>
                <a:ext cx="648722"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EE433620-8D21-4BF7-837C-1418870A3531}"/>
                  </a:ext>
                </a:extLst>
              </p:cNvPr>
              <p:cNvSpPr/>
              <p:nvPr/>
            </p:nvSpPr>
            <p:spPr>
              <a:xfrm>
                <a:off x="5125785" y="3765226"/>
                <a:ext cx="648722"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74" name="図 73" descr="挿絵 が含まれている画像&#10;&#10;自動的に生成された説明">
                <a:extLst>
                  <a:ext uri="{FF2B5EF4-FFF2-40B4-BE49-F238E27FC236}">
                    <a16:creationId xmlns:a16="http://schemas.microsoft.com/office/drawing/2014/main" id="{DF6A1C8E-53DC-48EA-B0B4-FE36285694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79038" y="2004799"/>
                <a:ext cx="255511" cy="445505"/>
              </a:xfrm>
              <a:prstGeom prst="rect">
                <a:avLst/>
              </a:prstGeom>
            </p:spPr>
          </p:pic>
          <p:sp>
            <p:nvSpPr>
              <p:cNvPr id="77" name="正方形/長方形 76">
                <a:extLst>
                  <a:ext uri="{FF2B5EF4-FFF2-40B4-BE49-F238E27FC236}">
                    <a16:creationId xmlns:a16="http://schemas.microsoft.com/office/drawing/2014/main" id="{8524734C-92FA-43A4-B29D-12E80ACF96E1}"/>
                  </a:ext>
                </a:extLst>
              </p:cNvPr>
              <p:cNvSpPr/>
              <p:nvPr/>
            </p:nvSpPr>
            <p:spPr>
              <a:xfrm>
                <a:off x="5719166" y="3968505"/>
                <a:ext cx="1397444"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SPゴシック"/>
                  </a:rPr>
                  <a:t>SI</a:t>
                </a:r>
                <a:r>
                  <a:rPr kumimoji="1" lang="en-US" altLang="ja-JP">
                    <a:solidFill>
                      <a:schemeClr val="tx1"/>
                    </a:solidFill>
                    <a:latin typeface="MSPゴシック"/>
                  </a:rPr>
                  <a:t>GO</a:t>
                </a:r>
                <a:r>
                  <a:rPr kumimoji="1" lang="ja-JP" altLang="en-US">
                    <a:solidFill>
                      <a:schemeClr val="tx1"/>
                    </a:solidFill>
                    <a:latin typeface="MSPゴシック"/>
                  </a:rPr>
                  <a:t>の選択</a:t>
                </a:r>
              </a:p>
            </p:txBody>
          </p:sp>
          <p:sp>
            <p:nvSpPr>
              <p:cNvPr id="78" name="正方形/長方形 77">
                <a:extLst>
                  <a:ext uri="{FF2B5EF4-FFF2-40B4-BE49-F238E27FC236}">
                    <a16:creationId xmlns:a16="http://schemas.microsoft.com/office/drawing/2014/main" id="{8EA9BA1A-B2E9-40F0-9A75-29095526F5EB}"/>
                  </a:ext>
                </a:extLst>
              </p:cNvPr>
              <p:cNvSpPr/>
              <p:nvPr/>
            </p:nvSpPr>
            <p:spPr>
              <a:xfrm>
                <a:off x="5690932" y="2695228"/>
                <a:ext cx="1410929"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SPゴシック"/>
                  </a:rPr>
                  <a:t>LSGO</a:t>
                </a:r>
                <a:r>
                  <a:rPr kumimoji="1" lang="ja-JP" altLang="en-US">
                    <a:solidFill>
                      <a:schemeClr val="tx1"/>
                    </a:solidFill>
                    <a:latin typeface="MSPゴシック"/>
                  </a:rPr>
                  <a:t>の選択</a:t>
                </a:r>
              </a:p>
            </p:txBody>
          </p:sp>
          <p:cxnSp>
            <p:nvCxnSpPr>
              <p:cNvPr id="79" name="直線矢印コネクタ 78">
                <a:extLst>
                  <a:ext uri="{FF2B5EF4-FFF2-40B4-BE49-F238E27FC236}">
                    <a16:creationId xmlns:a16="http://schemas.microsoft.com/office/drawing/2014/main" id="{3FD8ABD0-C766-41D0-9774-F9661FFFC376}"/>
                  </a:ext>
                </a:extLst>
              </p:cNvPr>
              <p:cNvCxnSpPr>
                <a:cxnSpLocks/>
              </p:cNvCxnSpPr>
              <p:nvPr/>
            </p:nvCxnSpPr>
            <p:spPr>
              <a:xfrm flipH="1" flipV="1">
                <a:off x="4166933" y="3717393"/>
                <a:ext cx="855407" cy="176983"/>
              </a:xfrm>
              <a:prstGeom prst="straightConnector1">
                <a:avLst/>
              </a:prstGeom>
              <a:ln w="444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1AA980C-4DE2-4226-BE50-9FB14707676A}"/>
                  </a:ext>
                </a:extLst>
              </p:cNvPr>
              <p:cNvCxnSpPr>
                <a:cxnSpLocks/>
              </p:cNvCxnSpPr>
              <p:nvPr/>
            </p:nvCxnSpPr>
            <p:spPr>
              <a:xfrm flipH="1">
                <a:off x="4186597" y="2945564"/>
                <a:ext cx="919318" cy="417868"/>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3" name="フローチャート: 和接合 82">
                <a:extLst>
                  <a:ext uri="{FF2B5EF4-FFF2-40B4-BE49-F238E27FC236}">
                    <a16:creationId xmlns:a16="http://schemas.microsoft.com/office/drawing/2014/main" id="{31F86DC6-55F6-4A80-89C7-65F1A734263C}"/>
                  </a:ext>
                </a:extLst>
              </p:cNvPr>
              <p:cNvSpPr/>
              <p:nvPr/>
            </p:nvSpPr>
            <p:spPr>
              <a:xfrm>
                <a:off x="4566177" y="2997303"/>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99" name="正方形/長方形 98">
              <a:extLst>
                <a:ext uri="{FF2B5EF4-FFF2-40B4-BE49-F238E27FC236}">
                  <a16:creationId xmlns:a16="http://schemas.microsoft.com/office/drawing/2014/main" id="{91A1D417-BA56-4E0D-8CD7-220CF265D79B}"/>
                </a:ext>
              </a:extLst>
            </p:cNvPr>
            <p:cNvSpPr/>
            <p:nvPr/>
          </p:nvSpPr>
          <p:spPr>
            <a:xfrm>
              <a:off x="2106283" y="3657082"/>
              <a:ext cx="3019647" cy="903767"/>
            </a:xfrm>
            <a:prstGeom prst="rect">
              <a:avLst/>
            </a:prstGeom>
            <a:solidFill>
              <a:srgbClr val="C00000">
                <a:alpha val="19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7E74FD0F-F6D3-4777-92C7-75BEEB2CCC30}"/>
              </a:ext>
            </a:extLst>
          </p:cNvPr>
          <p:cNvGrpSpPr/>
          <p:nvPr/>
        </p:nvGrpSpPr>
        <p:grpSpPr>
          <a:xfrm>
            <a:off x="384867" y="957195"/>
            <a:ext cx="7276321" cy="5357107"/>
            <a:chOff x="5137471" y="1132902"/>
            <a:chExt cx="6771686" cy="5054643"/>
          </a:xfrm>
        </p:grpSpPr>
        <p:sp>
          <p:nvSpPr>
            <p:cNvPr id="12" name="テキスト ボックス 11">
              <a:extLst>
                <a:ext uri="{FF2B5EF4-FFF2-40B4-BE49-F238E27FC236}">
                  <a16:creationId xmlns:a16="http://schemas.microsoft.com/office/drawing/2014/main" id="{D95E6104-17F3-4201-9DEA-B3B7DD34EFE2}"/>
                </a:ext>
              </a:extLst>
            </p:cNvPr>
            <p:cNvSpPr txBox="1"/>
            <p:nvPr/>
          </p:nvSpPr>
          <p:spPr>
            <a:xfrm>
              <a:off x="7883884" y="1531549"/>
              <a:ext cx="3692441" cy="1521827"/>
            </a:xfrm>
            <a:prstGeom prst="rect">
              <a:avLst/>
            </a:prstGeom>
            <a:noFill/>
          </p:spPr>
          <p:txBody>
            <a:bodyPr wrap="square" rtlCol="0">
              <a:spAutoFit/>
            </a:bodyPr>
            <a:lstStyle/>
            <a:p>
              <a:pPr marL="285750" indent="-285750">
                <a:lnSpc>
                  <a:spcPct val="150000"/>
                </a:lnSpc>
                <a:buFontTx/>
                <a:buChar char="-"/>
              </a:pPr>
              <a:r>
                <a:rPr lang="ja-JP" altLang="en-US" sz="1600">
                  <a:solidFill>
                    <a:schemeClr val="accent5">
                      <a:lumMod val="75000"/>
                    </a:schemeClr>
                  </a:solidFill>
                </a:rPr>
                <a:t>建物が多い環境</a:t>
              </a:r>
              <a:r>
                <a:rPr lang="ja-JP" altLang="en-US" sz="1600"/>
                <a:t>ではエンドツーエンド遅延が減少した　</a:t>
              </a:r>
              <a:endParaRPr lang="en-US" altLang="ja-JP" sz="1600"/>
            </a:p>
            <a:p>
              <a:pPr marL="285750" indent="-285750">
                <a:lnSpc>
                  <a:spcPct val="150000"/>
                </a:lnSpc>
                <a:buFontTx/>
                <a:buChar char="-"/>
              </a:pPr>
              <a:r>
                <a:rPr lang="ja-JP" altLang="en-US" sz="1600">
                  <a:solidFill>
                    <a:schemeClr val="accent5">
                      <a:lumMod val="75000"/>
                    </a:schemeClr>
                  </a:solidFill>
                </a:rPr>
                <a:t>建物が少ない環境</a:t>
              </a:r>
              <a:r>
                <a:rPr lang="ja-JP" altLang="en-US" sz="1600"/>
                <a:t>ではエンドツーエンド遅延が増加した</a:t>
              </a:r>
              <a:endParaRPr lang="en-US" altLang="ja-JP" sz="1600"/>
            </a:p>
          </p:txBody>
        </p:sp>
        <p:sp>
          <p:nvSpPr>
            <p:cNvPr id="15" name="正方形/長方形 14">
              <a:extLst>
                <a:ext uri="{FF2B5EF4-FFF2-40B4-BE49-F238E27FC236}">
                  <a16:creationId xmlns:a16="http://schemas.microsoft.com/office/drawing/2014/main" id="{F79096F1-DC96-443F-8643-B8615601092E}"/>
                </a:ext>
              </a:extLst>
            </p:cNvPr>
            <p:cNvSpPr/>
            <p:nvPr/>
          </p:nvSpPr>
          <p:spPr>
            <a:xfrm>
              <a:off x="8115750" y="314957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考察</a:t>
              </a:r>
            </a:p>
          </p:txBody>
        </p:sp>
        <p:sp>
          <p:nvSpPr>
            <p:cNvPr id="87" name="楕円 86">
              <a:extLst>
                <a:ext uri="{FF2B5EF4-FFF2-40B4-BE49-F238E27FC236}">
                  <a16:creationId xmlns:a16="http://schemas.microsoft.com/office/drawing/2014/main" id="{6D41C9AE-F592-4D7F-A44E-79C5763D0BB8}"/>
                </a:ext>
              </a:extLst>
            </p:cNvPr>
            <p:cNvSpPr/>
            <p:nvPr/>
          </p:nvSpPr>
          <p:spPr>
            <a:xfrm>
              <a:off x="5306654" y="2011769"/>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2BD00E22-C981-45AC-A6C5-C68BBD0E7F00}"/>
                </a:ext>
              </a:extLst>
            </p:cNvPr>
            <p:cNvSpPr txBox="1"/>
            <p:nvPr/>
          </p:nvSpPr>
          <p:spPr>
            <a:xfrm>
              <a:off x="5674137" y="1682627"/>
              <a:ext cx="711572" cy="413831"/>
            </a:xfrm>
            <a:prstGeom prst="rect">
              <a:avLst/>
            </a:prstGeom>
            <a:noFill/>
          </p:spPr>
          <p:txBody>
            <a:bodyPr wrap="square" rtlCol="0">
              <a:spAutoFit/>
            </a:bodyPr>
            <a:lstStyle/>
            <a:p>
              <a:pPr>
                <a:lnSpc>
                  <a:spcPct val="150000"/>
                </a:lnSpc>
              </a:pPr>
              <a:r>
                <a:rPr lang="ja-JP" altLang="en-US" sz="1600">
                  <a:solidFill>
                    <a:srgbClr val="C00000"/>
                  </a:solidFill>
                </a:rPr>
                <a:t>増加</a:t>
              </a:r>
              <a:endParaRPr lang="en-US" altLang="ja-JP" sz="1600">
                <a:solidFill>
                  <a:srgbClr val="C00000"/>
                </a:solidFill>
              </a:endParaRPr>
            </a:p>
          </p:txBody>
        </p:sp>
        <p:cxnSp>
          <p:nvCxnSpPr>
            <p:cNvPr id="96" name="直線矢印コネクタ 95">
              <a:extLst>
                <a:ext uri="{FF2B5EF4-FFF2-40B4-BE49-F238E27FC236}">
                  <a16:creationId xmlns:a16="http://schemas.microsoft.com/office/drawing/2014/main" id="{409150B5-D046-4BD8-AB19-03D4DE1DA7E8}"/>
                </a:ext>
              </a:extLst>
            </p:cNvPr>
            <p:cNvCxnSpPr>
              <a:cxnSpLocks/>
            </p:cNvCxnSpPr>
            <p:nvPr/>
          </p:nvCxnSpPr>
          <p:spPr>
            <a:xfrm flipH="1" flipV="1">
              <a:off x="5415173" y="1774607"/>
              <a:ext cx="403123" cy="344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F641596D-AEF3-4FAB-8585-ABF67383EA1F}"/>
                </a:ext>
              </a:extLst>
            </p:cNvPr>
            <p:cNvGrpSpPr/>
            <p:nvPr/>
          </p:nvGrpSpPr>
          <p:grpSpPr>
            <a:xfrm>
              <a:off x="5137471" y="1132902"/>
              <a:ext cx="6771686" cy="5054643"/>
              <a:chOff x="958185" y="952752"/>
              <a:chExt cx="6322143" cy="4764818"/>
            </a:xfrm>
          </p:grpSpPr>
          <p:sp>
            <p:nvSpPr>
              <p:cNvPr id="101" name="テキスト ボックス 100">
                <a:extLst>
                  <a:ext uri="{FF2B5EF4-FFF2-40B4-BE49-F238E27FC236}">
                    <a16:creationId xmlns:a16="http://schemas.microsoft.com/office/drawing/2014/main" id="{D4017CC1-43DA-4906-BA03-685182BDED4D}"/>
                  </a:ext>
                </a:extLst>
              </p:cNvPr>
              <p:cNvSpPr txBox="1"/>
              <p:nvPr/>
            </p:nvSpPr>
            <p:spPr>
              <a:xfrm>
                <a:off x="5018691" y="1203476"/>
                <a:ext cx="711572" cy="413831"/>
              </a:xfrm>
              <a:prstGeom prst="rect">
                <a:avLst/>
              </a:prstGeom>
              <a:noFill/>
            </p:spPr>
            <p:txBody>
              <a:bodyPr wrap="square" rtlCol="0">
                <a:spAutoFit/>
              </a:bodyPr>
              <a:lstStyle/>
              <a:p>
                <a:pPr>
                  <a:lnSpc>
                    <a:spcPct val="150000"/>
                  </a:lnSpc>
                </a:pPr>
                <a:r>
                  <a:rPr lang="ja-JP" altLang="en-US" sz="1600">
                    <a:solidFill>
                      <a:srgbClr val="C00000"/>
                    </a:solidFill>
                  </a:rPr>
                  <a:t>減少</a:t>
                </a:r>
                <a:endParaRPr lang="en-US" altLang="ja-JP" sz="1600">
                  <a:solidFill>
                    <a:srgbClr val="C00000"/>
                  </a:solidFill>
                </a:endParaRPr>
              </a:p>
            </p:txBody>
          </p:sp>
          <p:sp>
            <p:nvSpPr>
              <p:cNvPr id="102" name="楕円 101">
                <a:extLst>
                  <a:ext uri="{FF2B5EF4-FFF2-40B4-BE49-F238E27FC236}">
                    <a16:creationId xmlns:a16="http://schemas.microsoft.com/office/drawing/2014/main" id="{0919E5CE-7A42-41B4-861A-89F2A60ABDBA}"/>
                  </a:ext>
                </a:extLst>
              </p:cNvPr>
              <p:cNvSpPr/>
              <p:nvPr/>
            </p:nvSpPr>
            <p:spPr>
              <a:xfrm>
                <a:off x="5091373" y="1774194"/>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3" name="楕円 102">
                <a:extLst>
                  <a:ext uri="{FF2B5EF4-FFF2-40B4-BE49-F238E27FC236}">
                    <a16:creationId xmlns:a16="http://schemas.microsoft.com/office/drawing/2014/main" id="{F3FF44C3-7D1F-40CE-BAF4-0240F31BF466}"/>
                  </a:ext>
                </a:extLst>
              </p:cNvPr>
              <p:cNvSpPr/>
              <p:nvPr/>
            </p:nvSpPr>
            <p:spPr>
              <a:xfrm>
                <a:off x="3572289" y="1592296"/>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04" name="直線矢印コネクタ 103">
                <a:extLst>
                  <a:ext uri="{FF2B5EF4-FFF2-40B4-BE49-F238E27FC236}">
                    <a16:creationId xmlns:a16="http://schemas.microsoft.com/office/drawing/2014/main" id="{DD4CC2FA-61EE-4A1A-9361-9CA45AE812D8}"/>
                  </a:ext>
                </a:extLst>
              </p:cNvPr>
              <p:cNvCxnSpPr>
                <a:cxnSpLocks/>
              </p:cNvCxnSpPr>
              <p:nvPr/>
            </p:nvCxnSpPr>
            <p:spPr>
              <a:xfrm flipV="1">
                <a:off x="3601579" y="1367484"/>
                <a:ext cx="545689" cy="1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FAE6315A-3A1A-4ADC-ABC4-3577C7B16CC8}"/>
                  </a:ext>
                </a:extLst>
              </p:cNvPr>
              <p:cNvSpPr txBox="1"/>
              <p:nvPr/>
            </p:nvSpPr>
            <p:spPr>
              <a:xfrm>
                <a:off x="3548768" y="952752"/>
                <a:ext cx="711572" cy="413831"/>
              </a:xfrm>
              <a:prstGeom prst="rect">
                <a:avLst/>
              </a:prstGeom>
              <a:noFill/>
            </p:spPr>
            <p:txBody>
              <a:bodyPr wrap="square" rtlCol="0">
                <a:spAutoFit/>
              </a:bodyPr>
              <a:lstStyle/>
              <a:p>
                <a:pPr>
                  <a:lnSpc>
                    <a:spcPct val="150000"/>
                  </a:lnSpc>
                </a:pPr>
                <a:r>
                  <a:rPr lang="ja-JP" altLang="en-US" sz="1600">
                    <a:solidFill>
                      <a:srgbClr val="C00000"/>
                    </a:solidFill>
                  </a:rPr>
                  <a:t>増加　</a:t>
                </a:r>
                <a:endParaRPr lang="en-US" altLang="ja-JP" sz="1600">
                  <a:solidFill>
                    <a:srgbClr val="C00000"/>
                  </a:solidFill>
                </a:endParaRPr>
              </a:p>
            </p:txBody>
          </p:sp>
          <p:cxnSp>
            <p:nvCxnSpPr>
              <p:cNvPr id="106" name="直線矢印コネクタ 105">
                <a:extLst>
                  <a:ext uri="{FF2B5EF4-FFF2-40B4-BE49-F238E27FC236}">
                    <a16:creationId xmlns:a16="http://schemas.microsoft.com/office/drawing/2014/main" id="{4D00D536-48A8-4B70-B5C9-4963D1246AE8}"/>
                  </a:ext>
                </a:extLst>
              </p:cNvPr>
              <p:cNvCxnSpPr>
                <a:cxnSpLocks/>
              </p:cNvCxnSpPr>
              <p:nvPr/>
            </p:nvCxnSpPr>
            <p:spPr>
              <a:xfrm>
                <a:off x="5051838" y="1583794"/>
                <a:ext cx="530940" cy="285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 name="正方形/長方形 106">
                <a:extLst>
                  <a:ext uri="{FF2B5EF4-FFF2-40B4-BE49-F238E27FC236}">
                    <a16:creationId xmlns:a16="http://schemas.microsoft.com/office/drawing/2014/main" id="{D08129ED-DE1B-4FF4-9EC8-8C48EC6CA396}"/>
                  </a:ext>
                </a:extLst>
              </p:cNvPr>
              <p:cNvSpPr/>
              <p:nvPr/>
            </p:nvSpPr>
            <p:spPr>
              <a:xfrm>
                <a:off x="958185" y="1027583"/>
                <a:ext cx="6322143" cy="46899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8" name="直線コネクタ 107">
                <a:extLst>
                  <a:ext uri="{FF2B5EF4-FFF2-40B4-BE49-F238E27FC236}">
                    <a16:creationId xmlns:a16="http://schemas.microsoft.com/office/drawing/2014/main" id="{2B9617F2-610B-4D6B-AA7D-A395614879CD}"/>
                  </a:ext>
                </a:extLst>
              </p:cNvPr>
              <p:cNvCxnSpPr>
                <a:cxnSpLocks/>
              </p:cNvCxnSpPr>
              <p:nvPr/>
            </p:nvCxnSpPr>
            <p:spPr>
              <a:xfrm>
                <a:off x="1148429" y="4173754"/>
                <a:ext cx="5152103"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21290816-666B-4F36-BA99-4FDC0872DC90}"/>
                  </a:ext>
                </a:extLst>
              </p:cNvPr>
              <p:cNvCxnSpPr>
                <a:cxnSpLocks/>
              </p:cNvCxnSpPr>
              <p:nvPr/>
            </p:nvCxnSpPr>
            <p:spPr>
              <a:xfrm>
                <a:off x="5361888" y="1898429"/>
                <a:ext cx="0" cy="3628103"/>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C6CD07EA-B8DB-4014-9EBD-184211B1D26F}"/>
                  </a:ext>
                </a:extLst>
              </p:cNvPr>
              <p:cNvSpPr/>
              <p:nvPr/>
            </p:nvSpPr>
            <p:spPr>
              <a:xfrm rot="16200000">
                <a:off x="3834227" y="3315861"/>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3B45D112-6492-44E5-B433-E5A780505A89}"/>
                  </a:ext>
                </a:extLst>
              </p:cNvPr>
              <p:cNvSpPr/>
              <p:nvPr/>
            </p:nvSpPr>
            <p:spPr>
              <a:xfrm>
                <a:off x="2008751" y="3493277"/>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D1C4D371-9139-48E4-930A-953042C2C52D}"/>
                  </a:ext>
                </a:extLst>
              </p:cNvPr>
              <p:cNvSpPr/>
              <p:nvPr/>
            </p:nvSpPr>
            <p:spPr>
              <a:xfrm>
                <a:off x="2861256" y="2036603"/>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114" name="図 113" descr="挿絵 が含まれている画像&#10;&#10;自動的に生成された説明">
                <a:extLst>
                  <a:ext uri="{FF2B5EF4-FFF2-40B4-BE49-F238E27FC236}">
                    <a16:creationId xmlns:a16="http://schemas.microsoft.com/office/drawing/2014/main" id="{20170D94-2C85-470E-9776-7F4FB2E24AED}"/>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6200000">
                <a:off x="2415670" y="3806498"/>
                <a:ext cx="255511" cy="445505"/>
              </a:xfrm>
              <a:prstGeom prst="rect">
                <a:avLst/>
              </a:prstGeom>
              <a:effectLst>
                <a:softEdge rad="12700"/>
              </a:effectLst>
            </p:spPr>
          </p:pic>
          <p:cxnSp>
            <p:nvCxnSpPr>
              <p:cNvPr id="115" name="直線コネクタ 114">
                <a:extLst>
                  <a:ext uri="{FF2B5EF4-FFF2-40B4-BE49-F238E27FC236}">
                    <a16:creationId xmlns:a16="http://schemas.microsoft.com/office/drawing/2014/main" id="{9B26412B-6B44-4A99-99B8-89FA0F1B3BAC}"/>
                  </a:ext>
                </a:extLst>
              </p:cNvPr>
              <p:cNvCxnSpPr>
                <a:cxnSpLocks/>
              </p:cNvCxnSpPr>
              <p:nvPr/>
            </p:nvCxnSpPr>
            <p:spPr>
              <a:xfrm>
                <a:off x="2048080" y="3852732"/>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78255566-264C-4777-AFFE-428B761F62B2}"/>
                  </a:ext>
                </a:extLst>
              </p:cNvPr>
              <p:cNvSpPr/>
              <p:nvPr/>
            </p:nvSpPr>
            <p:spPr>
              <a:xfrm>
                <a:off x="1220439" y="3511206"/>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7F6028EF-5B0E-4131-8B09-006617AABBC0}"/>
                  </a:ext>
                </a:extLst>
              </p:cNvPr>
              <p:cNvSpPr/>
              <p:nvPr/>
            </p:nvSpPr>
            <p:spPr>
              <a:xfrm rot="16200000">
                <a:off x="-587830" y="3043015"/>
                <a:ext cx="4399934"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F15762-2AFD-41A8-8CE2-7DAEA6D60AA9}"/>
                  </a:ext>
                </a:extLst>
              </p:cNvPr>
              <p:cNvSpPr/>
              <p:nvPr/>
            </p:nvSpPr>
            <p:spPr>
              <a:xfrm>
                <a:off x="5256580" y="3486626"/>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 name="直線コネクタ 118">
                <a:extLst>
                  <a:ext uri="{FF2B5EF4-FFF2-40B4-BE49-F238E27FC236}">
                    <a16:creationId xmlns:a16="http://schemas.microsoft.com/office/drawing/2014/main" id="{522FC95E-C690-4AE9-8D9E-65560AF215C0}"/>
                  </a:ext>
                </a:extLst>
              </p:cNvPr>
              <p:cNvCxnSpPr>
                <a:cxnSpLocks/>
                <a:stCxn id="117" idx="1"/>
                <a:endCxn id="117" idx="3"/>
              </p:cNvCxnSpPr>
              <p:nvPr/>
            </p:nvCxnSpPr>
            <p:spPr>
              <a:xfrm flipV="1">
                <a:off x="1612137" y="1249496"/>
                <a:ext cx="0" cy="4399934"/>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11F8C236-8F4D-4838-944B-6F4E60E2D699}"/>
                  </a:ext>
                </a:extLst>
              </p:cNvPr>
              <p:cNvSpPr/>
              <p:nvPr/>
            </p:nvSpPr>
            <p:spPr>
              <a:xfrm>
                <a:off x="1259767" y="3471877"/>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1" name="図 120" descr="挿絵 が含まれている画像&#10;&#10;自動的に生成された説明">
                <a:extLst>
                  <a:ext uri="{FF2B5EF4-FFF2-40B4-BE49-F238E27FC236}">
                    <a16:creationId xmlns:a16="http://schemas.microsoft.com/office/drawing/2014/main" id="{8F9A2A59-194D-400A-95DD-C42F7E7CFC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8657636">
                <a:off x="5308536" y="3853264"/>
                <a:ext cx="255511" cy="445505"/>
              </a:xfrm>
              <a:prstGeom prst="rect">
                <a:avLst/>
              </a:prstGeom>
            </p:spPr>
          </p:pic>
          <p:sp>
            <p:nvSpPr>
              <p:cNvPr id="122" name="正方形/長方形 121">
                <a:extLst>
                  <a:ext uri="{FF2B5EF4-FFF2-40B4-BE49-F238E27FC236}">
                    <a16:creationId xmlns:a16="http://schemas.microsoft.com/office/drawing/2014/main" id="{B2046EA9-F6F2-4BB5-A17D-6FED61381580}"/>
                  </a:ext>
                </a:extLst>
              </p:cNvPr>
              <p:cNvSpPr/>
              <p:nvPr/>
            </p:nvSpPr>
            <p:spPr>
              <a:xfrm>
                <a:off x="5566766" y="5182789"/>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送信ノード</a:t>
                </a:r>
                <a:endParaRPr kumimoji="1" lang="ja-JP" altLang="en-US">
                  <a:solidFill>
                    <a:schemeClr val="tx1"/>
                  </a:solidFill>
                  <a:latin typeface="MSPゴシック"/>
                </a:endParaRPr>
              </a:p>
            </p:txBody>
          </p:sp>
          <p:sp>
            <p:nvSpPr>
              <p:cNvPr id="123" name="正方形/長方形 122">
                <a:extLst>
                  <a:ext uri="{FF2B5EF4-FFF2-40B4-BE49-F238E27FC236}">
                    <a16:creationId xmlns:a16="http://schemas.microsoft.com/office/drawing/2014/main" id="{156AB2A0-9094-40A7-94DB-5B6011DC3443}"/>
                  </a:ext>
                </a:extLst>
              </p:cNvPr>
              <p:cNvSpPr/>
              <p:nvPr/>
            </p:nvSpPr>
            <p:spPr>
              <a:xfrm>
                <a:off x="1575167" y="1460688"/>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宛先ノード</a:t>
                </a:r>
                <a:endParaRPr kumimoji="1" lang="ja-JP" altLang="en-US">
                  <a:solidFill>
                    <a:schemeClr val="tx1"/>
                  </a:solidFill>
                  <a:latin typeface="MSPゴシック"/>
                </a:endParaRPr>
              </a:p>
            </p:txBody>
          </p:sp>
          <p:pic>
            <p:nvPicPr>
              <p:cNvPr id="124" name="図 123" descr="挿絵 が含まれている画像&#10;&#10;自動的に生成された説明">
                <a:extLst>
                  <a:ext uri="{FF2B5EF4-FFF2-40B4-BE49-F238E27FC236}">
                    <a16:creationId xmlns:a16="http://schemas.microsoft.com/office/drawing/2014/main" id="{6A40385F-75DF-4B1F-B244-775442E12C17}"/>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8714909">
                <a:off x="1569428" y="3686523"/>
                <a:ext cx="255511" cy="445505"/>
              </a:xfrm>
              <a:prstGeom prst="rect">
                <a:avLst/>
              </a:prstGeom>
              <a:effectLst>
                <a:softEdge rad="12700"/>
              </a:effectLst>
            </p:spPr>
          </p:pic>
          <p:pic>
            <p:nvPicPr>
              <p:cNvPr id="125" name="図 124" descr="挿絵 が含まれている画像&#10;&#10;自動的に生成された説明">
                <a:extLst>
                  <a:ext uri="{FF2B5EF4-FFF2-40B4-BE49-F238E27FC236}">
                    <a16:creationId xmlns:a16="http://schemas.microsoft.com/office/drawing/2014/main" id="{270D22A2-914E-42E8-B573-081D1A488A6E}"/>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a:off x="1254900" y="2564599"/>
                <a:ext cx="255511" cy="445505"/>
              </a:xfrm>
              <a:prstGeom prst="rect">
                <a:avLst/>
              </a:prstGeom>
              <a:effectLst>
                <a:softEdge rad="12700"/>
              </a:effectLst>
            </p:spPr>
          </p:pic>
          <p:pic>
            <p:nvPicPr>
              <p:cNvPr id="126" name="図 125" descr="挿絵 が含まれている画像&#10;&#10;自動的に生成された説明">
                <a:extLst>
                  <a:ext uri="{FF2B5EF4-FFF2-40B4-BE49-F238E27FC236}">
                    <a16:creationId xmlns:a16="http://schemas.microsoft.com/office/drawing/2014/main" id="{B3478842-11B3-4142-8426-AD233BFD15B8}"/>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0800000">
                <a:off x="1708857" y="2094428"/>
                <a:ext cx="255511" cy="445505"/>
              </a:xfrm>
              <a:prstGeom prst="rect">
                <a:avLst/>
              </a:prstGeom>
              <a:effectLst>
                <a:softEdge rad="12700"/>
              </a:effectLst>
            </p:spPr>
          </p:pic>
          <p:pic>
            <p:nvPicPr>
              <p:cNvPr id="127" name="図 126" descr="マグカップ, オレンジ が含まれている画像&#10;&#10;自動的に生成された説明">
                <a:extLst>
                  <a:ext uri="{FF2B5EF4-FFF2-40B4-BE49-F238E27FC236}">
                    <a16:creationId xmlns:a16="http://schemas.microsoft.com/office/drawing/2014/main" id="{3610F58A-598A-496B-AFB7-6CCD2D424E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44611" y="4746729"/>
                <a:ext cx="372701" cy="500269"/>
              </a:xfrm>
              <a:prstGeom prst="rect">
                <a:avLst/>
              </a:prstGeom>
            </p:spPr>
          </p:pic>
          <p:pic>
            <p:nvPicPr>
              <p:cNvPr id="128" name="図 127" descr="マグカップ, オレンジ が含まれている画像&#10;&#10;自動的に生成された説明">
                <a:extLst>
                  <a:ext uri="{FF2B5EF4-FFF2-40B4-BE49-F238E27FC236}">
                    <a16:creationId xmlns:a16="http://schemas.microsoft.com/office/drawing/2014/main" id="{0448F28C-BF7E-43C1-87FF-3C4AD460C1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203" y="1343392"/>
                <a:ext cx="373465" cy="501295"/>
              </a:xfrm>
              <a:prstGeom prst="rect">
                <a:avLst/>
              </a:prstGeom>
            </p:spPr>
          </p:pic>
          <p:pic>
            <p:nvPicPr>
              <p:cNvPr id="130" name="図 129" descr="挿絵 が含まれている画像&#10;&#10;自動的に生成された説明">
                <a:extLst>
                  <a:ext uri="{FF2B5EF4-FFF2-40B4-BE49-F238E27FC236}">
                    <a16:creationId xmlns:a16="http://schemas.microsoft.com/office/drawing/2014/main" id="{8A65849E-BE51-44B6-8592-4907D4AA6006}"/>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5400000">
                <a:off x="3356860" y="3434642"/>
                <a:ext cx="255511" cy="445505"/>
              </a:xfrm>
              <a:prstGeom prst="rect">
                <a:avLst/>
              </a:prstGeom>
              <a:effectLst>
                <a:softEdge rad="12700"/>
              </a:effectLst>
            </p:spPr>
          </p:pic>
          <p:pic>
            <p:nvPicPr>
              <p:cNvPr id="131" name="図 130" descr="挿絵 が含まれている画像&#10;&#10;自動的に生成された説明">
                <a:extLst>
                  <a:ext uri="{FF2B5EF4-FFF2-40B4-BE49-F238E27FC236}">
                    <a16:creationId xmlns:a16="http://schemas.microsoft.com/office/drawing/2014/main" id="{FE61E83E-B07A-43FE-9A45-32F0C8733B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3132" y="3014688"/>
                <a:ext cx="255511" cy="445505"/>
              </a:xfrm>
              <a:prstGeom prst="rect">
                <a:avLst/>
              </a:prstGeom>
            </p:spPr>
          </p:pic>
          <p:sp>
            <p:nvSpPr>
              <p:cNvPr id="132" name="楕円 131">
                <a:extLst>
                  <a:ext uri="{FF2B5EF4-FFF2-40B4-BE49-F238E27FC236}">
                    <a16:creationId xmlns:a16="http://schemas.microsoft.com/office/drawing/2014/main" id="{4A4FE277-2869-44C0-AD9A-1F1BF9A16428}"/>
                  </a:ext>
                </a:extLst>
              </p:cNvPr>
              <p:cNvSpPr/>
              <p:nvPr/>
            </p:nvSpPr>
            <p:spPr>
              <a:xfrm>
                <a:off x="3845039" y="3725549"/>
                <a:ext cx="624919"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895F9E50-6AFE-41BC-95EA-1FCDA6E9444B}"/>
                  </a:ext>
                </a:extLst>
              </p:cNvPr>
              <p:cNvSpPr/>
              <p:nvPr/>
            </p:nvSpPr>
            <p:spPr>
              <a:xfrm>
                <a:off x="5125785" y="3765226"/>
                <a:ext cx="648722"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5F53D92C-8479-406E-817D-4C16BD94F6BA}"/>
                  </a:ext>
                </a:extLst>
              </p:cNvPr>
              <p:cNvSpPr/>
              <p:nvPr/>
            </p:nvSpPr>
            <p:spPr>
              <a:xfrm>
                <a:off x="5719166" y="3968505"/>
                <a:ext cx="1397444"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SPゴシック"/>
                  </a:rPr>
                  <a:t>SI</a:t>
                </a:r>
                <a:r>
                  <a:rPr kumimoji="1" lang="en-US" altLang="ja-JP">
                    <a:solidFill>
                      <a:schemeClr val="tx1"/>
                    </a:solidFill>
                    <a:latin typeface="MSPゴシック"/>
                  </a:rPr>
                  <a:t>GO</a:t>
                </a:r>
                <a:r>
                  <a:rPr kumimoji="1" lang="ja-JP" altLang="en-US">
                    <a:solidFill>
                      <a:schemeClr val="tx1"/>
                    </a:solidFill>
                    <a:latin typeface="MSPゴシック"/>
                  </a:rPr>
                  <a:t>の選択</a:t>
                </a:r>
              </a:p>
            </p:txBody>
          </p:sp>
          <p:sp>
            <p:nvSpPr>
              <p:cNvPr id="136" name="正方形/長方形 135">
                <a:extLst>
                  <a:ext uri="{FF2B5EF4-FFF2-40B4-BE49-F238E27FC236}">
                    <a16:creationId xmlns:a16="http://schemas.microsoft.com/office/drawing/2014/main" id="{DB1EAC93-0ED5-4420-A163-CEEFC45C80AA}"/>
                  </a:ext>
                </a:extLst>
              </p:cNvPr>
              <p:cNvSpPr/>
              <p:nvPr/>
            </p:nvSpPr>
            <p:spPr>
              <a:xfrm>
                <a:off x="2817512" y="4450704"/>
                <a:ext cx="1410929"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SPゴシック"/>
                  </a:rPr>
                  <a:t>LSGO</a:t>
                </a:r>
                <a:r>
                  <a:rPr kumimoji="1" lang="ja-JP" altLang="en-US">
                    <a:solidFill>
                      <a:schemeClr val="tx1"/>
                    </a:solidFill>
                    <a:latin typeface="MSPゴシック"/>
                  </a:rPr>
                  <a:t>の選択</a:t>
                </a:r>
              </a:p>
            </p:txBody>
          </p:sp>
        </p:grpSp>
        <p:pic>
          <p:nvPicPr>
            <p:cNvPr id="140" name="図 139" descr="挿絵 が含まれている画像&#10;&#10;自動的に生成された説明">
              <a:extLst>
                <a:ext uri="{FF2B5EF4-FFF2-40B4-BE49-F238E27FC236}">
                  <a16:creationId xmlns:a16="http://schemas.microsoft.com/office/drawing/2014/main" id="{BA50C8F5-7676-4618-86AA-9E8C600205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8406664" y="4197487"/>
              <a:ext cx="273679" cy="472603"/>
            </a:xfrm>
            <a:prstGeom prst="rect">
              <a:avLst/>
            </a:prstGeom>
          </p:spPr>
        </p:pic>
      </p:grpSp>
    </p:spTree>
    <p:extLst>
      <p:ext uri="{BB962C8B-B14F-4D97-AF65-F5344CB8AC3E}">
        <p14:creationId xmlns:p14="http://schemas.microsoft.com/office/powerpoint/2010/main" val="92768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7"/>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4"/>
                                        </p:tgtEl>
                                        <p:attrNameLst>
                                          <p:attrName>style.visibility</p:attrName>
                                        </p:attrNameLst>
                                      </p:cBhvr>
                                      <p:to>
                                        <p:strVal val="visible"/>
                                      </p:to>
                                    </p:set>
                                    <p:animEffect transition="in" filter="fade">
                                      <p:cBhvr>
                                        <p:cTn id="21" dur="500"/>
                                        <p:tgtEl>
                                          <p:spTgt spid="1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1"/>
                                        </p:tgtEl>
                                        <p:attrNameLst>
                                          <p:attrName>style.visibility</p:attrName>
                                        </p:attrNameLst>
                                      </p:cBhvr>
                                      <p:to>
                                        <p:strVal val="visible"/>
                                      </p:to>
                                    </p:set>
                                    <p:animEffect transition="in" filter="fade">
                                      <p:cBhvr>
                                        <p:cTn id="26"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17</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の評価 </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Overhead</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7792994" y="1452891"/>
            <a:ext cx="3976219" cy="413831"/>
          </a:xfrm>
          <a:prstGeom prst="rect">
            <a:avLst/>
          </a:prstGeom>
          <a:noFill/>
        </p:spPr>
        <p:txBody>
          <a:bodyPr wrap="square" rtlCol="0">
            <a:spAutoFit/>
          </a:bodyPr>
          <a:lstStyle/>
          <a:p>
            <a:pPr marL="285750" indent="-285750">
              <a:lnSpc>
                <a:spcPct val="150000"/>
              </a:lnSpc>
              <a:buFontTx/>
              <a:buChar char="-"/>
            </a:pPr>
            <a:r>
              <a:rPr lang="ja-JP" altLang="en-US" sz="1600"/>
              <a:t>建物が多いとき少ないときともに増加した</a:t>
            </a:r>
            <a:endParaRPr lang="en-US" altLang="ja-JP" sz="1600"/>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結果</a:t>
            </a:r>
            <a:endParaRPr kumimoji="1" lang="ja-JP" altLang="en-US">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7916133" y="1918941"/>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658988" y="2343390"/>
            <a:ext cx="4601838" cy="1521827"/>
          </a:xfrm>
          <a:prstGeom prst="rect">
            <a:avLst/>
          </a:prstGeom>
          <a:noFill/>
        </p:spPr>
        <p:txBody>
          <a:bodyPr wrap="square" rtlCol="0">
            <a:spAutoFit/>
          </a:bodyPr>
          <a:lstStyle/>
          <a:p>
            <a:pPr marL="285750" indent="-285750">
              <a:lnSpc>
                <a:spcPct val="150000"/>
              </a:lnSpc>
              <a:buFontTx/>
              <a:buChar char="-"/>
            </a:pPr>
            <a:r>
              <a:rPr lang="ja-JP" altLang="en-US" sz="1600"/>
              <a:t>図のように交差点ノードがパケットを中継した場合複数の異なる道路に存在するノードを候補ノードとして選択する</a:t>
            </a:r>
            <a:endParaRPr lang="en-US" altLang="ja-JP" sz="1600"/>
          </a:p>
          <a:p>
            <a:pPr>
              <a:lnSpc>
                <a:spcPct val="150000"/>
              </a:lnSpc>
            </a:pPr>
            <a:r>
              <a:rPr lang="ja-JP" altLang="en-US" sz="1600"/>
              <a:t>⇒再転送がキャンセルされなくなる可能性が上がる</a:t>
            </a:r>
            <a:endParaRPr lang="en-US" altLang="ja-JP" sz="1600"/>
          </a:p>
        </p:txBody>
      </p:sp>
      <p:grpSp>
        <p:nvGrpSpPr>
          <p:cNvPr id="5" name="グループ化 4">
            <a:extLst>
              <a:ext uri="{FF2B5EF4-FFF2-40B4-BE49-F238E27FC236}">
                <a16:creationId xmlns:a16="http://schemas.microsoft.com/office/drawing/2014/main" id="{AF308960-96C8-489A-9F4E-655CB5EE42A9}"/>
              </a:ext>
            </a:extLst>
          </p:cNvPr>
          <p:cNvGrpSpPr/>
          <p:nvPr/>
        </p:nvGrpSpPr>
        <p:grpSpPr>
          <a:xfrm>
            <a:off x="7482082" y="4011019"/>
            <a:ext cx="1356853" cy="851367"/>
            <a:chOff x="10731909" y="4727711"/>
            <a:chExt cx="1356853" cy="851367"/>
          </a:xfrm>
        </p:grpSpPr>
        <p:cxnSp>
          <p:nvCxnSpPr>
            <p:cNvPr id="42" name="直線矢印コネクタ 41">
              <a:extLst>
                <a:ext uri="{FF2B5EF4-FFF2-40B4-BE49-F238E27FC236}">
                  <a16:creationId xmlns:a16="http://schemas.microsoft.com/office/drawing/2014/main" id="{85ACC4E6-9A34-4CAF-9A12-DA8B89C56663}"/>
                </a:ext>
              </a:extLst>
            </p:cNvPr>
            <p:cNvCxnSpPr>
              <a:cxnSpLocks/>
            </p:cNvCxnSpPr>
            <p:nvPr/>
          </p:nvCxnSpPr>
          <p:spPr>
            <a:xfrm>
              <a:off x="10732980" y="4974003"/>
              <a:ext cx="47579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3CAB0BA-C4EF-4738-BF33-2E041EBDAD92}"/>
                </a:ext>
              </a:extLst>
            </p:cNvPr>
            <p:cNvSpPr txBox="1"/>
            <p:nvPr/>
          </p:nvSpPr>
          <p:spPr>
            <a:xfrm>
              <a:off x="11239709" y="4727711"/>
              <a:ext cx="844137" cy="413831"/>
            </a:xfrm>
            <a:prstGeom prst="rect">
              <a:avLst/>
            </a:prstGeom>
            <a:noFill/>
          </p:spPr>
          <p:txBody>
            <a:bodyPr wrap="square" rtlCol="0">
              <a:spAutoFit/>
            </a:bodyPr>
            <a:lstStyle/>
            <a:p>
              <a:pPr>
                <a:lnSpc>
                  <a:spcPct val="150000"/>
                </a:lnSpc>
              </a:pPr>
              <a:r>
                <a:rPr lang="ja-JP" altLang="en-US" sz="1600"/>
                <a:t>１ホップ</a:t>
              </a:r>
              <a:endParaRPr lang="en-US" altLang="ja-JP" sz="1600"/>
            </a:p>
          </p:txBody>
        </p:sp>
        <p:cxnSp>
          <p:nvCxnSpPr>
            <p:cNvPr id="54" name="直線矢印コネクタ 53">
              <a:extLst>
                <a:ext uri="{FF2B5EF4-FFF2-40B4-BE49-F238E27FC236}">
                  <a16:creationId xmlns:a16="http://schemas.microsoft.com/office/drawing/2014/main" id="{FAC59E5A-7A5E-4FFB-80CB-A81A1E4E5BEC}"/>
                </a:ext>
              </a:extLst>
            </p:cNvPr>
            <p:cNvCxnSpPr>
              <a:cxnSpLocks/>
            </p:cNvCxnSpPr>
            <p:nvPr/>
          </p:nvCxnSpPr>
          <p:spPr>
            <a:xfrm flipV="1">
              <a:off x="10731909" y="5422490"/>
              <a:ext cx="506362"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78037A1-BFDE-4789-AC86-C1DB78F07272}"/>
                </a:ext>
              </a:extLst>
            </p:cNvPr>
            <p:cNvSpPr txBox="1"/>
            <p:nvPr/>
          </p:nvSpPr>
          <p:spPr>
            <a:xfrm>
              <a:off x="11244625" y="5165247"/>
              <a:ext cx="844137" cy="413831"/>
            </a:xfrm>
            <a:prstGeom prst="rect">
              <a:avLst/>
            </a:prstGeom>
            <a:noFill/>
          </p:spPr>
          <p:txBody>
            <a:bodyPr wrap="square" rtlCol="0">
              <a:spAutoFit/>
            </a:bodyPr>
            <a:lstStyle/>
            <a:p>
              <a:pPr>
                <a:lnSpc>
                  <a:spcPct val="150000"/>
                </a:lnSpc>
              </a:pPr>
              <a:r>
                <a:rPr lang="en-US" altLang="ja-JP" sz="1600"/>
                <a:t>2</a:t>
              </a:r>
              <a:r>
                <a:rPr lang="ja-JP" altLang="en-US" sz="1600"/>
                <a:t>ホップ</a:t>
              </a:r>
              <a:endParaRPr lang="en-US" altLang="ja-JP" sz="1600"/>
            </a:p>
          </p:txBody>
        </p:sp>
      </p:grpSp>
      <p:grpSp>
        <p:nvGrpSpPr>
          <p:cNvPr id="3" name="グループ化 2">
            <a:extLst>
              <a:ext uri="{FF2B5EF4-FFF2-40B4-BE49-F238E27FC236}">
                <a16:creationId xmlns:a16="http://schemas.microsoft.com/office/drawing/2014/main" id="{1768E35A-9786-4751-88B2-790C7347E94B}"/>
              </a:ext>
            </a:extLst>
          </p:cNvPr>
          <p:cNvGrpSpPr/>
          <p:nvPr/>
        </p:nvGrpSpPr>
        <p:grpSpPr>
          <a:xfrm>
            <a:off x="7509588" y="3990654"/>
            <a:ext cx="4554326" cy="2447217"/>
            <a:chOff x="5789209" y="3953584"/>
            <a:chExt cx="4554326" cy="2447217"/>
          </a:xfrm>
        </p:grpSpPr>
        <p:sp>
          <p:nvSpPr>
            <p:cNvPr id="11" name="正方形/長方形 10">
              <a:extLst>
                <a:ext uri="{FF2B5EF4-FFF2-40B4-BE49-F238E27FC236}">
                  <a16:creationId xmlns:a16="http://schemas.microsoft.com/office/drawing/2014/main" id="{67FADC60-4CCC-457A-B689-BEE9920F461F}"/>
                </a:ext>
              </a:extLst>
            </p:cNvPr>
            <p:cNvSpPr/>
            <p:nvPr/>
          </p:nvSpPr>
          <p:spPr>
            <a:xfrm>
              <a:off x="5850194" y="5157192"/>
              <a:ext cx="3977616"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E7233BE-9759-47AD-8AF7-312236012689}"/>
                </a:ext>
              </a:extLst>
            </p:cNvPr>
            <p:cNvCxnSpPr>
              <a:cxnSpLocks/>
              <a:stCxn id="11" idx="1"/>
              <a:endCxn id="11" idx="3"/>
            </p:cNvCxnSpPr>
            <p:nvPr/>
          </p:nvCxnSpPr>
          <p:spPr>
            <a:xfrm>
              <a:off x="5850194" y="5421651"/>
              <a:ext cx="397761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9" name="図 18" descr="挿絵 が含まれている画像&#10;&#10;自動的に生成された説明">
              <a:extLst>
                <a:ext uri="{FF2B5EF4-FFF2-40B4-BE49-F238E27FC236}">
                  <a16:creationId xmlns:a16="http://schemas.microsoft.com/office/drawing/2014/main" id="{57A46BEE-36E5-4566-AD2B-ACB1DCC3F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131019" y="5360004"/>
              <a:ext cx="231851" cy="404251"/>
            </a:xfrm>
            <a:prstGeom prst="rect">
              <a:avLst/>
            </a:prstGeom>
          </p:spPr>
        </p:pic>
        <p:sp>
          <p:nvSpPr>
            <p:cNvPr id="22" name="正方形/長方形 21">
              <a:extLst>
                <a:ext uri="{FF2B5EF4-FFF2-40B4-BE49-F238E27FC236}">
                  <a16:creationId xmlns:a16="http://schemas.microsoft.com/office/drawing/2014/main" id="{63893EC7-E04B-43AA-83A5-46B8C7E39A95}"/>
                </a:ext>
              </a:extLst>
            </p:cNvPr>
            <p:cNvSpPr/>
            <p:nvPr/>
          </p:nvSpPr>
          <p:spPr>
            <a:xfrm rot="5400000">
              <a:off x="8870728" y="4943419"/>
              <a:ext cx="2399247" cy="515518"/>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9EC166-9A92-47B3-92D2-6CDB79AA8A3E}"/>
                </a:ext>
              </a:extLst>
            </p:cNvPr>
            <p:cNvCxnSpPr>
              <a:cxnSpLocks/>
              <a:stCxn id="22" idx="1"/>
            </p:cNvCxnSpPr>
            <p:nvPr/>
          </p:nvCxnSpPr>
          <p:spPr>
            <a:xfrm flipH="1">
              <a:off x="10063654" y="4001555"/>
              <a:ext cx="6698" cy="2399245"/>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159F1B1-BC48-4206-9CBB-52BED2B1B053}"/>
                </a:ext>
              </a:extLst>
            </p:cNvPr>
            <p:cNvSpPr/>
            <p:nvPr/>
          </p:nvSpPr>
          <p:spPr>
            <a:xfrm>
              <a:off x="9765599" y="5153071"/>
              <a:ext cx="577936" cy="5299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挿絵 が含まれている画像&#10;&#10;自動的に生成された説明">
              <a:extLst>
                <a:ext uri="{FF2B5EF4-FFF2-40B4-BE49-F238E27FC236}">
                  <a16:creationId xmlns:a16="http://schemas.microsoft.com/office/drawing/2014/main" id="{7CAB4DF0-B1AA-44E4-9CEE-6C5C7F88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4128428"/>
              <a:ext cx="231851" cy="404251"/>
            </a:xfrm>
            <a:prstGeom prst="rect">
              <a:avLst/>
            </a:prstGeom>
          </p:spPr>
        </p:pic>
        <p:sp>
          <p:nvSpPr>
            <p:cNvPr id="27" name="正方形/長方形 26">
              <a:extLst>
                <a:ext uri="{FF2B5EF4-FFF2-40B4-BE49-F238E27FC236}">
                  <a16:creationId xmlns:a16="http://schemas.microsoft.com/office/drawing/2014/main" id="{840A9F02-3DB1-4702-84C9-41EEB8397350}"/>
                </a:ext>
              </a:extLst>
            </p:cNvPr>
            <p:cNvSpPr/>
            <p:nvPr/>
          </p:nvSpPr>
          <p:spPr>
            <a:xfrm>
              <a:off x="8096356" y="3953584"/>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25" name="図 24" descr="挿絵 が含まれている画像&#10;&#10;自動的に生成された説明">
              <a:extLst>
                <a:ext uri="{FF2B5EF4-FFF2-40B4-BE49-F238E27FC236}">
                  <a16:creationId xmlns:a16="http://schemas.microsoft.com/office/drawing/2014/main" id="{B4A179E6-6C9E-4CD1-B09D-9B9D32578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5725" y="5155899"/>
              <a:ext cx="231851" cy="404251"/>
            </a:xfrm>
            <a:prstGeom prst="rect">
              <a:avLst/>
            </a:prstGeom>
          </p:spPr>
        </p:pic>
        <p:pic>
          <p:nvPicPr>
            <p:cNvPr id="41" name="図 40" descr="挿絵 が含まれている画像&#10;&#10;自動的に生成された説明">
              <a:extLst>
                <a:ext uri="{FF2B5EF4-FFF2-40B4-BE49-F238E27FC236}">
                  <a16:creationId xmlns:a16="http://schemas.microsoft.com/office/drawing/2014/main" id="{40D5CE3C-89C8-4909-A6D7-3A9555B83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759419" y="5099449"/>
              <a:ext cx="231851" cy="404251"/>
            </a:xfrm>
            <a:prstGeom prst="rect">
              <a:avLst/>
            </a:prstGeom>
          </p:spPr>
        </p:pic>
        <p:sp>
          <p:nvSpPr>
            <p:cNvPr id="57" name="フローチャート: 和接合 56">
              <a:extLst>
                <a:ext uri="{FF2B5EF4-FFF2-40B4-BE49-F238E27FC236}">
                  <a16:creationId xmlns:a16="http://schemas.microsoft.com/office/drawing/2014/main" id="{920F7490-34F1-4A7E-B83F-B463AA5DC5C3}"/>
                </a:ext>
              </a:extLst>
            </p:cNvPr>
            <p:cNvSpPr/>
            <p:nvPr/>
          </p:nvSpPr>
          <p:spPr>
            <a:xfrm>
              <a:off x="8943476" y="4697484"/>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pic>
          <p:nvPicPr>
            <p:cNvPr id="35" name="図 34" descr="挿絵 が含まれている画像&#10;&#10;自動的に生成された説明">
              <a:extLst>
                <a:ext uri="{FF2B5EF4-FFF2-40B4-BE49-F238E27FC236}">
                  <a16:creationId xmlns:a16="http://schemas.microsoft.com/office/drawing/2014/main" id="{A2BEEBF6-5ABC-4DD2-90A7-1B02F4CC1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473" y="5967060"/>
              <a:ext cx="231851" cy="404251"/>
            </a:xfrm>
            <a:prstGeom prst="rect">
              <a:avLst/>
            </a:prstGeom>
          </p:spPr>
        </p:pic>
        <p:sp>
          <p:nvSpPr>
            <p:cNvPr id="20" name="正方形/長方形 19">
              <a:extLst>
                <a:ext uri="{FF2B5EF4-FFF2-40B4-BE49-F238E27FC236}">
                  <a16:creationId xmlns:a16="http://schemas.microsoft.com/office/drawing/2014/main" id="{8A0CE5AD-80F9-471D-8C14-3496ECB41723}"/>
                </a:ext>
              </a:extLst>
            </p:cNvPr>
            <p:cNvSpPr/>
            <p:nvPr/>
          </p:nvSpPr>
          <p:spPr>
            <a:xfrm>
              <a:off x="9684242" y="3972764"/>
              <a:ext cx="639097" cy="1179871"/>
            </a:xfrm>
            <a:prstGeom prst="rect">
              <a:avLst/>
            </a:prstGeom>
            <a:solidFill>
              <a:schemeClr val="accent5">
                <a:alpha val="30000"/>
              </a:schemeClr>
            </a:solid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A92D5E5-F075-4192-8ACB-F84D627734AC}"/>
                </a:ext>
              </a:extLst>
            </p:cNvPr>
            <p:cNvSpPr/>
            <p:nvPr/>
          </p:nvSpPr>
          <p:spPr>
            <a:xfrm rot="16200000">
              <a:off x="7455775" y="3483412"/>
              <a:ext cx="639097" cy="3972229"/>
            </a:xfrm>
            <a:prstGeom prst="rect">
              <a:avLst/>
            </a:prstGeom>
            <a:solidFill>
              <a:schemeClr val="accent5">
                <a:alpha val="30000"/>
              </a:schemeClr>
            </a:solid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394DB185-D886-4D99-A7E8-C976EF2E9B0E}"/>
                </a:ext>
              </a:extLst>
            </p:cNvPr>
            <p:cNvSpPr txBox="1"/>
            <p:nvPr/>
          </p:nvSpPr>
          <p:spPr>
            <a:xfrm>
              <a:off x="8305744" y="5439695"/>
              <a:ext cx="844137" cy="654988"/>
            </a:xfrm>
            <a:prstGeom prst="rect">
              <a:avLst/>
            </a:prstGeom>
            <a:noFill/>
          </p:spPr>
          <p:txBody>
            <a:bodyPr wrap="square" rtlCol="0">
              <a:spAutoFit/>
            </a:bodyPr>
            <a:lstStyle/>
            <a:p>
              <a:pPr>
                <a:lnSpc>
                  <a:spcPct val="150000"/>
                </a:lnSpc>
              </a:pPr>
              <a:r>
                <a:rPr lang="ja-JP" altLang="en-US" sz="2800" b="1">
                  <a:solidFill>
                    <a:srgbClr val="C00000"/>
                  </a:solidFill>
                </a:rPr>
                <a:t>１</a:t>
              </a:r>
              <a:endParaRPr lang="en-US" altLang="ja-JP" sz="2800" b="1">
                <a:solidFill>
                  <a:srgbClr val="C00000"/>
                </a:solidFill>
              </a:endParaRPr>
            </a:p>
          </p:txBody>
        </p:sp>
        <p:cxnSp>
          <p:nvCxnSpPr>
            <p:cNvPr id="45" name="直線矢印コネクタ 44">
              <a:extLst>
                <a:ext uri="{FF2B5EF4-FFF2-40B4-BE49-F238E27FC236}">
                  <a16:creationId xmlns:a16="http://schemas.microsoft.com/office/drawing/2014/main" id="{33A4CF7B-4954-4FFB-91E2-1C0DAE97C693}"/>
                </a:ext>
              </a:extLst>
            </p:cNvPr>
            <p:cNvCxnSpPr>
              <a:cxnSpLocks/>
            </p:cNvCxnSpPr>
            <p:nvPr/>
          </p:nvCxnSpPr>
          <p:spPr>
            <a:xfrm flipH="1" flipV="1">
              <a:off x="7236541" y="5358581"/>
              <a:ext cx="737419" cy="117987"/>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56A6C6D-6D01-4B7F-860A-54B41124D7AF}"/>
                </a:ext>
              </a:extLst>
            </p:cNvPr>
            <p:cNvCxnSpPr>
              <a:cxnSpLocks/>
              <a:endCxn id="26" idx="1"/>
            </p:cNvCxnSpPr>
            <p:nvPr/>
          </p:nvCxnSpPr>
          <p:spPr>
            <a:xfrm flipV="1">
              <a:off x="8278761" y="4330554"/>
              <a:ext cx="1502550" cy="1057523"/>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C723652-1C3F-4B95-8466-C555D75E6060}"/>
                </a:ext>
              </a:extLst>
            </p:cNvPr>
            <p:cNvCxnSpPr>
              <a:cxnSpLocks/>
              <a:stCxn id="11" idx="3"/>
            </p:cNvCxnSpPr>
            <p:nvPr/>
          </p:nvCxnSpPr>
          <p:spPr>
            <a:xfrm flipH="1">
              <a:off x="8495071" y="5421651"/>
              <a:ext cx="1332739" cy="13357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A4B29AC7-7943-4D57-9640-AB7EBB574C95}"/>
                </a:ext>
              </a:extLst>
            </p:cNvPr>
            <p:cNvCxnSpPr>
              <a:cxnSpLocks/>
              <a:endCxn id="26" idx="2"/>
            </p:cNvCxnSpPr>
            <p:nvPr/>
          </p:nvCxnSpPr>
          <p:spPr>
            <a:xfrm flipV="1">
              <a:off x="9897237" y="4532679"/>
              <a:ext cx="0" cy="44244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テキスト ボックス 49">
            <a:extLst>
              <a:ext uri="{FF2B5EF4-FFF2-40B4-BE49-F238E27FC236}">
                <a16:creationId xmlns:a16="http://schemas.microsoft.com/office/drawing/2014/main" id="{EF3510D4-45A6-4BE9-8364-92FC9083CAF6}"/>
              </a:ext>
            </a:extLst>
          </p:cNvPr>
          <p:cNvSpPr txBox="1"/>
          <p:nvPr/>
        </p:nvSpPr>
        <p:spPr>
          <a:xfrm>
            <a:off x="11102665" y="3798955"/>
            <a:ext cx="844137" cy="654988"/>
          </a:xfrm>
          <a:prstGeom prst="rect">
            <a:avLst/>
          </a:prstGeom>
          <a:noFill/>
        </p:spPr>
        <p:txBody>
          <a:bodyPr wrap="square" rtlCol="0">
            <a:spAutoFit/>
          </a:bodyPr>
          <a:lstStyle/>
          <a:p>
            <a:pPr>
              <a:lnSpc>
                <a:spcPct val="150000"/>
              </a:lnSpc>
            </a:pPr>
            <a:r>
              <a:rPr lang="en-US" altLang="ja-JP" sz="2800" b="1">
                <a:solidFill>
                  <a:srgbClr val="C00000"/>
                </a:solidFill>
              </a:rPr>
              <a:t>2</a:t>
            </a:r>
          </a:p>
        </p:txBody>
      </p:sp>
      <p:pic>
        <p:nvPicPr>
          <p:cNvPr id="8" name="グラフィックス 7">
            <a:extLst>
              <a:ext uri="{FF2B5EF4-FFF2-40B4-BE49-F238E27FC236}">
                <a16:creationId xmlns:a16="http://schemas.microsoft.com/office/drawing/2014/main" id="{03BEDE80-227D-47E7-8374-631771F3A7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5901" y="1062681"/>
            <a:ext cx="6613177" cy="5152768"/>
          </a:xfrm>
          <a:prstGeom prst="rect">
            <a:avLst/>
          </a:prstGeom>
        </p:spPr>
      </p:pic>
      <p:grpSp>
        <p:nvGrpSpPr>
          <p:cNvPr id="14" name="グループ化 13">
            <a:extLst>
              <a:ext uri="{FF2B5EF4-FFF2-40B4-BE49-F238E27FC236}">
                <a16:creationId xmlns:a16="http://schemas.microsoft.com/office/drawing/2014/main" id="{665E1FC2-C0A2-4BEC-8FB9-06E2D7AE08C5}"/>
              </a:ext>
            </a:extLst>
          </p:cNvPr>
          <p:cNvGrpSpPr/>
          <p:nvPr/>
        </p:nvGrpSpPr>
        <p:grpSpPr>
          <a:xfrm>
            <a:off x="345072" y="1050324"/>
            <a:ext cx="6624139" cy="5172083"/>
            <a:chOff x="320358" y="1050324"/>
            <a:chExt cx="6624139" cy="5172083"/>
          </a:xfrm>
        </p:grpSpPr>
        <p:pic>
          <p:nvPicPr>
            <p:cNvPr id="10" name="グラフィックス 9">
              <a:extLst>
                <a:ext uri="{FF2B5EF4-FFF2-40B4-BE49-F238E27FC236}">
                  <a16:creationId xmlns:a16="http://schemas.microsoft.com/office/drawing/2014/main" id="{DBEABD28-A4C4-4D65-9128-9DC1173670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0358" y="1050324"/>
              <a:ext cx="6624139" cy="5172083"/>
            </a:xfrm>
            <a:prstGeom prst="rect">
              <a:avLst/>
            </a:prstGeom>
          </p:spPr>
        </p:pic>
        <p:grpSp>
          <p:nvGrpSpPr>
            <p:cNvPr id="2" name="グループ化 1">
              <a:extLst>
                <a:ext uri="{FF2B5EF4-FFF2-40B4-BE49-F238E27FC236}">
                  <a16:creationId xmlns:a16="http://schemas.microsoft.com/office/drawing/2014/main" id="{5D47C84D-3492-41C5-BF7D-9E42B6642457}"/>
                </a:ext>
              </a:extLst>
            </p:cNvPr>
            <p:cNvGrpSpPr/>
            <p:nvPr/>
          </p:nvGrpSpPr>
          <p:grpSpPr>
            <a:xfrm>
              <a:off x="3554028" y="1332522"/>
              <a:ext cx="711572" cy="1302000"/>
              <a:chOff x="4122440" y="1344879"/>
              <a:chExt cx="711572" cy="1302000"/>
            </a:xfrm>
          </p:grpSpPr>
          <p:sp>
            <p:nvSpPr>
              <p:cNvPr id="44" name="楕円 43">
                <a:extLst>
                  <a:ext uri="{FF2B5EF4-FFF2-40B4-BE49-F238E27FC236}">
                    <a16:creationId xmlns:a16="http://schemas.microsoft.com/office/drawing/2014/main" id="{96790E2E-AB33-4A38-891C-29BB391589E6}"/>
                  </a:ext>
                </a:extLst>
              </p:cNvPr>
              <p:cNvSpPr/>
              <p:nvPr/>
            </p:nvSpPr>
            <p:spPr>
              <a:xfrm>
                <a:off x="4136493" y="2217847"/>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2A6F20A-0067-4F76-8F22-E0668734C5B3}"/>
                  </a:ext>
                </a:extLst>
              </p:cNvPr>
              <p:cNvCxnSpPr>
                <a:cxnSpLocks/>
              </p:cNvCxnSpPr>
              <p:nvPr/>
            </p:nvCxnSpPr>
            <p:spPr>
              <a:xfrm flipH="1" flipV="1">
                <a:off x="4199649" y="1747046"/>
                <a:ext cx="403123" cy="344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9132B0F1-5AED-4497-AE07-ABA78FE4FD11}"/>
                  </a:ext>
                </a:extLst>
              </p:cNvPr>
              <p:cNvSpPr txBox="1"/>
              <p:nvPr/>
            </p:nvSpPr>
            <p:spPr>
              <a:xfrm>
                <a:off x="4122440" y="1344879"/>
                <a:ext cx="711572" cy="413831"/>
              </a:xfrm>
              <a:prstGeom prst="rect">
                <a:avLst/>
              </a:prstGeom>
              <a:noFill/>
            </p:spPr>
            <p:txBody>
              <a:bodyPr wrap="square" rtlCol="0">
                <a:spAutoFit/>
              </a:bodyPr>
              <a:lstStyle/>
              <a:p>
                <a:pPr>
                  <a:lnSpc>
                    <a:spcPct val="150000"/>
                  </a:lnSpc>
                </a:pPr>
                <a:r>
                  <a:rPr lang="ja-JP" altLang="en-US" sz="1600">
                    <a:solidFill>
                      <a:srgbClr val="C00000"/>
                    </a:solidFill>
                  </a:rPr>
                  <a:t>増加</a:t>
                </a:r>
                <a:endParaRPr lang="en-US" altLang="ja-JP" sz="1600">
                  <a:solidFill>
                    <a:srgbClr val="C00000"/>
                  </a:solidFill>
                </a:endParaRPr>
              </a:p>
            </p:txBody>
          </p:sp>
        </p:grpSp>
      </p:grpSp>
      <p:grpSp>
        <p:nvGrpSpPr>
          <p:cNvPr id="32" name="グループ化 31">
            <a:extLst>
              <a:ext uri="{FF2B5EF4-FFF2-40B4-BE49-F238E27FC236}">
                <a16:creationId xmlns:a16="http://schemas.microsoft.com/office/drawing/2014/main" id="{C7529DF9-8E7A-4220-A8BC-599FAA8D2452}"/>
              </a:ext>
            </a:extLst>
          </p:cNvPr>
          <p:cNvGrpSpPr/>
          <p:nvPr/>
        </p:nvGrpSpPr>
        <p:grpSpPr>
          <a:xfrm>
            <a:off x="357427" y="1037966"/>
            <a:ext cx="6615227" cy="5165125"/>
            <a:chOff x="345070" y="1050323"/>
            <a:chExt cx="6615227" cy="5165125"/>
          </a:xfrm>
        </p:grpSpPr>
        <p:pic>
          <p:nvPicPr>
            <p:cNvPr id="31" name="グラフィックス 30">
              <a:extLst>
                <a:ext uri="{FF2B5EF4-FFF2-40B4-BE49-F238E27FC236}">
                  <a16:creationId xmlns:a16="http://schemas.microsoft.com/office/drawing/2014/main" id="{A5C4297F-4682-4A73-B796-C2963ED6B1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5070" y="1050323"/>
              <a:ext cx="6615227" cy="5165125"/>
            </a:xfrm>
            <a:prstGeom prst="rect">
              <a:avLst/>
            </a:prstGeom>
          </p:spPr>
        </p:pic>
        <p:grpSp>
          <p:nvGrpSpPr>
            <p:cNvPr id="24" name="グループ化 23">
              <a:extLst>
                <a:ext uri="{FF2B5EF4-FFF2-40B4-BE49-F238E27FC236}">
                  <a16:creationId xmlns:a16="http://schemas.microsoft.com/office/drawing/2014/main" id="{8CB8234B-D43F-4658-AE9D-8975B80180E7}"/>
                </a:ext>
              </a:extLst>
            </p:cNvPr>
            <p:cNvGrpSpPr/>
            <p:nvPr/>
          </p:nvGrpSpPr>
          <p:grpSpPr>
            <a:xfrm>
              <a:off x="3941207" y="1762477"/>
              <a:ext cx="711572" cy="1302000"/>
              <a:chOff x="7487596" y="5556000"/>
              <a:chExt cx="711572" cy="1302000"/>
            </a:xfrm>
          </p:grpSpPr>
          <p:sp>
            <p:nvSpPr>
              <p:cNvPr id="58" name="楕円 57">
                <a:extLst>
                  <a:ext uri="{FF2B5EF4-FFF2-40B4-BE49-F238E27FC236}">
                    <a16:creationId xmlns:a16="http://schemas.microsoft.com/office/drawing/2014/main" id="{EFA17A24-8268-47E9-92D4-27AEEB5612F9}"/>
                  </a:ext>
                </a:extLst>
              </p:cNvPr>
              <p:cNvSpPr/>
              <p:nvPr/>
            </p:nvSpPr>
            <p:spPr>
              <a:xfrm>
                <a:off x="7501649" y="6428968"/>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26F3A659-4F55-4D90-95D1-62FB67B1F9A4}"/>
                  </a:ext>
                </a:extLst>
              </p:cNvPr>
              <p:cNvCxnSpPr>
                <a:cxnSpLocks/>
              </p:cNvCxnSpPr>
              <p:nvPr/>
            </p:nvCxnSpPr>
            <p:spPr>
              <a:xfrm flipH="1" flipV="1">
                <a:off x="7564805" y="5958167"/>
                <a:ext cx="403123" cy="344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1E45B62F-F59E-407E-AAD6-9E84DA3B56C3}"/>
                  </a:ext>
                </a:extLst>
              </p:cNvPr>
              <p:cNvSpPr txBox="1"/>
              <p:nvPr/>
            </p:nvSpPr>
            <p:spPr>
              <a:xfrm>
                <a:off x="7487596" y="5556000"/>
                <a:ext cx="711572" cy="413831"/>
              </a:xfrm>
              <a:prstGeom prst="rect">
                <a:avLst/>
              </a:prstGeom>
              <a:noFill/>
            </p:spPr>
            <p:txBody>
              <a:bodyPr wrap="square" rtlCol="0">
                <a:spAutoFit/>
              </a:bodyPr>
              <a:lstStyle/>
              <a:p>
                <a:pPr>
                  <a:lnSpc>
                    <a:spcPct val="150000"/>
                  </a:lnSpc>
                </a:pPr>
                <a:r>
                  <a:rPr lang="ja-JP" altLang="en-US" sz="1600">
                    <a:solidFill>
                      <a:srgbClr val="C00000"/>
                    </a:solidFill>
                  </a:rPr>
                  <a:t>増加</a:t>
                </a:r>
                <a:endParaRPr lang="en-US" altLang="ja-JP" sz="1600">
                  <a:solidFill>
                    <a:srgbClr val="C00000"/>
                  </a:solidFill>
                </a:endParaRPr>
              </a:p>
            </p:txBody>
          </p:sp>
        </p:grpSp>
      </p:grpSp>
      <p:cxnSp>
        <p:nvCxnSpPr>
          <p:cNvPr id="61" name="直線矢印コネクタ 60">
            <a:extLst>
              <a:ext uri="{FF2B5EF4-FFF2-40B4-BE49-F238E27FC236}">
                <a16:creationId xmlns:a16="http://schemas.microsoft.com/office/drawing/2014/main" id="{365895F9-BC9D-45A7-84E2-FB2B49D4D8CD}"/>
              </a:ext>
            </a:extLst>
          </p:cNvPr>
          <p:cNvCxnSpPr>
            <a:cxnSpLocks/>
          </p:cNvCxnSpPr>
          <p:nvPr/>
        </p:nvCxnSpPr>
        <p:spPr>
          <a:xfrm flipH="1" flipV="1">
            <a:off x="11626113" y="3781168"/>
            <a:ext cx="1" cy="451489"/>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26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4"/>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18</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PDR</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8247311" y="1762100"/>
            <a:ext cx="3692441" cy="413831"/>
          </a:xfrm>
          <a:prstGeom prst="rect">
            <a:avLst/>
          </a:prstGeom>
          <a:noFill/>
        </p:spPr>
        <p:txBody>
          <a:bodyPr wrap="square" rtlCol="0">
            <a:spAutoFit/>
          </a:bodyPr>
          <a:lstStyle/>
          <a:p>
            <a:pPr marL="285750" indent="-285750">
              <a:lnSpc>
                <a:spcPct val="150000"/>
              </a:lnSpc>
              <a:buFontTx/>
              <a:buChar char="-"/>
            </a:pPr>
            <a:r>
              <a:rPr lang="ja-JP" altLang="en-US" sz="1600"/>
              <a:t>パケット到達率が減少した</a:t>
            </a:r>
            <a:endParaRPr lang="en-US" altLang="ja-JP" sz="1600"/>
          </a:p>
        </p:txBody>
      </p:sp>
      <p:sp>
        <p:nvSpPr>
          <p:cNvPr id="13" name="正方形/長方形 12">
            <a:extLst>
              <a:ext uri="{FF2B5EF4-FFF2-40B4-BE49-F238E27FC236}">
                <a16:creationId xmlns:a16="http://schemas.microsoft.com/office/drawing/2014/main" id="{1E19EB97-D232-437C-9A4D-072AE6100A5D}"/>
              </a:ext>
            </a:extLst>
          </p:cNvPr>
          <p:cNvSpPr/>
          <p:nvPr/>
        </p:nvSpPr>
        <p:spPr>
          <a:xfrm>
            <a:off x="8267551" y="1261025"/>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結果</a:t>
            </a:r>
            <a:endParaRPr kumimoji="1" lang="ja-JP" altLang="en-US">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8250429" y="2534981"/>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8181706" y="3193710"/>
            <a:ext cx="3692441" cy="413831"/>
          </a:xfrm>
          <a:prstGeom prst="rect">
            <a:avLst/>
          </a:prstGeom>
          <a:noFill/>
        </p:spPr>
        <p:txBody>
          <a:bodyPr wrap="square" rtlCol="0">
            <a:spAutoFit/>
          </a:bodyPr>
          <a:lstStyle/>
          <a:p>
            <a:pPr marL="285750" indent="-285750">
              <a:lnSpc>
                <a:spcPct val="150000"/>
              </a:lnSpc>
              <a:buFontTx/>
              <a:buChar char="-"/>
            </a:pPr>
            <a:r>
              <a:rPr lang="en-US" altLang="ja-JP" sz="1600"/>
              <a:t>Shadowing</a:t>
            </a:r>
            <a:r>
              <a:rPr lang="ja-JP" altLang="en-US" sz="1600"/>
              <a:t>による電波減衰が原因</a:t>
            </a:r>
            <a:endParaRPr lang="en-US" altLang="ja-JP" sz="1600"/>
          </a:p>
        </p:txBody>
      </p:sp>
      <p:pic>
        <p:nvPicPr>
          <p:cNvPr id="6" name="グラフィックス 5">
            <a:extLst>
              <a:ext uri="{FF2B5EF4-FFF2-40B4-BE49-F238E27FC236}">
                <a16:creationId xmlns:a16="http://schemas.microsoft.com/office/drawing/2014/main" id="{21348DE5-3EB1-42ED-A694-259AA5D36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100248"/>
            <a:ext cx="7780244" cy="3978379"/>
          </a:xfrm>
          <a:prstGeom prst="rect">
            <a:avLst/>
          </a:prstGeom>
        </p:spPr>
      </p:pic>
    </p:spTree>
    <p:extLst>
      <p:ext uri="{BB962C8B-B14F-4D97-AF65-F5344CB8AC3E}">
        <p14:creationId xmlns:p14="http://schemas.microsoft.com/office/powerpoint/2010/main" val="2989159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19</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End</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to</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End</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delay</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8247311" y="1762100"/>
            <a:ext cx="3692441" cy="413831"/>
          </a:xfrm>
          <a:prstGeom prst="rect">
            <a:avLst/>
          </a:prstGeom>
          <a:noFill/>
        </p:spPr>
        <p:txBody>
          <a:bodyPr wrap="square" rtlCol="0">
            <a:spAutoFit/>
          </a:bodyPr>
          <a:lstStyle/>
          <a:p>
            <a:pPr marL="285750" indent="-285750">
              <a:lnSpc>
                <a:spcPct val="150000"/>
              </a:lnSpc>
              <a:buFontTx/>
              <a:buChar char="-"/>
            </a:pPr>
            <a:r>
              <a:rPr lang="ja-JP" altLang="en-US" sz="1600"/>
              <a:t>エンドツーエンド遅延が増加した</a:t>
            </a:r>
            <a:endParaRPr lang="en-US" altLang="ja-JP" sz="1600"/>
          </a:p>
        </p:txBody>
      </p:sp>
      <p:sp>
        <p:nvSpPr>
          <p:cNvPr id="13" name="正方形/長方形 12">
            <a:extLst>
              <a:ext uri="{FF2B5EF4-FFF2-40B4-BE49-F238E27FC236}">
                <a16:creationId xmlns:a16="http://schemas.microsoft.com/office/drawing/2014/main" id="{1E19EB97-D232-437C-9A4D-072AE6100A5D}"/>
              </a:ext>
            </a:extLst>
          </p:cNvPr>
          <p:cNvSpPr/>
          <p:nvPr/>
        </p:nvSpPr>
        <p:spPr>
          <a:xfrm>
            <a:off x="8267551" y="1261025"/>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結果</a:t>
            </a:r>
            <a:endParaRPr kumimoji="1" lang="ja-JP" altLang="en-US">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8230765" y="239088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8157973" y="2986554"/>
            <a:ext cx="4034027" cy="1152495"/>
          </a:xfrm>
          <a:prstGeom prst="rect">
            <a:avLst/>
          </a:prstGeom>
          <a:noFill/>
        </p:spPr>
        <p:txBody>
          <a:bodyPr wrap="square" rtlCol="0">
            <a:spAutoFit/>
          </a:bodyPr>
          <a:lstStyle/>
          <a:p>
            <a:pPr marL="285750" indent="-285750">
              <a:lnSpc>
                <a:spcPct val="150000"/>
              </a:lnSpc>
              <a:buFontTx/>
              <a:buChar char="-"/>
            </a:pPr>
            <a:r>
              <a:rPr lang="en-US" altLang="ja-JP" sz="1600"/>
              <a:t>Shadowing</a:t>
            </a:r>
            <a:r>
              <a:rPr lang="ja-JP" altLang="en-US" sz="1600"/>
              <a:t>による電波減衰によって送信ノードと宛先ノードを直線的に結ぶような経路の形成が難しくなったことが原因</a:t>
            </a:r>
            <a:endParaRPr lang="en-US" altLang="ja-JP" sz="1600"/>
          </a:p>
        </p:txBody>
      </p:sp>
      <p:pic>
        <p:nvPicPr>
          <p:cNvPr id="3" name="グラフィックス 2">
            <a:extLst>
              <a:ext uri="{FF2B5EF4-FFF2-40B4-BE49-F238E27FC236}">
                <a16:creationId xmlns:a16="http://schemas.microsoft.com/office/drawing/2014/main" id="{CF4671E6-45CB-42F3-AAD7-0D5A783752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134534"/>
            <a:ext cx="8186416" cy="4186073"/>
          </a:xfrm>
          <a:prstGeom prst="rect">
            <a:avLst/>
          </a:prstGeom>
        </p:spPr>
      </p:pic>
      <p:sp>
        <p:nvSpPr>
          <p:cNvPr id="11" name="正方形/長方形 10">
            <a:extLst>
              <a:ext uri="{FF2B5EF4-FFF2-40B4-BE49-F238E27FC236}">
                <a16:creationId xmlns:a16="http://schemas.microsoft.com/office/drawing/2014/main" id="{67FADC60-4CCC-457A-B689-BEE9920F461F}"/>
              </a:ext>
            </a:extLst>
          </p:cNvPr>
          <p:cNvSpPr/>
          <p:nvPr/>
        </p:nvSpPr>
        <p:spPr>
          <a:xfrm>
            <a:off x="7777654" y="5609124"/>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E7233BE-9759-47AD-8AF7-312236012689}"/>
              </a:ext>
            </a:extLst>
          </p:cNvPr>
          <p:cNvCxnSpPr>
            <a:cxnSpLocks/>
            <a:stCxn id="11" idx="1"/>
            <a:endCxn id="11" idx="3"/>
          </p:cNvCxnSpPr>
          <p:nvPr/>
        </p:nvCxnSpPr>
        <p:spPr>
          <a:xfrm>
            <a:off x="7777654" y="5873583"/>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9" name="図 18" descr="挿絵 が含まれている画像&#10;&#10;自動的に生成された説明">
            <a:extLst>
              <a:ext uri="{FF2B5EF4-FFF2-40B4-BE49-F238E27FC236}">
                <a16:creationId xmlns:a16="http://schemas.microsoft.com/office/drawing/2014/main" id="{57A46BEE-36E5-4566-AD2B-ACB1DCC3F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711122" y="5566481"/>
            <a:ext cx="231851" cy="404251"/>
          </a:xfrm>
          <a:prstGeom prst="rect">
            <a:avLst/>
          </a:prstGeom>
        </p:spPr>
      </p:pic>
      <p:sp>
        <p:nvSpPr>
          <p:cNvPr id="22" name="正方形/長方形 21">
            <a:extLst>
              <a:ext uri="{FF2B5EF4-FFF2-40B4-BE49-F238E27FC236}">
                <a16:creationId xmlns:a16="http://schemas.microsoft.com/office/drawing/2014/main" id="{63893EC7-E04B-43AA-83A5-46B8C7E39A95}"/>
              </a:ext>
            </a:extLst>
          </p:cNvPr>
          <p:cNvSpPr/>
          <p:nvPr/>
        </p:nvSpPr>
        <p:spPr>
          <a:xfrm rot="5400000">
            <a:off x="9065172" y="5099372"/>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9EC166-9A92-47B3-92D2-6CDB79AA8A3E}"/>
              </a:ext>
            </a:extLst>
          </p:cNvPr>
          <p:cNvCxnSpPr>
            <a:cxnSpLocks/>
            <a:stCxn id="22" idx="1"/>
            <a:endCxn id="22" idx="3"/>
          </p:cNvCxnSpPr>
          <p:nvPr/>
        </p:nvCxnSpPr>
        <p:spPr>
          <a:xfrm>
            <a:off x="10063655" y="4365347"/>
            <a:ext cx="0" cy="199696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159F1B1-BC48-4206-9CBB-52BED2B1B053}"/>
              </a:ext>
            </a:extLst>
          </p:cNvPr>
          <p:cNvSpPr/>
          <p:nvPr/>
        </p:nvSpPr>
        <p:spPr>
          <a:xfrm>
            <a:off x="9755767" y="5595522"/>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挿絵 が含まれている画像&#10;&#10;自動的に生成された説明">
            <a:extLst>
              <a:ext uri="{FF2B5EF4-FFF2-40B4-BE49-F238E27FC236}">
                <a16:creationId xmlns:a16="http://schemas.microsoft.com/office/drawing/2014/main" id="{7CAB4DF0-B1AA-44E4-9CEE-6C5C7F881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0473" y="4688867"/>
            <a:ext cx="231851" cy="404251"/>
          </a:xfrm>
          <a:prstGeom prst="rect">
            <a:avLst/>
          </a:prstGeom>
        </p:spPr>
      </p:pic>
      <p:sp>
        <p:nvSpPr>
          <p:cNvPr id="27" name="正方形/長方形 26">
            <a:extLst>
              <a:ext uri="{FF2B5EF4-FFF2-40B4-BE49-F238E27FC236}">
                <a16:creationId xmlns:a16="http://schemas.microsoft.com/office/drawing/2014/main" id="{840A9F02-3DB1-4702-84C9-41EEB8397350}"/>
              </a:ext>
            </a:extLst>
          </p:cNvPr>
          <p:cNvSpPr/>
          <p:nvPr/>
        </p:nvSpPr>
        <p:spPr>
          <a:xfrm>
            <a:off x="8145517" y="4435365"/>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cxnSp>
        <p:nvCxnSpPr>
          <p:cNvPr id="28" name="直線矢印コネクタ 27">
            <a:extLst>
              <a:ext uri="{FF2B5EF4-FFF2-40B4-BE49-F238E27FC236}">
                <a16:creationId xmlns:a16="http://schemas.microsoft.com/office/drawing/2014/main" id="{B05EC899-FB52-4933-813F-8149BCECC68E}"/>
              </a:ext>
            </a:extLst>
          </p:cNvPr>
          <p:cNvCxnSpPr>
            <a:cxnSpLocks/>
            <a:stCxn id="19" idx="0"/>
          </p:cNvCxnSpPr>
          <p:nvPr/>
        </p:nvCxnSpPr>
        <p:spPr>
          <a:xfrm flipV="1">
            <a:off x="9029173" y="4911423"/>
            <a:ext cx="798617" cy="85718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フローチャート: 和接合 29">
            <a:extLst>
              <a:ext uri="{FF2B5EF4-FFF2-40B4-BE49-F238E27FC236}">
                <a16:creationId xmlns:a16="http://schemas.microsoft.com/office/drawing/2014/main" id="{73B40CC0-C2C4-4421-AF97-BCB5DD04AE6B}"/>
              </a:ext>
            </a:extLst>
          </p:cNvPr>
          <p:cNvSpPr/>
          <p:nvPr/>
        </p:nvSpPr>
        <p:spPr>
          <a:xfrm>
            <a:off x="9366264" y="5100607"/>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1A75D625-8F9A-442C-8600-64C7C4E49F1C}"/>
              </a:ext>
            </a:extLst>
          </p:cNvPr>
          <p:cNvCxnSpPr>
            <a:cxnSpLocks/>
          </p:cNvCxnSpPr>
          <p:nvPr/>
        </p:nvCxnSpPr>
        <p:spPr>
          <a:xfrm flipV="1">
            <a:off x="4444181" y="1632154"/>
            <a:ext cx="658761" cy="422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F1029A1A-2AD7-45FE-AE4E-74D649A73476}"/>
              </a:ext>
            </a:extLst>
          </p:cNvPr>
          <p:cNvSpPr txBox="1"/>
          <p:nvPr/>
        </p:nvSpPr>
        <p:spPr>
          <a:xfrm>
            <a:off x="4470029" y="1261670"/>
            <a:ext cx="711572" cy="413831"/>
          </a:xfrm>
          <a:prstGeom prst="rect">
            <a:avLst/>
          </a:prstGeom>
          <a:noFill/>
        </p:spPr>
        <p:txBody>
          <a:bodyPr wrap="square" rtlCol="0">
            <a:spAutoFit/>
          </a:bodyPr>
          <a:lstStyle/>
          <a:p>
            <a:pPr>
              <a:lnSpc>
                <a:spcPct val="150000"/>
              </a:lnSpc>
            </a:pPr>
            <a:r>
              <a:rPr lang="ja-JP" altLang="en-US" sz="1600">
                <a:solidFill>
                  <a:srgbClr val="C00000"/>
                </a:solidFill>
              </a:rPr>
              <a:t>増加</a:t>
            </a:r>
            <a:endParaRPr lang="en-US" altLang="ja-JP" sz="1600">
              <a:solidFill>
                <a:srgbClr val="C00000"/>
              </a:solidFill>
            </a:endParaRPr>
          </a:p>
        </p:txBody>
      </p:sp>
      <p:sp>
        <p:nvSpPr>
          <p:cNvPr id="29" name="楕円 28">
            <a:extLst>
              <a:ext uri="{FF2B5EF4-FFF2-40B4-BE49-F238E27FC236}">
                <a16:creationId xmlns:a16="http://schemas.microsoft.com/office/drawing/2014/main" id="{746D7651-B45F-4367-A0A9-8E56CABF78BE}"/>
              </a:ext>
            </a:extLst>
          </p:cNvPr>
          <p:cNvSpPr/>
          <p:nvPr/>
        </p:nvSpPr>
        <p:spPr>
          <a:xfrm>
            <a:off x="4503382" y="1960207"/>
            <a:ext cx="648722" cy="606014"/>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5" name="正方形/長方形 24">
                <a:extLst>
                  <a:ext uri="{FF2B5EF4-FFF2-40B4-BE49-F238E27FC236}">
                    <a16:creationId xmlns:a16="http://schemas.microsoft.com/office/drawing/2014/main" id="{D10FF32E-89A0-4F98-98D4-F52B09259922}"/>
                  </a:ext>
                </a:extLst>
              </p:cNvPr>
              <p:cNvSpPr/>
              <p:nvPr/>
            </p:nvSpPr>
            <p:spPr>
              <a:xfrm>
                <a:off x="10508719" y="6093506"/>
                <a:ext cx="1683281" cy="276999"/>
              </a:xfrm>
              <a:prstGeom prst="rect">
                <a:avLst/>
              </a:prstGeom>
            </p:spPr>
            <p:txBody>
              <a:bodyPr wrap="square">
                <a:spAutoFit/>
              </a:bodyPr>
              <a:lstStyle/>
              <a:p>
                <a:r>
                  <a:rPr lang="ja-JP" altLang="en-US" sz="1200" b="1"/>
                  <a:t>図</a:t>
                </a:r>
                <a:r>
                  <a:rPr lang="en-US" altLang="ja-JP" sz="1200" b="1"/>
                  <a:t>8. </a:t>
                </a:r>
                <a14:m>
                  <m:oMath xmlns:m="http://schemas.openxmlformats.org/officeDocument/2006/math">
                    <m:r>
                      <a:rPr lang="en-US" altLang="ja-JP" sz="1200" b="1" i="1">
                        <a:latin typeface="Cambria Math" panose="02040503050406030204" pitchFamily="18" charset="0"/>
                      </a:rPr>
                      <m:t>𝟏</m:t>
                    </m:r>
                    <m:r>
                      <a:rPr lang="ja-JP" altLang="ja-JP" sz="1200" b="1" i="1">
                        <a:latin typeface="Cambria Math" panose="02040503050406030204" pitchFamily="18" charset="0"/>
                      </a:rPr>
                      <m:t>≤</m:t>
                    </m:r>
                    <m:r>
                      <a:rPr lang="en-US" altLang="ja-JP" sz="1200" b="1" i="1">
                        <a:latin typeface="Cambria Math" panose="02040503050406030204" pitchFamily="18" charset="0"/>
                      </a:rPr>
                      <m:t>𝒕</m:t>
                    </m:r>
                    <m:r>
                      <a:rPr lang="en-US" altLang="ja-JP" sz="1200" b="1" i="1">
                        <a:latin typeface="Cambria Math" panose="02040503050406030204" pitchFamily="18" charset="0"/>
                      </a:rPr>
                      <m:t>−</m:t>
                    </m:r>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𝒕</m:t>
                        </m:r>
                      </m:e>
                      <m:sub>
                        <m:r>
                          <a:rPr lang="en-US" altLang="ja-JP" sz="1200" b="1" i="1">
                            <a:latin typeface="Cambria Math" panose="02040503050406030204" pitchFamily="18" charset="0"/>
                          </a:rPr>
                          <m:t>𝟎</m:t>
                        </m:r>
                      </m:sub>
                    </m:sSub>
                    <m:r>
                      <a:rPr lang="en-US" altLang="ja-JP" sz="1200" b="1" i="1">
                        <a:latin typeface="Cambria Math" panose="02040503050406030204" pitchFamily="18" charset="0"/>
                      </a:rPr>
                      <m:t> </m:t>
                    </m:r>
                    <m:r>
                      <a:rPr lang="ja-JP" altLang="ja-JP" sz="1200" b="1" i="1">
                        <a:latin typeface="Cambria Math" panose="02040503050406030204" pitchFamily="18" charset="0"/>
                      </a:rPr>
                      <m:t>≤</m:t>
                    </m:r>
                    <m:r>
                      <a:rPr lang="en-US" altLang="ja-JP" sz="1200" b="1" i="1">
                        <a:latin typeface="Cambria Math" panose="02040503050406030204" pitchFamily="18" charset="0"/>
                      </a:rPr>
                      <m:t>𝒘</m:t>
                    </m:r>
                    <m:r>
                      <a:rPr lang="en-US" altLang="ja-JP" sz="1200" b="1" i="1">
                        <a:latin typeface="Cambria Math" panose="02040503050406030204" pitchFamily="18" charset="0"/>
                      </a:rPr>
                      <m:t> </m:t>
                    </m:r>
                  </m:oMath>
                </a14:m>
                <a:endParaRPr lang="en-US" altLang="ja-JP" sz="1200" b="1"/>
              </a:p>
            </p:txBody>
          </p:sp>
        </mc:Choice>
        <mc:Fallback>
          <p:sp>
            <p:nvSpPr>
              <p:cNvPr id="25" name="正方形/長方形 24">
                <a:extLst>
                  <a:ext uri="{FF2B5EF4-FFF2-40B4-BE49-F238E27FC236}">
                    <a16:creationId xmlns:a16="http://schemas.microsoft.com/office/drawing/2014/main" id="{D10FF32E-89A0-4F98-98D4-F52B09259922}"/>
                  </a:ext>
                </a:extLst>
              </p:cNvPr>
              <p:cNvSpPr>
                <a:spLocks noRot="1" noChangeAspect="1" noMove="1" noResize="1" noEditPoints="1" noAdjustHandles="1" noChangeArrowheads="1" noChangeShapeType="1" noTextEdit="1"/>
              </p:cNvSpPr>
              <p:nvPr/>
            </p:nvSpPr>
            <p:spPr>
              <a:xfrm>
                <a:off x="10508719" y="6093506"/>
                <a:ext cx="1683281" cy="276999"/>
              </a:xfrm>
              <a:prstGeom prst="rect">
                <a:avLst/>
              </a:prstGeom>
              <a:blipFill>
                <a:blip r:embed="rId6"/>
                <a:stretch>
                  <a:fillRect l="-362" t="-2222" b="-17778"/>
                </a:stretch>
              </a:blipFill>
            </p:spPr>
            <p:txBody>
              <a:bodyPr/>
              <a:lstStyle/>
              <a:p>
                <a:r>
                  <a:rPr lang="en-US">
                    <a:noFill/>
                  </a:rPr>
                  <a:t> </a:t>
                </a:r>
              </a:p>
            </p:txBody>
          </p:sp>
        </mc:Fallback>
      </mc:AlternateContent>
    </p:spTree>
    <p:extLst>
      <p:ext uri="{BB962C8B-B14F-4D97-AF65-F5344CB8AC3E}">
        <p14:creationId xmlns:p14="http://schemas.microsoft.com/office/powerpoint/2010/main" val="363551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研究背景</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車両アドホックネットワーク</a:t>
            </a:r>
            <a:r>
              <a:rPr kumimoji="1" lang="en-US" altLang="ja-JP">
                <a:solidFill>
                  <a:schemeClr val="tx1"/>
                </a:solidFill>
                <a:latin typeface="MSPゴシック"/>
              </a:rPr>
              <a:t>(VANETs)</a:t>
            </a:r>
            <a:endParaRPr kumimoji="1" lang="ja-JP" altLang="en-US">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21341" y="1864658"/>
            <a:ext cx="4437529" cy="413831"/>
          </a:xfrm>
          <a:prstGeom prst="rect">
            <a:avLst/>
          </a:prstGeom>
          <a:noFill/>
        </p:spPr>
        <p:txBody>
          <a:bodyPr wrap="square" rtlCol="0">
            <a:spAutoFit/>
          </a:bodyPr>
          <a:lstStyle/>
          <a:p>
            <a:pPr>
              <a:lnSpc>
                <a:spcPct val="150000"/>
              </a:lnSpc>
            </a:pPr>
            <a:r>
              <a:rPr lang="en-US" altLang="ja-JP" sz="1600"/>
              <a:t>- </a:t>
            </a:r>
            <a:r>
              <a:rPr lang="ja-JP" altLang="en-US" sz="1600"/>
              <a:t>車車間で構成される無線通信ネットワーク</a:t>
            </a:r>
          </a:p>
        </p:txBody>
      </p:sp>
      <p:sp>
        <p:nvSpPr>
          <p:cNvPr id="11" name="正方形/長方形 10">
            <a:extLst>
              <a:ext uri="{FF2B5EF4-FFF2-40B4-BE49-F238E27FC236}">
                <a16:creationId xmlns:a16="http://schemas.microsoft.com/office/drawing/2014/main" id="{E8C52282-38E3-417F-A7DB-818E3021AE63}"/>
              </a:ext>
            </a:extLst>
          </p:cNvPr>
          <p:cNvSpPr/>
          <p:nvPr/>
        </p:nvSpPr>
        <p:spPr>
          <a:xfrm>
            <a:off x="411940" y="2545088"/>
            <a:ext cx="5549589" cy="861774"/>
          </a:xfrm>
          <a:prstGeom prst="rect">
            <a:avLst/>
          </a:prstGeom>
        </p:spPr>
        <p:txBody>
          <a:bodyPr wrap="square">
            <a:spAutoFit/>
          </a:bodyPr>
          <a:lstStyle/>
          <a:p>
            <a:r>
              <a:rPr lang="ja-JP" altLang="en-US"/>
              <a:t>☆特徴</a:t>
            </a:r>
            <a:endParaRPr lang="en-US" altLang="ja-JP"/>
          </a:p>
          <a:p>
            <a:r>
              <a:rPr lang="ja-JP" altLang="en-US" sz="1600"/>
              <a:t>・車両の高い移動性による</a:t>
            </a:r>
            <a:r>
              <a:rPr lang="en-US" altLang="ja-JP" sz="1600"/>
              <a:t>,</a:t>
            </a:r>
            <a:r>
              <a:rPr lang="ja-JP" altLang="en-US" sz="1600"/>
              <a:t> ネットワークトポロジーの変化</a:t>
            </a:r>
            <a:endParaRPr lang="en-US" altLang="ja-JP" sz="1600"/>
          </a:p>
          <a:p>
            <a:r>
              <a:rPr lang="ja-JP" altLang="en-US" sz="1600"/>
              <a:t>・建物などの障害物が電波伝搬を</a:t>
            </a:r>
            <a:r>
              <a:rPr lang="ja-JP" altLang="en-US" sz="1600">
                <a:solidFill>
                  <a:srgbClr val="C00000"/>
                </a:solidFill>
              </a:rPr>
              <a:t>妨害</a:t>
            </a:r>
            <a:r>
              <a:rPr lang="ja-JP" altLang="en-US" sz="1600"/>
              <a:t>する</a:t>
            </a:r>
          </a:p>
        </p:txBody>
      </p:sp>
      <p:sp>
        <p:nvSpPr>
          <p:cNvPr id="14" name="正方形/長方形 13">
            <a:extLst>
              <a:ext uri="{FF2B5EF4-FFF2-40B4-BE49-F238E27FC236}">
                <a16:creationId xmlns:a16="http://schemas.microsoft.com/office/drawing/2014/main" id="{C93743A5-BCC5-4487-922B-4EB53E56DEE1}"/>
              </a:ext>
            </a:extLst>
          </p:cNvPr>
          <p:cNvSpPr/>
          <p:nvPr/>
        </p:nvSpPr>
        <p:spPr>
          <a:xfrm>
            <a:off x="475128" y="3854824"/>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SPゴシック"/>
              </a:rPr>
              <a:t>Routing</a:t>
            </a:r>
            <a:r>
              <a:rPr lang="ja-JP" altLang="en-US">
                <a:solidFill>
                  <a:schemeClr val="tx1"/>
                </a:solidFill>
                <a:latin typeface="MSPゴシック"/>
              </a:rPr>
              <a:t> </a:t>
            </a:r>
            <a:r>
              <a:rPr lang="en-US" altLang="ja-JP">
                <a:solidFill>
                  <a:schemeClr val="tx1"/>
                </a:solidFill>
                <a:latin typeface="MSPゴシック"/>
              </a:rPr>
              <a:t>Protocol</a:t>
            </a:r>
            <a:r>
              <a:rPr lang="ja-JP" altLang="en-US">
                <a:solidFill>
                  <a:schemeClr val="tx1"/>
                </a:solidFill>
                <a:latin typeface="MSPゴシック"/>
              </a:rPr>
              <a:t> </a:t>
            </a:r>
            <a:r>
              <a:rPr lang="en-US" altLang="ja-JP">
                <a:solidFill>
                  <a:schemeClr val="tx1"/>
                </a:solidFill>
                <a:latin typeface="MSPゴシック"/>
              </a:rPr>
              <a:t>for</a:t>
            </a:r>
            <a:r>
              <a:rPr lang="ja-JP" altLang="en-US">
                <a:solidFill>
                  <a:schemeClr val="tx1"/>
                </a:solidFill>
                <a:latin typeface="MSPゴシック"/>
              </a:rPr>
              <a:t> </a:t>
            </a:r>
            <a:r>
              <a:rPr lang="en-US" altLang="ja-JP">
                <a:solidFill>
                  <a:schemeClr val="tx1"/>
                </a:solidFill>
                <a:latin typeface="MSPゴシック"/>
              </a:rPr>
              <a:t>VANETs</a:t>
            </a:r>
            <a:endParaRPr kumimoji="1" lang="ja-JP" altLang="en-US">
              <a:solidFill>
                <a:schemeClr val="tx1"/>
              </a:solidFill>
              <a:latin typeface="MSPゴシック"/>
            </a:endParaRPr>
          </a:p>
        </p:txBody>
      </p:sp>
      <p:sp>
        <p:nvSpPr>
          <p:cNvPr id="15" name="テキスト ボックス 14">
            <a:extLst>
              <a:ext uri="{FF2B5EF4-FFF2-40B4-BE49-F238E27FC236}">
                <a16:creationId xmlns:a16="http://schemas.microsoft.com/office/drawing/2014/main" id="{C6E10235-F023-4DD0-80F0-523B9B86CD99}"/>
              </a:ext>
            </a:extLst>
          </p:cNvPr>
          <p:cNvSpPr txBox="1"/>
          <p:nvPr/>
        </p:nvSpPr>
        <p:spPr>
          <a:xfrm>
            <a:off x="457200" y="4482352"/>
            <a:ext cx="6696635" cy="413831"/>
          </a:xfrm>
          <a:prstGeom prst="rect">
            <a:avLst/>
          </a:prstGeom>
          <a:noFill/>
        </p:spPr>
        <p:txBody>
          <a:bodyPr wrap="square" rtlCol="0">
            <a:spAutoFit/>
          </a:bodyPr>
          <a:lstStyle/>
          <a:p>
            <a:pPr marL="285750" indent="-285750">
              <a:lnSpc>
                <a:spcPct val="150000"/>
              </a:lnSpc>
              <a:buFontTx/>
              <a:buChar char="-"/>
            </a:pPr>
            <a:r>
              <a:rPr lang="ja-JP" altLang="en-US" sz="1600"/>
              <a:t>ノードのモビリティや建物の存在を考慮した</a:t>
            </a:r>
            <a:r>
              <a:rPr lang="ja-JP" altLang="en-US" sz="1600">
                <a:solidFill>
                  <a:srgbClr val="C00000"/>
                </a:solidFill>
              </a:rPr>
              <a:t>ルーチングプロトコル</a:t>
            </a:r>
            <a:r>
              <a:rPr lang="ja-JP" altLang="en-US" sz="1600"/>
              <a:t>が必要</a:t>
            </a:r>
            <a:r>
              <a:rPr lang="en-US" altLang="ja-JP" sz="1600"/>
              <a:t> </a:t>
            </a:r>
            <a:endParaRPr lang="ja-JP" altLang="en-US" sz="1600"/>
          </a:p>
        </p:txBody>
      </p:sp>
      <p:sp>
        <p:nvSpPr>
          <p:cNvPr id="17" name="正方形/長方形 16">
            <a:extLst>
              <a:ext uri="{FF2B5EF4-FFF2-40B4-BE49-F238E27FC236}">
                <a16:creationId xmlns:a16="http://schemas.microsoft.com/office/drawing/2014/main" id="{A63609C4-1462-45AE-AD83-1166934302D0}"/>
              </a:ext>
            </a:extLst>
          </p:cNvPr>
          <p:cNvSpPr/>
          <p:nvPr/>
        </p:nvSpPr>
        <p:spPr>
          <a:xfrm>
            <a:off x="8756527" y="5200254"/>
            <a:ext cx="3290047" cy="253916"/>
          </a:xfrm>
          <a:prstGeom prst="rect">
            <a:avLst/>
          </a:prstGeom>
        </p:spPr>
        <p:txBody>
          <a:bodyPr wrap="square">
            <a:spAutoFit/>
          </a:bodyPr>
          <a:lstStyle/>
          <a:p>
            <a:r>
              <a:rPr lang="ja-JP" altLang="en-US" sz="1050"/>
              <a:t>図１</a:t>
            </a:r>
            <a:r>
              <a:rPr lang="en-US" altLang="ja-JP" sz="1050"/>
              <a:t>.VANET</a:t>
            </a:r>
            <a:r>
              <a:rPr lang="ja-JP" altLang="en-US" sz="1050"/>
              <a:t>ルーチング例</a:t>
            </a:r>
            <a:endParaRPr lang="en-US" altLang="ja-JP" sz="1050"/>
          </a:p>
        </p:txBody>
      </p:sp>
      <p:grpSp>
        <p:nvGrpSpPr>
          <p:cNvPr id="13" name="グループ化 12">
            <a:extLst>
              <a:ext uri="{FF2B5EF4-FFF2-40B4-BE49-F238E27FC236}">
                <a16:creationId xmlns:a16="http://schemas.microsoft.com/office/drawing/2014/main" id="{7E7596B5-F1C0-41D0-BE35-6333F9771F7B}"/>
              </a:ext>
            </a:extLst>
          </p:cNvPr>
          <p:cNvGrpSpPr/>
          <p:nvPr/>
        </p:nvGrpSpPr>
        <p:grpSpPr>
          <a:xfrm>
            <a:off x="7223146" y="1059565"/>
            <a:ext cx="4594545" cy="3941414"/>
            <a:chOff x="6535594" y="1093462"/>
            <a:chExt cx="5541455" cy="4924279"/>
          </a:xfrm>
        </p:grpSpPr>
        <p:sp>
          <p:nvSpPr>
            <p:cNvPr id="16" name="正方形/長方形 15">
              <a:extLst>
                <a:ext uri="{FF2B5EF4-FFF2-40B4-BE49-F238E27FC236}">
                  <a16:creationId xmlns:a16="http://schemas.microsoft.com/office/drawing/2014/main" id="{5C4D9015-D442-47F2-BF0A-502781BF3864}"/>
                </a:ext>
              </a:extLst>
            </p:cNvPr>
            <p:cNvSpPr/>
            <p:nvPr/>
          </p:nvSpPr>
          <p:spPr>
            <a:xfrm>
              <a:off x="8266669" y="4738610"/>
              <a:ext cx="2165381" cy="1279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sp>
          <p:nvSpPr>
            <p:cNvPr id="18" name="正方形/長方形 17">
              <a:extLst>
                <a:ext uri="{FF2B5EF4-FFF2-40B4-BE49-F238E27FC236}">
                  <a16:creationId xmlns:a16="http://schemas.microsoft.com/office/drawing/2014/main" id="{85FAD6CE-F73E-4E21-A52A-BF6CACC7A0FF}"/>
                </a:ext>
              </a:extLst>
            </p:cNvPr>
            <p:cNvSpPr/>
            <p:nvPr/>
          </p:nvSpPr>
          <p:spPr>
            <a:xfrm rot="16200000">
              <a:off x="9164132" y="3798924"/>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56935FF3-8C04-4251-B966-64DE680DC50F}"/>
                </a:ext>
              </a:extLst>
            </p:cNvPr>
            <p:cNvSpPr/>
            <p:nvPr/>
          </p:nvSpPr>
          <p:spPr>
            <a:xfrm>
              <a:off x="7338656" y="3976340"/>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A09CC1A-7F5C-430C-AE51-20638A6E22A8}"/>
                </a:ext>
              </a:extLst>
            </p:cNvPr>
            <p:cNvSpPr/>
            <p:nvPr/>
          </p:nvSpPr>
          <p:spPr>
            <a:xfrm>
              <a:off x="8191161" y="251966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22" name="図 21" descr="挿絵 が含まれている画像&#10;&#10;自動的に生成された説明">
              <a:extLst>
                <a:ext uri="{FF2B5EF4-FFF2-40B4-BE49-F238E27FC236}">
                  <a16:creationId xmlns:a16="http://schemas.microsoft.com/office/drawing/2014/main" id="{55D4B2E5-4063-4A6F-ADCD-5C80F821FAD2}"/>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rot="16200000">
              <a:off x="7745575" y="4289561"/>
              <a:ext cx="255511" cy="445505"/>
            </a:xfrm>
            <a:prstGeom prst="rect">
              <a:avLst/>
            </a:prstGeom>
            <a:effectLst>
              <a:softEdge rad="12700"/>
            </a:effectLst>
          </p:spPr>
        </p:pic>
        <p:cxnSp>
          <p:nvCxnSpPr>
            <p:cNvPr id="23" name="直線コネクタ 22">
              <a:extLst>
                <a:ext uri="{FF2B5EF4-FFF2-40B4-BE49-F238E27FC236}">
                  <a16:creationId xmlns:a16="http://schemas.microsoft.com/office/drawing/2014/main" id="{6FA550BF-81D2-4479-BF9B-4E2154AD550F}"/>
                </a:ext>
              </a:extLst>
            </p:cNvPr>
            <p:cNvCxnSpPr>
              <a:cxnSpLocks/>
            </p:cNvCxnSpPr>
            <p:nvPr/>
          </p:nvCxnSpPr>
          <p:spPr>
            <a:xfrm>
              <a:off x="7377985" y="4335795"/>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C3FC581-0C08-44E7-BD17-9F0CB6549107}"/>
                </a:ext>
              </a:extLst>
            </p:cNvPr>
            <p:cNvCxnSpPr>
              <a:cxnSpLocks/>
            </p:cNvCxnSpPr>
            <p:nvPr/>
          </p:nvCxnSpPr>
          <p:spPr>
            <a:xfrm>
              <a:off x="10952591" y="1378599"/>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9DB4E1EB-6FF7-4FA6-9814-8A7EF414FF01}"/>
                </a:ext>
              </a:extLst>
            </p:cNvPr>
            <p:cNvSpPr/>
            <p:nvPr/>
          </p:nvSpPr>
          <p:spPr>
            <a:xfrm>
              <a:off x="6550344" y="3994269"/>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EBEAB6F-F791-49BB-9F3D-716C583E8B03}"/>
                </a:ext>
              </a:extLst>
            </p:cNvPr>
            <p:cNvSpPr/>
            <p:nvPr/>
          </p:nvSpPr>
          <p:spPr>
            <a:xfrm rot="16200000">
              <a:off x="4506508" y="3122548"/>
              <a:ext cx="4887207" cy="82903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C2F7311F-E22A-42E7-B575-4555D8F740F6}"/>
                </a:ext>
              </a:extLst>
            </p:cNvPr>
            <p:cNvSpPr/>
            <p:nvPr/>
          </p:nvSpPr>
          <p:spPr>
            <a:xfrm>
              <a:off x="10586485" y="3969689"/>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AC1C9D62-67EF-488A-A425-766FA23501AE}"/>
                </a:ext>
              </a:extLst>
            </p:cNvPr>
            <p:cNvCxnSpPr>
              <a:cxnSpLocks/>
              <a:stCxn id="26" idx="1"/>
              <a:endCxn id="26" idx="3"/>
            </p:cNvCxnSpPr>
            <p:nvPr/>
          </p:nvCxnSpPr>
          <p:spPr>
            <a:xfrm flipH="1" flipV="1">
              <a:off x="6950111" y="1093463"/>
              <a:ext cx="1" cy="488720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7F4876B9-B02C-46E1-8FC5-48C9ACBDDAE8}"/>
                </a:ext>
              </a:extLst>
            </p:cNvPr>
            <p:cNvSpPr/>
            <p:nvPr/>
          </p:nvSpPr>
          <p:spPr>
            <a:xfrm>
              <a:off x="6589672" y="3954940"/>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descr="挿絵 が含まれている画像&#10;&#10;自動的に生成された説明">
              <a:extLst>
                <a:ext uri="{FF2B5EF4-FFF2-40B4-BE49-F238E27FC236}">
                  <a16:creationId xmlns:a16="http://schemas.microsoft.com/office/drawing/2014/main" id="{D723C111-7021-4286-9568-EBB2A5A24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57636">
              <a:off x="10638441" y="4336327"/>
              <a:ext cx="255511" cy="445505"/>
            </a:xfrm>
            <a:prstGeom prst="rect">
              <a:avLst/>
            </a:prstGeom>
          </p:spPr>
        </p:pic>
        <p:pic>
          <p:nvPicPr>
            <p:cNvPr id="33" name="図 32" descr="挿絵 が含まれている画像&#10;&#10;自動的に生成された説明">
              <a:extLst>
                <a:ext uri="{FF2B5EF4-FFF2-40B4-BE49-F238E27FC236}">
                  <a16:creationId xmlns:a16="http://schemas.microsoft.com/office/drawing/2014/main" id="{9E4046B4-5948-465C-B410-FE0914BBDD53}"/>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6584805" y="3047662"/>
              <a:ext cx="255511" cy="445505"/>
            </a:xfrm>
            <a:prstGeom prst="rect">
              <a:avLst/>
            </a:prstGeom>
            <a:effectLst>
              <a:softEdge rad="12700"/>
            </a:effectLst>
          </p:spPr>
        </p:pic>
        <p:pic>
          <p:nvPicPr>
            <p:cNvPr id="34" name="図 33" descr="マグカップ, オレンジ が含まれている画像&#10;&#10;自動的に生成された説明">
              <a:extLst>
                <a:ext uri="{FF2B5EF4-FFF2-40B4-BE49-F238E27FC236}">
                  <a16:creationId xmlns:a16="http://schemas.microsoft.com/office/drawing/2014/main" id="{A1C60730-190A-4F87-AA73-F16E1556F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4516" y="5229792"/>
              <a:ext cx="372701" cy="500269"/>
            </a:xfrm>
            <a:prstGeom prst="rect">
              <a:avLst/>
            </a:prstGeom>
          </p:spPr>
        </p:pic>
        <p:pic>
          <p:nvPicPr>
            <p:cNvPr id="35" name="図 34" descr="マグカップ, オレンジ が含まれている画像&#10;&#10;自動的に生成された説明">
              <a:extLst>
                <a:ext uri="{FF2B5EF4-FFF2-40B4-BE49-F238E27FC236}">
                  <a16:creationId xmlns:a16="http://schemas.microsoft.com/office/drawing/2014/main" id="{4CAAA1C6-C2B8-4A20-8CA1-BDC243B94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108" y="1285680"/>
              <a:ext cx="373465" cy="501295"/>
            </a:xfrm>
            <a:prstGeom prst="rect">
              <a:avLst/>
            </a:prstGeom>
          </p:spPr>
        </p:pic>
        <p:pic>
          <p:nvPicPr>
            <p:cNvPr id="36" name="図 35" descr="挿絵 が含まれている画像&#10;&#10;自動的に生成された説明">
              <a:extLst>
                <a:ext uri="{FF2B5EF4-FFF2-40B4-BE49-F238E27FC236}">
                  <a16:creationId xmlns:a16="http://schemas.microsoft.com/office/drawing/2014/main" id="{45226B99-8F14-4B95-BA6B-A8CEC6D80F5F}"/>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rot="16200000">
              <a:off x="9580471" y="4295657"/>
              <a:ext cx="255511" cy="445505"/>
            </a:xfrm>
            <a:prstGeom prst="rect">
              <a:avLst/>
            </a:prstGeom>
            <a:effectLst>
              <a:softEdge rad="12700"/>
            </a:effectLst>
          </p:spPr>
        </p:pic>
        <p:pic>
          <p:nvPicPr>
            <p:cNvPr id="37" name="図 36" descr="挿絵 が含まれている画像&#10;&#10;自動的に生成された説明">
              <a:extLst>
                <a:ext uri="{FF2B5EF4-FFF2-40B4-BE49-F238E27FC236}">
                  <a16:creationId xmlns:a16="http://schemas.microsoft.com/office/drawing/2014/main" id="{1D3AAB7A-1783-4C03-9AF7-EC5B8E7FF9E4}"/>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10583263" y="3332489"/>
              <a:ext cx="255511" cy="445505"/>
            </a:xfrm>
            <a:prstGeom prst="rect">
              <a:avLst/>
            </a:prstGeom>
            <a:effectLst>
              <a:softEdge rad="12700"/>
            </a:effectLst>
          </p:spPr>
        </p:pic>
        <p:pic>
          <p:nvPicPr>
            <p:cNvPr id="38" name="図 37" descr="挿絵 が含まれている画像&#10;&#10;自動的に生成された説明">
              <a:extLst>
                <a:ext uri="{FF2B5EF4-FFF2-40B4-BE49-F238E27FC236}">
                  <a16:creationId xmlns:a16="http://schemas.microsoft.com/office/drawing/2014/main" id="{A41D2D57-18E7-46E8-BE70-768592DD6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57636">
              <a:off x="6877705" y="4257202"/>
              <a:ext cx="255511" cy="445505"/>
            </a:xfrm>
            <a:prstGeom prst="rect">
              <a:avLst/>
            </a:prstGeom>
          </p:spPr>
        </p:pic>
        <p:sp>
          <p:nvSpPr>
            <p:cNvPr id="40" name="矢印: 右 39">
              <a:extLst>
                <a:ext uri="{FF2B5EF4-FFF2-40B4-BE49-F238E27FC236}">
                  <a16:creationId xmlns:a16="http://schemas.microsoft.com/office/drawing/2014/main" id="{AA6C8953-4ADA-4EF5-8FC3-57A7A81FE2D1}"/>
                </a:ext>
              </a:extLst>
            </p:cNvPr>
            <p:cNvSpPr/>
            <p:nvPr/>
          </p:nvSpPr>
          <p:spPr>
            <a:xfrm rot="16200000">
              <a:off x="10407448" y="4955459"/>
              <a:ext cx="673509" cy="13273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F4F9AAB1-5D37-4FEC-9171-8922BF2A26CB}"/>
                </a:ext>
              </a:extLst>
            </p:cNvPr>
            <p:cNvSpPr/>
            <p:nvPr/>
          </p:nvSpPr>
          <p:spPr>
            <a:xfrm rot="11820892">
              <a:off x="9556278" y="4178361"/>
              <a:ext cx="970345" cy="12238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D76AC79A-63D5-4CAB-9F7B-9A93C0B75730}"/>
                </a:ext>
              </a:extLst>
            </p:cNvPr>
            <p:cNvSpPr/>
            <p:nvPr/>
          </p:nvSpPr>
          <p:spPr>
            <a:xfrm rot="10136460">
              <a:off x="7119998" y="4242888"/>
              <a:ext cx="1796525" cy="118580"/>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descr="挿絵 が含まれている画像&#10;&#10;自動的に生成された説明">
              <a:extLst>
                <a:ext uri="{FF2B5EF4-FFF2-40B4-BE49-F238E27FC236}">
                  <a16:creationId xmlns:a16="http://schemas.microsoft.com/office/drawing/2014/main" id="{F16209DA-14F6-4308-AD0F-6F3C61EA8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089860" y="3918456"/>
              <a:ext cx="255511" cy="445505"/>
            </a:xfrm>
            <a:prstGeom prst="rect">
              <a:avLst/>
            </a:prstGeom>
          </p:spPr>
        </p:pic>
        <p:sp>
          <p:nvSpPr>
            <p:cNvPr id="45" name="矢印: 右 44">
              <a:extLst>
                <a:ext uri="{FF2B5EF4-FFF2-40B4-BE49-F238E27FC236}">
                  <a16:creationId xmlns:a16="http://schemas.microsoft.com/office/drawing/2014/main" id="{D4842F4A-183F-4A2C-BCFC-72304E8FE257}"/>
                </a:ext>
              </a:extLst>
            </p:cNvPr>
            <p:cNvSpPr/>
            <p:nvPr/>
          </p:nvSpPr>
          <p:spPr>
            <a:xfrm rot="16719446">
              <a:off x="6482760" y="3613980"/>
              <a:ext cx="1222429" cy="136401"/>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右 45">
              <a:extLst>
                <a:ext uri="{FF2B5EF4-FFF2-40B4-BE49-F238E27FC236}">
                  <a16:creationId xmlns:a16="http://schemas.microsoft.com/office/drawing/2014/main" id="{614B6C31-0847-49DB-8165-573E111E0AB2}"/>
                </a:ext>
              </a:extLst>
            </p:cNvPr>
            <p:cNvSpPr/>
            <p:nvPr/>
          </p:nvSpPr>
          <p:spPr>
            <a:xfrm rot="14626756">
              <a:off x="6612345" y="2106852"/>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右 46">
              <a:extLst>
                <a:ext uri="{FF2B5EF4-FFF2-40B4-BE49-F238E27FC236}">
                  <a16:creationId xmlns:a16="http://schemas.microsoft.com/office/drawing/2014/main" id="{48A13448-B43A-4AD6-9898-476844929E60}"/>
                </a:ext>
              </a:extLst>
            </p:cNvPr>
            <p:cNvSpPr/>
            <p:nvPr/>
          </p:nvSpPr>
          <p:spPr>
            <a:xfrm>
              <a:off x="9257887" y="1424573"/>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8A826129-4D9A-47B9-8391-B42F99BED4EA}"/>
                </a:ext>
              </a:extLst>
            </p:cNvPr>
            <p:cNvSpPr txBox="1"/>
            <p:nvPr/>
          </p:nvSpPr>
          <p:spPr>
            <a:xfrm>
              <a:off x="10040326" y="1156589"/>
              <a:ext cx="2036723" cy="517028"/>
            </a:xfrm>
            <a:prstGeom prst="rect">
              <a:avLst/>
            </a:prstGeom>
            <a:noFill/>
          </p:spPr>
          <p:txBody>
            <a:bodyPr wrap="square" rtlCol="0">
              <a:spAutoFit/>
            </a:bodyPr>
            <a:lstStyle/>
            <a:p>
              <a:pPr>
                <a:lnSpc>
                  <a:spcPct val="150000"/>
                </a:lnSpc>
              </a:pPr>
              <a:r>
                <a:rPr lang="ja-JP" altLang="en-US" sz="1600" b="1">
                  <a:solidFill>
                    <a:srgbClr val="FF0000"/>
                  </a:solidFill>
                </a:rPr>
                <a:t>ルーチング</a:t>
              </a:r>
              <a:endParaRPr lang="en-US" altLang="ja-JP" sz="1600" b="1"/>
            </a:p>
          </p:txBody>
        </p:sp>
        <p:pic>
          <p:nvPicPr>
            <p:cNvPr id="49" name="図 48" descr="挿絵 が含まれている画像&#10;&#10;自動的に生成された説明">
              <a:extLst>
                <a:ext uri="{FF2B5EF4-FFF2-40B4-BE49-F238E27FC236}">
                  <a16:creationId xmlns:a16="http://schemas.microsoft.com/office/drawing/2014/main" id="{D5F9CD1F-48E0-4C80-BF5D-CAC1134CA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044" y="2550975"/>
              <a:ext cx="255511" cy="445505"/>
            </a:xfrm>
            <a:prstGeom prst="rect">
              <a:avLst/>
            </a:prstGeom>
          </p:spPr>
        </p:pic>
      </p:grpSp>
    </p:spTree>
    <p:extLst>
      <p:ext uri="{BB962C8B-B14F-4D97-AF65-F5344CB8AC3E}">
        <p14:creationId xmlns:p14="http://schemas.microsoft.com/office/powerpoint/2010/main" val="2907824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20</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Overhead</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7851987" y="1531549"/>
            <a:ext cx="3692441" cy="413831"/>
          </a:xfrm>
          <a:prstGeom prst="rect">
            <a:avLst/>
          </a:prstGeom>
          <a:noFill/>
        </p:spPr>
        <p:txBody>
          <a:bodyPr wrap="square" rtlCol="0">
            <a:spAutoFit/>
          </a:bodyPr>
          <a:lstStyle/>
          <a:p>
            <a:pPr marL="285750" indent="-285750">
              <a:lnSpc>
                <a:spcPct val="150000"/>
              </a:lnSpc>
              <a:buFontTx/>
              <a:buChar char="-"/>
            </a:pPr>
            <a:r>
              <a:rPr lang="en-US" altLang="ja-JP" sz="1600"/>
              <a:t>Overhead</a:t>
            </a:r>
            <a:r>
              <a:rPr lang="ja-JP" altLang="en-US" sz="1600"/>
              <a:t>が増加した</a:t>
            </a:r>
            <a:endParaRPr lang="en-US" altLang="ja-JP" sz="1600"/>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結果</a:t>
            </a:r>
            <a:endParaRPr kumimoji="1" lang="ja-JP" altLang="en-US">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7965294" y="208608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885131" y="2608860"/>
            <a:ext cx="4306869" cy="1152495"/>
          </a:xfrm>
          <a:prstGeom prst="rect">
            <a:avLst/>
          </a:prstGeom>
          <a:noFill/>
        </p:spPr>
        <p:txBody>
          <a:bodyPr wrap="square" rtlCol="0">
            <a:spAutoFit/>
          </a:bodyPr>
          <a:lstStyle/>
          <a:p>
            <a:pPr marL="285750" indent="-285750">
              <a:lnSpc>
                <a:spcPct val="150000"/>
              </a:lnSpc>
              <a:buFontTx/>
              <a:buChar char="-"/>
            </a:pPr>
            <a:r>
              <a:rPr lang="ja-JP" altLang="en-US" sz="1600"/>
              <a:t>中継候補ノード同士が自分より優先度の高いノードからのパケットを建物による電波減衰によって受け取れない可能性が高まった</a:t>
            </a:r>
            <a:endParaRPr lang="en-US" altLang="ja-JP" sz="1600"/>
          </a:p>
        </p:txBody>
      </p:sp>
      <p:sp>
        <p:nvSpPr>
          <p:cNvPr id="11" name="正方形/長方形 10">
            <a:extLst>
              <a:ext uri="{FF2B5EF4-FFF2-40B4-BE49-F238E27FC236}">
                <a16:creationId xmlns:a16="http://schemas.microsoft.com/office/drawing/2014/main" id="{67FADC60-4CCC-457A-B689-BEE9920F461F}"/>
              </a:ext>
            </a:extLst>
          </p:cNvPr>
          <p:cNvSpPr/>
          <p:nvPr/>
        </p:nvSpPr>
        <p:spPr>
          <a:xfrm>
            <a:off x="5850194" y="5157192"/>
            <a:ext cx="3977616"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E7233BE-9759-47AD-8AF7-312236012689}"/>
              </a:ext>
            </a:extLst>
          </p:cNvPr>
          <p:cNvCxnSpPr>
            <a:cxnSpLocks/>
            <a:stCxn id="11" idx="1"/>
            <a:endCxn id="11" idx="3"/>
          </p:cNvCxnSpPr>
          <p:nvPr/>
        </p:nvCxnSpPr>
        <p:spPr>
          <a:xfrm>
            <a:off x="5850194" y="5421651"/>
            <a:ext cx="397761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9" name="図 18" descr="挿絵 が含まれている画像&#10;&#10;自動的に生成された説明">
            <a:extLst>
              <a:ext uri="{FF2B5EF4-FFF2-40B4-BE49-F238E27FC236}">
                <a16:creationId xmlns:a16="http://schemas.microsoft.com/office/drawing/2014/main" id="{57A46BEE-36E5-4566-AD2B-ACB1DCC3F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131019" y="5360004"/>
            <a:ext cx="231851" cy="404251"/>
          </a:xfrm>
          <a:prstGeom prst="rect">
            <a:avLst/>
          </a:prstGeom>
        </p:spPr>
      </p:pic>
      <p:sp>
        <p:nvSpPr>
          <p:cNvPr id="22" name="正方形/長方形 21">
            <a:extLst>
              <a:ext uri="{FF2B5EF4-FFF2-40B4-BE49-F238E27FC236}">
                <a16:creationId xmlns:a16="http://schemas.microsoft.com/office/drawing/2014/main" id="{63893EC7-E04B-43AA-83A5-46B8C7E39A95}"/>
              </a:ext>
            </a:extLst>
          </p:cNvPr>
          <p:cNvSpPr/>
          <p:nvPr/>
        </p:nvSpPr>
        <p:spPr>
          <a:xfrm rot="5400000">
            <a:off x="8937772" y="4862977"/>
            <a:ext cx="2251762"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9EC166-9A92-47B3-92D2-6CDB79AA8A3E}"/>
              </a:ext>
            </a:extLst>
          </p:cNvPr>
          <p:cNvCxnSpPr>
            <a:cxnSpLocks/>
            <a:stCxn id="22" idx="1"/>
            <a:endCxn id="22" idx="3"/>
          </p:cNvCxnSpPr>
          <p:nvPr/>
        </p:nvCxnSpPr>
        <p:spPr>
          <a:xfrm>
            <a:off x="10063653" y="4001555"/>
            <a:ext cx="0" cy="2251762"/>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159F1B1-BC48-4206-9CBB-52BED2B1B053}"/>
              </a:ext>
            </a:extLst>
          </p:cNvPr>
          <p:cNvSpPr/>
          <p:nvPr/>
        </p:nvSpPr>
        <p:spPr>
          <a:xfrm>
            <a:off x="9765599" y="5153071"/>
            <a:ext cx="577936" cy="5299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挿絵 が含まれている画像&#10;&#10;自動的に生成された説明">
            <a:extLst>
              <a:ext uri="{FF2B5EF4-FFF2-40B4-BE49-F238E27FC236}">
                <a16:creationId xmlns:a16="http://schemas.microsoft.com/office/drawing/2014/main" id="{7CAB4DF0-B1AA-44E4-9CEE-6C5C7F88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0640" y="4413564"/>
            <a:ext cx="231851" cy="404251"/>
          </a:xfrm>
          <a:prstGeom prst="rect">
            <a:avLst/>
          </a:prstGeom>
        </p:spPr>
      </p:pic>
      <p:sp>
        <p:nvSpPr>
          <p:cNvPr id="27" name="正方形/長方形 26">
            <a:extLst>
              <a:ext uri="{FF2B5EF4-FFF2-40B4-BE49-F238E27FC236}">
                <a16:creationId xmlns:a16="http://schemas.microsoft.com/office/drawing/2014/main" id="{840A9F02-3DB1-4702-84C9-41EEB8397350}"/>
              </a:ext>
            </a:extLst>
          </p:cNvPr>
          <p:cNvSpPr/>
          <p:nvPr/>
        </p:nvSpPr>
        <p:spPr>
          <a:xfrm>
            <a:off x="8096356" y="3953584"/>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5" name="グラフィックス 4">
            <a:extLst>
              <a:ext uri="{FF2B5EF4-FFF2-40B4-BE49-F238E27FC236}">
                <a16:creationId xmlns:a16="http://schemas.microsoft.com/office/drawing/2014/main" id="{B41EFEA8-9FA9-4034-88C1-BFE34F207A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988068"/>
            <a:ext cx="7590339" cy="3881273"/>
          </a:xfrm>
          <a:prstGeom prst="rect">
            <a:avLst/>
          </a:prstGeom>
        </p:spPr>
      </p:pic>
      <p:pic>
        <p:nvPicPr>
          <p:cNvPr id="25" name="図 24" descr="挿絵 が含まれている画像&#10;&#10;自動的に生成された説明">
            <a:extLst>
              <a:ext uri="{FF2B5EF4-FFF2-40B4-BE49-F238E27FC236}">
                <a16:creationId xmlns:a16="http://schemas.microsoft.com/office/drawing/2014/main" id="{B4A179E6-6C9E-4CD1-B09D-9B9D32578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89" y="5824493"/>
            <a:ext cx="231851" cy="404251"/>
          </a:xfrm>
          <a:prstGeom prst="rect">
            <a:avLst/>
          </a:prstGeom>
        </p:spPr>
      </p:pic>
      <p:cxnSp>
        <p:nvCxnSpPr>
          <p:cNvPr id="21" name="直線矢印コネクタ 20">
            <a:extLst>
              <a:ext uri="{FF2B5EF4-FFF2-40B4-BE49-F238E27FC236}">
                <a16:creationId xmlns:a16="http://schemas.microsoft.com/office/drawing/2014/main" id="{1C723652-1C3F-4B95-8466-C555D75E6060}"/>
              </a:ext>
            </a:extLst>
          </p:cNvPr>
          <p:cNvCxnSpPr>
            <a:cxnSpLocks/>
          </p:cNvCxnSpPr>
          <p:nvPr/>
        </p:nvCxnSpPr>
        <p:spPr>
          <a:xfrm flipH="1" flipV="1">
            <a:off x="8465575" y="5692877"/>
            <a:ext cx="1258528" cy="2556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A4B29AC7-7943-4D57-9640-AB7EBB574C95}"/>
              </a:ext>
            </a:extLst>
          </p:cNvPr>
          <p:cNvCxnSpPr>
            <a:cxnSpLocks/>
            <a:endCxn id="26" idx="2"/>
          </p:cNvCxnSpPr>
          <p:nvPr/>
        </p:nvCxnSpPr>
        <p:spPr>
          <a:xfrm flipV="1">
            <a:off x="9936566" y="4817815"/>
            <a:ext cx="0" cy="973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1" name="図 40" descr="挿絵 が含まれている画像&#10;&#10;自動的に生成された説明">
            <a:extLst>
              <a:ext uri="{FF2B5EF4-FFF2-40B4-BE49-F238E27FC236}">
                <a16:creationId xmlns:a16="http://schemas.microsoft.com/office/drawing/2014/main" id="{40D5CE3C-89C8-4909-A6D7-3A9555B83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759419" y="5099449"/>
            <a:ext cx="231851" cy="404251"/>
          </a:xfrm>
          <a:prstGeom prst="rect">
            <a:avLst/>
          </a:prstGeom>
        </p:spPr>
      </p:pic>
      <p:cxnSp>
        <p:nvCxnSpPr>
          <p:cNvPr id="42" name="直線矢印コネクタ 41">
            <a:extLst>
              <a:ext uri="{FF2B5EF4-FFF2-40B4-BE49-F238E27FC236}">
                <a16:creationId xmlns:a16="http://schemas.microsoft.com/office/drawing/2014/main" id="{85ACC4E6-9A34-4CAF-9A12-DA8B89C56663}"/>
              </a:ext>
            </a:extLst>
          </p:cNvPr>
          <p:cNvCxnSpPr>
            <a:cxnSpLocks/>
          </p:cNvCxnSpPr>
          <p:nvPr/>
        </p:nvCxnSpPr>
        <p:spPr>
          <a:xfrm>
            <a:off x="10732980" y="4974003"/>
            <a:ext cx="47579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3A4CF7B-4954-4FFB-91E2-1C0DAE97C693}"/>
              </a:ext>
            </a:extLst>
          </p:cNvPr>
          <p:cNvCxnSpPr>
            <a:cxnSpLocks/>
          </p:cNvCxnSpPr>
          <p:nvPr/>
        </p:nvCxnSpPr>
        <p:spPr>
          <a:xfrm flipH="1" flipV="1">
            <a:off x="7236541" y="5358581"/>
            <a:ext cx="737419" cy="11798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56A6C6D-6D01-4B7F-860A-54B41124D7AF}"/>
              </a:ext>
            </a:extLst>
          </p:cNvPr>
          <p:cNvCxnSpPr>
            <a:cxnSpLocks/>
            <a:endCxn id="26" idx="1"/>
          </p:cNvCxnSpPr>
          <p:nvPr/>
        </p:nvCxnSpPr>
        <p:spPr>
          <a:xfrm flipV="1">
            <a:off x="8377084" y="4615690"/>
            <a:ext cx="1443556" cy="80188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3CAB0BA-C4EF-4738-BF33-2E041EBDAD92}"/>
              </a:ext>
            </a:extLst>
          </p:cNvPr>
          <p:cNvSpPr txBox="1"/>
          <p:nvPr/>
        </p:nvSpPr>
        <p:spPr>
          <a:xfrm>
            <a:off x="11239709" y="4727711"/>
            <a:ext cx="844137" cy="413831"/>
          </a:xfrm>
          <a:prstGeom prst="rect">
            <a:avLst/>
          </a:prstGeom>
          <a:noFill/>
        </p:spPr>
        <p:txBody>
          <a:bodyPr wrap="square" rtlCol="0">
            <a:spAutoFit/>
          </a:bodyPr>
          <a:lstStyle/>
          <a:p>
            <a:pPr>
              <a:lnSpc>
                <a:spcPct val="150000"/>
              </a:lnSpc>
            </a:pPr>
            <a:r>
              <a:rPr lang="ja-JP" altLang="en-US" sz="1600"/>
              <a:t>１ホップ</a:t>
            </a:r>
            <a:endParaRPr lang="en-US" altLang="ja-JP" sz="1600"/>
          </a:p>
        </p:txBody>
      </p:sp>
      <p:cxnSp>
        <p:nvCxnSpPr>
          <p:cNvPr id="54" name="直線矢印コネクタ 53">
            <a:extLst>
              <a:ext uri="{FF2B5EF4-FFF2-40B4-BE49-F238E27FC236}">
                <a16:creationId xmlns:a16="http://schemas.microsoft.com/office/drawing/2014/main" id="{FAC59E5A-7A5E-4FFB-80CB-A81A1E4E5BEC}"/>
              </a:ext>
            </a:extLst>
          </p:cNvPr>
          <p:cNvCxnSpPr>
            <a:cxnSpLocks/>
          </p:cNvCxnSpPr>
          <p:nvPr/>
        </p:nvCxnSpPr>
        <p:spPr>
          <a:xfrm flipV="1">
            <a:off x="10731909" y="5422490"/>
            <a:ext cx="506362"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78037A1-BFDE-4789-AC86-C1DB78F07272}"/>
              </a:ext>
            </a:extLst>
          </p:cNvPr>
          <p:cNvSpPr txBox="1"/>
          <p:nvPr/>
        </p:nvSpPr>
        <p:spPr>
          <a:xfrm>
            <a:off x="11244625" y="5165247"/>
            <a:ext cx="844137" cy="413831"/>
          </a:xfrm>
          <a:prstGeom prst="rect">
            <a:avLst/>
          </a:prstGeom>
          <a:noFill/>
        </p:spPr>
        <p:txBody>
          <a:bodyPr wrap="square" rtlCol="0">
            <a:spAutoFit/>
          </a:bodyPr>
          <a:lstStyle/>
          <a:p>
            <a:pPr>
              <a:lnSpc>
                <a:spcPct val="150000"/>
              </a:lnSpc>
            </a:pPr>
            <a:r>
              <a:rPr lang="en-US" altLang="ja-JP" sz="1600"/>
              <a:t>2</a:t>
            </a:r>
            <a:r>
              <a:rPr lang="ja-JP" altLang="en-US" sz="1600"/>
              <a:t>ホップ</a:t>
            </a:r>
            <a:endParaRPr lang="en-US" altLang="ja-JP" sz="1600"/>
          </a:p>
        </p:txBody>
      </p:sp>
      <p:sp>
        <p:nvSpPr>
          <p:cNvPr id="57" name="フローチャート: 和接合 56">
            <a:extLst>
              <a:ext uri="{FF2B5EF4-FFF2-40B4-BE49-F238E27FC236}">
                <a16:creationId xmlns:a16="http://schemas.microsoft.com/office/drawing/2014/main" id="{920F7490-34F1-4A7E-B83F-B463AA5DC5C3}"/>
              </a:ext>
            </a:extLst>
          </p:cNvPr>
          <p:cNvSpPr/>
          <p:nvPr/>
        </p:nvSpPr>
        <p:spPr>
          <a:xfrm>
            <a:off x="9120457" y="4795807"/>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38C8A836-9E9D-4C0C-A0E8-35963159646E}"/>
              </a:ext>
            </a:extLst>
          </p:cNvPr>
          <p:cNvCxnSpPr>
            <a:cxnSpLocks/>
          </p:cNvCxnSpPr>
          <p:nvPr/>
        </p:nvCxnSpPr>
        <p:spPr>
          <a:xfrm flipV="1">
            <a:off x="4404851" y="2392326"/>
            <a:ext cx="422330" cy="9408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7A15F8F8-670D-4325-87C5-F15A07E9D1CF}"/>
              </a:ext>
            </a:extLst>
          </p:cNvPr>
          <p:cNvSpPr txBox="1"/>
          <p:nvPr/>
        </p:nvSpPr>
        <p:spPr>
          <a:xfrm>
            <a:off x="4071366" y="2478240"/>
            <a:ext cx="711572" cy="413831"/>
          </a:xfrm>
          <a:prstGeom prst="rect">
            <a:avLst/>
          </a:prstGeom>
          <a:noFill/>
        </p:spPr>
        <p:txBody>
          <a:bodyPr wrap="square" rtlCol="0">
            <a:spAutoFit/>
          </a:bodyPr>
          <a:lstStyle/>
          <a:p>
            <a:pPr>
              <a:lnSpc>
                <a:spcPct val="150000"/>
              </a:lnSpc>
            </a:pPr>
            <a:r>
              <a:rPr lang="ja-JP" altLang="en-US" sz="1600">
                <a:solidFill>
                  <a:srgbClr val="C00000"/>
                </a:solidFill>
              </a:rPr>
              <a:t>増加</a:t>
            </a:r>
            <a:endParaRPr lang="en-US" altLang="ja-JP" sz="1600">
              <a:solidFill>
                <a:srgbClr val="C00000"/>
              </a:solidFill>
            </a:endParaRPr>
          </a:p>
        </p:txBody>
      </p:sp>
      <p:sp>
        <p:nvSpPr>
          <p:cNvPr id="65" name="楕円 64">
            <a:extLst>
              <a:ext uri="{FF2B5EF4-FFF2-40B4-BE49-F238E27FC236}">
                <a16:creationId xmlns:a16="http://schemas.microsoft.com/office/drawing/2014/main" id="{AF41F893-92A6-4C7F-81F2-B0B117784FBE}"/>
              </a:ext>
            </a:extLst>
          </p:cNvPr>
          <p:cNvSpPr/>
          <p:nvPr/>
        </p:nvSpPr>
        <p:spPr>
          <a:xfrm>
            <a:off x="4375562" y="3208903"/>
            <a:ext cx="648722" cy="615845"/>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E30D33B8-E3E3-4194-8F37-E6E811CFC0A3}"/>
              </a:ext>
            </a:extLst>
          </p:cNvPr>
          <p:cNvCxnSpPr>
            <a:cxnSpLocks/>
          </p:cNvCxnSpPr>
          <p:nvPr/>
        </p:nvCxnSpPr>
        <p:spPr>
          <a:xfrm flipH="1" flipV="1">
            <a:off x="9955160" y="3844412"/>
            <a:ext cx="1" cy="51619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93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21</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 概要</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SPゴシック"/>
              </a:rPr>
              <a:t>SIGO</a:t>
            </a:r>
            <a:r>
              <a:rPr kumimoji="1" lang="ja-JP" altLang="en-US">
                <a:solidFill>
                  <a:schemeClr val="tx1"/>
                </a:solidFill>
                <a:latin typeface="MSPゴシック"/>
              </a:rPr>
              <a:t>概要</a:t>
            </a: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21341" y="1864658"/>
            <a:ext cx="7361946" cy="1891159"/>
          </a:xfrm>
          <a:prstGeom prst="rect">
            <a:avLst/>
          </a:prstGeom>
          <a:noFill/>
        </p:spPr>
        <p:txBody>
          <a:bodyPr wrap="square" rtlCol="0">
            <a:spAutoFit/>
          </a:bodyPr>
          <a:lstStyle/>
          <a:p>
            <a:pPr>
              <a:lnSpc>
                <a:spcPct val="150000"/>
              </a:lnSpc>
            </a:pPr>
            <a:r>
              <a:rPr lang="en-US" altLang="ja-JP" sz="1600">
                <a:solidFill>
                  <a:srgbClr val="C00000"/>
                </a:solidFill>
              </a:rPr>
              <a:t>Hello</a:t>
            </a:r>
            <a:r>
              <a:rPr lang="ja-JP" altLang="en-US" sz="1600">
                <a:solidFill>
                  <a:srgbClr val="C00000"/>
                </a:solidFill>
              </a:rPr>
              <a:t>パケット</a:t>
            </a:r>
            <a:r>
              <a:rPr lang="en-US" altLang="ja-JP" sz="1600"/>
              <a:t>:</a:t>
            </a:r>
            <a:r>
              <a:rPr lang="ja-JP" altLang="en-US" sz="1600"/>
              <a:t> 各車両は定期的に自身の</a:t>
            </a:r>
            <a:r>
              <a:rPr lang="en-US" altLang="ja-JP" sz="1600" i="1"/>
              <a:t>ID</a:t>
            </a:r>
            <a:r>
              <a:rPr lang="en-US" altLang="ja-JP" sz="1600"/>
              <a:t>,</a:t>
            </a:r>
            <a:r>
              <a:rPr lang="ja-JP" altLang="en-US" sz="1600"/>
              <a:t>位置情報を送信する</a:t>
            </a:r>
            <a:endParaRPr lang="en-US" altLang="ja-JP" sz="1600"/>
          </a:p>
          <a:p>
            <a:pPr>
              <a:lnSpc>
                <a:spcPct val="150000"/>
              </a:lnSpc>
            </a:pPr>
            <a:r>
              <a:rPr lang="ja-JP" altLang="en-US" sz="1600">
                <a:solidFill>
                  <a:srgbClr val="C00000"/>
                </a:solidFill>
              </a:rPr>
              <a:t>中継パケット</a:t>
            </a:r>
            <a:r>
              <a:rPr lang="en-US" altLang="ja-JP" sz="1600"/>
              <a:t>: </a:t>
            </a:r>
            <a:r>
              <a:rPr lang="ja-JP" altLang="en-US" sz="1600"/>
              <a:t>送信ノードが候補ノード数と候補ノードの優先順位を決定し送信する</a:t>
            </a:r>
            <a:endParaRPr lang="en-US" altLang="ja-JP" sz="1600"/>
          </a:p>
          <a:p>
            <a:pPr>
              <a:lnSpc>
                <a:spcPct val="150000"/>
              </a:lnSpc>
            </a:pPr>
            <a:endParaRPr lang="en-US" altLang="ja-JP" sz="1600"/>
          </a:p>
          <a:p>
            <a:pPr>
              <a:lnSpc>
                <a:spcPct val="150000"/>
              </a:lnSpc>
            </a:pPr>
            <a:r>
              <a:rPr lang="ja-JP" altLang="en-US" sz="1600"/>
              <a:t>⇒</a:t>
            </a:r>
            <a:r>
              <a:rPr lang="ja-JP" altLang="en-US" sz="1600" u="sng"/>
              <a:t>３つの指標（リンク状態、宛先までの進度、交差点度数）を用いて</a:t>
            </a:r>
            <a:endParaRPr lang="en-US" altLang="ja-JP" sz="1600" u="sng"/>
          </a:p>
          <a:p>
            <a:pPr>
              <a:lnSpc>
                <a:spcPct val="150000"/>
              </a:lnSpc>
            </a:pPr>
            <a:r>
              <a:rPr lang="ja-JP" altLang="en-US" sz="1600" u="sng"/>
              <a:t>中継ノードを選択する</a:t>
            </a:r>
            <a:endParaRPr lang="en-US" altLang="ja-JP" sz="1600" u="sng"/>
          </a:p>
        </p:txBody>
      </p:sp>
      <p:sp>
        <p:nvSpPr>
          <p:cNvPr id="10" name="楕円 9">
            <a:extLst>
              <a:ext uri="{FF2B5EF4-FFF2-40B4-BE49-F238E27FC236}">
                <a16:creationId xmlns:a16="http://schemas.microsoft.com/office/drawing/2014/main" id="{6EFA8FD9-4DF9-4B64-94D8-F99569FC3A26}"/>
              </a:ext>
            </a:extLst>
          </p:cNvPr>
          <p:cNvSpPr/>
          <p:nvPr/>
        </p:nvSpPr>
        <p:spPr>
          <a:xfrm>
            <a:off x="8882130" y="1504590"/>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a:t>1</a:t>
            </a:r>
            <a:endParaRPr kumimoji="1" lang="ja-JP" altLang="en-US" sz="1400"/>
          </a:p>
        </p:txBody>
      </p:sp>
      <p:sp>
        <p:nvSpPr>
          <p:cNvPr id="12" name="楕円 11">
            <a:extLst>
              <a:ext uri="{FF2B5EF4-FFF2-40B4-BE49-F238E27FC236}">
                <a16:creationId xmlns:a16="http://schemas.microsoft.com/office/drawing/2014/main" id="{98EA6CBF-4DBB-40F4-9F8C-C0C06AA844D1}"/>
              </a:ext>
            </a:extLst>
          </p:cNvPr>
          <p:cNvSpPr/>
          <p:nvPr/>
        </p:nvSpPr>
        <p:spPr>
          <a:xfrm>
            <a:off x="10387050" y="1129224"/>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a:t>2</a:t>
            </a:r>
            <a:endParaRPr kumimoji="1" lang="ja-JP" altLang="en-US" sz="1400"/>
          </a:p>
        </p:txBody>
      </p:sp>
      <p:sp>
        <p:nvSpPr>
          <p:cNvPr id="13" name="楕円 12">
            <a:extLst>
              <a:ext uri="{FF2B5EF4-FFF2-40B4-BE49-F238E27FC236}">
                <a16:creationId xmlns:a16="http://schemas.microsoft.com/office/drawing/2014/main" id="{1270A053-977E-4E99-9E4B-1C2B4BC1D2ED}"/>
              </a:ext>
            </a:extLst>
          </p:cNvPr>
          <p:cNvSpPr/>
          <p:nvPr/>
        </p:nvSpPr>
        <p:spPr>
          <a:xfrm>
            <a:off x="7520647" y="1095997"/>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a:t>3</a:t>
            </a:r>
            <a:endParaRPr kumimoji="1" lang="ja-JP" altLang="en-US" sz="1400"/>
          </a:p>
        </p:txBody>
      </p:sp>
      <p:cxnSp>
        <p:nvCxnSpPr>
          <p:cNvPr id="14" name="直線矢印コネクタ 13">
            <a:extLst>
              <a:ext uri="{FF2B5EF4-FFF2-40B4-BE49-F238E27FC236}">
                <a16:creationId xmlns:a16="http://schemas.microsoft.com/office/drawing/2014/main" id="{97CEF780-ECE8-434F-92BE-DB59181E52A1}"/>
              </a:ext>
            </a:extLst>
          </p:cNvPr>
          <p:cNvCxnSpPr>
            <a:cxnSpLocks/>
          </p:cNvCxnSpPr>
          <p:nvPr/>
        </p:nvCxnSpPr>
        <p:spPr>
          <a:xfrm flipV="1">
            <a:off x="9412942" y="1445291"/>
            <a:ext cx="938250" cy="189781"/>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D03A619C-8F64-43BB-ACB3-D7F93FEB5D76}"/>
              </a:ext>
            </a:extLst>
          </p:cNvPr>
          <p:cNvCxnSpPr>
            <a:cxnSpLocks/>
          </p:cNvCxnSpPr>
          <p:nvPr/>
        </p:nvCxnSpPr>
        <p:spPr>
          <a:xfrm flipH="1" flipV="1">
            <a:off x="8013708" y="1438383"/>
            <a:ext cx="815788" cy="25101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16" name="楕円 15">
            <a:extLst>
              <a:ext uri="{FF2B5EF4-FFF2-40B4-BE49-F238E27FC236}">
                <a16:creationId xmlns:a16="http://schemas.microsoft.com/office/drawing/2014/main" id="{6C406C64-784B-46A6-97F9-5B22529747C7}"/>
              </a:ext>
            </a:extLst>
          </p:cNvPr>
          <p:cNvSpPr/>
          <p:nvPr/>
        </p:nvSpPr>
        <p:spPr>
          <a:xfrm>
            <a:off x="7965432" y="2932116"/>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a:t>N</a:t>
            </a:r>
            <a:r>
              <a:rPr lang="en-US" altLang="ja-JP" sz="1050" i="1"/>
              <a:t>s</a:t>
            </a:r>
            <a:endParaRPr lang="ja-JP" altLang="en-US" sz="1100" i="1"/>
          </a:p>
        </p:txBody>
      </p:sp>
      <p:sp>
        <p:nvSpPr>
          <p:cNvPr id="17" name="楕円 16">
            <a:extLst>
              <a:ext uri="{FF2B5EF4-FFF2-40B4-BE49-F238E27FC236}">
                <a16:creationId xmlns:a16="http://schemas.microsoft.com/office/drawing/2014/main" id="{42BB44C7-4DE4-4BF2-A7C4-11AB9CFBBB38}"/>
              </a:ext>
            </a:extLst>
          </p:cNvPr>
          <p:cNvSpPr/>
          <p:nvPr/>
        </p:nvSpPr>
        <p:spPr>
          <a:xfrm>
            <a:off x="9233569" y="2480509"/>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a:t>1</a:t>
            </a:r>
            <a:endParaRPr kumimoji="1" lang="ja-JP" altLang="en-US" sz="1400"/>
          </a:p>
        </p:txBody>
      </p:sp>
      <p:sp>
        <p:nvSpPr>
          <p:cNvPr id="18" name="楕円 17">
            <a:extLst>
              <a:ext uri="{FF2B5EF4-FFF2-40B4-BE49-F238E27FC236}">
                <a16:creationId xmlns:a16="http://schemas.microsoft.com/office/drawing/2014/main" id="{74C2450F-C3CD-4BE1-9DAB-54BD9BF8FC91}"/>
              </a:ext>
            </a:extLst>
          </p:cNvPr>
          <p:cNvSpPr/>
          <p:nvPr/>
        </p:nvSpPr>
        <p:spPr>
          <a:xfrm>
            <a:off x="9511804" y="3077525"/>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a:t>2</a:t>
            </a:r>
            <a:endParaRPr kumimoji="1" lang="ja-JP" altLang="en-US" sz="1400"/>
          </a:p>
        </p:txBody>
      </p:sp>
      <p:sp>
        <p:nvSpPr>
          <p:cNvPr id="21" name="楕円 20">
            <a:extLst>
              <a:ext uri="{FF2B5EF4-FFF2-40B4-BE49-F238E27FC236}">
                <a16:creationId xmlns:a16="http://schemas.microsoft.com/office/drawing/2014/main" id="{AF06EE8C-B6D4-474B-A6B1-7650B1A53D9A}"/>
              </a:ext>
            </a:extLst>
          </p:cNvPr>
          <p:cNvSpPr/>
          <p:nvPr/>
        </p:nvSpPr>
        <p:spPr>
          <a:xfrm>
            <a:off x="9250347" y="3764024"/>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a:t>n</a:t>
            </a:r>
            <a:endParaRPr kumimoji="1" lang="ja-JP" altLang="en-US" sz="1400"/>
          </a:p>
        </p:txBody>
      </p:sp>
      <p:sp>
        <p:nvSpPr>
          <p:cNvPr id="23" name="楕円 22">
            <a:extLst>
              <a:ext uri="{FF2B5EF4-FFF2-40B4-BE49-F238E27FC236}">
                <a16:creationId xmlns:a16="http://schemas.microsoft.com/office/drawing/2014/main" id="{B6F1F023-8E0D-4F58-9981-6A7FCFE439F7}"/>
              </a:ext>
            </a:extLst>
          </p:cNvPr>
          <p:cNvSpPr/>
          <p:nvPr/>
        </p:nvSpPr>
        <p:spPr>
          <a:xfrm>
            <a:off x="11468735" y="3025793"/>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a:t>N</a:t>
            </a:r>
            <a:r>
              <a:rPr lang="en-US" altLang="ja-JP" sz="1050" i="1"/>
              <a:t>d</a:t>
            </a:r>
            <a:endParaRPr lang="ja-JP" altLang="en-US" sz="1100" i="1"/>
          </a:p>
        </p:txBody>
      </p:sp>
      <mc:AlternateContent xmlns:mc="http://schemas.openxmlformats.org/markup-compatibility/2006">
        <mc:Choice xmlns:a14="http://schemas.microsoft.com/office/drawing/2010/main" Requires="a14">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nvGraphicFramePr>
            <p:xfrm>
              <a:off x="6628026" y="4462342"/>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2842">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𝐷𝑒𝑠𝐼𝐷</m:t>
                                </m:r>
                              </m:oMath>
                            </m:oMathPara>
                          </a14:m>
                          <a:endParaRPr kumimoji="1" lang="ja-JP" altLang="en-US" sz="1200" i="1"/>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𝑋𝑝𝑜𝑠</m:t>
                                </m:r>
                              </m:oMath>
                            </m:oMathPara>
                          </a14:m>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𝑌</m:t>
                                </m:r>
                                <m:r>
                                  <a:rPr lang="en-US" altLang="ja-JP" sz="1400" i="1">
                                    <a:latin typeface="Cambria Math" panose="02040503050406030204" pitchFamily="18" charset="0"/>
                                  </a:rPr>
                                  <m:t>𝑝𝑜𝑠</m:t>
                                </m:r>
                              </m:oMath>
                            </m:oMathPara>
                          </a14:m>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1</m:t>
                                    </m:r>
                                  </m:sub>
                                </m:sSub>
                              </m:oMath>
                            </m:oMathPara>
                          </a14:m>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2</m:t>
                                    </m:r>
                                  </m:sub>
                                </m:sSub>
                              </m:oMath>
                            </m:oMathPara>
                          </a14:m>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𝑖</m:t>
                                    </m:r>
                                  </m:sub>
                                </m:sSub>
                              </m:oMath>
                            </m:oMathPara>
                          </a14:m>
                          <a:endParaRPr lang="en-US" altLang="ja-JP" sz="1400" b="0" i="1"/>
                        </a:p>
                      </a:txBody>
                      <a:tcPr/>
                    </a:tc>
                    <a:tc>
                      <a:txBody>
                        <a:bodyPr/>
                        <a:lstStyle/>
                        <a:p>
                          <a:r>
                            <a:rPr kumimoji="1" lang="en-US" altLang="ja-JP" sz="1400" i="1"/>
                            <a:t>….</a:t>
                          </a:r>
                          <a:endParaRPr kumimoji="1" lang="ja-JP" altLang="en-US" sz="1400" i="1"/>
                        </a:p>
                      </a:txBody>
                      <a:tcPr/>
                    </a:tc>
                    <a:tc>
                      <a:txBody>
                        <a:bodyPr/>
                        <a:lstStyle/>
                        <a:p>
                          <a14:m>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𝑁</m:t>
                                  </m:r>
                                </m:sub>
                              </m:sSub>
                            </m:oMath>
                          </a14:m>
                          <a:r>
                            <a:rPr lang="en-US" altLang="ja-JP" sz="1400"/>
                            <a:t> </a:t>
                          </a:r>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𝐷𝐴𝑇𝐴</m:t>
                                </m:r>
                              </m:oMath>
                            </m:oMathPara>
                          </a14:m>
                          <a:endParaRPr kumimoji="1" lang="ja-JP" altLang="en-US" sz="1400" i="1"/>
                        </a:p>
                      </a:txBody>
                      <a:tcPr/>
                    </a:tc>
                    <a:extLst>
                      <a:ext uri="{0D108BD9-81ED-4DB2-BD59-A6C34878D82A}">
                        <a16:rowId xmlns:a16="http://schemas.microsoft.com/office/drawing/2014/main" val="2991644179"/>
                      </a:ext>
                    </a:extLst>
                  </a:tr>
                </a:tbl>
              </a:graphicData>
            </a:graphic>
          </p:graphicFrame>
        </mc:Choice>
        <mc:Fallback>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nvGraphicFramePr>
            <p:xfrm>
              <a:off x="6628026" y="4462342"/>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4800">
                    <a:tc>
                      <a:txBody>
                        <a:bodyPr/>
                        <a:lstStyle/>
                        <a:p>
                          <a:endParaRPr lang="en-US"/>
                        </a:p>
                      </a:txBody>
                      <a:tcPr>
                        <a:blipFill>
                          <a:blip r:embed="rId3"/>
                          <a:stretch>
                            <a:fillRect l="-862" t="-3922" r="-689655" b="-19608"/>
                          </a:stretch>
                        </a:blipFill>
                      </a:tcPr>
                    </a:tc>
                    <a:tc>
                      <a:txBody>
                        <a:bodyPr/>
                        <a:lstStyle/>
                        <a:p>
                          <a:endParaRPr lang="en-US"/>
                        </a:p>
                      </a:txBody>
                      <a:tcPr>
                        <a:blipFill>
                          <a:blip r:embed="rId3"/>
                          <a:stretch>
                            <a:fillRect l="-120619" t="-3922" r="-724742" b="-19608"/>
                          </a:stretch>
                        </a:blipFill>
                      </a:tcPr>
                    </a:tc>
                    <a:tc>
                      <a:txBody>
                        <a:bodyPr/>
                        <a:lstStyle/>
                        <a:p>
                          <a:endParaRPr lang="en-US"/>
                        </a:p>
                      </a:txBody>
                      <a:tcPr>
                        <a:blipFill>
                          <a:blip r:embed="rId3"/>
                          <a:stretch>
                            <a:fillRect l="-209804" t="-3922" r="-589216" b="-19608"/>
                          </a:stretch>
                        </a:blipFill>
                      </a:tcPr>
                    </a:tc>
                    <a:tc>
                      <a:txBody>
                        <a:bodyPr/>
                        <a:lstStyle/>
                        <a:p>
                          <a:endParaRPr lang="en-US"/>
                        </a:p>
                      </a:txBody>
                      <a:tcPr>
                        <a:blipFill>
                          <a:blip r:embed="rId3"/>
                          <a:stretch>
                            <a:fillRect l="-347253" t="-3922" r="-560440" b="-19608"/>
                          </a:stretch>
                        </a:blipFill>
                      </a:tcPr>
                    </a:tc>
                    <a:tc>
                      <a:txBody>
                        <a:bodyPr/>
                        <a:lstStyle/>
                        <a:p>
                          <a:endParaRPr lang="en-US"/>
                        </a:p>
                      </a:txBody>
                      <a:tcPr>
                        <a:blipFill>
                          <a:blip r:embed="rId3"/>
                          <a:stretch>
                            <a:fillRect l="-402970" t="-3922" r="-404950" b="-19608"/>
                          </a:stretch>
                        </a:blipFill>
                      </a:tcPr>
                    </a:tc>
                    <a:tc>
                      <a:txBody>
                        <a:bodyPr/>
                        <a:lstStyle/>
                        <a:p>
                          <a:endParaRPr lang="en-US"/>
                        </a:p>
                      </a:txBody>
                      <a:tcPr>
                        <a:blipFill>
                          <a:blip r:embed="rId3"/>
                          <a:stretch>
                            <a:fillRect l="-498039" t="-3922" r="-300980" b="-19608"/>
                          </a:stretch>
                        </a:blipFill>
                      </a:tcPr>
                    </a:tc>
                    <a:tc>
                      <a:txBody>
                        <a:bodyPr/>
                        <a:lstStyle/>
                        <a:p>
                          <a:r>
                            <a:rPr kumimoji="1" lang="en-US" altLang="ja-JP" sz="1400" i="1"/>
                            <a:t>….</a:t>
                          </a:r>
                          <a:endParaRPr kumimoji="1" lang="ja-JP" altLang="en-US" sz="1400" i="1"/>
                        </a:p>
                      </a:txBody>
                      <a:tcPr/>
                    </a:tc>
                    <a:tc>
                      <a:txBody>
                        <a:bodyPr/>
                        <a:lstStyle/>
                        <a:p>
                          <a:endParaRPr lang="en-US"/>
                        </a:p>
                      </a:txBody>
                      <a:tcPr>
                        <a:blipFill>
                          <a:blip r:embed="rId3"/>
                          <a:stretch>
                            <a:fillRect l="-679798" t="-3922" r="-146465" b="-19608"/>
                          </a:stretch>
                        </a:blipFill>
                      </a:tcPr>
                    </a:tc>
                    <a:tc>
                      <a:txBody>
                        <a:bodyPr/>
                        <a:lstStyle/>
                        <a:p>
                          <a:endParaRPr lang="en-US"/>
                        </a:p>
                      </a:txBody>
                      <a:tcPr>
                        <a:blipFill>
                          <a:blip r:embed="rId3"/>
                          <a:stretch>
                            <a:fillRect l="-543662" t="-3922" r="-2113" b="-19608"/>
                          </a:stretch>
                        </a:blipFill>
                      </a:tcPr>
                    </a:tc>
                    <a:extLst>
                      <a:ext uri="{0D108BD9-81ED-4DB2-BD59-A6C34878D82A}">
                        <a16:rowId xmlns:a16="http://schemas.microsoft.com/office/drawing/2014/main" val="2991644179"/>
                      </a:ext>
                    </a:extLst>
                  </a:tr>
                </a:tbl>
              </a:graphicData>
            </a:graphic>
          </p:graphicFrame>
        </mc:Fallback>
      </mc:AlternateContent>
      <p:cxnSp>
        <p:nvCxnSpPr>
          <p:cNvPr id="24" name="直線矢印コネクタ 23">
            <a:extLst>
              <a:ext uri="{FF2B5EF4-FFF2-40B4-BE49-F238E27FC236}">
                <a16:creationId xmlns:a16="http://schemas.microsoft.com/office/drawing/2014/main" id="{FA3EEB4F-1DF5-4212-82A4-9A3DF80AE562}"/>
              </a:ext>
            </a:extLst>
          </p:cNvPr>
          <p:cNvCxnSpPr>
            <a:cxnSpLocks/>
          </p:cNvCxnSpPr>
          <p:nvPr/>
        </p:nvCxnSpPr>
        <p:spPr>
          <a:xfrm flipV="1">
            <a:off x="8536297" y="2810312"/>
            <a:ext cx="645953" cy="33556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0F93A16-02E7-4900-BF34-767F70E99FF9}"/>
              </a:ext>
            </a:extLst>
          </p:cNvPr>
          <p:cNvCxnSpPr>
            <a:cxnSpLocks/>
            <a:endCxn id="18" idx="2"/>
          </p:cNvCxnSpPr>
          <p:nvPr/>
        </p:nvCxnSpPr>
        <p:spPr>
          <a:xfrm>
            <a:off x="8538457" y="3284984"/>
            <a:ext cx="973347" cy="25624"/>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6F79EBD5-E173-4EE8-9F52-24B13A34DFFE}"/>
              </a:ext>
            </a:extLst>
          </p:cNvPr>
          <p:cNvCxnSpPr>
            <a:cxnSpLocks/>
          </p:cNvCxnSpPr>
          <p:nvPr/>
        </p:nvCxnSpPr>
        <p:spPr>
          <a:xfrm>
            <a:off x="8452490" y="3388166"/>
            <a:ext cx="780094" cy="41204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7BA56127-3CA3-4080-858F-F5E62472A42C}"/>
                  </a:ext>
                </a:extLst>
              </p:cNvPr>
              <p:cNvSpPr txBox="1"/>
              <p:nvPr/>
            </p:nvSpPr>
            <p:spPr>
              <a:xfrm>
                <a:off x="7180729" y="4760259"/>
                <a:ext cx="4903695" cy="1200329"/>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𝐷𝑒𝑠𝐼𝐷</m:t>
                    </m:r>
                  </m:oMath>
                </a14:m>
                <a:r>
                  <a:rPr kumimoji="1" lang="en-US" altLang="ja-JP"/>
                  <a:t> : </a:t>
                </a:r>
                <a:r>
                  <a:rPr kumimoji="1" lang="ja-JP" altLang="en-US"/>
                  <a:t>宛先車両の</a:t>
                </a:r>
                <a14:m>
                  <m:oMath xmlns:m="http://schemas.openxmlformats.org/officeDocument/2006/math">
                    <m:r>
                      <a:rPr kumimoji="1" lang="en-US" altLang="ja-JP" b="0" i="1" smtClean="0">
                        <a:latin typeface="Cambria Math" panose="02040503050406030204" pitchFamily="18" charset="0"/>
                      </a:rPr>
                      <m:t>𝐼𝐷</m:t>
                    </m:r>
                  </m:oMath>
                </a14:m>
                <a:endParaRPr kumimoji="1" lang="en-US" altLang="ja-JP" i="1"/>
              </a:p>
              <a:p>
                <a14:m>
                  <m:oMath xmlns:m="http://schemas.openxmlformats.org/officeDocument/2006/math">
                    <m:r>
                      <a:rPr kumimoji="1" lang="en-US" altLang="ja-JP" b="0" i="1" smtClean="0">
                        <a:latin typeface="Cambria Math" panose="02040503050406030204" pitchFamily="18" charset="0"/>
                      </a:rPr>
                      <m:t>𝑋𝑝𝑜𝑠</m:t>
                    </m:r>
                  </m:oMath>
                </a14:m>
                <a:r>
                  <a:rPr kumimoji="1" lang="en-US" altLang="ja-JP" i="1"/>
                  <a:t>,</a:t>
                </a:r>
                <a:r>
                  <a:rPr lang="en-US" altLang="ja-JP"/>
                  <a:t> </a:t>
                </a:r>
                <a14:m>
                  <m:oMath xmlns:m="http://schemas.openxmlformats.org/officeDocument/2006/math">
                    <m:r>
                      <a:rPr lang="en-US" altLang="ja-JP" b="0" i="1" smtClean="0">
                        <a:latin typeface="Cambria Math" panose="02040503050406030204" pitchFamily="18" charset="0"/>
                      </a:rPr>
                      <m:t>𝑌</m:t>
                    </m:r>
                    <m:r>
                      <a:rPr lang="en-US" altLang="ja-JP" i="1">
                        <a:latin typeface="Cambria Math" panose="02040503050406030204" pitchFamily="18" charset="0"/>
                      </a:rPr>
                      <m:t>𝑝𝑜𝑠</m:t>
                    </m:r>
                  </m:oMath>
                </a14:m>
                <a:r>
                  <a:rPr kumimoji="1" lang="en-US" altLang="ja-JP" i="1"/>
                  <a:t> </a:t>
                </a:r>
                <a:r>
                  <a:rPr kumimoji="1" lang="en-US" altLang="ja-JP"/>
                  <a:t>: </a:t>
                </a:r>
                <a:r>
                  <a:rPr kumimoji="1" lang="ja-JP" altLang="en-US"/>
                  <a:t>宛先車両の位置情報</a:t>
                </a:r>
                <a:endParaRPr kumimoji="1" lang="en-US" altLang="ja-JP"/>
              </a:p>
              <a:p>
                <a14:m>
                  <m:oMath xmlns:m="http://schemas.openxmlformats.org/officeDocument/2006/math">
                    <m:r>
                      <a:rPr lang="en-US" altLang="ja-JP" b="0" i="1" smtClean="0">
                        <a:latin typeface="Cambria Math" panose="02040503050406030204" pitchFamily="18" charset="0"/>
                      </a:rPr>
                      <m:t>𝐼</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0" smtClean="0">
                            <a:latin typeface="Cambria Math" panose="02040503050406030204" pitchFamily="18" charset="0"/>
                          </a:rPr>
                          <m:t>1</m:t>
                        </m:r>
                      </m:sub>
                    </m:sSub>
                  </m:oMath>
                </a14:m>
                <a:r>
                  <a:rPr lang="ja-JP" altLang="en-US"/>
                  <a:t>～</a:t>
                </a:r>
                <a:r>
                  <a:rPr lang="en-US" altLang="ja-JP"/>
                  <a:t> </a:t>
                </a:r>
                <a14:m>
                  <m:oMath xmlns:m="http://schemas.openxmlformats.org/officeDocument/2006/math">
                    <m:r>
                      <a:rPr lang="en-US" altLang="ja-JP" b="0" i="1" smtClean="0">
                        <a:latin typeface="Cambria Math" panose="02040503050406030204" pitchFamily="18" charset="0"/>
                      </a:rPr>
                      <m:t>𝐼</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1" smtClean="0">
                            <a:latin typeface="Cambria Math" panose="02040503050406030204" pitchFamily="18" charset="0"/>
                          </a:rPr>
                          <m:t>𝑁</m:t>
                        </m:r>
                      </m:sub>
                    </m:sSub>
                  </m:oMath>
                </a14:m>
                <a:r>
                  <a:rPr lang="en-US" altLang="ja-JP"/>
                  <a:t> : </a:t>
                </a:r>
                <a:r>
                  <a:rPr lang="ja-JP" altLang="en-US"/>
                  <a:t>候補車両の</a:t>
                </a:r>
                <a14:m>
                  <m:oMath xmlns:m="http://schemas.openxmlformats.org/officeDocument/2006/math">
                    <m:r>
                      <a:rPr lang="en-US" altLang="ja-JP" b="0" i="1" smtClean="0">
                        <a:latin typeface="Cambria Math" panose="02040503050406030204" pitchFamily="18" charset="0"/>
                      </a:rPr>
                      <m:t>𝐼𝐷</m:t>
                    </m:r>
                  </m:oMath>
                </a14:m>
                <a:endParaRPr lang="en-US" altLang="ja-JP" i="1"/>
              </a:p>
              <a:p>
                <a14:m>
                  <m:oMath xmlns:m="http://schemas.openxmlformats.org/officeDocument/2006/math">
                    <m:r>
                      <a:rPr kumimoji="1" lang="en-US" altLang="ja-JP" b="0" i="1" smtClean="0">
                        <a:latin typeface="Cambria Math" panose="02040503050406030204" pitchFamily="18" charset="0"/>
                      </a:rPr>
                      <m:t>𝐷𝐴𝑇𝐴</m:t>
                    </m:r>
                  </m:oMath>
                </a14:m>
                <a:r>
                  <a:rPr kumimoji="1" lang="en-US" altLang="ja-JP"/>
                  <a:t> :  </a:t>
                </a:r>
                <a:r>
                  <a:rPr kumimoji="1" lang="ja-JP" altLang="en-US"/>
                  <a:t>ペイロード部</a:t>
                </a:r>
              </a:p>
            </p:txBody>
          </p:sp>
        </mc:Choice>
        <mc:Fallback>
          <p:sp>
            <p:nvSpPr>
              <p:cNvPr id="29" name="テキスト ボックス 28">
                <a:extLst>
                  <a:ext uri="{FF2B5EF4-FFF2-40B4-BE49-F238E27FC236}">
                    <a16:creationId xmlns:a16="http://schemas.microsoft.com/office/drawing/2014/main" id="{7BA56127-3CA3-4080-858F-F5E62472A42C}"/>
                  </a:ext>
                </a:extLst>
              </p:cNvPr>
              <p:cNvSpPr txBox="1">
                <a:spLocks noRot="1" noChangeAspect="1" noMove="1" noResize="1" noEditPoints="1" noAdjustHandles="1" noChangeArrowheads="1" noChangeShapeType="1" noTextEdit="1"/>
              </p:cNvSpPr>
              <p:nvPr/>
            </p:nvSpPr>
            <p:spPr>
              <a:xfrm>
                <a:off x="7180729" y="4760259"/>
                <a:ext cx="4903695" cy="1200329"/>
              </a:xfrm>
              <a:prstGeom prst="rect">
                <a:avLst/>
              </a:prstGeom>
              <a:blipFill>
                <a:blip r:embed="rId4"/>
                <a:stretch>
                  <a:fillRect l="-373" t="-4061" b="-7614"/>
                </a:stretch>
              </a:blipFill>
            </p:spPr>
            <p:txBody>
              <a:bodyPr/>
              <a:lstStyle/>
              <a:p>
                <a:r>
                  <a:rPr lang="en-US">
                    <a:noFill/>
                  </a:rPr>
                  <a:t> </a:t>
                </a:r>
              </a:p>
            </p:txBody>
          </p:sp>
        </mc:Fallback>
      </mc:AlternateContent>
      <p:sp>
        <p:nvSpPr>
          <p:cNvPr id="30" name="テキスト ボックス 29">
            <a:extLst>
              <a:ext uri="{FF2B5EF4-FFF2-40B4-BE49-F238E27FC236}">
                <a16:creationId xmlns:a16="http://schemas.microsoft.com/office/drawing/2014/main" id="{44AEC480-6DAE-491C-9022-60CCB83E5FCC}"/>
              </a:ext>
            </a:extLst>
          </p:cNvPr>
          <p:cNvSpPr txBox="1"/>
          <p:nvPr/>
        </p:nvSpPr>
        <p:spPr>
          <a:xfrm>
            <a:off x="468086" y="3683854"/>
            <a:ext cx="6302478" cy="2678169"/>
          </a:xfrm>
          <a:prstGeom prst="rect">
            <a:avLst/>
          </a:prstGeom>
          <a:noFill/>
        </p:spPr>
        <p:txBody>
          <a:bodyPr wrap="square" rtlCol="0">
            <a:spAutoFit/>
          </a:bodyPr>
          <a:lstStyle/>
          <a:p>
            <a:pPr>
              <a:lnSpc>
                <a:spcPct val="150000"/>
              </a:lnSpc>
            </a:pPr>
            <a:r>
              <a:rPr lang="en-US" altLang="ja-JP"/>
              <a:t>SIGO</a:t>
            </a:r>
            <a:r>
              <a:rPr lang="ja-JP" altLang="en-US"/>
              <a:t>の流れ</a:t>
            </a:r>
            <a:endParaRPr lang="en-US" altLang="ja-JP"/>
          </a:p>
          <a:p>
            <a:pPr>
              <a:lnSpc>
                <a:spcPct val="150000"/>
              </a:lnSpc>
            </a:pPr>
            <a:r>
              <a:rPr lang="en-US" altLang="ja-JP" sz="1600"/>
              <a:t>1</a:t>
            </a:r>
            <a:r>
              <a:rPr lang="ja-JP" altLang="en-US" sz="1600"/>
              <a:t> </a:t>
            </a:r>
            <a:r>
              <a:rPr lang="en-US" altLang="ja-JP" sz="1600"/>
              <a:t>. </a:t>
            </a:r>
            <a:r>
              <a:rPr lang="ja-JP" altLang="en-US" sz="1600"/>
              <a:t>送信車両が中継候補ノードの個数と優先順位を決定</a:t>
            </a:r>
            <a:endParaRPr lang="en-US" altLang="ja-JP" sz="1600"/>
          </a:p>
          <a:p>
            <a:pPr>
              <a:lnSpc>
                <a:spcPct val="150000"/>
              </a:lnSpc>
            </a:pPr>
            <a:r>
              <a:rPr lang="en-US" altLang="ja-JP" sz="1600"/>
              <a:t>2 . </a:t>
            </a:r>
            <a:r>
              <a:rPr lang="ja-JP" altLang="en-US" sz="1600"/>
              <a:t>中継パケットをブロードキャスト</a:t>
            </a:r>
            <a:endParaRPr lang="en-US" altLang="ja-JP" sz="1600"/>
          </a:p>
          <a:p>
            <a:pPr>
              <a:lnSpc>
                <a:spcPct val="150000"/>
              </a:lnSpc>
            </a:pPr>
            <a:r>
              <a:rPr lang="en-US" altLang="ja-JP" sz="1600"/>
              <a:t>3 . </a:t>
            </a:r>
            <a:r>
              <a:rPr lang="ja-JP" altLang="en-US" sz="1600"/>
              <a:t>各候補ノードは中継パケットの優先順位に従いタイマーを設定</a:t>
            </a:r>
            <a:endParaRPr lang="en-US" altLang="ja-JP" sz="1600"/>
          </a:p>
          <a:p>
            <a:pPr>
              <a:lnSpc>
                <a:spcPct val="150000"/>
              </a:lnSpc>
            </a:pPr>
            <a:endParaRPr lang="en-US" altLang="ja-JP" sz="1600"/>
          </a:p>
          <a:p>
            <a:pPr>
              <a:lnSpc>
                <a:spcPct val="150000"/>
              </a:lnSpc>
            </a:pPr>
            <a:r>
              <a:rPr lang="ja-JP" altLang="en-US" sz="1600"/>
              <a:t>タイマーが切れる                                        ⇒ </a:t>
            </a:r>
            <a:r>
              <a:rPr lang="en-US" altLang="ja-JP" sz="1600"/>
              <a:t>1.2</a:t>
            </a:r>
            <a:r>
              <a:rPr lang="ja-JP" altLang="en-US" sz="1600"/>
              <a:t>へ</a:t>
            </a:r>
            <a:endParaRPr lang="en-US" altLang="ja-JP" sz="1600"/>
          </a:p>
          <a:p>
            <a:pPr>
              <a:lnSpc>
                <a:spcPct val="150000"/>
              </a:lnSpc>
            </a:pPr>
            <a:r>
              <a:rPr lang="ja-JP" altLang="en-US" sz="1600"/>
              <a:t>他の中継ノードからのパケットを受信する     ⇒ 終了</a:t>
            </a:r>
            <a:endParaRPr lang="en-US" altLang="ja-JP" sz="1600"/>
          </a:p>
        </p:txBody>
      </p:sp>
      <p:sp>
        <p:nvSpPr>
          <p:cNvPr id="22" name="正方形/長方形 21">
            <a:extLst>
              <a:ext uri="{FF2B5EF4-FFF2-40B4-BE49-F238E27FC236}">
                <a16:creationId xmlns:a16="http://schemas.microsoft.com/office/drawing/2014/main" id="{6346E684-5D46-4DCF-BF12-40E524C19F23}"/>
              </a:ext>
            </a:extLst>
          </p:cNvPr>
          <p:cNvSpPr/>
          <p:nvPr/>
        </p:nvSpPr>
        <p:spPr>
          <a:xfrm>
            <a:off x="8901953" y="2073100"/>
            <a:ext cx="3290047" cy="253916"/>
          </a:xfrm>
          <a:prstGeom prst="rect">
            <a:avLst/>
          </a:prstGeom>
        </p:spPr>
        <p:txBody>
          <a:bodyPr wrap="square">
            <a:spAutoFit/>
          </a:bodyPr>
          <a:lstStyle/>
          <a:p>
            <a:r>
              <a:rPr lang="ja-JP" altLang="en-US" sz="1050"/>
              <a:t>図</a:t>
            </a:r>
            <a:r>
              <a:rPr lang="en-US" altLang="ja-JP" sz="1050"/>
              <a:t>4.Hello Packet </a:t>
            </a:r>
          </a:p>
        </p:txBody>
      </p:sp>
      <p:sp>
        <p:nvSpPr>
          <p:cNvPr id="27" name="正方形/長方形 26">
            <a:extLst>
              <a:ext uri="{FF2B5EF4-FFF2-40B4-BE49-F238E27FC236}">
                <a16:creationId xmlns:a16="http://schemas.microsoft.com/office/drawing/2014/main" id="{541AA148-FD67-45FF-83D7-40C66E56AB18}"/>
              </a:ext>
            </a:extLst>
          </p:cNvPr>
          <p:cNvSpPr/>
          <p:nvPr/>
        </p:nvSpPr>
        <p:spPr>
          <a:xfrm>
            <a:off x="8982636" y="4194149"/>
            <a:ext cx="3290047" cy="253916"/>
          </a:xfrm>
          <a:prstGeom prst="rect">
            <a:avLst/>
          </a:prstGeom>
        </p:spPr>
        <p:txBody>
          <a:bodyPr wrap="square">
            <a:spAutoFit/>
          </a:bodyPr>
          <a:lstStyle/>
          <a:p>
            <a:r>
              <a:rPr lang="ja-JP" altLang="en-US" sz="1050"/>
              <a:t>図</a:t>
            </a:r>
            <a:r>
              <a:rPr lang="en-US" altLang="ja-JP" sz="1050"/>
              <a:t>5.</a:t>
            </a:r>
            <a:r>
              <a:rPr lang="ja-JP" altLang="en-US" sz="1050"/>
              <a:t>中継パケットの例</a:t>
            </a:r>
            <a:r>
              <a:rPr lang="en-US" altLang="ja-JP" sz="1050"/>
              <a:t> </a:t>
            </a:r>
          </a:p>
        </p:txBody>
      </p:sp>
      <p:sp>
        <p:nvSpPr>
          <p:cNvPr id="28" name="正方形/長方形 27">
            <a:extLst>
              <a:ext uri="{FF2B5EF4-FFF2-40B4-BE49-F238E27FC236}">
                <a16:creationId xmlns:a16="http://schemas.microsoft.com/office/drawing/2014/main" id="{686F376A-04B4-46E3-846E-92F923B0A0F0}"/>
              </a:ext>
            </a:extLst>
          </p:cNvPr>
          <p:cNvSpPr/>
          <p:nvPr/>
        </p:nvSpPr>
        <p:spPr>
          <a:xfrm>
            <a:off x="8995187" y="5960196"/>
            <a:ext cx="3290047" cy="253916"/>
          </a:xfrm>
          <a:prstGeom prst="rect">
            <a:avLst/>
          </a:prstGeom>
        </p:spPr>
        <p:txBody>
          <a:bodyPr wrap="square">
            <a:spAutoFit/>
          </a:bodyPr>
          <a:lstStyle/>
          <a:p>
            <a:r>
              <a:rPr lang="ja-JP" altLang="en-US" sz="1050"/>
              <a:t>図</a:t>
            </a:r>
            <a:r>
              <a:rPr lang="en-US" altLang="ja-JP" sz="1050"/>
              <a:t>6.</a:t>
            </a:r>
            <a:r>
              <a:rPr lang="ja-JP" altLang="en-US" sz="1050"/>
              <a:t>中継パケットフォーマット</a:t>
            </a:r>
            <a:r>
              <a:rPr lang="en-US" altLang="ja-JP" sz="1050"/>
              <a:t> </a:t>
            </a:r>
          </a:p>
        </p:txBody>
      </p:sp>
    </p:spTree>
    <p:extLst>
      <p:ext uri="{BB962C8B-B14F-4D97-AF65-F5344CB8AC3E}">
        <p14:creationId xmlns:p14="http://schemas.microsoft.com/office/powerpoint/2010/main" val="4206520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22</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中継候補ノード選択アルゴリズム</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中継候補ノード選択アルゴリズム</a:t>
            </a:r>
            <a:endParaRPr kumimoji="1" lang="ja-JP" altLang="en-US">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03412" y="1757081"/>
            <a:ext cx="6410343" cy="2632003"/>
          </a:xfrm>
          <a:prstGeom prst="rect">
            <a:avLst/>
          </a:prstGeom>
          <a:noFill/>
        </p:spPr>
        <p:txBody>
          <a:bodyPr wrap="square" rtlCol="0">
            <a:spAutoFit/>
          </a:bodyPr>
          <a:lstStyle/>
          <a:p>
            <a:pPr>
              <a:lnSpc>
                <a:spcPct val="150000"/>
              </a:lnSpc>
            </a:pPr>
            <a:r>
              <a:rPr lang="en-US" altLang="ja-JP" sz="1600"/>
              <a:t>- SIGO</a:t>
            </a:r>
            <a:r>
              <a:rPr lang="ja-JP" altLang="en-US" sz="1600"/>
              <a:t>は信頼性を確保しながら、送信回数を減らすために中継候補ノード数を最適化する</a:t>
            </a:r>
            <a:endParaRPr lang="en-US" altLang="ja-JP" sz="1600"/>
          </a:p>
          <a:p>
            <a:pPr>
              <a:lnSpc>
                <a:spcPct val="150000"/>
              </a:lnSpc>
            </a:pPr>
            <a:r>
              <a:rPr lang="en-US" altLang="ja-JP" sz="1600"/>
              <a:t>-</a:t>
            </a:r>
            <a:r>
              <a:rPr lang="ja-JP" altLang="en-US" sz="1600"/>
              <a:t>隣接ノードの優先順位を 𝑝 </a:t>
            </a:r>
            <a:r>
              <a:rPr lang="en-US" altLang="ja-JP" sz="1600"/>
              <a:t>= 1, 2, .., N(1 </a:t>
            </a:r>
            <a:r>
              <a:rPr lang="ja-JP" altLang="en-US" sz="1600"/>
              <a:t>が最も優先順位が高い</a:t>
            </a:r>
            <a:r>
              <a:rPr lang="en-US" altLang="ja-JP" sz="1600"/>
              <a:t>) </a:t>
            </a:r>
            <a:r>
              <a:rPr lang="ja-JP" altLang="en-US" sz="1600"/>
              <a:t>と すると</a:t>
            </a:r>
            <a:r>
              <a:rPr lang="en-US" altLang="ja-JP" sz="1600"/>
              <a:t>, </a:t>
            </a:r>
            <a:r>
              <a:rPr lang="ja-JP" altLang="en-US" sz="1600"/>
              <a:t>候補ノード数𝑁 は次の条件を満たす必要があり</a:t>
            </a:r>
            <a:r>
              <a:rPr lang="en-US" altLang="ja-JP" sz="1600"/>
              <a:t>, </a:t>
            </a:r>
            <a:r>
              <a:rPr lang="ja-JP" altLang="en-US" sz="1600"/>
              <a:t>候補ノードは </a:t>
            </a:r>
            <a:r>
              <a:rPr lang="en-US" altLang="ja-JP" sz="1600"/>
              <a:t>1</a:t>
            </a:r>
            <a:r>
              <a:rPr lang="ja-JP" altLang="en-US" sz="1600"/>
              <a:t>～𝑁 に制限される</a:t>
            </a:r>
            <a:r>
              <a:rPr lang="en-US" altLang="ja-JP" sz="1600"/>
              <a:t>. </a:t>
            </a:r>
          </a:p>
          <a:p>
            <a:pPr>
              <a:lnSpc>
                <a:spcPct val="150000"/>
              </a:lnSpc>
            </a:pPr>
            <a:endParaRPr lang="en-US" altLang="ja-JP" sz="1600"/>
          </a:p>
          <a:p>
            <a:pPr>
              <a:lnSpc>
                <a:spcPct val="150000"/>
              </a:lnSpc>
            </a:pPr>
            <a:endParaRPr lang="en-US" altLang="ja-JP" sz="1600"/>
          </a:p>
        </p:txBody>
      </p:sp>
      <mc:AlternateContent xmlns:mc="http://schemas.openxmlformats.org/markup-compatibility/2006">
        <mc:Choice xmlns:a14="http://schemas.microsoft.com/office/drawing/2010/main" Requires="a14">
          <p:sp>
            <p:nvSpPr>
              <p:cNvPr id="2" name="正方形/長方形 1">
                <a:extLst>
                  <a:ext uri="{FF2B5EF4-FFF2-40B4-BE49-F238E27FC236}">
                    <a16:creationId xmlns:a16="http://schemas.microsoft.com/office/drawing/2014/main" id="{1AE9C727-F0BB-4076-B277-FFB04AD76BD4}"/>
                  </a:ext>
                </a:extLst>
              </p:cNvPr>
              <p:cNvSpPr/>
              <p:nvPr/>
            </p:nvSpPr>
            <p:spPr>
              <a:xfrm>
                <a:off x="1244813" y="4009733"/>
                <a:ext cx="2704651"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a:latin typeface="Cambria Math" panose="02040503050406030204" pitchFamily="18" charset="0"/>
                        </a:rPr>
                        <m:t>1− </m:t>
                      </m:r>
                      <m:nary>
                        <m:naryPr>
                          <m:chr m:val="∏"/>
                          <m:limLoc m:val="undOvr"/>
                          <m:ctrlPr>
                            <a:rPr lang="ja-JP" altLang="en-US" i="1">
                              <a:latin typeface="Cambria Math" panose="02040503050406030204" pitchFamily="18" charset="0"/>
                            </a:rPr>
                          </m:ctrlPr>
                        </m:naryPr>
                        <m:sub>
                          <m:r>
                            <a:rPr lang="ja-JP" altLang="en-US" i="1">
                              <a:latin typeface="Cambria Math" panose="02040503050406030204" pitchFamily="18" charset="0"/>
                            </a:rPr>
                            <m:t>𝑖</m:t>
                          </m:r>
                          <m:r>
                            <a:rPr lang="ja-JP" altLang="en-US">
                              <a:latin typeface="Cambria Math" panose="02040503050406030204" pitchFamily="18" charset="0"/>
                            </a:rPr>
                            <m:t>=1</m:t>
                          </m:r>
                        </m:sub>
                        <m:sup>
                          <m:r>
                            <a:rPr lang="en-US" altLang="ja-JP" i="1">
                              <a:latin typeface="Cambria Math" panose="02040503050406030204" pitchFamily="18" charset="0"/>
                            </a:rPr>
                            <m:t>𝑁</m:t>
                          </m:r>
                        </m:sup>
                        <m:e>
                          <m:d>
                            <m:dPr>
                              <m:ctrlPr>
                                <a:rPr lang="ja-JP" altLang="en-US" i="1">
                                  <a:latin typeface="Cambria Math" panose="02040503050406030204" pitchFamily="18" charset="0"/>
                                </a:rPr>
                              </m:ctrlPr>
                            </m:dPr>
                            <m:e>
                              <m:r>
                                <a:rPr lang="ja-JP" altLang="en-US">
                                  <a:latin typeface="Cambria Math" panose="02040503050406030204" pitchFamily="18" charset="0"/>
                                </a:rPr>
                                <m:t>1−</m:t>
                              </m:r>
                              <m:sSub>
                                <m:sSubPr>
                                  <m:ctrlPr>
                                    <a:rPr lang="en-US" altLang="ja-JP" i="1">
                                      <a:latin typeface="Cambria Math" panose="02040503050406030204" pitchFamily="18" charset="0"/>
                                    </a:rPr>
                                  </m:ctrlPr>
                                </m:sSubPr>
                                <m:e>
                                  <m:r>
                                    <a:rPr lang="ja-JP" altLang="en-US" i="1">
                                      <a:latin typeface="Cambria Math" panose="02040503050406030204" pitchFamily="18" charset="0"/>
                                    </a:rPr>
                                    <m:t>𝑟</m:t>
                                  </m:r>
                                </m:e>
                                <m:sub>
                                  <m:r>
                                    <a:rPr lang="en-US" altLang="ja-JP" i="1">
                                      <a:latin typeface="Cambria Math" panose="02040503050406030204" pitchFamily="18" charset="0"/>
                                    </a:rPr>
                                    <m:t>𝑝</m:t>
                                  </m:r>
                                </m:sub>
                              </m:sSub>
                              <m:d>
                                <m:dPr>
                                  <m:ctrlPr>
                                    <a:rPr lang="ja-JP" altLang="en-US" i="1">
                                      <a:latin typeface="Cambria Math" panose="02040503050406030204" pitchFamily="18" charset="0"/>
                                    </a:rPr>
                                  </m:ctrlPr>
                                </m:dPr>
                                <m:e>
                                  <m:r>
                                    <a:rPr lang="ja-JP" altLang="en-US" i="1">
                                      <a:latin typeface="Cambria Math" panose="02040503050406030204" pitchFamily="18" charset="0"/>
                                    </a:rPr>
                                    <m:t>𝑡</m:t>
                                  </m:r>
                                </m:e>
                              </m:d>
                            </m:e>
                          </m:d>
                          <m:r>
                            <a:rPr lang="ja-JP" altLang="en-US" i="1">
                              <a:latin typeface="Cambria Math" panose="02040503050406030204" pitchFamily="18" charset="0"/>
                            </a:rPr>
                            <m:t>≥</m:t>
                          </m:r>
                          <m:r>
                            <a:rPr lang="ja-JP" altLang="en-US" i="1">
                              <a:latin typeface="Cambria Math" panose="02040503050406030204" pitchFamily="18" charset="0"/>
                            </a:rPr>
                            <m:t>𝑅</m:t>
                          </m:r>
                        </m:e>
                      </m:nary>
                    </m:oMath>
                  </m:oMathPara>
                </a14:m>
                <a:endParaRPr lang="ja-JP" altLang="en-US"/>
              </a:p>
            </p:txBody>
          </p:sp>
        </mc:Choice>
        <mc:Fallback>
          <p:sp>
            <p:nvSpPr>
              <p:cNvPr id="2" name="正方形/長方形 1">
                <a:extLst>
                  <a:ext uri="{FF2B5EF4-FFF2-40B4-BE49-F238E27FC236}">
                    <a16:creationId xmlns:a16="http://schemas.microsoft.com/office/drawing/2014/main" id="{1AE9C727-F0BB-4076-B277-FFB04AD76BD4}"/>
                  </a:ext>
                </a:extLst>
              </p:cNvPr>
              <p:cNvSpPr>
                <a:spLocks noRot="1" noChangeAspect="1" noMove="1" noResize="1" noEditPoints="1" noAdjustHandles="1" noChangeArrowheads="1" noChangeShapeType="1" noTextEdit="1"/>
              </p:cNvSpPr>
              <p:nvPr/>
            </p:nvSpPr>
            <p:spPr>
              <a:xfrm>
                <a:off x="1244813" y="4009733"/>
                <a:ext cx="2704651" cy="8712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E4805CAF-86F4-4F48-A7C2-A5383C55BB52}"/>
                  </a:ext>
                </a:extLst>
              </p:cNvPr>
              <p:cNvSpPr txBox="1"/>
              <p:nvPr/>
            </p:nvSpPr>
            <p:spPr>
              <a:xfrm>
                <a:off x="87772" y="5076261"/>
                <a:ext cx="8504649" cy="1228606"/>
              </a:xfrm>
              <a:prstGeom prst="rect">
                <a:avLst/>
              </a:prstGeom>
              <a:noFill/>
            </p:spPr>
            <p:txBody>
              <a:bodyPr wrap="square" rtlCol="0">
                <a:spAutoFit/>
              </a:bodyPr>
              <a:lstStyle/>
              <a:p>
                <a:pPr>
                  <a:lnSpc>
                    <a:spcPct val="150000"/>
                  </a:lnSpc>
                </a:pPr>
                <a14:m>
                  <m:oMath xmlns:m="http://schemas.openxmlformats.org/officeDocument/2006/math">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𝑟</m:t>
                        </m:r>
                      </m:e>
                      <m:sub>
                        <m:r>
                          <a:rPr lang="en-US" altLang="ja-JP" sz="1600" i="1">
                            <a:latin typeface="Cambria Math" panose="02040503050406030204" pitchFamily="18" charset="0"/>
                          </a:rPr>
                          <m:t>𝑝</m:t>
                        </m:r>
                      </m:sub>
                    </m:sSub>
                    <m:d>
                      <m:dPr>
                        <m:ctrlPr>
                          <a:rPr lang="ja-JP" altLang="en-US" sz="1600" i="1">
                            <a:latin typeface="Cambria Math" panose="02040503050406030204" pitchFamily="18" charset="0"/>
                          </a:rPr>
                        </m:ctrlPr>
                      </m:dPr>
                      <m:e>
                        <m:r>
                          <a:rPr lang="ja-JP" altLang="en-US" sz="1600" i="1">
                            <a:latin typeface="Cambria Math" panose="02040503050406030204" pitchFamily="18" charset="0"/>
                          </a:rPr>
                          <m:t>𝑡</m:t>
                        </m:r>
                      </m:e>
                    </m:d>
                    <m:r>
                      <m:rPr>
                        <m:nor/>
                      </m:rPr>
                      <a:rPr lang="en-US" altLang="ja-JP" sz="1600" smtClean="0"/>
                      <m:t>(1≦</m:t>
                    </m:r>
                    <m:r>
                      <m:rPr>
                        <m:nor/>
                      </m:rPr>
                      <a:rPr lang="en-US" altLang="ja-JP" sz="1600" smtClean="0"/>
                      <m:t>p</m:t>
                    </m:r>
                    <m:r>
                      <m:rPr>
                        <m:nor/>
                      </m:rPr>
                      <a:rPr lang="en-US" altLang="ja-JP" sz="1600" smtClean="0"/>
                      <m:t>≦</m:t>
                    </m:r>
                    <m:r>
                      <m:rPr>
                        <m:nor/>
                      </m:rPr>
                      <a:rPr lang="en-US" altLang="ja-JP" sz="1600" smtClean="0"/>
                      <m:t>N</m:t>
                    </m:r>
                    <m:r>
                      <m:rPr>
                        <m:nor/>
                      </m:rPr>
                      <a:rPr lang="en-US" altLang="ja-JP" sz="1600" smtClean="0"/>
                      <m:t>) </m:t>
                    </m:r>
                  </m:oMath>
                </a14:m>
                <a:r>
                  <a:rPr lang="en-US" altLang="ja-JP" sz="1600"/>
                  <a:t>: </a:t>
                </a:r>
                <a:r>
                  <a:rPr lang="ja-JP" altLang="en-US" sz="1600"/>
                  <a:t>送信ノードが保持する隣接 ノード </a:t>
                </a:r>
                <a:r>
                  <a:rPr lang="en-US" altLang="ja-JP" sz="1600"/>
                  <a:t>(</a:t>
                </a:r>
                <a:r>
                  <a:rPr lang="ja-JP" altLang="en-US" sz="1600"/>
                  <a:t>優先順位 𝑝</a:t>
                </a:r>
                <a:r>
                  <a:rPr lang="en-US" altLang="ja-JP" sz="1600"/>
                  <a:t>) </a:t>
                </a:r>
                <a:r>
                  <a:rPr lang="ja-JP" altLang="en-US" sz="1600"/>
                  <a:t>に対する予想伝送確率</a:t>
                </a:r>
                <a:endParaRPr lang="en-US" altLang="ja-JP" sz="1600"/>
              </a:p>
              <a:p>
                <a:pPr>
                  <a:lnSpc>
                    <a:spcPct val="150000"/>
                  </a:lnSpc>
                </a:pPr>
                <a14:m>
                  <m:oMath xmlns:m="http://schemas.openxmlformats.org/officeDocument/2006/math">
                    <m:r>
                      <a:rPr lang="ja-JP" altLang="en-US" sz="1600">
                        <a:latin typeface="Cambria Math" panose="02040503050406030204" pitchFamily="18" charset="0"/>
                      </a:rPr>
                      <m:t>1−</m:t>
                    </m:r>
                    <m:r>
                      <a:rPr lang="ja-JP" altLang="en-US" sz="1600" smtClean="0">
                        <a:latin typeface="Cambria Math" panose="02040503050406030204" pitchFamily="18" charset="0"/>
                      </a:rPr>
                      <m:t> </m:t>
                    </m:r>
                    <m:nary>
                      <m:naryPr>
                        <m:chr m:val="∏"/>
                        <m:limLoc m:val="undOvr"/>
                        <m:ctrlPr>
                          <a:rPr lang="ja-JP" altLang="en-US" sz="1600" i="1">
                            <a:latin typeface="Cambria Math" panose="02040503050406030204" pitchFamily="18" charset="0"/>
                          </a:rPr>
                        </m:ctrlPr>
                      </m:naryPr>
                      <m:sub>
                        <m:r>
                          <a:rPr lang="ja-JP" altLang="en-US" sz="1600" i="1">
                            <a:latin typeface="Cambria Math" panose="02040503050406030204" pitchFamily="18" charset="0"/>
                          </a:rPr>
                          <m:t>𝑖</m:t>
                        </m:r>
                        <m:r>
                          <a:rPr lang="ja-JP" altLang="en-US" sz="1600">
                            <a:latin typeface="Cambria Math" panose="02040503050406030204" pitchFamily="18" charset="0"/>
                          </a:rPr>
                          <m:t>=1</m:t>
                        </m:r>
                      </m:sub>
                      <m:sup>
                        <m:r>
                          <a:rPr lang="ja-JP" altLang="en-US" sz="1600" i="1">
                            <a:latin typeface="Cambria Math" panose="02040503050406030204" pitchFamily="18" charset="0"/>
                          </a:rPr>
                          <m:t>𝑛</m:t>
                        </m:r>
                      </m:sup>
                      <m:e>
                        <m:d>
                          <m:dPr>
                            <m:ctrlPr>
                              <a:rPr lang="ja-JP" altLang="en-US" sz="1600" i="1">
                                <a:latin typeface="Cambria Math" panose="02040503050406030204" pitchFamily="18" charset="0"/>
                              </a:rPr>
                            </m:ctrlPr>
                          </m:dPr>
                          <m:e>
                            <m:r>
                              <a:rPr lang="ja-JP" altLang="en-US" sz="1600">
                                <a:latin typeface="Cambria Math" panose="02040503050406030204" pitchFamily="18" charset="0"/>
                              </a:rPr>
                              <m:t>1−</m:t>
                            </m:r>
                            <m:r>
                              <a:rPr lang="ja-JP" altLang="en-US" sz="1600" i="1">
                                <a:latin typeface="Cambria Math" panose="02040503050406030204" pitchFamily="18" charset="0"/>
                              </a:rPr>
                              <m:t>𝑟</m:t>
                            </m:r>
                            <m:r>
                              <a:rPr lang="en-US" altLang="ja-JP" sz="1600" i="1">
                                <a:latin typeface="Cambria Math" panose="02040503050406030204" pitchFamily="18" charset="0"/>
                              </a:rPr>
                              <m:t>𝑝</m:t>
                            </m:r>
                            <m:d>
                              <m:dPr>
                                <m:ctrlPr>
                                  <a:rPr lang="ja-JP" altLang="en-US" sz="1600" i="1">
                                    <a:latin typeface="Cambria Math" panose="02040503050406030204" pitchFamily="18" charset="0"/>
                                  </a:rPr>
                                </m:ctrlPr>
                              </m:dPr>
                              <m:e>
                                <m:r>
                                  <a:rPr lang="ja-JP" altLang="en-US" sz="1600" i="1">
                                    <a:latin typeface="Cambria Math" panose="02040503050406030204" pitchFamily="18" charset="0"/>
                                  </a:rPr>
                                  <m:t>𝑡</m:t>
                                </m:r>
                              </m:e>
                            </m:d>
                          </m:e>
                        </m:d>
                      </m:e>
                    </m:nary>
                  </m:oMath>
                </a14:m>
                <a:r>
                  <a:rPr lang="en-US" altLang="ja-JP" sz="1600"/>
                  <a:t> : </a:t>
                </a:r>
                <a:r>
                  <a:rPr lang="ja-JP" altLang="en-US" sz="1600"/>
                  <a:t>送信ノードからのパケットを候補ノード</a:t>
                </a:r>
                <a:r>
                  <a:rPr lang="en-US" altLang="ja-JP" sz="1600"/>
                  <a:t>1</a:t>
                </a:r>
                <a:r>
                  <a:rPr lang="ja-JP" altLang="en-US" sz="1600"/>
                  <a:t>～</a:t>
                </a:r>
                <a14:m>
                  <m:oMath xmlns:m="http://schemas.openxmlformats.org/officeDocument/2006/math">
                    <m:r>
                      <m:rPr>
                        <m:nor/>
                      </m:rPr>
                      <a:rPr lang="en-US" altLang="ja-JP" sz="1600"/>
                      <m:t>N</m:t>
                    </m:r>
                    <m:r>
                      <a:rPr lang="ja-JP" altLang="en-US" sz="1600" i="1" smtClean="0">
                        <a:latin typeface="Cambria Math" panose="02040503050406030204" pitchFamily="18" charset="0"/>
                      </a:rPr>
                      <m:t>の</m:t>
                    </m:r>
                    <m:r>
                      <a:rPr lang="ja-JP" altLang="en-US" sz="1600" i="1" dirty="0" smtClean="0">
                        <a:latin typeface="Cambria Math" panose="02040503050406030204" pitchFamily="18" charset="0"/>
                      </a:rPr>
                      <m:t>いずれか</m:t>
                    </m:r>
                    <m:r>
                      <a:rPr lang="ja-JP" altLang="en-US" sz="1600" i="1" dirty="0">
                        <a:latin typeface="Cambria Math" panose="02040503050406030204" pitchFamily="18" charset="0"/>
                      </a:rPr>
                      <m:t>が受信</m:t>
                    </m:r>
                  </m:oMath>
                </a14:m>
                <a:r>
                  <a:rPr lang="ja-JP" altLang="en-US" sz="1600"/>
                  <a:t>する確率</a:t>
                </a:r>
                <a:endParaRPr lang="en-US" altLang="ja-JP" sz="1600"/>
              </a:p>
              <a:p>
                <a:pPr>
                  <a:lnSpc>
                    <a:spcPct val="150000"/>
                  </a:lnSpc>
                </a:pPr>
                <a14:m>
                  <m:oMath xmlns:m="http://schemas.openxmlformats.org/officeDocument/2006/math">
                    <m:r>
                      <a:rPr lang="en-US" altLang="ja-JP" sz="1600" b="0" i="1" smtClean="0">
                        <a:latin typeface="Cambria Math" panose="02040503050406030204" pitchFamily="18" charset="0"/>
                      </a:rPr>
                      <m:t>𝑅</m:t>
                    </m:r>
                    <m:r>
                      <a:rPr lang="en-US" altLang="ja-JP" sz="1600" b="0" i="1" smtClean="0">
                        <a:latin typeface="Cambria Math" panose="02040503050406030204" pitchFamily="18" charset="0"/>
                      </a:rPr>
                      <m:t> </m:t>
                    </m:r>
                  </m:oMath>
                </a14:m>
                <a:r>
                  <a:rPr lang="en-US" altLang="ja-JP" sz="1600"/>
                  <a:t>: </a:t>
                </a:r>
                <a:r>
                  <a:rPr lang="ja-JP" altLang="en-US" sz="1600"/>
                  <a:t>上記の確率の閾値</a:t>
                </a:r>
                <a:endParaRPr lang="en-US" altLang="ja-JP" sz="1600"/>
              </a:p>
            </p:txBody>
          </p:sp>
        </mc:Choice>
        <mc:Fallback>
          <p:sp>
            <p:nvSpPr>
              <p:cNvPr id="57" name="テキスト ボックス 56">
                <a:extLst>
                  <a:ext uri="{FF2B5EF4-FFF2-40B4-BE49-F238E27FC236}">
                    <a16:creationId xmlns:a16="http://schemas.microsoft.com/office/drawing/2014/main" id="{E4805CAF-86F4-4F48-A7C2-A5383C55BB52}"/>
                  </a:ext>
                </a:extLst>
              </p:cNvPr>
              <p:cNvSpPr txBox="1">
                <a:spLocks noRot="1" noChangeAspect="1" noMove="1" noResize="1" noEditPoints="1" noAdjustHandles="1" noChangeArrowheads="1" noChangeShapeType="1" noTextEdit="1"/>
              </p:cNvSpPr>
              <p:nvPr/>
            </p:nvSpPr>
            <p:spPr>
              <a:xfrm>
                <a:off x="87772" y="5076261"/>
                <a:ext cx="8504649" cy="1228606"/>
              </a:xfrm>
              <a:prstGeom prst="rect">
                <a:avLst/>
              </a:prstGeom>
              <a:blipFill>
                <a:blip r:embed="rId4"/>
                <a:stretch>
                  <a:fillRect b="-16418"/>
                </a:stretch>
              </a:blipFill>
            </p:spPr>
            <p:txBody>
              <a:bodyPr/>
              <a:lstStyle/>
              <a:p>
                <a:r>
                  <a:rPr lang="en-US">
                    <a:noFill/>
                  </a:rPr>
                  <a:t> </a:t>
                </a:r>
              </a:p>
            </p:txBody>
          </p:sp>
        </mc:Fallback>
      </mc:AlternateContent>
      <p:grpSp>
        <p:nvGrpSpPr>
          <p:cNvPr id="3" name="グループ化 2">
            <a:extLst>
              <a:ext uri="{FF2B5EF4-FFF2-40B4-BE49-F238E27FC236}">
                <a16:creationId xmlns:a16="http://schemas.microsoft.com/office/drawing/2014/main" id="{1735531B-6B58-400D-9B0D-250AB02B0E50}"/>
              </a:ext>
            </a:extLst>
          </p:cNvPr>
          <p:cNvGrpSpPr/>
          <p:nvPr/>
        </p:nvGrpSpPr>
        <p:grpSpPr>
          <a:xfrm>
            <a:off x="7101676" y="778474"/>
            <a:ext cx="4880259" cy="3311611"/>
            <a:chOff x="7323175" y="1828799"/>
            <a:chExt cx="4093714" cy="2740603"/>
          </a:xfrm>
        </p:grpSpPr>
        <p:sp>
          <p:nvSpPr>
            <p:cNvPr id="64" name="楕円 63">
              <a:extLst>
                <a:ext uri="{FF2B5EF4-FFF2-40B4-BE49-F238E27FC236}">
                  <a16:creationId xmlns:a16="http://schemas.microsoft.com/office/drawing/2014/main" id="{FE1C0448-5F77-48A1-A262-5C9369C7F60F}"/>
                </a:ext>
              </a:extLst>
            </p:cNvPr>
            <p:cNvSpPr/>
            <p:nvPr/>
          </p:nvSpPr>
          <p:spPr>
            <a:xfrm rot="2075300">
              <a:off x="9311148" y="2084440"/>
              <a:ext cx="766916" cy="2172929"/>
            </a:xfrm>
            <a:prstGeom prst="ellipse">
              <a:avLst/>
            </a:prstGeom>
            <a:noFill/>
            <a:ln w="25400">
              <a:solidFill>
                <a:schemeClr val="accent5">
                  <a:lumMod val="7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A66923CF-8408-49FE-A0C6-A38AC59BF17B}"/>
                </a:ext>
              </a:extLst>
            </p:cNvPr>
            <p:cNvSpPr/>
            <p:nvPr/>
          </p:nvSpPr>
          <p:spPr>
            <a:xfrm>
              <a:off x="7323175" y="2932116"/>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a:t>N</a:t>
              </a:r>
              <a:r>
                <a:rPr lang="en-US" altLang="ja-JP" sz="1050" i="1"/>
                <a:t>s</a:t>
              </a:r>
              <a:endParaRPr lang="ja-JP" altLang="en-US" sz="1100" i="1"/>
            </a:p>
          </p:txBody>
        </p:sp>
        <p:sp>
          <p:nvSpPr>
            <p:cNvPr id="48" name="楕円 47">
              <a:extLst>
                <a:ext uri="{FF2B5EF4-FFF2-40B4-BE49-F238E27FC236}">
                  <a16:creationId xmlns:a16="http://schemas.microsoft.com/office/drawing/2014/main" id="{A12D0254-8B1D-4E6A-84C7-2FE6EA0D7787}"/>
                </a:ext>
              </a:extLst>
            </p:cNvPr>
            <p:cNvSpPr/>
            <p:nvPr/>
          </p:nvSpPr>
          <p:spPr>
            <a:xfrm>
              <a:off x="9820344" y="2342858"/>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a:t>1</a:t>
              </a:r>
              <a:endParaRPr kumimoji="1" lang="ja-JP" altLang="en-US" sz="1400"/>
            </a:p>
          </p:txBody>
        </p:sp>
        <p:sp>
          <p:nvSpPr>
            <p:cNvPr id="49" name="楕円 48">
              <a:extLst>
                <a:ext uri="{FF2B5EF4-FFF2-40B4-BE49-F238E27FC236}">
                  <a16:creationId xmlns:a16="http://schemas.microsoft.com/office/drawing/2014/main" id="{01588C53-F2F8-45B9-9988-14E1A3FC581C}"/>
                </a:ext>
              </a:extLst>
            </p:cNvPr>
            <p:cNvSpPr/>
            <p:nvPr/>
          </p:nvSpPr>
          <p:spPr>
            <a:xfrm>
              <a:off x="9498811" y="2959538"/>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a:t>2</a:t>
              </a:r>
              <a:endParaRPr kumimoji="1" lang="ja-JP" altLang="en-US" sz="1400"/>
            </a:p>
          </p:txBody>
        </p:sp>
        <p:sp>
          <p:nvSpPr>
            <p:cNvPr id="52" name="楕円 51">
              <a:extLst>
                <a:ext uri="{FF2B5EF4-FFF2-40B4-BE49-F238E27FC236}">
                  <a16:creationId xmlns:a16="http://schemas.microsoft.com/office/drawing/2014/main" id="{8CFEC052-FBB4-4BA4-9F83-F98F756C4144}"/>
                </a:ext>
              </a:extLst>
            </p:cNvPr>
            <p:cNvSpPr/>
            <p:nvPr/>
          </p:nvSpPr>
          <p:spPr>
            <a:xfrm>
              <a:off x="9030878" y="3508385"/>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a:t>3</a:t>
              </a:r>
              <a:endParaRPr kumimoji="1" lang="ja-JP" altLang="en-US" sz="1400"/>
            </a:p>
          </p:txBody>
        </p:sp>
        <p:sp>
          <p:nvSpPr>
            <p:cNvPr id="53" name="楕円 52">
              <a:extLst>
                <a:ext uri="{FF2B5EF4-FFF2-40B4-BE49-F238E27FC236}">
                  <a16:creationId xmlns:a16="http://schemas.microsoft.com/office/drawing/2014/main" id="{2930F494-3AF8-4620-91D6-606FACE4E9D9}"/>
                </a:ext>
              </a:extLst>
            </p:cNvPr>
            <p:cNvSpPr/>
            <p:nvPr/>
          </p:nvSpPr>
          <p:spPr>
            <a:xfrm>
              <a:off x="10904748" y="2902291"/>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a:t>N</a:t>
              </a:r>
              <a:r>
                <a:rPr lang="en-US" altLang="ja-JP" sz="1050" i="1"/>
                <a:t>d</a:t>
              </a:r>
              <a:endParaRPr lang="ja-JP" altLang="en-US" sz="1100" i="1"/>
            </a:p>
          </p:txBody>
        </p:sp>
        <p:cxnSp>
          <p:nvCxnSpPr>
            <p:cNvPr id="54" name="直線矢印コネクタ 53">
              <a:extLst>
                <a:ext uri="{FF2B5EF4-FFF2-40B4-BE49-F238E27FC236}">
                  <a16:creationId xmlns:a16="http://schemas.microsoft.com/office/drawing/2014/main" id="{271ECDCC-F00C-428F-9FA4-1DB4C7553C0E}"/>
                </a:ext>
              </a:extLst>
            </p:cNvPr>
            <p:cNvCxnSpPr>
              <a:cxnSpLocks/>
              <a:endCxn id="48" idx="2"/>
            </p:cNvCxnSpPr>
            <p:nvPr/>
          </p:nvCxnSpPr>
          <p:spPr>
            <a:xfrm flipV="1">
              <a:off x="7894040" y="2575941"/>
              <a:ext cx="1926304" cy="56993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46E87E9B-DACA-4CA3-9F81-E6E3C7BF39BA}"/>
                </a:ext>
              </a:extLst>
            </p:cNvPr>
            <p:cNvCxnSpPr>
              <a:cxnSpLocks/>
              <a:endCxn id="49" idx="2"/>
            </p:cNvCxnSpPr>
            <p:nvPr/>
          </p:nvCxnSpPr>
          <p:spPr>
            <a:xfrm>
              <a:off x="7896200" y="3140968"/>
              <a:ext cx="1602611" cy="5165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CD09993B-57E0-48F2-A2CF-7098010552B9}"/>
                </a:ext>
              </a:extLst>
            </p:cNvPr>
            <p:cNvCxnSpPr>
              <a:cxnSpLocks/>
            </p:cNvCxnSpPr>
            <p:nvPr/>
          </p:nvCxnSpPr>
          <p:spPr>
            <a:xfrm>
              <a:off x="7914968" y="3156155"/>
              <a:ext cx="1032387" cy="570271"/>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58" name="楕円 57">
              <a:extLst>
                <a:ext uri="{FF2B5EF4-FFF2-40B4-BE49-F238E27FC236}">
                  <a16:creationId xmlns:a16="http://schemas.microsoft.com/office/drawing/2014/main" id="{041C5739-5DC4-4F29-B421-F705F700083B}"/>
                </a:ext>
              </a:extLst>
            </p:cNvPr>
            <p:cNvSpPr/>
            <p:nvPr/>
          </p:nvSpPr>
          <p:spPr>
            <a:xfrm>
              <a:off x="8917807" y="4103237"/>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a:t>4</a:t>
              </a:r>
              <a:endParaRPr kumimoji="1" lang="ja-JP" altLang="en-US" sz="1400"/>
            </a:p>
          </p:txBody>
        </p:sp>
        <p:cxnSp>
          <p:nvCxnSpPr>
            <p:cNvPr id="59" name="直線矢印コネクタ 58">
              <a:extLst>
                <a:ext uri="{FF2B5EF4-FFF2-40B4-BE49-F238E27FC236}">
                  <a16:creationId xmlns:a16="http://schemas.microsoft.com/office/drawing/2014/main" id="{3E448AB4-5080-47ED-8F98-3F60C5317554}"/>
                </a:ext>
              </a:extLst>
            </p:cNvPr>
            <p:cNvCxnSpPr>
              <a:cxnSpLocks/>
              <a:endCxn id="58" idx="2"/>
            </p:cNvCxnSpPr>
            <p:nvPr/>
          </p:nvCxnSpPr>
          <p:spPr>
            <a:xfrm>
              <a:off x="7934632" y="3165987"/>
              <a:ext cx="983175" cy="117033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5201556A-AC59-4453-B551-B087AB66CE83}"/>
                </a:ext>
              </a:extLst>
            </p:cNvPr>
            <p:cNvSpPr/>
            <p:nvPr/>
          </p:nvSpPr>
          <p:spPr>
            <a:xfrm>
              <a:off x="9233352" y="1828799"/>
              <a:ext cx="2132738" cy="369332"/>
            </a:xfrm>
            <a:prstGeom prst="rect">
              <a:avLst/>
            </a:prstGeom>
          </p:spPr>
          <p:txBody>
            <a:bodyPr wrap="square">
              <a:spAutoFit/>
            </a:bodyPr>
            <a:lstStyle/>
            <a:p>
              <a:r>
                <a:rPr lang="ja-JP" altLang="en-US">
                  <a:solidFill>
                    <a:schemeClr val="accent5">
                      <a:lumMod val="75000"/>
                    </a:schemeClr>
                  </a:solidFill>
                </a:rPr>
                <a:t>中継候補ノード選択</a:t>
              </a:r>
            </a:p>
          </p:txBody>
        </p:sp>
        <mc:AlternateContent xmlns:mc="http://schemas.openxmlformats.org/markup-compatibility/2006">
          <mc:Choice xmlns:a14="http://schemas.microsoft.com/office/drawing/2010/main" Requires="a14">
            <p:sp>
              <p:nvSpPr>
                <p:cNvPr id="60" name="正方形/長方形 59">
                  <a:extLst>
                    <a:ext uri="{FF2B5EF4-FFF2-40B4-BE49-F238E27FC236}">
                      <a16:creationId xmlns:a16="http://schemas.microsoft.com/office/drawing/2014/main" id="{C1B8D3E2-CCF6-4362-8A07-7A37D2A91257}"/>
                    </a:ext>
                  </a:extLst>
                </p:cNvPr>
                <p:cNvSpPr/>
                <p:nvPr/>
              </p:nvSpPr>
              <p:spPr>
                <a:xfrm>
                  <a:off x="8571897" y="2450679"/>
                  <a:ext cx="934585" cy="305650"/>
                </a:xfrm>
                <a:prstGeom prst="rect">
                  <a:avLst/>
                </a:prstGeom>
              </p:spPr>
              <p:txBody>
                <a:bodyPr wrap="non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1</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oMath>
                  </a14:m>
                  <a:r>
                    <a:rPr lang="en-US" altLang="ja-JP">
                      <a:solidFill>
                        <a:srgbClr val="C00000"/>
                      </a:solidFill>
                    </a:rPr>
                    <a:t>=0.4</a:t>
                  </a:r>
                  <a:endParaRPr lang="ja-JP" altLang="en-US">
                    <a:solidFill>
                      <a:srgbClr val="C00000"/>
                    </a:solidFill>
                  </a:endParaRPr>
                </a:p>
              </p:txBody>
            </p:sp>
          </mc:Choice>
          <mc:Fallback>
            <p:sp>
              <p:nvSpPr>
                <p:cNvPr id="60" name="正方形/長方形 59">
                  <a:extLst>
                    <a:ext uri="{FF2B5EF4-FFF2-40B4-BE49-F238E27FC236}">
                      <a16:creationId xmlns:a16="http://schemas.microsoft.com/office/drawing/2014/main" id="{C1B8D3E2-CCF6-4362-8A07-7A37D2A91257}"/>
                    </a:ext>
                  </a:extLst>
                </p:cNvPr>
                <p:cNvSpPr>
                  <a:spLocks noRot="1" noChangeAspect="1" noMove="1" noResize="1" noEditPoints="1" noAdjustHandles="1" noChangeArrowheads="1" noChangeShapeType="1" noTextEdit="1"/>
                </p:cNvSpPr>
                <p:nvPr/>
              </p:nvSpPr>
              <p:spPr>
                <a:xfrm>
                  <a:off x="8571897" y="2450679"/>
                  <a:ext cx="934585" cy="305650"/>
                </a:xfrm>
                <a:prstGeom prst="rect">
                  <a:avLst/>
                </a:prstGeom>
                <a:blipFill>
                  <a:blip r:embed="rId5"/>
                  <a:stretch>
                    <a:fillRect t="-9836" r="-4372"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正方形/長方形 60">
                  <a:extLst>
                    <a:ext uri="{FF2B5EF4-FFF2-40B4-BE49-F238E27FC236}">
                      <a16:creationId xmlns:a16="http://schemas.microsoft.com/office/drawing/2014/main" id="{A89A02E4-D5FD-44B0-AED0-D56B7F504833}"/>
                    </a:ext>
                  </a:extLst>
                </p:cNvPr>
                <p:cNvSpPr/>
                <p:nvPr/>
              </p:nvSpPr>
              <p:spPr>
                <a:xfrm>
                  <a:off x="8430633" y="2898835"/>
                  <a:ext cx="1051412" cy="305650"/>
                </a:xfrm>
                <a:prstGeom prst="rect">
                  <a:avLst/>
                </a:prstGeom>
              </p:spPr>
              <p:txBody>
                <a:bodyPr wrap="squar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2</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oMath>
                  </a14:m>
                  <a:r>
                    <a:rPr lang="en-US" altLang="ja-JP">
                      <a:solidFill>
                        <a:srgbClr val="C00000"/>
                      </a:solidFill>
                    </a:rPr>
                    <a:t>=0.3</a:t>
                  </a:r>
                  <a:endParaRPr lang="ja-JP" altLang="en-US">
                    <a:solidFill>
                      <a:srgbClr val="C00000"/>
                    </a:solidFill>
                  </a:endParaRPr>
                </a:p>
              </p:txBody>
            </p:sp>
          </mc:Choice>
          <mc:Fallback>
            <p:sp>
              <p:nvSpPr>
                <p:cNvPr id="61" name="正方形/長方形 60">
                  <a:extLst>
                    <a:ext uri="{FF2B5EF4-FFF2-40B4-BE49-F238E27FC236}">
                      <a16:creationId xmlns:a16="http://schemas.microsoft.com/office/drawing/2014/main" id="{A89A02E4-D5FD-44B0-AED0-D56B7F504833}"/>
                    </a:ext>
                  </a:extLst>
                </p:cNvPr>
                <p:cNvSpPr>
                  <a:spLocks noRot="1" noChangeAspect="1" noMove="1" noResize="1" noEditPoints="1" noAdjustHandles="1" noChangeArrowheads="1" noChangeShapeType="1" noTextEdit="1"/>
                </p:cNvSpPr>
                <p:nvPr/>
              </p:nvSpPr>
              <p:spPr>
                <a:xfrm>
                  <a:off x="8430633" y="2898835"/>
                  <a:ext cx="1051412" cy="305650"/>
                </a:xfrm>
                <a:prstGeom prst="rect">
                  <a:avLst/>
                </a:prstGeom>
                <a:blipFill>
                  <a:blip r:embed="rId6"/>
                  <a:stretch>
                    <a:fillRect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正方形/長方形 61">
                  <a:extLst>
                    <a:ext uri="{FF2B5EF4-FFF2-40B4-BE49-F238E27FC236}">
                      <a16:creationId xmlns:a16="http://schemas.microsoft.com/office/drawing/2014/main" id="{4E92EE23-34A2-4FEB-A1DD-AA3E504B420B}"/>
                    </a:ext>
                  </a:extLst>
                </p:cNvPr>
                <p:cNvSpPr/>
                <p:nvPr/>
              </p:nvSpPr>
              <p:spPr>
                <a:xfrm>
                  <a:off x="8248204" y="3264786"/>
                  <a:ext cx="1025107" cy="305650"/>
                </a:xfrm>
                <a:prstGeom prst="rect">
                  <a:avLst/>
                </a:prstGeom>
              </p:spPr>
              <p:txBody>
                <a:bodyPr wrap="non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3</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r>
                        <a:rPr lang="en-US" altLang="ja-JP" b="0" i="0" smtClean="0">
                          <a:solidFill>
                            <a:srgbClr val="C00000"/>
                          </a:solidFill>
                          <a:latin typeface="Cambria Math" panose="02040503050406030204" pitchFamily="18" charset="0"/>
                        </a:rPr>
                        <m:t>=</m:t>
                      </m:r>
                    </m:oMath>
                  </a14:m>
                  <a:r>
                    <a:rPr lang="en-US" altLang="ja-JP">
                      <a:solidFill>
                        <a:srgbClr val="C00000"/>
                      </a:solidFill>
                    </a:rPr>
                    <a:t>0.2</a:t>
                  </a:r>
                  <a:endParaRPr lang="ja-JP" altLang="en-US">
                    <a:solidFill>
                      <a:srgbClr val="C00000"/>
                    </a:solidFill>
                  </a:endParaRPr>
                </a:p>
              </p:txBody>
            </p:sp>
          </mc:Choice>
          <mc:Fallback>
            <p:sp>
              <p:nvSpPr>
                <p:cNvPr id="62" name="正方形/長方形 61">
                  <a:extLst>
                    <a:ext uri="{FF2B5EF4-FFF2-40B4-BE49-F238E27FC236}">
                      <a16:creationId xmlns:a16="http://schemas.microsoft.com/office/drawing/2014/main" id="{4E92EE23-34A2-4FEB-A1DD-AA3E504B420B}"/>
                    </a:ext>
                  </a:extLst>
                </p:cNvPr>
                <p:cNvSpPr>
                  <a:spLocks noRot="1" noChangeAspect="1" noMove="1" noResize="1" noEditPoints="1" noAdjustHandles="1" noChangeArrowheads="1" noChangeShapeType="1" noTextEdit="1"/>
                </p:cNvSpPr>
                <p:nvPr/>
              </p:nvSpPr>
              <p:spPr>
                <a:xfrm>
                  <a:off x="8248204" y="3264786"/>
                  <a:ext cx="1025107" cy="305650"/>
                </a:xfrm>
                <a:prstGeom prst="rect">
                  <a:avLst/>
                </a:prstGeom>
                <a:blipFill>
                  <a:blip r:embed="rId7"/>
                  <a:stretch>
                    <a:fillRect t="-8197" r="-3500" b="-24590"/>
                  </a:stretch>
                </a:blipFill>
              </p:spPr>
              <p:txBody>
                <a:bodyPr/>
                <a:lstStyle/>
                <a:p>
                  <a:r>
                    <a:rPr lang="en-US">
                      <a:noFill/>
                    </a:rPr>
                    <a:t> </a:t>
                  </a:r>
                </a:p>
              </p:txBody>
            </p:sp>
          </mc:Fallback>
        </mc:AlternateContent>
      </p:grpSp>
      <p:sp>
        <p:nvSpPr>
          <p:cNvPr id="24" name="正方形/長方形 23">
            <a:extLst>
              <a:ext uri="{FF2B5EF4-FFF2-40B4-BE49-F238E27FC236}">
                <a16:creationId xmlns:a16="http://schemas.microsoft.com/office/drawing/2014/main" id="{A580DA2E-8299-4E12-A1C1-9D49301250B3}"/>
              </a:ext>
            </a:extLst>
          </p:cNvPr>
          <p:cNvSpPr/>
          <p:nvPr/>
        </p:nvSpPr>
        <p:spPr>
          <a:xfrm>
            <a:off x="10248366" y="3807507"/>
            <a:ext cx="2058965" cy="276999"/>
          </a:xfrm>
          <a:prstGeom prst="rect">
            <a:avLst/>
          </a:prstGeom>
        </p:spPr>
        <p:txBody>
          <a:bodyPr wrap="square">
            <a:spAutoFit/>
          </a:bodyPr>
          <a:lstStyle/>
          <a:p>
            <a:r>
              <a:rPr lang="ja-JP" altLang="en-US" sz="1200" b="1"/>
              <a:t>図</a:t>
            </a:r>
            <a:r>
              <a:rPr lang="en-US" altLang="ja-JP" sz="1200" b="1"/>
              <a:t>10. </a:t>
            </a:r>
            <a:r>
              <a:rPr lang="ja-JP" altLang="en-US" sz="1200" b="1"/>
              <a:t>中継候補ノードの選択</a:t>
            </a:r>
            <a:endParaRPr lang="en-US" altLang="ja-JP" sz="1200" b="1"/>
          </a:p>
        </p:txBody>
      </p:sp>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6B4DA7F7-7E91-45E7-B5B2-5BED4A80F44D}"/>
                  </a:ext>
                </a:extLst>
              </p:cNvPr>
              <p:cNvSpPr/>
              <p:nvPr/>
            </p:nvSpPr>
            <p:spPr>
              <a:xfrm>
                <a:off x="7701928" y="3259175"/>
                <a:ext cx="1212191" cy="369332"/>
              </a:xfrm>
              <a:prstGeom prst="rect">
                <a:avLst/>
              </a:prstGeom>
            </p:spPr>
            <p:txBody>
              <a:bodyPr wrap="non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4</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r>
                      <a:rPr lang="en-US" altLang="ja-JP" b="0" i="0" smtClean="0">
                        <a:solidFill>
                          <a:srgbClr val="C00000"/>
                        </a:solidFill>
                        <a:latin typeface="Cambria Math" panose="02040503050406030204" pitchFamily="18" charset="0"/>
                      </a:rPr>
                      <m:t>=</m:t>
                    </m:r>
                  </m:oMath>
                </a14:m>
                <a:r>
                  <a:rPr lang="en-US" altLang="ja-JP">
                    <a:solidFill>
                      <a:srgbClr val="C00000"/>
                    </a:solidFill>
                  </a:rPr>
                  <a:t>0.5</a:t>
                </a:r>
                <a:endParaRPr lang="ja-JP" altLang="en-US">
                  <a:solidFill>
                    <a:srgbClr val="C00000"/>
                  </a:solidFill>
                </a:endParaRPr>
              </a:p>
            </p:txBody>
          </p:sp>
        </mc:Choice>
        <mc:Fallback>
          <p:sp>
            <p:nvSpPr>
              <p:cNvPr id="32" name="正方形/長方形 31">
                <a:extLst>
                  <a:ext uri="{FF2B5EF4-FFF2-40B4-BE49-F238E27FC236}">
                    <a16:creationId xmlns:a16="http://schemas.microsoft.com/office/drawing/2014/main" id="{6B4DA7F7-7E91-45E7-B5B2-5BED4A80F44D}"/>
                  </a:ext>
                </a:extLst>
              </p:cNvPr>
              <p:cNvSpPr>
                <a:spLocks noRot="1" noChangeAspect="1" noMove="1" noResize="1" noEditPoints="1" noAdjustHandles="1" noChangeArrowheads="1" noChangeShapeType="1" noTextEdit="1"/>
              </p:cNvSpPr>
              <p:nvPr/>
            </p:nvSpPr>
            <p:spPr>
              <a:xfrm>
                <a:off x="7701928" y="3259175"/>
                <a:ext cx="1212191" cy="369332"/>
              </a:xfrm>
              <a:prstGeom prst="rect">
                <a:avLst/>
              </a:prstGeom>
              <a:blipFill>
                <a:blip r:embed="rId8"/>
                <a:stretch>
                  <a:fillRect t="-10000" r="-4020" b="-26667"/>
                </a:stretch>
              </a:blipFill>
            </p:spPr>
            <p:txBody>
              <a:bodyPr/>
              <a:lstStyle/>
              <a:p>
                <a:r>
                  <a:rPr lang="en-US">
                    <a:noFill/>
                  </a:rPr>
                  <a:t> </a:t>
                </a:r>
              </a:p>
            </p:txBody>
          </p:sp>
        </mc:Fallback>
      </mc:AlternateContent>
      <p:grpSp>
        <p:nvGrpSpPr>
          <p:cNvPr id="11" name="グループ化 10">
            <a:extLst>
              <a:ext uri="{FF2B5EF4-FFF2-40B4-BE49-F238E27FC236}">
                <a16:creationId xmlns:a16="http://schemas.microsoft.com/office/drawing/2014/main" id="{358065AD-D4E6-4A0E-A613-EF4A906DD439}"/>
              </a:ext>
            </a:extLst>
          </p:cNvPr>
          <p:cNvGrpSpPr/>
          <p:nvPr/>
        </p:nvGrpSpPr>
        <p:grpSpPr>
          <a:xfrm>
            <a:off x="6730314" y="4003589"/>
            <a:ext cx="5293226" cy="1050671"/>
            <a:chOff x="6940379" y="4114800"/>
            <a:chExt cx="5293226" cy="1050671"/>
          </a:xfrm>
        </p:grpSpPr>
        <p:sp>
          <p:nvSpPr>
            <p:cNvPr id="6" name="テキスト ボックス 5">
              <a:extLst>
                <a:ext uri="{FF2B5EF4-FFF2-40B4-BE49-F238E27FC236}">
                  <a16:creationId xmlns:a16="http://schemas.microsoft.com/office/drawing/2014/main" id="{FEC0A087-D0F6-4930-9351-2E440AC0D8CB}"/>
                </a:ext>
              </a:extLst>
            </p:cNvPr>
            <p:cNvSpPr txBox="1"/>
            <p:nvPr/>
          </p:nvSpPr>
          <p:spPr>
            <a:xfrm>
              <a:off x="6944497" y="4114800"/>
              <a:ext cx="691979" cy="461665"/>
            </a:xfrm>
            <a:prstGeom prst="rect">
              <a:avLst/>
            </a:prstGeom>
            <a:noFill/>
          </p:spPr>
          <p:txBody>
            <a:bodyPr wrap="square" rtlCol="0">
              <a:spAutoFit/>
            </a:bodyPr>
            <a:lstStyle/>
            <a:p>
              <a:r>
                <a:rPr kumimoji="1" lang="en-US" altLang="ja-JP" sz="2400" b="1">
                  <a:solidFill>
                    <a:srgbClr val="FF0000"/>
                  </a:solidFill>
                </a:rPr>
                <a:t>×</a:t>
              </a:r>
              <a:endParaRPr kumimoji="1" lang="ja-JP" altLang="en-US" sz="2400" b="1">
                <a:solidFill>
                  <a:srgbClr val="FF0000"/>
                </a:solidFill>
              </a:endParaRPr>
            </a:p>
          </p:txBody>
        </p:sp>
        <p:grpSp>
          <p:nvGrpSpPr>
            <p:cNvPr id="10" name="グループ化 9">
              <a:extLst>
                <a:ext uri="{FF2B5EF4-FFF2-40B4-BE49-F238E27FC236}">
                  <a16:creationId xmlns:a16="http://schemas.microsoft.com/office/drawing/2014/main" id="{08AA963C-AF92-4E49-93F9-95D098E5FA52}"/>
                </a:ext>
              </a:extLst>
            </p:cNvPr>
            <p:cNvGrpSpPr/>
            <p:nvPr/>
          </p:nvGrpSpPr>
          <p:grpSpPr>
            <a:xfrm>
              <a:off x="6940379" y="4162131"/>
              <a:ext cx="5293226" cy="1003340"/>
              <a:chOff x="6940379" y="4174488"/>
              <a:chExt cx="5293226" cy="1003340"/>
            </a:xfrm>
          </p:grpSpPr>
          <mc:AlternateContent xmlns:mc="http://schemas.openxmlformats.org/markup-compatibility/2006">
            <mc:Choice xmlns:a14="http://schemas.microsoft.com/office/drawing/2010/main" Requires="a14">
              <p:sp>
                <p:nvSpPr>
                  <p:cNvPr id="26" name="正方形/長方形 25">
                    <a:extLst>
                      <a:ext uri="{FF2B5EF4-FFF2-40B4-BE49-F238E27FC236}">
                        <a16:creationId xmlns:a16="http://schemas.microsoft.com/office/drawing/2014/main" id="{3717F986-E42C-4407-BFA9-13E4EB7620AF}"/>
                      </a:ext>
                    </a:extLst>
                  </p:cNvPr>
                  <p:cNvSpPr/>
                  <p:nvPr/>
                </p:nvSpPr>
                <p:spPr>
                  <a:xfrm>
                    <a:off x="8106932" y="4186845"/>
                    <a:ext cx="2140714" cy="338554"/>
                  </a:xfrm>
                  <a:prstGeom prst="rect">
                    <a:avLst/>
                  </a:prstGeom>
                </p:spPr>
                <p:txBody>
                  <a:bodyPr wrap="none">
                    <a:spAutoFit/>
                  </a:bodyPr>
                  <a:lstStyle/>
                  <a:p>
                    <a14:m>
                      <m:oMath xmlns:m="http://schemas.openxmlformats.org/officeDocument/2006/math">
                        <m:r>
                          <a:rPr lang="ja-JP" altLang="en-US" sz="1600" smtClean="0">
                            <a:latin typeface="Cambria Math" panose="02040503050406030204" pitchFamily="18" charset="0"/>
                          </a:rPr>
                          <m:t>1</m:t>
                        </m:r>
                        <m:r>
                          <a:rPr lang="ja-JP" altLang="en-US" sz="160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d>
                              <m:dPr>
                                <m:ctrlPr>
                                  <a:rPr lang="en-US" altLang="ja-JP" sz="1600" b="0" i="1" smtClean="0">
                                    <a:latin typeface="Cambria Math" panose="02040503050406030204" pitchFamily="18" charset="0"/>
                                  </a:rPr>
                                </m:ctrlPr>
                              </m:dPr>
                              <m:e>
                                <m:r>
                                  <a:rPr lang="en-US" altLang="ja-JP" sz="1600" b="0" i="0" smtClean="0">
                                    <a:latin typeface="Cambria Math" panose="02040503050406030204" pitchFamily="18" charset="0"/>
                                  </a:rPr>
                                  <m:t>1−0.4</m:t>
                                </m:r>
                              </m:e>
                            </m:d>
                          </m:e>
                        </m:d>
                        <m:r>
                          <a:rPr lang="en-US" altLang="ja-JP" sz="1600" b="0" i="0" smtClean="0">
                            <a:latin typeface="Cambria Math" panose="02040503050406030204" pitchFamily="18" charset="0"/>
                          </a:rPr>
                          <m:t> </m:t>
                        </m:r>
                        <m:r>
                          <a:rPr lang="ja-JP" altLang="en-US" sz="1600" i="1">
                            <a:latin typeface="Cambria Math" panose="02040503050406030204" pitchFamily="18" charset="0"/>
                          </a:rPr>
                          <m:t>≥</m:t>
                        </m:r>
                        <m:r>
                          <a:rPr lang="en-US" altLang="ja-JP" sz="1600" b="0" i="1" smtClean="0">
                            <a:latin typeface="Cambria Math" panose="02040503050406030204" pitchFamily="18" charset="0"/>
                          </a:rPr>
                          <m:t>0.6</m:t>
                        </m:r>
                      </m:oMath>
                    </a14:m>
                    <a:r>
                      <a:rPr lang="ja-JP" altLang="en-US" sz="1600"/>
                      <a:t> </a:t>
                    </a:r>
                  </a:p>
                </p:txBody>
              </p:sp>
            </mc:Choice>
            <mc:Fallback>
              <p:sp>
                <p:nvSpPr>
                  <p:cNvPr id="26" name="正方形/長方形 25">
                    <a:extLst>
                      <a:ext uri="{FF2B5EF4-FFF2-40B4-BE49-F238E27FC236}">
                        <a16:creationId xmlns:a16="http://schemas.microsoft.com/office/drawing/2014/main" id="{3717F986-E42C-4407-BFA9-13E4EB7620AF}"/>
                      </a:ext>
                    </a:extLst>
                  </p:cNvPr>
                  <p:cNvSpPr>
                    <a:spLocks noRot="1" noChangeAspect="1" noMove="1" noResize="1" noEditPoints="1" noAdjustHandles="1" noChangeArrowheads="1" noChangeShapeType="1" noTextEdit="1"/>
                  </p:cNvSpPr>
                  <p:nvPr/>
                </p:nvSpPr>
                <p:spPr>
                  <a:xfrm>
                    <a:off x="8106932" y="4186845"/>
                    <a:ext cx="2140714"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正方形/長方形 29">
                    <a:extLst>
                      <a:ext uri="{FF2B5EF4-FFF2-40B4-BE49-F238E27FC236}">
                        <a16:creationId xmlns:a16="http://schemas.microsoft.com/office/drawing/2014/main" id="{765FF9FE-6328-47ED-9911-EBD4EEE6AC79}"/>
                      </a:ext>
                    </a:extLst>
                  </p:cNvPr>
                  <p:cNvSpPr/>
                  <p:nvPr/>
                </p:nvSpPr>
                <p:spPr>
                  <a:xfrm>
                    <a:off x="8111051" y="4475169"/>
                    <a:ext cx="3129383" cy="338554"/>
                  </a:xfrm>
                  <a:prstGeom prst="rect">
                    <a:avLst/>
                  </a:prstGeom>
                </p:spPr>
                <p:txBody>
                  <a:bodyPr wrap="none">
                    <a:spAutoFit/>
                  </a:bodyPr>
                  <a:lstStyle/>
                  <a:p>
                    <a14:m>
                      <m:oMath xmlns:m="http://schemas.openxmlformats.org/officeDocument/2006/math">
                        <m:r>
                          <a:rPr lang="ja-JP" altLang="en-US" sz="1600" smtClean="0">
                            <a:latin typeface="Cambria Math" panose="02040503050406030204" pitchFamily="18" charset="0"/>
                          </a:rPr>
                          <m:t>1</m:t>
                        </m:r>
                        <m:r>
                          <a:rPr lang="ja-JP" altLang="en-US" sz="160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d>
                              <m:dPr>
                                <m:ctrlPr>
                                  <a:rPr lang="en-US" altLang="ja-JP" sz="1600" b="0" i="1" smtClean="0">
                                    <a:latin typeface="Cambria Math" panose="02040503050406030204" pitchFamily="18" charset="0"/>
                                  </a:rPr>
                                </m:ctrlPr>
                              </m:dPr>
                              <m:e>
                                <m:r>
                                  <a:rPr lang="en-US" altLang="ja-JP" sz="1600" b="0" i="0" smtClean="0">
                                    <a:latin typeface="Cambria Math" panose="02040503050406030204" pitchFamily="18" charset="0"/>
                                  </a:rPr>
                                  <m:t>1−0.4</m:t>
                                </m:r>
                              </m:e>
                            </m:d>
                            <m:r>
                              <a:rPr lang="en-US" altLang="ja-JP" sz="1600" b="0" i="0" smtClean="0">
                                <a:latin typeface="Cambria Math" panose="02040503050406030204" pitchFamily="18" charset="0"/>
                              </a:rPr>
                              <m:t>∗(1−0.3)</m:t>
                            </m:r>
                          </m:e>
                        </m:d>
                        <m:r>
                          <a:rPr lang="en-US" altLang="ja-JP" sz="1600" b="0" i="0" smtClean="0">
                            <a:latin typeface="Cambria Math" panose="02040503050406030204" pitchFamily="18" charset="0"/>
                          </a:rPr>
                          <m:t> </m:t>
                        </m:r>
                        <m:r>
                          <a:rPr lang="ja-JP" altLang="en-US" sz="1600" i="1">
                            <a:latin typeface="Cambria Math" panose="02040503050406030204" pitchFamily="18" charset="0"/>
                          </a:rPr>
                          <m:t>≥</m:t>
                        </m:r>
                        <m:r>
                          <a:rPr lang="en-US" altLang="ja-JP" sz="1600" b="0" i="1" smtClean="0">
                            <a:latin typeface="Cambria Math" panose="02040503050406030204" pitchFamily="18" charset="0"/>
                          </a:rPr>
                          <m:t>0.6</m:t>
                        </m:r>
                      </m:oMath>
                    </a14:m>
                    <a:r>
                      <a:rPr lang="ja-JP" altLang="en-US" sz="1600"/>
                      <a:t> </a:t>
                    </a:r>
                  </a:p>
                </p:txBody>
              </p:sp>
            </mc:Choice>
            <mc:Fallback>
              <p:sp>
                <p:nvSpPr>
                  <p:cNvPr id="30" name="正方形/長方形 29">
                    <a:extLst>
                      <a:ext uri="{FF2B5EF4-FFF2-40B4-BE49-F238E27FC236}">
                        <a16:creationId xmlns:a16="http://schemas.microsoft.com/office/drawing/2014/main" id="{765FF9FE-6328-47ED-9911-EBD4EEE6AC79}"/>
                      </a:ext>
                    </a:extLst>
                  </p:cNvPr>
                  <p:cNvSpPr>
                    <a:spLocks noRot="1" noChangeAspect="1" noMove="1" noResize="1" noEditPoints="1" noAdjustHandles="1" noChangeArrowheads="1" noChangeShapeType="1" noTextEdit="1"/>
                  </p:cNvSpPr>
                  <p:nvPr/>
                </p:nvSpPr>
                <p:spPr>
                  <a:xfrm>
                    <a:off x="8111051" y="4475169"/>
                    <a:ext cx="3129383" cy="338554"/>
                  </a:xfrm>
                  <a:prstGeom prst="rect">
                    <a:avLst/>
                  </a:prstGeom>
                  <a:blipFill>
                    <a:blip r:embed="rId10"/>
                    <a:stretch>
                      <a:fillRect b="-127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正方形/長方形 30">
                    <a:extLst>
                      <a:ext uri="{FF2B5EF4-FFF2-40B4-BE49-F238E27FC236}">
                        <a16:creationId xmlns:a16="http://schemas.microsoft.com/office/drawing/2014/main" id="{D873D34A-2E56-496A-8673-B39C067D092B}"/>
                      </a:ext>
                    </a:extLst>
                  </p:cNvPr>
                  <p:cNvSpPr/>
                  <p:nvPr/>
                </p:nvSpPr>
                <p:spPr>
                  <a:xfrm>
                    <a:off x="8115170" y="4775850"/>
                    <a:ext cx="411843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1600" smtClean="0">
                              <a:latin typeface="Cambria Math" panose="02040503050406030204" pitchFamily="18" charset="0"/>
                            </a:rPr>
                            <m:t>1</m:t>
                          </m:r>
                          <m:r>
                            <a:rPr lang="ja-JP" altLang="en-US" sz="160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d>
                                <m:dPr>
                                  <m:ctrlPr>
                                    <a:rPr lang="en-US" altLang="ja-JP" sz="1600" b="0" i="1" smtClean="0">
                                      <a:latin typeface="Cambria Math" panose="02040503050406030204" pitchFamily="18" charset="0"/>
                                    </a:rPr>
                                  </m:ctrlPr>
                                </m:dPr>
                                <m:e>
                                  <m:r>
                                    <a:rPr lang="en-US" altLang="ja-JP" sz="1600" b="0" i="0" smtClean="0">
                                      <a:latin typeface="Cambria Math" panose="02040503050406030204" pitchFamily="18" charset="0"/>
                                    </a:rPr>
                                    <m:t>1−0.4</m:t>
                                  </m:r>
                                </m:e>
                              </m:d>
                              <m:r>
                                <a:rPr lang="en-US" altLang="ja-JP" sz="1600">
                                  <a:latin typeface="Cambria Math" panose="02040503050406030204" pitchFamily="18" charset="0"/>
                                </a:rPr>
                                <m:t>∗</m:t>
                              </m:r>
                              <m:d>
                                <m:dPr>
                                  <m:ctrlPr>
                                    <a:rPr lang="en-US" altLang="ja-JP" sz="1600" i="1">
                                      <a:latin typeface="Cambria Math" panose="02040503050406030204" pitchFamily="18" charset="0"/>
                                    </a:rPr>
                                  </m:ctrlPr>
                                </m:dPr>
                                <m:e>
                                  <m:r>
                                    <a:rPr lang="en-US" altLang="ja-JP" sz="1600">
                                      <a:latin typeface="Cambria Math" panose="02040503050406030204" pitchFamily="18" charset="0"/>
                                    </a:rPr>
                                    <m:t>1−0.3</m:t>
                                  </m:r>
                                </m:e>
                              </m:d>
                              <m:r>
                                <a:rPr lang="en-US" altLang="ja-JP" sz="1600" b="0" i="0" smtClean="0">
                                  <a:latin typeface="Cambria Math" panose="02040503050406030204" pitchFamily="18" charset="0"/>
                                </a:rPr>
                                <m:t>∗(1−0.2)</m:t>
                              </m:r>
                            </m:e>
                          </m:d>
                          <m:r>
                            <a:rPr lang="en-US" altLang="ja-JP" sz="1600" b="0" i="0" smtClean="0">
                              <a:latin typeface="Cambria Math" panose="02040503050406030204" pitchFamily="18" charset="0"/>
                            </a:rPr>
                            <m:t> </m:t>
                          </m:r>
                          <m:r>
                            <a:rPr lang="ja-JP" altLang="en-US" sz="1600" i="1">
                              <a:latin typeface="Cambria Math" panose="02040503050406030204" pitchFamily="18" charset="0"/>
                            </a:rPr>
                            <m:t>≥</m:t>
                          </m:r>
                          <m:r>
                            <a:rPr lang="en-US" altLang="ja-JP" sz="1600" b="0" i="1" smtClean="0">
                              <a:latin typeface="Cambria Math" panose="02040503050406030204" pitchFamily="18" charset="0"/>
                            </a:rPr>
                            <m:t>0.6</m:t>
                          </m:r>
                        </m:oMath>
                      </m:oMathPara>
                    </a14:m>
                    <a:endParaRPr lang="ja-JP" altLang="en-US" sz="1600"/>
                  </a:p>
                </p:txBody>
              </p:sp>
            </mc:Choice>
            <mc:Fallback>
              <p:sp>
                <p:nvSpPr>
                  <p:cNvPr id="31" name="正方形/長方形 30">
                    <a:extLst>
                      <a:ext uri="{FF2B5EF4-FFF2-40B4-BE49-F238E27FC236}">
                        <a16:creationId xmlns:a16="http://schemas.microsoft.com/office/drawing/2014/main" id="{D873D34A-2E56-496A-8673-B39C067D092B}"/>
                      </a:ext>
                    </a:extLst>
                  </p:cNvPr>
                  <p:cNvSpPr>
                    <a:spLocks noRot="1" noChangeAspect="1" noMove="1" noResize="1" noEditPoints="1" noAdjustHandles="1" noChangeArrowheads="1" noChangeShapeType="1" noTextEdit="1"/>
                  </p:cNvSpPr>
                  <p:nvPr/>
                </p:nvSpPr>
                <p:spPr>
                  <a:xfrm>
                    <a:off x="8115170" y="4775850"/>
                    <a:ext cx="4118435" cy="338554"/>
                  </a:xfrm>
                  <a:prstGeom prst="rect">
                    <a:avLst/>
                  </a:prstGeom>
                  <a:blipFill>
                    <a:blip r:embed="rId11"/>
                    <a:stretch>
                      <a:fillRect b="-10714"/>
                    </a:stretch>
                  </a:blipFill>
                </p:spPr>
                <p:txBody>
                  <a:bodyPr/>
                  <a:lstStyle/>
                  <a:p>
                    <a:r>
                      <a:rPr lang="en-US">
                        <a:noFill/>
                      </a:rPr>
                      <a:t> </a:t>
                    </a:r>
                  </a:p>
                </p:txBody>
              </p:sp>
            </mc:Fallback>
          </mc:AlternateContent>
          <p:grpSp>
            <p:nvGrpSpPr>
              <p:cNvPr id="5" name="グループ化 4">
                <a:extLst>
                  <a:ext uri="{FF2B5EF4-FFF2-40B4-BE49-F238E27FC236}">
                    <a16:creationId xmlns:a16="http://schemas.microsoft.com/office/drawing/2014/main" id="{2B76860B-9DAE-4291-B21B-5B3ADE05F7D8}"/>
                  </a:ext>
                </a:extLst>
              </p:cNvPr>
              <p:cNvGrpSpPr/>
              <p:nvPr/>
            </p:nvGrpSpPr>
            <p:grpSpPr>
              <a:xfrm>
                <a:off x="7283148" y="4174488"/>
                <a:ext cx="872312" cy="946130"/>
                <a:chOff x="7147224" y="4186845"/>
                <a:chExt cx="872312" cy="946130"/>
              </a:xfrm>
            </p:grpSpPr>
            <mc:AlternateContent xmlns:mc="http://schemas.openxmlformats.org/markup-compatibility/2006">
              <mc:Choice xmlns:a14="http://schemas.microsoft.com/office/drawing/2010/main" Requires="a14">
                <p:sp>
                  <p:nvSpPr>
                    <p:cNvPr id="33" name="正方形/長方形 32">
                      <a:extLst>
                        <a:ext uri="{FF2B5EF4-FFF2-40B4-BE49-F238E27FC236}">
                          <a16:creationId xmlns:a16="http://schemas.microsoft.com/office/drawing/2014/main" id="{0047EE7E-308D-44C0-8F95-EC359C344D02}"/>
                        </a:ext>
                      </a:extLst>
                    </p:cNvPr>
                    <p:cNvSpPr/>
                    <p:nvPr/>
                  </p:nvSpPr>
                  <p:spPr>
                    <a:xfrm>
                      <a:off x="7155462" y="4186845"/>
                      <a:ext cx="8180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1600" b="0" i="0" smtClean="0">
                                <a:latin typeface="Cambria Math" panose="02040503050406030204" pitchFamily="18" charset="0"/>
                              </a:rPr>
                              <m:t>N</m:t>
                            </m:r>
                            <m:r>
                              <a:rPr lang="en-US" altLang="ja-JP" sz="1600" b="0" i="0" smtClean="0">
                                <a:latin typeface="Cambria Math" panose="02040503050406030204" pitchFamily="18" charset="0"/>
                              </a:rPr>
                              <m:t>=1:</m:t>
                            </m:r>
                          </m:oMath>
                        </m:oMathPara>
                      </a14:m>
                      <a:endParaRPr lang="ja-JP" altLang="en-US" sz="1600"/>
                    </a:p>
                  </p:txBody>
                </p:sp>
              </mc:Choice>
              <mc:Fallback>
                <p:sp>
                  <p:nvSpPr>
                    <p:cNvPr id="33" name="正方形/長方形 32">
                      <a:extLst>
                        <a:ext uri="{FF2B5EF4-FFF2-40B4-BE49-F238E27FC236}">
                          <a16:creationId xmlns:a16="http://schemas.microsoft.com/office/drawing/2014/main" id="{0047EE7E-308D-44C0-8F95-EC359C344D02}"/>
                        </a:ext>
                      </a:extLst>
                    </p:cNvPr>
                    <p:cNvSpPr>
                      <a:spLocks noRot="1" noChangeAspect="1" noMove="1" noResize="1" noEditPoints="1" noAdjustHandles="1" noChangeArrowheads="1" noChangeShapeType="1" noTextEdit="1"/>
                    </p:cNvSpPr>
                    <p:nvPr/>
                  </p:nvSpPr>
                  <p:spPr>
                    <a:xfrm>
                      <a:off x="7155462" y="4186845"/>
                      <a:ext cx="818044" cy="338554"/>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正方形/長方形 33">
                      <a:extLst>
                        <a:ext uri="{FF2B5EF4-FFF2-40B4-BE49-F238E27FC236}">
                          <a16:creationId xmlns:a16="http://schemas.microsoft.com/office/drawing/2014/main" id="{08B63DAE-87EE-4362-A64F-90BD41599880}"/>
                        </a:ext>
                      </a:extLst>
                    </p:cNvPr>
                    <p:cNvSpPr/>
                    <p:nvPr/>
                  </p:nvSpPr>
                  <p:spPr>
                    <a:xfrm>
                      <a:off x="7147224" y="4487525"/>
                      <a:ext cx="8180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1600" b="0" i="0" smtClean="0">
                                <a:latin typeface="Cambria Math" panose="02040503050406030204" pitchFamily="18" charset="0"/>
                              </a:rPr>
                              <m:t>N</m:t>
                            </m:r>
                            <m:r>
                              <a:rPr lang="en-US" altLang="ja-JP" sz="1600" b="0" i="0" smtClean="0">
                                <a:latin typeface="Cambria Math" panose="02040503050406030204" pitchFamily="18" charset="0"/>
                              </a:rPr>
                              <m:t>=2:</m:t>
                            </m:r>
                          </m:oMath>
                        </m:oMathPara>
                      </a14:m>
                      <a:endParaRPr lang="ja-JP" altLang="en-US" sz="1600"/>
                    </a:p>
                  </p:txBody>
                </p:sp>
              </mc:Choice>
              <mc:Fallback>
                <p:sp>
                  <p:nvSpPr>
                    <p:cNvPr id="34" name="正方形/長方形 33">
                      <a:extLst>
                        <a:ext uri="{FF2B5EF4-FFF2-40B4-BE49-F238E27FC236}">
                          <a16:creationId xmlns:a16="http://schemas.microsoft.com/office/drawing/2014/main" id="{08B63DAE-87EE-4362-A64F-90BD41599880}"/>
                        </a:ext>
                      </a:extLst>
                    </p:cNvPr>
                    <p:cNvSpPr>
                      <a:spLocks noRot="1" noChangeAspect="1" noMove="1" noResize="1" noEditPoints="1" noAdjustHandles="1" noChangeArrowheads="1" noChangeShapeType="1" noTextEdit="1"/>
                    </p:cNvSpPr>
                    <p:nvPr/>
                  </p:nvSpPr>
                  <p:spPr>
                    <a:xfrm>
                      <a:off x="7147224" y="4487525"/>
                      <a:ext cx="818044" cy="33855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正方形/長方形 34">
                      <a:extLst>
                        <a:ext uri="{FF2B5EF4-FFF2-40B4-BE49-F238E27FC236}">
                          <a16:creationId xmlns:a16="http://schemas.microsoft.com/office/drawing/2014/main" id="{B4F8E929-B4CB-4FB9-B217-261EB6B8F6C8}"/>
                        </a:ext>
                      </a:extLst>
                    </p:cNvPr>
                    <p:cNvSpPr/>
                    <p:nvPr/>
                  </p:nvSpPr>
                  <p:spPr>
                    <a:xfrm>
                      <a:off x="7188414" y="4794421"/>
                      <a:ext cx="83112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b="0" i="0" smtClean="0">
                                <a:latin typeface="Cambria Math" panose="02040503050406030204" pitchFamily="18" charset="0"/>
                              </a:rPr>
                              <m:t>N</m:t>
                            </m:r>
                            <m:r>
                              <a:rPr lang="en-US" altLang="ja-JP" sz="1600" b="0" i="0" smtClean="0">
                                <a:latin typeface="Cambria Math" panose="02040503050406030204" pitchFamily="18" charset="0"/>
                              </a:rPr>
                              <m:t>=3:</m:t>
                            </m:r>
                          </m:oMath>
                        </m:oMathPara>
                      </a14:m>
                      <a:endParaRPr lang="ja-JP" altLang="en-US" sz="1600"/>
                    </a:p>
                  </p:txBody>
                </p:sp>
              </mc:Choice>
              <mc:Fallback>
                <p:sp>
                  <p:nvSpPr>
                    <p:cNvPr id="35" name="正方形/長方形 34">
                      <a:extLst>
                        <a:ext uri="{FF2B5EF4-FFF2-40B4-BE49-F238E27FC236}">
                          <a16:creationId xmlns:a16="http://schemas.microsoft.com/office/drawing/2014/main" id="{B4F8E929-B4CB-4FB9-B217-261EB6B8F6C8}"/>
                        </a:ext>
                      </a:extLst>
                    </p:cNvPr>
                    <p:cNvSpPr>
                      <a:spLocks noRot="1" noChangeAspect="1" noMove="1" noResize="1" noEditPoints="1" noAdjustHandles="1" noChangeArrowheads="1" noChangeShapeType="1" noTextEdit="1"/>
                    </p:cNvSpPr>
                    <p:nvPr/>
                  </p:nvSpPr>
                  <p:spPr>
                    <a:xfrm>
                      <a:off x="7188414" y="4794421"/>
                      <a:ext cx="831122" cy="338554"/>
                    </a:xfrm>
                    <a:prstGeom prst="rect">
                      <a:avLst/>
                    </a:prstGeom>
                    <a:blipFill>
                      <a:blip r:embed="rId14"/>
                      <a:stretch>
                        <a:fillRect/>
                      </a:stretch>
                    </a:blipFill>
                  </p:spPr>
                  <p:txBody>
                    <a:bodyPr/>
                    <a:lstStyle/>
                    <a:p>
                      <a:r>
                        <a:rPr lang="en-US">
                          <a:noFill/>
                        </a:rPr>
                        <a:t> </a:t>
                      </a:r>
                    </a:p>
                  </p:txBody>
                </p:sp>
              </mc:Fallback>
            </mc:AlternateContent>
          </p:grpSp>
          <p:sp>
            <p:nvSpPr>
              <p:cNvPr id="37" name="テキスト ボックス 36">
                <a:extLst>
                  <a:ext uri="{FF2B5EF4-FFF2-40B4-BE49-F238E27FC236}">
                    <a16:creationId xmlns:a16="http://schemas.microsoft.com/office/drawing/2014/main" id="{388F8656-3006-418E-B9C1-188E885CE467}"/>
                  </a:ext>
                </a:extLst>
              </p:cNvPr>
              <p:cNvSpPr txBox="1"/>
              <p:nvPr/>
            </p:nvSpPr>
            <p:spPr>
              <a:xfrm>
                <a:off x="6948616" y="4403124"/>
                <a:ext cx="691979" cy="461665"/>
              </a:xfrm>
              <a:prstGeom prst="rect">
                <a:avLst/>
              </a:prstGeom>
              <a:noFill/>
            </p:spPr>
            <p:txBody>
              <a:bodyPr wrap="square" rtlCol="0">
                <a:spAutoFit/>
              </a:bodyPr>
              <a:lstStyle/>
              <a:p>
                <a:r>
                  <a:rPr kumimoji="1" lang="en-US" altLang="ja-JP" sz="2400" b="1">
                    <a:solidFill>
                      <a:srgbClr val="FF0000"/>
                    </a:solidFill>
                  </a:rPr>
                  <a:t>×</a:t>
                </a:r>
                <a:endParaRPr kumimoji="1" lang="ja-JP" altLang="en-US" sz="2400" b="1">
                  <a:solidFill>
                    <a:srgbClr val="FF0000"/>
                  </a:solidFill>
                </a:endParaRPr>
              </a:p>
            </p:txBody>
          </p:sp>
          <p:sp>
            <p:nvSpPr>
              <p:cNvPr id="38" name="テキスト ボックス 37">
                <a:extLst>
                  <a:ext uri="{FF2B5EF4-FFF2-40B4-BE49-F238E27FC236}">
                    <a16:creationId xmlns:a16="http://schemas.microsoft.com/office/drawing/2014/main" id="{1BFD80E0-2607-40A2-BA10-05FAD3250406}"/>
                  </a:ext>
                </a:extLst>
              </p:cNvPr>
              <p:cNvSpPr txBox="1"/>
              <p:nvPr/>
            </p:nvSpPr>
            <p:spPr>
              <a:xfrm>
                <a:off x="6940379" y="4716163"/>
                <a:ext cx="691979" cy="461665"/>
              </a:xfrm>
              <a:prstGeom prst="rect">
                <a:avLst/>
              </a:prstGeom>
              <a:noFill/>
            </p:spPr>
            <p:txBody>
              <a:bodyPr wrap="square" rtlCol="0">
                <a:spAutoFit/>
              </a:bodyPr>
              <a:lstStyle/>
              <a:p>
                <a:r>
                  <a:rPr lang="ja-JP" altLang="en-US" sz="2400" b="1">
                    <a:solidFill>
                      <a:srgbClr val="FF0000"/>
                    </a:solidFill>
                  </a:rPr>
                  <a:t>〇</a:t>
                </a:r>
                <a:endParaRPr kumimoji="1" lang="ja-JP" altLang="en-US" sz="2400" b="1">
                  <a:solidFill>
                    <a:srgbClr val="FF0000"/>
                  </a:solidFill>
                </a:endParaRPr>
              </a:p>
            </p:txBody>
          </p:sp>
        </p:grpSp>
      </p:grpSp>
      <p:sp>
        <p:nvSpPr>
          <p:cNvPr id="12" name="正方形/長方形 11">
            <a:extLst>
              <a:ext uri="{FF2B5EF4-FFF2-40B4-BE49-F238E27FC236}">
                <a16:creationId xmlns:a16="http://schemas.microsoft.com/office/drawing/2014/main" id="{642AC320-A512-4A29-BDAB-756CA0A6D51E}"/>
              </a:ext>
            </a:extLst>
          </p:cNvPr>
          <p:cNvSpPr/>
          <p:nvPr/>
        </p:nvSpPr>
        <p:spPr>
          <a:xfrm>
            <a:off x="8767665" y="4998993"/>
            <a:ext cx="3424335" cy="307777"/>
          </a:xfrm>
          <a:prstGeom prst="rect">
            <a:avLst/>
          </a:prstGeom>
        </p:spPr>
        <p:txBody>
          <a:bodyPr wrap="none">
            <a:spAutoFit/>
          </a:bodyPr>
          <a:lstStyle/>
          <a:p>
            <a:r>
              <a:rPr lang="ja-JP" altLang="en-US" sz="1400" b="1" u="sng">
                <a:solidFill>
                  <a:srgbClr val="FF0000"/>
                </a:solidFill>
              </a:rPr>
              <a:t>⇒</a:t>
            </a:r>
            <a:r>
              <a:rPr lang="en-US" altLang="ja-JP" sz="1400" b="1" u="sng">
                <a:solidFill>
                  <a:srgbClr val="FF0000"/>
                </a:solidFill>
              </a:rPr>
              <a:t>N=3</a:t>
            </a:r>
            <a:r>
              <a:rPr lang="ja-JP" altLang="en-US" sz="1400" b="1" u="sng">
                <a:solidFill>
                  <a:srgbClr val="FF0000"/>
                </a:solidFill>
              </a:rPr>
              <a:t>となり中継候補ノード数は３個になる</a:t>
            </a:r>
          </a:p>
        </p:txBody>
      </p:sp>
    </p:spTree>
    <p:extLst>
      <p:ext uri="{BB962C8B-B14F-4D97-AF65-F5344CB8AC3E}">
        <p14:creationId xmlns:p14="http://schemas.microsoft.com/office/powerpoint/2010/main" val="53420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3</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研究目的</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既存研究の問題点</a:t>
            </a:r>
            <a:endParaRPr kumimoji="1" lang="ja-JP" altLang="en-US">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14169" y="1843142"/>
            <a:ext cx="7243482" cy="1152495"/>
          </a:xfrm>
          <a:prstGeom prst="rect">
            <a:avLst/>
          </a:prstGeom>
          <a:noFill/>
        </p:spPr>
        <p:txBody>
          <a:bodyPr wrap="square" rtlCol="0">
            <a:spAutoFit/>
          </a:bodyPr>
          <a:lstStyle/>
          <a:p>
            <a:pPr>
              <a:lnSpc>
                <a:spcPct val="150000"/>
              </a:lnSpc>
            </a:pPr>
            <a:r>
              <a:rPr lang="en-US" altLang="ja-JP" sz="1600"/>
              <a:t>- VANET</a:t>
            </a:r>
            <a:r>
              <a:rPr lang="ja-JP" altLang="en-US" sz="1600"/>
              <a:t>のシナリオの多くは都市部が想定されている</a:t>
            </a:r>
            <a:endParaRPr lang="en-US" altLang="ja-JP" sz="1600"/>
          </a:p>
          <a:p>
            <a:pPr>
              <a:lnSpc>
                <a:spcPct val="150000"/>
              </a:lnSpc>
            </a:pPr>
            <a:r>
              <a:rPr lang="en-US" altLang="ja-JP" sz="1600"/>
              <a:t>- </a:t>
            </a:r>
            <a:r>
              <a:rPr lang="ja-JP" altLang="en-US" sz="1600"/>
              <a:t>シミュレーション評価でシャドウイングの影響が考慮されていない</a:t>
            </a:r>
            <a:endParaRPr lang="en-US" altLang="ja-JP" sz="1600"/>
          </a:p>
          <a:p>
            <a:pPr>
              <a:lnSpc>
                <a:spcPct val="150000"/>
              </a:lnSpc>
            </a:pPr>
            <a:r>
              <a:rPr lang="ja-JP" altLang="en-US" sz="1600"/>
              <a:t>⇒シャドウイングの影響が考慮されたルーチングプロトコルが設計されていない</a:t>
            </a:r>
          </a:p>
        </p:txBody>
      </p:sp>
      <p:cxnSp>
        <p:nvCxnSpPr>
          <p:cNvPr id="3" name="直線コネクタ 2">
            <a:extLst>
              <a:ext uri="{FF2B5EF4-FFF2-40B4-BE49-F238E27FC236}">
                <a16:creationId xmlns:a16="http://schemas.microsoft.com/office/drawing/2014/main" id="{1ABDF686-61BA-4424-8ED0-B27F6E50C415}"/>
              </a:ext>
            </a:extLst>
          </p:cNvPr>
          <p:cNvCxnSpPr/>
          <p:nvPr/>
        </p:nvCxnSpPr>
        <p:spPr>
          <a:xfrm>
            <a:off x="711798" y="2990625"/>
            <a:ext cx="6633883" cy="0"/>
          </a:xfrm>
          <a:prstGeom prst="line">
            <a:avLst/>
          </a:prstGeom>
          <a:ln w="25400">
            <a:solidFill>
              <a:srgbClr val="AC181E"/>
            </a:solidFill>
          </a:ln>
        </p:spPr>
        <p:style>
          <a:lnRef idx="3">
            <a:schemeClr val="dk1"/>
          </a:lnRef>
          <a:fillRef idx="0">
            <a:schemeClr val="dk1"/>
          </a:fillRef>
          <a:effectRef idx="2">
            <a:schemeClr val="dk1"/>
          </a:effectRef>
          <a:fontRef idx="minor">
            <a:schemeClr val="tx1"/>
          </a:fontRef>
        </p:style>
      </p:cxnSp>
      <p:sp>
        <p:nvSpPr>
          <p:cNvPr id="10" name="正方形/長方形 9">
            <a:extLst>
              <a:ext uri="{FF2B5EF4-FFF2-40B4-BE49-F238E27FC236}">
                <a16:creationId xmlns:a16="http://schemas.microsoft.com/office/drawing/2014/main" id="{E1F5C46D-9D81-4D9C-A2CA-3FB419A55BB8}"/>
              </a:ext>
            </a:extLst>
          </p:cNvPr>
          <p:cNvSpPr/>
          <p:nvPr/>
        </p:nvSpPr>
        <p:spPr>
          <a:xfrm>
            <a:off x="507400" y="377234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研究目的</a:t>
            </a:r>
            <a:endParaRPr kumimoji="1" lang="ja-JP" altLang="en-US">
              <a:solidFill>
                <a:schemeClr val="tx1"/>
              </a:solidFill>
              <a:latin typeface="MSPゴシック"/>
            </a:endParaRPr>
          </a:p>
        </p:txBody>
      </p:sp>
      <p:sp>
        <p:nvSpPr>
          <p:cNvPr id="12" name="テキスト ボックス 11">
            <a:extLst>
              <a:ext uri="{FF2B5EF4-FFF2-40B4-BE49-F238E27FC236}">
                <a16:creationId xmlns:a16="http://schemas.microsoft.com/office/drawing/2014/main" id="{3296E167-F1CF-4795-9ECF-91BFA0992C99}"/>
              </a:ext>
            </a:extLst>
          </p:cNvPr>
          <p:cNvSpPr txBox="1"/>
          <p:nvPr/>
        </p:nvSpPr>
        <p:spPr>
          <a:xfrm>
            <a:off x="428514" y="4304851"/>
            <a:ext cx="6338046" cy="413831"/>
          </a:xfrm>
          <a:prstGeom prst="rect">
            <a:avLst/>
          </a:prstGeom>
          <a:noFill/>
        </p:spPr>
        <p:txBody>
          <a:bodyPr wrap="square" rtlCol="0">
            <a:spAutoFit/>
          </a:bodyPr>
          <a:lstStyle/>
          <a:p>
            <a:pPr>
              <a:lnSpc>
                <a:spcPct val="150000"/>
              </a:lnSpc>
            </a:pPr>
            <a:r>
              <a:rPr lang="ja-JP" altLang="en-US" sz="1600"/>
              <a:t>シャドウイングの影響を考慮したルーチングプロトコルの提案</a:t>
            </a:r>
          </a:p>
        </p:txBody>
      </p:sp>
      <p:sp>
        <p:nvSpPr>
          <p:cNvPr id="5" name="正方形/長方形 4">
            <a:extLst>
              <a:ext uri="{FF2B5EF4-FFF2-40B4-BE49-F238E27FC236}">
                <a16:creationId xmlns:a16="http://schemas.microsoft.com/office/drawing/2014/main" id="{D0AFFB49-D848-40E4-B84C-2E3AA4275415}"/>
              </a:ext>
            </a:extLst>
          </p:cNvPr>
          <p:cNvSpPr/>
          <p:nvPr/>
        </p:nvSpPr>
        <p:spPr>
          <a:xfrm rot="16200000">
            <a:off x="8731623" y="3209366"/>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D06BD40-CB31-40E8-A2CB-B84B7B86CF1A}"/>
              </a:ext>
            </a:extLst>
          </p:cNvPr>
          <p:cNvSpPr/>
          <p:nvPr/>
        </p:nvSpPr>
        <p:spPr>
          <a:xfrm>
            <a:off x="7467599" y="4347883"/>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F0D92D7-69ED-4562-B2AC-DA4FDB41DD19}"/>
              </a:ext>
            </a:extLst>
          </p:cNvPr>
          <p:cNvSpPr/>
          <p:nvPr/>
        </p:nvSpPr>
        <p:spPr>
          <a:xfrm>
            <a:off x="8050306" y="2761129"/>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14" name="図 13" descr="挿絵 が含まれている画像&#10;&#10;自動的に生成された説明">
            <a:extLst>
              <a:ext uri="{FF2B5EF4-FFF2-40B4-BE49-F238E27FC236}">
                <a16:creationId xmlns:a16="http://schemas.microsoft.com/office/drawing/2014/main" id="{FCA30E93-C09F-4459-B4B7-C80E1F900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309398" y="4287478"/>
            <a:ext cx="255511" cy="445505"/>
          </a:xfrm>
          <a:prstGeom prst="rect">
            <a:avLst/>
          </a:prstGeom>
        </p:spPr>
      </p:pic>
      <p:cxnSp>
        <p:nvCxnSpPr>
          <p:cNvPr id="16" name="直線コネクタ 15">
            <a:extLst>
              <a:ext uri="{FF2B5EF4-FFF2-40B4-BE49-F238E27FC236}">
                <a16:creationId xmlns:a16="http://schemas.microsoft.com/office/drawing/2014/main" id="{B9A3977F-6F33-4AD4-8C79-71879A3F0428}"/>
              </a:ext>
            </a:extLst>
          </p:cNvPr>
          <p:cNvCxnSpPr>
            <a:stCxn id="13" idx="1"/>
            <a:endCxn id="13" idx="3"/>
          </p:cNvCxnSpPr>
          <p:nvPr/>
        </p:nvCxnSpPr>
        <p:spPr>
          <a:xfrm>
            <a:off x="7467599" y="4697506"/>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BE685D0-62D8-487F-BBBA-8D2F87C11B27}"/>
              </a:ext>
            </a:extLst>
          </p:cNvPr>
          <p:cNvCxnSpPr>
            <a:cxnSpLocks/>
            <a:endCxn id="5" idx="1"/>
          </p:cNvCxnSpPr>
          <p:nvPr/>
        </p:nvCxnSpPr>
        <p:spPr>
          <a:xfrm>
            <a:off x="10865224" y="1524000"/>
            <a:ext cx="17929" cy="4186519"/>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A44DEEE4-8710-43FE-A0BB-1A2132203B38}"/>
              </a:ext>
            </a:extLst>
          </p:cNvPr>
          <p:cNvSpPr/>
          <p:nvPr/>
        </p:nvSpPr>
        <p:spPr>
          <a:xfrm>
            <a:off x="10533532" y="4365812"/>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descr="挿絵 が含まれている画像&#10;&#10;自動的に生成された説明">
            <a:extLst>
              <a:ext uri="{FF2B5EF4-FFF2-40B4-BE49-F238E27FC236}">
                <a16:creationId xmlns:a16="http://schemas.microsoft.com/office/drawing/2014/main" id="{A71AD9F5-DD26-4E97-9E5F-A87C008FA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317492" y="4296443"/>
            <a:ext cx="255511" cy="445505"/>
          </a:xfrm>
          <a:prstGeom prst="rect">
            <a:avLst/>
          </a:prstGeom>
        </p:spPr>
      </p:pic>
      <p:pic>
        <p:nvPicPr>
          <p:cNvPr id="22" name="図 21" descr="挿絵 が含まれている画像&#10;&#10;自動的に生成された説明">
            <a:extLst>
              <a:ext uri="{FF2B5EF4-FFF2-40B4-BE49-F238E27FC236}">
                <a16:creationId xmlns:a16="http://schemas.microsoft.com/office/drawing/2014/main" id="{02D3C2AA-3524-4E64-B919-3064D054A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4362" y="2745549"/>
            <a:ext cx="255511" cy="445505"/>
          </a:xfrm>
          <a:prstGeom prst="rect">
            <a:avLst/>
          </a:prstGeom>
        </p:spPr>
      </p:pic>
      <p:cxnSp>
        <p:nvCxnSpPr>
          <p:cNvPr id="24" name="直線矢印コネクタ 23">
            <a:extLst>
              <a:ext uri="{FF2B5EF4-FFF2-40B4-BE49-F238E27FC236}">
                <a16:creationId xmlns:a16="http://schemas.microsoft.com/office/drawing/2014/main" id="{D1B98D90-A6A3-4EAD-9546-B73F39C95F1C}"/>
              </a:ext>
            </a:extLst>
          </p:cNvPr>
          <p:cNvCxnSpPr>
            <a:stCxn id="14" idx="1"/>
          </p:cNvCxnSpPr>
          <p:nvPr/>
        </p:nvCxnSpPr>
        <p:spPr>
          <a:xfrm flipV="1">
            <a:off x="8437153" y="3030071"/>
            <a:ext cx="2105341" cy="135240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和接合 24">
            <a:extLst>
              <a:ext uri="{FF2B5EF4-FFF2-40B4-BE49-F238E27FC236}">
                <a16:creationId xmlns:a16="http://schemas.microsoft.com/office/drawing/2014/main" id="{EF47B1EA-EBA3-44DF-87F4-54D1426D60E8}"/>
              </a:ext>
            </a:extLst>
          </p:cNvPr>
          <p:cNvSpPr/>
          <p:nvPr/>
        </p:nvSpPr>
        <p:spPr>
          <a:xfrm>
            <a:off x="9744636" y="3334869"/>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D1066454-F15F-4B5E-B635-4AF313273A1A}"/>
              </a:ext>
            </a:extLst>
          </p:cNvPr>
          <p:cNvSpPr/>
          <p:nvPr/>
        </p:nvSpPr>
        <p:spPr>
          <a:xfrm>
            <a:off x="9500846" y="5900060"/>
            <a:ext cx="3290047" cy="276999"/>
          </a:xfrm>
          <a:prstGeom prst="rect">
            <a:avLst/>
          </a:prstGeom>
        </p:spPr>
        <p:txBody>
          <a:bodyPr wrap="square">
            <a:spAutoFit/>
          </a:bodyPr>
          <a:lstStyle/>
          <a:p>
            <a:r>
              <a:rPr lang="ja-JP" altLang="en-US" sz="1200" b="1"/>
              <a:t>図</a:t>
            </a:r>
            <a:r>
              <a:rPr lang="en-US" altLang="ja-JP" sz="1200" b="1"/>
              <a:t>2.shadowing</a:t>
            </a:r>
            <a:r>
              <a:rPr lang="ja-JP" altLang="en-US" sz="1200" b="1"/>
              <a:t>が起こるトポロジ</a:t>
            </a:r>
            <a:endParaRPr lang="en-US" altLang="ja-JP" sz="1200" b="1"/>
          </a:p>
        </p:txBody>
      </p:sp>
    </p:spTree>
    <p:extLst>
      <p:ext uri="{BB962C8B-B14F-4D97-AF65-F5344CB8AC3E}">
        <p14:creationId xmlns:p14="http://schemas.microsoft.com/office/powerpoint/2010/main" val="65358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4</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Opportunistic Routing</a:t>
            </a: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SPゴシック"/>
              </a:rPr>
              <a:t>Opportunistic Routing</a:t>
            </a:r>
            <a:endParaRPr kumimoji="1" lang="ja-JP" altLang="en-US">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385482" y="1739153"/>
            <a:ext cx="6840071" cy="783163"/>
          </a:xfrm>
          <a:prstGeom prst="rect">
            <a:avLst/>
          </a:prstGeom>
          <a:noFill/>
        </p:spPr>
        <p:txBody>
          <a:bodyPr wrap="square" rtlCol="0">
            <a:spAutoFit/>
          </a:bodyPr>
          <a:lstStyle/>
          <a:p>
            <a:pPr marL="285750" indent="-285750">
              <a:lnSpc>
                <a:spcPct val="150000"/>
              </a:lnSpc>
              <a:buFontTx/>
              <a:buChar char="-"/>
            </a:pPr>
            <a:r>
              <a:rPr lang="ja-JP" altLang="en-US" sz="1600"/>
              <a:t>タイマーベースのルーチング</a:t>
            </a:r>
            <a:endParaRPr lang="en-US" altLang="ja-JP" sz="1600"/>
          </a:p>
          <a:p>
            <a:pPr marL="285750" indent="-285750">
              <a:lnSpc>
                <a:spcPct val="150000"/>
              </a:lnSpc>
              <a:buFontTx/>
              <a:buChar char="-"/>
            </a:pPr>
            <a:r>
              <a:rPr lang="ja-JP" altLang="en-US" sz="1600"/>
              <a:t>中継するパケットを受信する機会を増やし通信性能の向上を図っている</a:t>
            </a:r>
          </a:p>
        </p:txBody>
      </p:sp>
      <p:sp>
        <p:nvSpPr>
          <p:cNvPr id="29" name="正方形/長方形 28">
            <a:extLst>
              <a:ext uri="{FF2B5EF4-FFF2-40B4-BE49-F238E27FC236}">
                <a16:creationId xmlns:a16="http://schemas.microsoft.com/office/drawing/2014/main" id="{F2A12BA4-A9B5-440D-9E17-A5CA80B2257D}"/>
              </a:ext>
            </a:extLst>
          </p:cNvPr>
          <p:cNvSpPr/>
          <p:nvPr/>
        </p:nvSpPr>
        <p:spPr>
          <a:xfrm>
            <a:off x="475126" y="2698377"/>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SPゴシック"/>
              </a:rPr>
              <a:t>Basic Opportunistic Routing</a:t>
            </a:r>
            <a:endParaRPr kumimoji="1" lang="ja-JP" altLang="en-US">
              <a:solidFill>
                <a:schemeClr val="tx1"/>
              </a:solidFill>
              <a:latin typeface="MSPゴシック"/>
            </a:endParaRPr>
          </a:p>
        </p:txBody>
      </p:sp>
      <p:sp>
        <p:nvSpPr>
          <p:cNvPr id="30" name="テキスト ボックス 29">
            <a:extLst>
              <a:ext uri="{FF2B5EF4-FFF2-40B4-BE49-F238E27FC236}">
                <a16:creationId xmlns:a16="http://schemas.microsoft.com/office/drawing/2014/main" id="{E30C937B-AA81-4CFE-96C5-E5395AA74D34}"/>
              </a:ext>
            </a:extLst>
          </p:cNvPr>
          <p:cNvSpPr txBox="1"/>
          <p:nvPr/>
        </p:nvSpPr>
        <p:spPr>
          <a:xfrm>
            <a:off x="7297270" y="4025153"/>
            <a:ext cx="4451907" cy="373628"/>
          </a:xfrm>
          <a:prstGeom prst="rect">
            <a:avLst/>
          </a:prstGeom>
          <a:noFill/>
        </p:spPr>
        <p:txBody>
          <a:bodyPr wrap="square" rtlCol="0">
            <a:spAutoFit/>
          </a:bodyPr>
          <a:lstStyle/>
          <a:p>
            <a:pPr>
              <a:lnSpc>
                <a:spcPct val="150000"/>
              </a:lnSpc>
            </a:pPr>
            <a:r>
              <a:rPr lang="en-US" altLang="ja-JP" sz="1400" i="1"/>
              <a:t>N</a:t>
            </a:r>
            <a:r>
              <a:rPr lang="en-US" altLang="ja-JP" sz="1200" i="1"/>
              <a:t>s</a:t>
            </a:r>
            <a:r>
              <a:rPr lang="en-US" altLang="ja-JP" sz="1400"/>
              <a:t>:</a:t>
            </a:r>
            <a:r>
              <a:rPr lang="ja-JP" altLang="en-US" sz="1400"/>
              <a:t>送信ノード　  </a:t>
            </a:r>
            <a:r>
              <a:rPr lang="en-US" altLang="ja-JP" sz="1400" i="1"/>
              <a:t>N</a:t>
            </a:r>
            <a:r>
              <a:rPr lang="en-US" altLang="ja-JP" sz="1200" i="1"/>
              <a:t>1</a:t>
            </a:r>
            <a:r>
              <a:rPr lang="ja-JP" altLang="en-US" sz="1400"/>
              <a:t>～</a:t>
            </a:r>
            <a:r>
              <a:rPr lang="en-US" altLang="ja-JP" sz="1400" i="1" err="1"/>
              <a:t>N</a:t>
            </a:r>
            <a:r>
              <a:rPr lang="en-US" altLang="ja-JP" sz="1200" i="1" err="1"/>
              <a:t>n</a:t>
            </a:r>
            <a:r>
              <a:rPr lang="en-US" altLang="ja-JP" sz="1400"/>
              <a:t>:</a:t>
            </a:r>
            <a:r>
              <a:rPr lang="ja-JP" altLang="en-US" sz="1400"/>
              <a:t>中継候補ノード  </a:t>
            </a:r>
            <a:r>
              <a:rPr lang="en-US" altLang="ja-JP" sz="1400" i="1"/>
              <a:t>N</a:t>
            </a:r>
            <a:r>
              <a:rPr lang="en-US" altLang="ja-JP" sz="1200" i="1"/>
              <a:t>d</a:t>
            </a:r>
            <a:r>
              <a:rPr lang="en-US" altLang="ja-JP" sz="1400"/>
              <a:t>:</a:t>
            </a:r>
            <a:r>
              <a:rPr lang="ja-JP" altLang="en-US" sz="1400"/>
              <a:t>宛先ノード</a:t>
            </a:r>
            <a:endParaRPr lang="en-US" altLang="ja-JP" sz="1400"/>
          </a:p>
        </p:txBody>
      </p:sp>
      <p:sp>
        <p:nvSpPr>
          <p:cNvPr id="31" name="楕円 30">
            <a:extLst>
              <a:ext uri="{FF2B5EF4-FFF2-40B4-BE49-F238E27FC236}">
                <a16:creationId xmlns:a16="http://schemas.microsoft.com/office/drawing/2014/main" id="{6FEA9EF4-2691-4594-BE33-3787215E929F}"/>
              </a:ext>
            </a:extLst>
          </p:cNvPr>
          <p:cNvSpPr/>
          <p:nvPr/>
        </p:nvSpPr>
        <p:spPr>
          <a:xfrm>
            <a:off x="7117976" y="2133600"/>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a:t>N</a:t>
            </a:r>
            <a:r>
              <a:rPr lang="en-US" altLang="ja-JP" sz="1200" i="1"/>
              <a:t>s</a:t>
            </a:r>
            <a:endParaRPr kumimoji="1" lang="ja-JP" altLang="en-US" sz="1400" i="1"/>
          </a:p>
        </p:txBody>
      </p:sp>
      <p:sp>
        <p:nvSpPr>
          <p:cNvPr id="32" name="楕円 31">
            <a:extLst>
              <a:ext uri="{FF2B5EF4-FFF2-40B4-BE49-F238E27FC236}">
                <a16:creationId xmlns:a16="http://schemas.microsoft.com/office/drawing/2014/main" id="{C72D0EF4-1AB3-472D-94CB-0D696658CA2A}"/>
              </a:ext>
            </a:extLst>
          </p:cNvPr>
          <p:cNvSpPr/>
          <p:nvPr/>
        </p:nvSpPr>
        <p:spPr>
          <a:xfrm>
            <a:off x="8480611" y="1272987"/>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a:t>N</a:t>
            </a:r>
            <a:r>
              <a:rPr lang="en-US" altLang="ja-JP" sz="1200" i="1"/>
              <a:t>1</a:t>
            </a:r>
            <a:endParaRPr kumimoji="1" lang="ja-JP" altLang="en-US" sz="1400" i="1"/>
          </a:p>
        </p:txBody>
      </p:sp>
      <p:sp>
        <p:nvSpPr>
          <p:cNvPr id="33" name="楕円 32">
            <a:extLst>
              <a:ext uri="{FF2B5EF4-FFF2-40B4-BE49-F238E27FC236}">
                <a16:creationId xmlns:a16="http://schemas.microsoft.com/office/drawing/2014/main" id="{EEE52D96-FF94-4DE6-B067-01A72F0E0041}"/>
              </a:ext>
            </a:extLst>
          </p:cNvPr>
          <p:cNvSpPr/>
          <p:nvPr/>
        </p:nvSpPr>
        <p:spPr>
          <a:xfrm>
            <a:off x="9296399" y="2169458"/>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a:t>N</a:t>
            </a:r>
            <a:r>
              <a:rPr lang="en-US" altLang="ja-JP" sz="1200" i="1"/>
              <a:t>2</a:t>
            </a:r>
            <a:endParaRPr kumimoji="1" lang="ja-JP" altLang="en-US" sz="1400" i="1"/>
          </a:p>
        </p:txBody>
      </p:sp>
      <p:sp>
        <p:nvSpPr>
          <p:cNvPr id="34" name="楕円 33">
            <a:extLst>
              <a:ext uri="{FF2B5EF4-FFF2-40B4-BE49-F238E27FC236}">
                <a16:creationId xmlns:a16="http://schemas.microsoft.com/office/drawing/2014/main" id="{A65F7472-5DE4-4F90-B329-3F6A45C58AD8}"/>
              </a:ext>
            </a:extLst>
          </p:cNvPr>
          <p:cNvSpPr/>
          <p:nvPr/>
        </p:nvSpPr>
        <p:spPr>
          <a:xfrm>
            <a:off x="8489575" y="3263152"/>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err="1"/>
              <a:t>N</a:t>
            </a:r>
            <a:r>
              <a:rPr lang="en-US" altLang="ja-JP" sz="1200" i="1" err="1"/>
              <a:t>n</a:t>
            </a:r>
            <a:endParaRPr kumimoji="1" lang="ja-JP" altLang="en-US" sz="1400" i="1"/>
          </a:p>
        </p:txBody>
      </p:sp>
      <p:sp>
        <p:nvSpPr>
          <p:cNvPr id="35" name="楕円 34">
            <a:extLst>
              <a:ext uri="{FF2B5EF4-FFF2-40B4-BE49-F238E27FC236}">
                <a16:creationId xmlns:a16="http://schemas.microsoft.com/office/drawing/2014/main" id="{0CFCB84A-3D79-4300-9E4E-560D3706B254}"/>
              </a:ext>
            </a:extLst>
          </p:cNvPr>
          <p:cNvSpPr/>
          <p:nvPr/>
        </p:nvSpPr>
        <p:spPr>
          <a:xfrm>
            <a:off x="11340352" y="2188064"/>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a:t>N</a:t>
            </a:r>
            <a:r>
              <a:rPr lang="en-US" altLang="ja-JP" sz="1200" i="1"/>
              <a:t>d</a:t>
            </a:r>
            <a:endParaRPr kumimoji="1" lang="ja-JP" altLang="en-US" sz="1400" i="1"/>
          </a:p>
        </p:txBody>
      </p:sp>
      <p:cxnSp>
        <p:nvCxnSpPr>
          <p:cNvPr id="37" name="直線矢印コネクタ 36">
            <a:extLst>
              <a:ext uri="{FF2B5EF4-FFF2-40B4-BE49-F238E27FC236}">
                <a16:creationId xmlns:a16="http://schemas.microsoft.com/office/drawing/2014/main" id="{019B604A-AAA7-4F60-BEF0-B1A2103998B6}"/>
              </a:ext>
            </a:extLst>
          </p:cNvPr>
          <p:cNvCxnSpPr>
            <a:stCxn id="31" idx="7"/>
          </p:cNvCxnSpPr>
          <p:nvPr/>
        </p:nvCxnSpPr>
        <p:spPr>
          <a:xfrm flipV="1">
            <a:off x="7630651" y="1694329"/>
            <a:ext cx="823067" cy="52723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27566C7-33D5-4573-BB5B-06903EC5919F}"/>
              </a:ext>
            </a:extLst>
          </p:cNvPr>
          <p:cNvCxnSpPr>
            <a:cxnSpLocks/>
          </p:cNvCxnSpPr>
          <p:nvPr/>
        </p:nvCxnSpPr>
        <p:spPr>
          <a:xfrm>
            <a:off x="7765122" y="2445678"/>
            <a:ext cx="145059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A01788C-FBAD-45D5-B8C4-73697026D31A}"/>
              </a:ext>
            </a:extLst>
          </p:cNvPr>
          <p:cNvCxnSpPr>
            <a:cxnSpLocks/>
          </p:cNvCxnSpPr>
          <p:nvPr/>
        </p:nvCxnSpPr>
        <p:spPr>
          <a:xfrm>
            <a:off x="7657545" y="2687725"/>
            <a:ext cx="832032" cy="69196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54D38FC-24C6-4699-876D-B1C0BC113570}"/>
              </a:ext>
            </a:extLst>
          </p:cNvPr>
          <p:cNvSpPr txBox="1"/>
          <p:nvPr/>
        </p:nvSpPr>
        <p:spPr>
          <a:xfrm>
            <a:off x="376516" y="3263153"/>
            <a:ext cx="5886632" cy="2260491"/>
          </a:xfrm>
          <a:prstGeom prst="rect">
            <a:avLst/>
          </a:prstGeom>
          <a:noFill/>
        </p:spPr>
        <p:txBody>
          <a:bodyPr wrap="square" rtlCol="0">
            <a:spAutoFit/>
          </a:bodyPr>
          <a:lstStyle/>
          <a:p>
            <a:pPr marL="342900" indent="-342900">
              <a:lnSpc>
                <a:spcPct val="150000"/>
              </a:lnSpc>
              <a:buAutoNum type="arabicPeriod"/>
            </a:pPr>
            <a:r>
              <a:rPr lang="ja-JP" altLang="en-US" sz="1600"/>
              <a:t>送信ノードが中継候補ノードの優先順位を決定する</a:t>
            </a:r>
            <a:endParaRPr lang="en-US" altLang="ja-JP" sz="1600"/>
          </a:p>
          <a:p>
            <a:pPr marL="342900" indent="-342900">
              <a:lnSpc>
                <a:spcPct val="150000"/>
              </a:lnSpc>
              <a:buAutoNum type="arabicPeriod"/>
            </a:pPr>
            <a:r>
              <a:rPr lang="en-US" altLang="ja-JP" sz="1600"/>
              <a:t>1</a:t>
            </a:r>
            <a:r>
              <a:rPr lang="ja-JP" altLang="en-US" sz="1600"/>
              <a:t>の情報をパケットに情報として加えてブロードキャストする</a:t>
            </a:r>
            <a:endParaRPr lang="en-US" altLang="ja-JP" sz="1600"/>
          </a:p>
          <a:p>
            <a:pPr marL="342900" indent="-342900">
              <a:lnSpc>
                <a:spcPct val="150000"/>
              </a:lnSpc>
              <a:buAutoNum type="arabicPeriod"/>
            </a:pPr>
            <a:r>
              <a:rPr lang="ja-JP" altLang="en-US" sz="1600"/>
              <a:t>受信したノードは自身の優先順位に従って待ち時間を設定する</a:t>
            </a:r>
            <a:endParaRPr lang="en-US" altLang="ja-JP" sz="1600"/>
          </a:p>
          <a:p>
            <a:pPr marL="342900" indent="-342900">
              <a:lnSpc>
                <a:spcPct val="150000"/>
              </a:lnSpc>
              <a:buAutoNum type="arabicPeriod"/>
            </a:pPr>
            <a:r>
              <a:rPr lang="ja-JP" altLang="en-US" sz="1600"/>
              <a:t>タイムアウトした場合再転送を行う</a:t>
            </a:r>
            <a:endParaRPr lang="en-US" altLang="ja-JP" sz="1600"/>
          </a:p>
          <a:p>
            <a:pPr marL="342900" indent="-342900">
              <a:lnSpc>
                <a:spcPct val="150000"/>
              </a:lnSpc>
              <a:buAutoNum type="arabicPeriod"/>
            </a:pPr>
            <a:r>
              <a:rPr lang="ja-JP" altLang="en-US" sz="1600"/>
              <a:t>自身より優先度の高いノードからの再転送を受信した場合自身の再転送をキャンセルする</a:t>
            </a:r>
            <a:endParaRPr lang="en-US" altLang="ja-JP" sz="1600"/>
          </a:p>
        </p:txBody>
      </p:sp>
      <p:sp>
        <p:nvSpPr>
          <p:cNvPr id="43" name="テキスト ボックス 42">
            <a:extLst>
              <a:ext uri="{FF2B5EF4-FFF2-40B4-BE49-F238E27FC236}">
                <a16:creationId xmlns:a16="http://schemas.microsoft.com/office/drawing/2014/main" id="{F931113F-FBC1-447E-82AD-8341266CAC84}"/>
              </a:ext>
            </a:extLst>
          </p:cNvPr>
          <p:cNvSpPr txBox="1"/>
          <p:nvPr/>
        </p:nvSpPr>
        <p:spPr>
          <a:xfrm>
            <a:off x="9135036" y="1129554"/>
            <a:ext cx="376517" cy="369332"/>
          </a:xfrm>
          <a:prstGeom prst="rect">
            <a:avLst/>
          </a:prstGeom>
          <a:noFill/>
        </p:spPr>
        <p:txBody>
          <a:bodyPr wrap="square" rtlCol="0">
            <a:spAutoFit/>
          </a:bodyPr>
          <a:lstStyle/>
          <a:p>
            <a:r>
              <a:rPr lang="en-US" altLang="ja-JP">
                <a:solidFill>
                  <a:srgbClr val="FF0000"/>
                </a:solidFill>
              </a:rPr>
              <a:t>2</a:t>
            </a:r>
            <a:endParaRPr kumimoji="1" lang="ja-JP" altLang="en-US">
              <a:solidFill>
                <a:srgbClr val="FF0000"/>
              </a:solidFill>
            </a:endParaRPr>
          </a:p>
        </p:txBody>
      </p:sp>
      <p:sp>
        <p:nvSpPr>
          <p:cNvPr id="44" name="テキスト ボックス 43">
            <a:extLst>
              <a:ext uri="{FF2B5EF4-FFF2-40B4-BE49-F238E27FC236}">
                <a16:creationId xmlns:a16="http://schemas.microsoft.com/office/drawing/2014/main" id="{2D9CF56E-2AD9-4B87-9BFC-EA09BE5C0D60}"/>
              </a:ext>
            </a:extLst>
          </p:cNvPr>
          <p:cNvSpPr txBox="1"/>
          <p:nvPr/>
        </p:nvSpPr>
        <p:spPr>
          <a:xfrm>
            <a:off x="9789460" y="1972237"/>
            <a:ext cx="376517" cy="369332"/>
          </a:xfrm>
          <a:prstGeom prst="rect">
            <a:avLst/>
          </a:prstGeom>
          <a:noFill/>
        </p:spPr>
        <p:txBody>
          <a:bodyPr wrap="square" rtlCol="0">
            <a:spAutoFit/>
          </a:bodyPr>
          <a:lstStyle/>
          <a:p>
            <a:r>
              <a:rPr kumimoji="1" lang="en-US" altLang="ja-JP">
                <a:solidFill>
                  <a:srgbClr val="FF0000"/>
                </a:solidFill>
              </a:rPr>
              <a:t>1</a:t>
            </a:r>
            <a:endParaRPr kumimoji="1" lang="ja-JP" altLang="en-US">
              <a:solidFill>
                <a:srgbClr val="FF0000"/>
              </a:solidFill>
            </a:endParaRPr>
          </a:p>
        </p:txBody>
      </p:sp>
      <p:sp>
        <p:nvSpPr>
          <p:cNvPr id="45" name="テキスト ボックス 44">
            <a:extLst>
              <a:ext uri="{FF2B5EF4-FFF2-40B4-BE49-F238E27FC236}">
                <a16:creationId xmlns:a16="http://schemas.microsoft.com/office/drawing/2014/main" id="{03951376-E74B-4E62-99DC-1D6DBC6F03C1}"/>
              </a:ext>
            </a:extLst>
          </p:cNvPr>
          <p:cNvSpPr txBox="1"/>
          <p:nvPr/>
        </p:nvSpPr>
        <p:spPr>
          <a:xfrm>
            <a:off x="9126071" y="3487272"/>
            <a:ext cx="376517" cy="369332"/>
          </a:xfrm>
          <a:prstGeom prst="rect">
            <a:avLst/>
          </a:prstGeom>
          <a:noFill/>
        </p:spPr>
        <p:txBody>
          <a:bodyPr wrap="square" rtlCol="0">
            <a:spAutoFit/>
          </a:bodyPr>
          <a:lstStyle/>
          <a:p>
            <a:r>
              <a:rPr kumimoji="1" lang="en-US" altLang="ja-JP">
                <a:solidFill>
                  <a:srgbClr val="FF0000"/>
                </a:solidFill>
              </a:rPr>
              <a:t>n</a:t>
            </a:r>
            <a:endParaRPr kumimoji="1" lang="ja-JP" altLang="en-US">
              <a:solidFill>
                <a:srgbClr val="FF0000"/>
              </a:solidFill>
            </a:endParaRPr>
          </a:p>
        </p:txBody>
      </p:sp>
      <p:sp>
        <p:nvSpPr>
          <p:cNvPr id="46" name="テキスト ボックス 45">
            <a:extLst>
              <a:ext uri="{FF2B5EF4-FFF2-40B4-BE49-F238E27FC236}">
                <a16:creationId xmlns:a16="http://schemas.microsoft.com/office/drawing/2014/main" id="{E70E95D9-4B08-4153-8DE3-86C79DFEC085}"/>
              </a:ext>
            </a:extLst>
          </p:cNvPr>
          <p:cNvSpPr txBox="1"/>
          <p:nvPr/>
        </p:nvSpPr>
        <p:spPr>
          <a:xfrm>
            <a:off x="10110159" y="2027207"/>
            <a:ext cx="767751" cy="307777"/>
          </a:xfrm>
          <a:prstGeom prst="rect">
            <a:avLst/>
          </a:prstGeom>
          <a:noFill/>
        </p:spPr>
        <p:txBody>
          <a:bodyPr wrap="square" rtlCol="0">
            <a:spAutoFit/>
          </a:bodyPr>
          <a:lstStyle/>
          <a:p>
            <a:r>
              <a:rPr kumimoji="1" lang="en-US" altLang="ja-JP" sz="1400">
                <a:solidFill>
                  <a:schemeClr val="accent5">
                    <a:lumMod val="75000"/>
                  </a:schemeClr>
                </a:solidFill>
              </a:rPr>
              <a:t>0s</a:t>
            </a:r>
            <a:endParaRPr kumimoji="1" lang="ja-JP" altLang="en-US" sz="1400">
              <a:solidFill>
                <a:schemeClr val="accent5">
                  <a:lumMod val="75000"/>
                </a:schemeClr>
              </a:solidFill>
            </a:endParaRPr>
          </a:p>
        </p:txBody>
      </p:sp>
      <p:sp>
        <p:nvSpPr>
          <p:cNvPr id="47" name="テキスト ボックス 46">
            <a:extLst>
              <a:ext uri="{FF2B5EF4-FFF2-40B4-BE49-F238E27FC236}">
                <a16:creationId xmlns:a16="http://schemas.microsoft.com/office/drawing/2014/main" id="{01895BAE-1C7A-4790-9EFD-B80FF28EFE60}"/>
              </a:ext>
            </a:extLst>
          </p:cNvPr>
          <p:cNvSpPr txBox="1"/>
          <p:nvPr/>
        </p:nvSpPr>
        <p:spPr>
          <a:xfrm>
            <a:off x="9486182" y="1170317"/>
            <a:ext cx="767751" cy="307777"/>
          </a:xfrm>
          <a:prstGeom prst="rect">
            <a:avLst/>
          </a:prstGeom>
          <a:noFill/>
        </p:spPr>
        <p:txBody>
          <a:bodyPr wrap="square" rtlCol="0">
            <a:spAutoFit/>
          </a:bodyPr>
          <a:lstStyle/>
          <a:p>
            <a:r>
              <a:rPr kumimoji="1" lang="en-US" altLang="ja-JP" sz="1400">
                <a:solidFill>
                  <a:schemeClr val="accent5">
                    <a:lumMod val="75000"/>
                  </a:schemeClr>
                </a:solidFill>
              </a:rPr>
              <a:t>0.04s</a:t>
            </a:r>
            <a:endParaRPr kumimoji="1" lang="ja-JP" altLang="en-US" sz="1400">
              <a:solidFill>
                <a:schemeClr val="accent5">
                  <a:lumMod val="75000"/>
                </a:schemeClr>
              </a:solidFill>
            </a:endParaRPr>
          </a:p>
        </p:txBody>
      </p:sp>
      <p:sp>
        <p:nvSpPr>
          <p:cNvPr id="48" name="テキスト ボックス 47">
            <a:extLst>
              <a:ext uri="{FF2B5EF4-FFF2-40B4-BE49-F238E27FC236}">
                <a16:creationId xmlns:a16="http://schemas.microsoft.com/office/drawing/2014/main" id="{07923449-0254-4E86-9A3C-DF0B0543051E}"/>
              </a:ext>
            </a:extLst>
          </p:cNvPr>
          <p:cNvSpPr txBox="1"/>
          <p:nvPr/>
        </p:nvSpPr>
        <p:spPr>
          <a:xfrm>
            <a:off x="9345284" y="3522453"/>
            <a:ext cx="767751" cy="307777"/>
          </a:xfrm>
          <a:prstGeom prst="rect">
            <a:avLst/>
          </a:prstGeom>
          <a:noFill/>
        </p:spPr>
        <p:txBody>
          <a:bodyPr wrap="square" rtlCol="0">
            <a:spAutoFit/>
          </a:bodyPr>
          <a:lstStyle/>
          <a:p>
            <a:r>
              <a:rPr kumimoji="1" lang="en-US" altLang="ja-JP" sz="1400">
                <a:solidFill>
                  <a:schemeClr val="accent5">
                    <a:lumMod val="75000"/>
                  </a:schemeClr>
                </a:solidFill>
              </a:rPr>
              <a:t>0.12s</a:t>
            </a:r>
            <a:endParaRPr kumimoji="1" lang="ja-JP" altLang="en-US" sz="1400">
              <a:solidFill>
                <a:schemeClr val="accent5">
                  <a:lumMod val="75000"/>
                </a:schemeClr>
              </a:solidFill>
            </a:endParaRPr>
          </a:p>
        </p:txBody>
      </p:sp>
      <p:cxnSp>
        <p:nvCxnSpPr>
          <p:cNvPr id="50" name="直線矢印コネクタ 49">
            <a:extLst>
              <a:ext uri="{FF2B5EF4-FFF2-40B4-BE49-F238E27FC236}">
                <a16:creationId xmlns:a16="http://schemas.microsoft.com/office/drawing/2014/main" id="{2799AFE5-F21C-4EB7-8375-406EAD4B05D7}"/>
              </a:ext>
            </a:extLst>
          </p:cNvPr>
          <p:cNvCxnSpPr/>
          <p:nvPr/>
        </p:nvCxnSpPr>
        <p:spPr>
          <a:xfrm>
            <a:off x="9980762" y="2475781"/>
            <a:ext cx="1285336"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C2C0E531-BC8D-4938-BF2A-14F93920EF13}"/>
              </a:ext>
            </a:extLst>
          </p:cNvPr>
          <p:cNvCxnSpPr>
            <a:cxnSpLocks/>
          </p:cNvCxnSpPr>
          <p:nvPr/>
        </p:nvCxnSpPr>
        <p:spPr>
          <a:xfrm flipH="1" flipV="1">
            <a:off x="9054354" y="1855695"/>
            <a:ext cx="313764" cy="33169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a:extLst>
              <a:ext uri="{FF2B5EF4-FFF2-40B4-BE49-F238E27FC236}">
                <a16:creationId xmlns:a16="http://schemas.microsoft.com/office/drawing/2014/main" id="{ADF85820-7F5C-41C6-A471-48E25B1A0C56}"/>
              </a:ext>
            </a:extLst>
          </p:cNvPr>
          <p:cNvCxnSpPr>
            <a:cxnSpLocks/>
          </p:cNvCxnSpPr>
          <p:nvPr/>
        </p:nvCxnSpPr>
        <p:spPr>
          <a:xfrm flipH="1">
            <a:off x="9072283" y="2823882"/>
            <a:ext cx="394446" cy="502024"/>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58" name="乗算記号 57">
            <a:extLst>
              <a:ext uri="{FF2B5EF4-FFF2-40B4-BE49-F238E27FC236}">
                <a16:creationId xmlns:a16="http://schemas.microsoft.com/office/drawing/2014/main" id="{B0996264-3428-48A2-8092-A65EE400944C}"/>
              </a:ext>
            </a:extLst>
          </p:cNvPr>
          <p:cNvSpPr/>
          <p:nvPr/>
        </p:nvSpPr>
        <p:spPr>
          <a:xfrm>
            <a:off x="8319248" y="3101788"/>
            <a:ext cx="950259" cy="89647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乗算記号 58">
            <a:extLst>
              <a:ext uri="{FF2B5EF4-FFF2-40B4-BE49-F238E27FC236}">
                <a16:creationId xmlns:a16="http://schemas.microsoft.com/office/drawing/2014/main" id="{671C4DC1-50CD-40F1-8890-52C3DD43397E}"/>
              </a:ext>
            </a:extLst>
          </p:cNvPr>
          <p:cNvSpPr/>
          <p:nvPr/>
        </p:nvSpPr>
        <p:spPr>
          <a:xfrm>
            <a:off x="8292354" y="1147482"/>
            <a:ext cx="950259" cy="89647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C7BD04AB-55DA-4945-A524-EB544B1D8D87}"/>
              </a:ext>
            </a:extLst>
          </p:cNvPr>
          <p:cNvSpPr txBox="1"/>
          <p:nvPr/>
        </p:nvSpPr>
        <p:spPr>
          <a:xfrm>
            <a:off x="295834" y="5683624"/>
            <a:ext cx="6947648" cy="400110"/>
          </a:xfrm>
          <a:prstGeom prst="rect">
            <a:avLst/>
          </a:prstGeom>
          <a:noFill/>
        </p:spPr>
        <p:txBody>
          <a:bodyPr wrap="square" rtlCol="0">
            <a:spAutoFit/>
          </a:bodyPr>
          <a:lstStyle/>
          <a:p>
            <a:r>
              <a:rPr lang="ja-JP" altLang="en-US"/>
              <a:t>⇒</a:t>
            </a:r>
            <a:r>
              <a:rPr lang="ja-JP" altLang="en-US" sz="2000">
                <a:solidFill>
                  <a:srgbClr val="FF0000"/>
                </a:solidFill>
              </a:rPr>
              <a:t>優先度決定アルゴリズムが通信性能に直接影響を及ぼす</a:t>
            </a:r>
            <a:endParaRPr kumimoji="1" lang="ja-JP" altLang="en-US">
              <a:solidFill>
                <a:srgbClr val="FF0000"/>
              </a:solidFill>
            </a:endParaRPr>
          </a:p>
        </p:txBody>
      </p:sp>
      <p:sp>
        <p:nvSpPr>
          <p:cNvPr id="39" name="正方形/長方形 38">
            <a:extLst>
              <a:ext uri="{FF2B5EF4-FFF2-40B4-BE49-F238E27FC236}">
                <a16:creationId xmlns:a16="http://schemas.microsoft.com/office/drawing/2014/main" id="{CC14DE92-6FB3-4AE1-8FEC-B5480EA5E8FC}"/>
              </a:ext>
            </a:extLst>
          </p:cNvPr>
          <p:cNvSpPr/>
          <p:nvPr/>
        </p:nvSpPr>
        <p:spPr>
          <a:xfrm>
            <a:off x="8110646" y="4487128"/>
            <a:ext cx="2948651" cy="276999"/>
          </a:xfrm>
          <a:prstGeom prst="rect">
            <a:avLst/>
          </a:prstGeom>
        </p:spPr>
        <p:txBody>
          <a:bodyPr wrap="square">
            <a:spAutoFit/>
          </a:bodyPr>
          <a:lstStyle/>
          <a:p>
            <a:r>
              <a:rPr lang="ja-JP" altLang="en-US" sz="1200" b="1"/>
              <a:t>図</a:t>
            </a:r>
            <a:r>
              <a:rPr lang="en-US" altLang="ja-JP" sz="1200" b="1"/>
              <a:t>3. Basic Opportunistic routing </a:t>
            </a:r>
          </a:p>
        </p:txBody>
      </p:sp>
    </p:spTree>
    <p:extLst>
      <p:ext uri="{BB962C8B-B14F-4D97-AF65-F5344CB8AC3E}">
        <p14:creationId xmlns:p14="http://schemas.microsoft.com/office/powerpoint/2010/main" val="69702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42">
                                            <p:txEl>
                                              <p:pRg st="0" end="0"/>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750" fill="hold"/>
                                        <p:tgtEl>
                                          <p:spTgt spid="42">
                                            <p:txEl>
                                              <p:pRg st="1" end="1"/>
                                            </p:txEl>
                                          </p:spTgt>
                                        </p:tgtEl>
                                        <p:attrNameLst>
                                          <p:attrName>style.color</p:attrName>
                                        </p:attrNameLst>
                                      </p:cBhvr>
                                      <p:to>
                                        <a:srgbClr val="C00000"/>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750" fill="hold"/>
                                        <p:tgtEl>
                                          <p:spTgt spid="42">
                                            <p:txEl>
                                              <p:pRg st="2" end="2"/>
                                            </p:txEl>
                                          </p:spTgt>
                                        </p:tgtEl>
                                        <p:attrNameLst>
                                          <p:attrName>style.color</p:attrName>
                                        </p:attrNameLst>
                                      </p:cBhvr>
                                      <p:to>
                                        <a:srgbClr val="C00000"/>
                                      </p:to>
                                    </p:animClr>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mph" presetSubtype="2" fill="hold" nodeType="clickEffect">
                                  <p:stCondLst>
                                    <p:cond delay="0"/>
                                  </p:stCondLst>
                                  <p:childTnLst>
                                    <p:animClr clrSpc="rgb" dir="cw">
                                      <p:cBhvr override="childStyle">
                                        <p:cTn id="45" dur="750" fill="hold"/>
                                        <p:tgtEl>
                                          <p:spTgt spid="42">
                                            <p:txEl>
                                              <p:pRg st="3" end="3"/>
                                            </p:txEl>
                                          </p:spTgt>
                                        </p:tgtEl>
                                        <p:attrNameLst>
                                          <p:attrName>style.color</p:attrName>
                                        </p:attrNameLst>
                                      </p:cBhvr>
                                      <p:to>
                                        <a:srgbClr val="C00000"/>
                                      </p:to>
                                    </p:animClr>
                                  </p:childTnLst>
                                </p:cTn>
                              </p:par>
                              <p:par>
                                <p:cTn id="46" presetID="1" presetClass="exit" presetSubtype="0" fill="hold" nodeType="withEffect">
                                  <p:stCondLst>
                                    <p:cond delay="0"/>
                                  </p:stCondLst>
                                  <p:childTnLst>
                                    <p:set>
                                      <p:cBhvr>
                                        <p:cTn id="47" dur="1" fill="hold">
                                          <p:stCondLst>
                                            <p:cond delay="0"/>
                                          </p:stCondLst>
                                        </p:cTn>
                                        <p:tgtEl>
                                          <p:spTgt spid="37"/>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8"/>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3" presetClass="emph" presetSubtype="2" fill="hold" nodeType="clickEffect">
                                  <p:stCondLst>
                                    <p:cond delay="0"/>
                                  </p:stCondLst>
                                  <p:childTnLst>
                                    <p:animClr clrSpc="rgb" dir="cw">
                                      <p:cBhvr override="childStyle">
                                        <p:cTn id="63" dur="750" fill="hold"/>
                                        <p:tgtEl>
                                          <p:spTgt spid="42">
                                            <p:txEl>
                                              <p:pRg st="4" end="4"/>
                                            </p:txEl>
                                          </p:spTgt>
                                        </p:tgtEl>
                                        <p:attrNameLst>
                                          <p:attrName>style.color</p:attrName>
                                        </p:attrNameLst>
                                      </p:cBhvr>
                                      <p:to>
                                        <a:srgbClr val="C00000"/>
                                      </p:to>
                                    </p:animClr>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5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5</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既存研究  問題点</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0" name="正方形/長方形 9">
            <a:extLst>
              <a:ext uri="{FF2B5EF4-FFF2-40B4-BE49-F238E27FC236}">
                <a16:creationId xmlns:a16="http://schemas.microsoft.com/office/drawing/2014/main" id="{BFBD7F76-0B3B-4276-BE1C-0776E1EDF189}"/>
              </a:ext>
            </a:extLst>
          </p:cNvPr>
          <p:cNvSpPr/>
          <p:nvPr/>
        </p:nvSpPr>
        <p:spPr>
          <a:xfrm>
            <a:off x="265537" y="1006908"/>
            <a:ext cx="1028340"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SPゴシック"/>
              </a:rPr>
              <a:t>LSGO</a:t>
            </a:r>
            <a:endParaRPr kumimoji="1" lang="ja-JP" altLang="en-US">
              <a:solidFill>
                <a:schemeClr val="tx1"/>
              </a:solidFill>
              <a:latin typeface="MSPゴシック"/>
            </a:endParaRPr>
          </a:p>
        </p:txBody>
      </p:sp>
      <p:sp>
        <p:nvSpPr>
          <p:cNvPr id="12" name="テキスト ボックス 11">
            <a:extLst>
              <a:ext uri="{FF2B5EF4-FFF2-40B4-BE49-F238E27FC236}">
                <a16:creationId xmlns:a16="http://schemas.microsoft.com/office/drawing/2014/main" id="{1E8B790A-CEA7-48A3-9054-8133E1B392C7}"/>
              </a:ext>
            </a:extLst>
          </p:cNvPr>
          <p:cNvSpPr txBox="1"/>
          <p:nvPr/>
        </p:nvSpPr>
        <p:spPr>
          <a:xfrm>
            <a:off x="265536" y="1438609"/>
            <a:ext cx="10786463" cy="783163"/>
          </a:xfrm>
          <a:prstGeom prst="rect">
            <a:avLst/>
          </a:prstGeom>
          <a:noFill/>
        </p:spPr>
        <p:txBody>
          <a:bodyPr wrap="square" rtlCol="0">
            <a:spAutoFit/>
          </a:bodyPr>
          <a:lstStyle/>
          <a:p>
            <a:pPr>
              <a:lnSpc>
                <a:spcPct val="150000"/>
              </a:lnSpc>
            </a:pPr>
            <a:r>
              <a:rPr lang="en-US" altLang="ja-JP" sz="1600"/>
              <a:t>- </a:t>
            </a:r>
            <a:r>
              <a:rPr lang="ja-JP" altLang="en-US" sz="1600"/>
              <a:t>優先順位を決定するメトリックとして</a:t>
            </a:r>
            <a:r>
              <a:rPr lang="en-US" altLang="ja-JP" sz="1600"/>
              <a:t>ETX</a:t>
            </a:r>
            <a:r>
              <a:rPr lang="ja-JP" altLang="en-US" sz="1600"/>
              <a:t>値という独自の予想伝送コストを動的なモビリティを持つ</a:t>
            </a:r>
            <a:r>
              <a:rPr lang="en-US" altLang="ja-JP" sz="1600"/>
              <a:t>VANET</a:t>
            </a:r>
            <a:r>
              <a:rPr lang="ja-JP" altLang="en-US" sz="1600"/>
              <a:t>用に最適化して用いる事で通信性能の向上を示した</a:t>
            </a:r>
          </a:p>
        </p:txBody>
      </p:sp>
      <p:sp>
        <p:nvSpPr>
          <p:cNvPr id="13" name="テキスト ボックス 12">
            <a:extLst>
              <a:ext uri="{FF2B5EF4-FFF2-40B4-BE49-F238E27FC236}">
                <a16:creationId xmlns:a16="http://schemas.microsoft.com/office/drawing/2014/main" id="{C7B37898-F4F1-45ED-9C88-FBB9FBC1799B}"/>
              </a:ext>
            </a:extLst>
          </p:cNvPr>
          <p:cNvSpPr txBox="1"/>
          <p:nvPr/>
        </p:nvSpPr>
        <p:spPr>
          <a:xfrm>
            <a:off x="265537" y="2139279"/>
            <a:ext cx="9891563" cy="413831"/>
          </a:xfrm>
          <a:prstGeom prst="rect">
            <a:avLst/>
          </a:prstGeom>
          <a:noFill/>
        </p:spPr>
        <p:txBody>
          <a:bodyPr wrap="square" rtlCol="0">
            <a:spAutoFit/>
          </a:bodyPr>
          <a:lstStyle/>
          <a:p>
            <a:pPr>
              <a:lnSpc>
                <a:spcPct val="150000"/>
              </a:lnSpc>
            </a:pPr>
            <a:r>
              <a:rPr lang="ja-JP" altLang="en-US" sz="1600"/>
              <a:t>⇒</a:t>
            </a:r>
            <a:r>
              <a:rPr lang="en-US" altLang="ja-JP" sz="1600"/>
              <a:t>LSGO</a:t>
            </a:r>
            <a:r>
              <a:rPr lang="ja-JP" altLang="en-US" sz="1600"/>
              <a:t>を含め既存のプロトコルは通信性能を評価する際</a:t>
            </a:r>
            <a:r>
              <a:rPr lang="en-US" altLang="ja-JP" sz="1600" b="1">
                <a:solidFill>
                  <a:srgbClr val="C00000"/>
                </a:solidFill>
              </a:rPr>
              <a:t>shadowing</a:t>
            </a:r>
            <a:r>
              <a:rPr lang="ja-JP" altLang="en-US" sz="1600"/>
              <a:t>による電波減衰の影響を考慮していない</a:t>
            </a:r>
          </a:p>
        </p:txBody>
      </p:sp>
      <p:grpSp>
        <p:nvGrpSpPr>
          <p:cNvPr id="8" name="グループ化 7">
            <a:extLst>
              <a:ext uri="{FF2B5EF4-FFF2-40B4-BE49-F238E27FC236}">
                <a16:creationId xmlns:a16="http://schemas.microsoft.com/office/drawing/2014/main" id="{66B9BEC3-DB22-469D-8759-0F9DDBB7001C}"/>
              </a:ext>
            </a:extLst>
          </p:cNvPr>
          <p:cNvGrpSpPr/>
          <p:nvPr/>
        </p:nvGrpSpPr>
        <p:grpSpPr>
          <a:xfrm>
            <a:off x="4054109" y="2550926"/>
            <a:ext cx="7642301" cy="3854484"/>
            <a:chOff x="2002176" y="1700992"/>
            <a:chExt cx="8187647" cy="4148437"/>
          </a:xfrm>
        </p:grpSpPr>
        <p:grpSp>
          <p:nvGrpSpPr>
            <p:cNvPr id="9" name="グループ化 8">
              <a:extLst>
                <a:ext uri="{FF2B5EF4-FFF2-40B4-BE49-F238E27FC236}">
                  <a16:creationId xmlns:a16="http://schemas.microsoft.com/office/drawing/2014/main" id="{84713FA1-67BE-4FE8-8D69-0EF60617E4A7}"/>
                </a:ext>
              </a:extLst>
            </p:cNvPr>
            <p:cNvGrpSpPr/>
            <p:nvPr/>
          </p:nvGrpSpPr>
          <p:grpSpPr>
            <a:xfrm>
              <a:off x="2002176" y="1700992"/>
              <a:ext cx="8187647" cy="4148437"/>
              <a:chOff x="2002176" y="1700992"/>
              <a:chExt cx="8187647" cy="4148437"/>
            </a:xfrm>
          </p:grpSpPr>
          <p:grpSp>
            <p:nvGrpSpPr>
              <p:cNvPr id="15" name="グループ化 14">
                <a:extLst>
                  <a:ext uri="{FF2B5EF4-FFF2-40B4-BE49-F238E27FC236}">
                    <a16:creationId xmlns:a16="http://schemas.microsoft.com/office/drawing/2014/main" id="{12A03D6F-DA3F-43DD-A899-094C3A5D521B}"/>
                  </a:ext>
                </a:extLst>
              </p:cNvPr>
              <p:cNvGrpSpPr/>
              <p:nvPr/>
            </p:nvGrpSpPr>
            <p:grpSpPr>
              <a:xfrm>
                <a:off x="2002176" y="1700992"/>
                <a:ext cx="8187647" cy="4148437"/>
                <a:chOff x="2128353" y="2437134"/>
                <a:chExt cx="8187647" cy="4148437"/>
              </a:xfrm>
            </p:grpSpPr>
            <p:grpSp>
              <p:nvGrpSpPr>
                <p:cNvPr id="20" name="グループ化 19">
                  <a:extLst>
                    <a:ext uri="{FF2B5EF4-FFF2-40B4-BE49-F238E27FC236}">
                      <a16:creationId xmlns:a16="http://schemas.microsoft.com/office/drawing/2014/main" id="{087DFE98-A7E2-4A4D-BD0A-D64AB2A15759}"/>
                    </a:ext>
                  </a:extLst>
                </p:cNvPr>
                <p:cNvGrpSpPr/>
                <p:nvPr/>
              </p:nvGrpSpPr>
              <p:grpSpPr>
                <a:xfrm>
                  <a:off x="6407865" y="2463766"/>
                  <a:ext cx="3908135" cy="3598833"/>
                  <a:chOff x="6051837" y="2463766"/>
                  <a:chExt cx="3908135" cy="3598833"/>
                </a:xfrm>
              </p:grpSpPr>
              <p:grpSp>
                <p:nvGrpSpPr>
                  <p:cNvPr id="61" name="グループ化 60">
                    <a:extLst>
                      <a:ext uri="{FF2B5EF4-FFF2-40B4-BE49-F238E27FC236}">
                        <a16:creationId xmlns:a16="http://schemas.microsoft.com/office/drawing/2014/main" id="{C47448FB-457B-4198-9CA0-42045B0132AF}"/>
                      </a:ext>
                    </a:extLst>
                  </p:cNvPr>
                  <p:cNvGrpSpPr/>
                  <p:nvPr/>
                </p:nvGrpSpPr>
                <p:grpSpPr>
                  <a:xfrm>
                    <a:off x="6051837" y="2463766"/>
                    <a:ext cx="3908135" cy="3598833"/>
                    <a:chOff x="6096000" y="2564996"/>
                    <a:chExt cx="3908135" cy="3598833"/>
                  </a:xfrm>
                </p:grpSpPr>
                <p:grpSp>
                  <p:nvGrpSpPr>
                    <p:cNvPr id="65" name="グループ化 64">
                      <a:extLst>
                        <a:ext uri="{FF2B5EF4-FFF2-40B4-BE49-F238E27FC236}">
                          <a16:creationId xmlns:a16="http://schemas.microsoft.com/office/drawing/2014/main" id="{BB02D4B2-2717-48C1-B452-A516C55AB317}"/>
                        </a:ext>
                      </a:extLst>
                    </p:cNvPr>
                    <p:cNvGrpSpPr/>
                    <p:nvPr/>
                  </p:nvGrpSpPr>
                  <p:grpSpPr>
                    <a:xfrm>
                      <a:off x="6096000" y="2564996"/>
                      <a:ext cx="3908135" cy="3598833"/>
                      <a:chOff x="5879999" y="2585063"/>
                      <a:chExt cx="3908135" cy="3598833"/>
                    </a:xfrm>
                  </p:grpSpPr>
                  <p:grpSp>
                    <p:nvGrpSpPr>
                      <p:cNvPr id="73" name="グループ化 72">
                        <a:extLst>
                          <a:ext uri="{FF2B5EF4-FFF2-40B4-BE49-F238E27FC236}">
                            <a16:creationId xmlns:a16="http://schemas.microsoft.com/office/drawing/2014/main" id="{C949E517-984C-4DB9-82AE-82582149073C}"/>
                          </a:ext>
                        </a:extLst>
                      </p:cNvPr>
                      <p:cNvGrpSpPr/>
                      <p:nvPr/>
                    </p:nvGrpSpPr>
                    <p:grpSpPr>
                      <a:xfrm>
                        <a:off x="5879999" y="2585063"/>
                        <a:ext cx="3618877" cy="3598833"/>
                        <a:chOff x="479973" y="2585063"/>
                        <a:chExt cx="3618877" cy="3598833"/>
                      </a:xfrm>
                    </p:grpSpPr>
                    <p:grpSp>
                      <p:nvGrpSpPr>
                        <p:cNvPr id="79" name="グループ化 78">
                          <a:extLst>
                            <a:ext uri="{FF2B5EF4-FFF2-40B4-BE49-F238E27FC236}">
                              <a16:creationId xmlns:a16="http://schemas.microsoft.com/office/drawing/2014/main" id="{626D039C-9B22-42A1-AAD5-598BECCECDAB}"/>
                            </a:ext>
                          </a:extLst>
                        </p:cNvPr>
                        <p:cNvGrpSpPr/>
                        <p:nvPr/>
                      </p:nvGrpSpPr>
                      <p:grpSpPr>
                        <a:xfrm>
                          <a:off x="479973" y="3528901"/>
                          <a:ext cx="3456018" cy="2654995"/>
                          <a:chOff x="215519" y="2406090"/>
                          <a:chExt cx="2865827" cy="2293509"/>
                        </a:xfrm>
                      </p:grpSpPr>
                      <p:grpSp>
                        <p:nvGrpSpPr>
                          <p:cNvPr id="88" name="グループ化 87">
                            <a:extLst>
                              <a:ext uri="{FF2B5EF4-FFF2-40B4-BE49-F238E27FC236}">
                                <a16:creationId xmlns:a16="http://schemas.microsoft.com/office/drawing/2014/main" id="{A6DB0BA4-B898-44F7-BAAF-84DF88288F09}"/>
                              </a:ext>
                            </a:extLst>
                          </p:cNvPr>
                          <p:cNvGrpSpPr/>
                          <p:nvPr/>
                        </p:nvGrpSpPr>
                        <p:grpSpPr>
                          <a:xfrm rot="5400000">
                            <a:off x="501681" y="2119933"/>
                            <a:ext cx="2293504" cy="2865827"/>
                            <a:chOff x="4701727" y="1196693"/>
                            <a:chExt cx="4303059" cy="5559496"/>
                          </a:xfrm>
                        </p:grpSpPr>
                        <p:sp>
                          <p:nvSpPr>
                            <p:cNvPr id="90" name="正方形/長方形 89">
                              <a:extLst>
                                <a:ext uri="{FF2B5EF4-FFF2-40B4-BE49-F238E27FC236}">
                                  <a16:creationId xmlns:a16="http://schemas.microsoft.com/office/drawing/2014/main" id="{775DBD7A-3B42-4425-B7FA-3CAD19AAE3B9}"/>
                                </a:ext>
                              </a:extLst>
                            </p:cNvPr>
                            <p:cNvSpPr/>
                            <p:nvPr/>
                          </p:nvSpPr>
                          <p:spPr>
                            <a:xfrm>
                              <a:off x="5071106" y="4634875"/>
                              <a:ext cx="2528511" cy="2121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grpSp>
                          <p:nvGrpSpPr>
                            <p:cNvPr id="91" name="グループ化 90">
                              <a:extLst>
                                <a:ext uri="{FF2B5EF4-FFF2-40B4-BE49-F238E27FC236}">
                                  <a16:creationId xmlns:a16="http://schemas.microsoft.com/office/drawing/2014/main" id="{891D26BC-5288-456D-B2CD-4CC070338733}"/>
                                </a:ext>
                              </a:extLst>
                            </p:cNvPr>
                            <p:cNvGrpSpPr/>
                            <p:nvPr/>
                          </p:nvGrpSpPr>
                          <p:grpSpPr>
                            <a:xfrm>
                              <a:off x="4701727" y="1196693"/>
                              <a:ext cx="4303059" cy="5559494"/>
                              <a:chOff x="4803201" y="1213450"/>
                              <a:chExt cx="4303059" cy="5559494"/>
                            </a:xfrm>
                          </p:grpSpPr>
                          <p:sp>
                            <p:nvSpPr>
                              <p:cNvPr id="92" name="正方形/長方形 91">
                                <a:extLst>
                                  <a:ext uri="{FF2B5EF4-FFF2-40B4-BE49-F238E27FC236}">
                                    <a16:creationId xmlns:a16="http://schemas.microsoft.com/office/drawing/2014/main" id="{E62F1AFB-DA78-43D6-8DF5-CE7C08C3E0E6}"/>
                                  </a:ext>
                                </a:extLst>
                              </p:cNvPr>
                              <p:cNvSpPr/>
                              <p:nvPr/>
                            </p:nvSpPr>
                            <p:spPr>
                              <a:xfrm rot="16200000">
                                <a:off x="5425473" y="3657112"/>
                                <a:ext cx="5559494" cy="672170"/>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49CC919D-AFF7-4404-9EB1-D95E23A2512D}"/>
                                  </a:ext>
                                </a:extLst>
                              </p:cNvPr>
                              <p:cNvSpPr/>
                              <p:nvPr/>
                            </p:nvSpPr>
                            <p:spPr>
                              <a:xfrm>
                                <a:off x="4803201" y="3742891"/>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199377BB-9964-4288-8F4E-8ACCE7951ACC}"/>
                                  </a:ext>
                                </a:extLst>
                              </p:cNvPr>
                              <p:cNvCxnSpPr>
                                <a:cxnSpLocks/>
                                <a:stCxn id="92" idx="3"/>
                                <a:endCxn id="92" idx="1"/>
                              </p:cNvCxnSpPr>
                              <p:nvPr/>
                            </p:nvCxnSpPr>
                            <p:spPr>
                              <a:xfrm rot="16200000" flipH="1">
                                <a:off x="5425473" y="3993197"/>
                                <a:ext cx="5559494"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D7B5EFFC-9DF8-492C-A474-ED039537A4BF}"/>
                                  </a:ext>
                                </a:extLst>
                              </p:cNvPr>
                              <p:cNvSpPr/>
                              <p:nvPr/>
                            </p:nvSpPr>
                            <p:spPr>
                              <a:xfrm>
                                <a:off x="7859990" y="3751676"/>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89" name="直線コネクタ 88">
                            <a:extLst>
                              <a:ext uri="{FF2B5EF4-FFF2-40B4-BE49-F238E27FC236}">
                                <a16:creationId xmlns:a16="http://schemas.microsoft.com/office/drawing/2014/main" id="{4235CC17-341B-4271-9329-9517601FE2DB}"/>
                              </a:ext>
                            </a:extLst>
                          </p:cNvPr>
                          <p:cNvCxnSpPr>
                            <a:cxnSpLocks/>
                            <a:stCxn id="93" idx="3"/>
                            <a:endCxn id="93" idx="1"/>
                          </p:cNvCxnSpPr>
                          <p:nvPr/>
                        </p:nvCxnSpPr>
                        <p:spPr>
                          <a:xfrm flipV="1">
                            <a:off x="1597237" y="2406090"/>
                            <a:ext cx="0" cy="2293504"/>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80" name="正方形/長方形 79">
                          <a:extLst>
                            <a:ext uri="{FF2B5EF4-FFF2-40B4-BE49-F238E27FC236}">
                              <a16:creationId xmlns:a16="http://schemas.microsoft.com/office/drawing/2014/main" id="{0C745820-1183-4B98-8F36-B29BA31501F0}"/>
                            </a:ext>
                          </a:extLst>
                        </p:cNvPr>
                        <p:cNvSpPr/>
                        <p:nvPr/>
                      </p:nvSpPr>
                      <p:spPr>
                        <a:xfrm>
                          <a:off x="479975" y="3135537"/>
                          <a:ext cx="3456016" cy="402458"/>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81" name="直線コネクタ 80">
                          <a:extLst>
                            <a:ext uri="{FF2B5EF4-FFF2-40B4-BE49-F238E27FC236}">
                              <a16:creationId xmlns:a16="http://schemas.microsoft.com/office/drawing/2014/main" id="{5ACDF56B-D36D-4ACB-AC25-CBAEEC3CACE8}"/>
                            </a:ext>
                          </a:extLst>
                        </p:cNvPr>
                        <p:cNvCxnSpPr>
                          <a:cxnSpLocks/>
                          <a:stCxn id="80" idx="3"/>
                          <a:endCxn id="80" idx="1"/>
                        </p:cNvCxnSpPr>
                        <p:nvPr/>
                      </p:nvCxnSpPr>
                      <p:spPr>
                        <a:xfrm flipH="1">
                          <a:off x="479975" y="3336766"/>
                          <a:ext cx="345601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4BF37E11-8F14-4113-9D0B-1AB10EE6EE2D}"/>
                            </a:ext>
                          </a:extLst>
                        </p:cNvPr>
                        <p:cNvSpPr/>
                        <p:nvPr/>
                      </p:nvSpPr>
                      <p:spPr>
                        <a:xfrm rot="5400000">
                          <a:off x="2354213" y="3884962"/>
                          <a:ext cx="1597898" cy="13186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sp>
                      <p:nvSpPr>
                        <p:cNvPr id="83" name="正方形/長方形 82">
                          <a:extLst>
                            <a:ext uri="{FF2B5EF4-FFF2-40B4-BE49-F238E27FC236}">
                              <a16:creationId xmlns:a16="http://schemas.microsoft.com/office/drawing/2014/main" id="{058541D5-E234-476F-9899-67D341B97395}"/>
                            </a:ext>
                          </a:extLst>
                        </p:cNvPr>
                        <p:cNvSpPr/>
                        <p:nvPr/>
                      </p:nvSpPr>
                      <p:spPr>
                        <a:xfrm rot="5400000">
                          <a:off x="1931016" y="5394032"/>
                          <a:ext cx="420372" cy="44025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図 83" descr="挿絵 が含まれている画像&#10;&#10;自動的に生成された説明">
                          <a:extLst>
                            <a:ext uri="{FF2B5EF4-FFF2-40B4-BE49-F238E27FC236}">
                              <a16:creationId xmlns:a16="http://schemas.microsoft.com/office/drawing/2014/main" id="{214A56A1-5ECE-45EB-9E4A-7BE8006332B7}"/>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5400000">
                          <a:off x="1095617" y="5411649"/>
                          <a:ext cx="212215" cy="400690"/>
                        </a:xfrm>
                        <a:prstGeom prst="rect">
                          <a:avLst/>
                        </a:prstGeom>
                      </p:spPr>
                    </p:pic>
                    <p:sp>
                      <p:nvSpPr>
                        <p:cNvPr id="85" name="正方形/長方形 84">
                          <a:extLst>
                            <a:ext uri="{FF2B5EF4-FFF2-40B4-BE49-F238E27FC236}">
                              <a16:creationId xmlns:a16="http://schemas.microsoft.com/office/drawing/2014/main" id="{EE3DBF0A-0417-40E1-956B-4EAE29FE4A42}"/>
                            </a:ext>
                          </a:extLst>
                        </p:cNvPr>
                        <p:cNvSpPr/>
                        <p:nvPr/>
                      </p:nvSpPr>
                      <p:spPr>
                        <a:xfrm>
                          <a:off x="2961690" y="2979677"/>
                          <a:ext cx="575154" cy="54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6" name="図 85" descr="挿絵 が含まれている画像&#10;&#10;自動的に生成された説明">
                          <a:extLst>
                            <a:ext uri="{FF2B5EF4-FFF2-40B4-BE49-F238E27FC236}">
                              <a16:creationId xmlns:a16="http://schemas.microsoft.com/office/drawing/2014/main" id="{14E7DD3A-5DE3-4E91-9884-3D85290F1B00}"/>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rot="5400000">
                          <a:off x="3137432" y="3006293"/>
                          <a:ext cx="242049" cy="457021"/>
                        </a:xfrm>
                        <a:prstGeom prst="rect">
                          <a:avLst/>
                        </a:prstGeom>
                      </p:spPr>
                    </p:pic>
                    <p:sp>
                      <p:nvSpPr>
                        <p:cNvPr id="87" name="正方形/長方形 86">
                          <a:extLst>
                            <a:ext uri="{FF2B5EF4-FFF2-40B4-BE49-F238E27FC236}">
                              <a16:creationId xmlns:a16="http://schemas.microsoft.com/office/drawing/2014/main" id="{D9A60D0A-01A1-49D8-954A-2B6CEF3EB850}"/>
                            </a:ext>
                          </a:extLst>
                        </p:cNvPr>
                        <p:cNvSpPr/>
                        <p:nvPr/>
                      </p:nvSpPr>
                      <p:spPr>
                        <a:xfrm>
                          <a:off x="2274239" y="2585063"/>
                          <a:ext cx="1824611" cy="307777"/>
                        </a:xfrm>
                        <a:prstGeom prst="rect">
                          <a:avLst/>
                        </a:prstGeom>
                        <a:noFill/>
                        <a:ln w="38100">
                          <a:solidFill>
                            <a:srgbClr val="FF0000"/>
                          </a:solidFill>
                        </a:ln>
                      </p:spPr>
                      <p:txBody>
                        <a:bodyPr wrap="square">
                          <a:spAutoFit/>
                        </a:bodyPr>
                        <a:lstStyle/>
                        <a:p>
                          <a:pPr algn="ctr"/>
                          <a:r>
                            <a:rPr lang="en-US" altLang="ja-JP" sz="1400" b="1">
                              <a:solidFill>
                                <a:srgbClr val="FF0000"/>
                              </a:solidFill>
                            </a:rPr>
                            <a:t>Destination Node</a:t>
                          </a:r>
                          <a:endParaRPr lang="ja-JP" altLang="en-US" sz="1400" b="1">
                            <a:solidFill>
                              <a:srgbClr val="FF0000"/>
                            </a:solidFill>
                          </a:endParaRPr>
                        </a:p>
                      </p:txBody>
                    </p:sp>
                  </p:grpSp>
                  <p:sp>
                    <p:nvSpPr>
                      <p:cNvPr id="74" name="正方形/長方形 73">
                        <a:extLst>
                          <a:ext uri="{FF2B5EF4-FFF2-40B4-BE49-F238E27FC236}">
                            <a16:creationId xmlns:a16="http://schemas.microsoft.com/office/drawing/2014/main" id="{E241A4ED-E328-4FCB-A165-94A42E7400FB}"/>
                          </a:ext>
                        </a:extLst>
                      </p:cNvPr>
                      <p:cNvSpPr/>
                      <p:nvPr/>
                    </p:nvSpPr>
                    <p:spPr>
                      <a:xfrm rot="5400000">
                        <a:off x="7341126" y="3116639"/>
                        <a:ext cx="420372" cy="44025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93D4452F-D2E1-4D33-9343-6D5C4926B3FD}"/>
                          </a:ext>
                        </a:extLst>
                      </p:cNvPr>
                      <p:cNvSpPr/>
                      <p:nvPr/>
                    </p:nvSpPr>
                    <p:spPr>
                      <a:xfrm rot="5400000">
                        <a:off x="8019173" y="4414922"/>
                        <a:ext cx="3103240" cy="434682"/>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867580C1-57AF-4BC9-A087-6D12411A971D}"/>
                          </a:ext>
                        </a:extLst>
                      </p:cNvPr>
                      <p:cNvCxnSpPr>
                        <a:cxnSpLocks/>
                        <a:stCxn id="75" idx="3"/>
                      </p:cNvCxnSpPr>
                      <p:nvPr/>
                    </p:nvCxnSpPr>
                    <p:spPr>
                      <a:xfrm flipH="1" flipV="1">
                        <a:off x="9552017" y="3080645"/>
                        <a:ext cx="18776" cy="3103238"/>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C280518B-B326-4014-A3F4-41DC3BA40687}"/>
                          </a:ext>
                        </a:extLst>
                      </p:cNvPr>
                      <p:cNvSpPr/>
                      <p:nvPr/>
                    </p:nvSpPr>
                    <p:spPr>
                      <a:xfrm rot="5400000">
                        <a:off x="9334122" y="3114047"/>
                        <a:ext cx="420372" cy="44025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FA120137-D7FE-4969-9CBE-A9DB16FC38D1}"/>
                          </a:ext>
                        </a:extLst>
                      </p:cNvPr>
                      <p:cNvSpPr/>
                      <p:nvPr/>
                    </p:nvSpPr>
                    <p:spPr>
                      <a:xfrm rot="5400000">
                        <a:off x="9345958" y="5394032"/>
                        <a:ext cx="420372" cy="44025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6" name="図 65" descr="挿絵 が含まれている画像&#10;&#10;自動的に生成された説明">
                      <a:extLst>
                        <a:ext uri="{FF2B5EF4-FFF2-40B4-BE49-F238E27FC236}">
                          <a16:creationId xmlns:a16="http://schemas.microsoft.com/office/drawing/2014/main" id="{6DFE0633-56F0-43B7-BB0C-BFEC4D6335EE}"/>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2689646">
                      <a:off x="7517557" y="5312276"/>
                      <a:ext cx="212215" cy="400690"/>
                    </a:xfrm>
                    <a:prstGeom prst="rect">
                      <a:avLst/>
                    </a:prstGeom>
                  </p:spPr>
                </p:pic>
                <p:pic>
                  <p:nvPicPr>
                    <p:cNvPr id="67" name="図 66" descr="挿絵 が含まれている画像&#10;&#10;自動的に生成された説明">
                      <a:extLst>
                        <a:ext uri="{FF2B5EF4-FFF2-40B4-BE49-F238E27FC236}">
                          <a16:creationId xmlns:a16="http://schemas.microsoft.com/office/drawing/2014/main" id="{4402FB94-AAAA-4E25-BD94-C602AB72BD6A}"/>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10800000">
                      <a:off x="7782800" y="4411851"/>
                      <a:ext cx="212215" cy="400690"/>
                    </a:xfrm>
                    <a:prstGeom prst="rect">
                      <a:avLst/>
                    </a:prstGeom>
                  </p:spPr>
                </p:pic>
                <p:pic>
                  <p:nvPicPr>
                    <p:cNvPr id="68" name="図 67" descr="挿絵 が含まれている画像&#10;&#10;自動的に生成された説明">
                      <a:extLst>
                        <a:ext uri="{FF2B5EF4-FFF2-40B4-BE49-F238E27FC236}">
                          <a16:creationId xmlns:a16="http://schemas.microsoft.com/office/drawing/2014/main" id="{50FD9370-6E68-4464-8397-FE27B0CDDCF3}"/>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7555098" y="3736746"/>
                      <a:ext cx="212215" cy="400690"/>
                    </a:xfrm>
                    <a:prstGeom prst="rect">
                      <a:avLst/>
                    </a:prstGeom>
                  </p:spPr>
                </p:pic>
                <p:pic>
                  <p:nvPicPr>
                    <p:cNvPr id="69" name="図 68" descr="挿絵 が含まれている画像&#10;&#10;自動的に生成された説明">
                      <a:extLst>
                        <a:ext uri="{FF2B5EF4-FFF2-40B4-BE49-F238E27FC236}">
                          <a16:creationId xmlns:a16="http://schemas.microsoft.com/office/drawing/2014/main" id="{F3F2A76E-7386-4A45-8114-D15AA31EAA32}"/>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9578455" y="4137436"/>
                      <a:ext cx="212215" cy="400690"/>
                    </a:xfrm>
                    <a:prstGeom prst="rect">
                      <a:avLst/>
                    </a:prstGeom>
                  </p:spPr>
                </p:pic>
                <p:pic>
                  <p:nvPicPr>
                    <p:cNvPr id="70" name="図 69" descr="挿絵 が含まれている画像&#10;&#10;自動的に生成された説明">
                      <a:extLst>
                        <a:ext uri="{FF2B5EF4-FFF2-40B4-BE49-F238E27FC236}">
                          <a16:creationId xmlns:a16="http://schemas.microsoft.com/office/drawing/2014/main" id="{538DCC2F-64B8-4B4B-A3FD-B2539BE5F497}"/>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10800000">
                      <a:off x="9786794" y="4688970"/>
                      <a:ext cx="212215" cy="400690"/>
                    </a:xfrm>
                    <a:prstGeom prst="rect">
                      <a:avLst/>
                    </a:prstGeom>
                  </p:spPr>
                </p:pic>
                <p:pic>
                  <p:nvPicPr>
                    <p:cNvPr id="71" name="図 70" descr="挿絵 が含まれている画像&#10;&#10;自動的に生成された説明">
                      <a:extLst>
                        <a:ext uri="{FF2B5EF4-FFF2-40B4-BE49-F238E27FC236}">
                          <a16:creationId xmlns:a16="http://schemas.microsoft.com/office/drawing/2014/main" id="{D1B93BFF-7B69-4AAE-AF95-2637F749F34C}"/>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5400000">
                      <a:off x="8638739" y="5312276"/>
                      <a:ext cx="212215" cy="400690"/>
                    </a:xfrm>
                    <a:prstGeom prst="rect">
                      <a:avLst/>
                    </a:prstGeom>
                  </p:spPr>
                </p:pic>
                <p:pic>
                  <p:nvPicPr>
                    <p:cNvPr id="72" name="図 71" descr="挿絵 が含まれている画像&#10;&#10;自動的に生成された説明">
                      <a:extLst>
                        <a:ext uri="{FF2B5EF4-FFF2-40B4-BE49-F238E27FC236}">
                          <a16:creationId xmlns:a16="http://schemas.microsoft.com/office/drawing/2014/main" id="{F8790EB1-6A7C-4977-AF08-1E4770926A43}"/>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16200000">
                      <a:off x="9383324" y="5510828"/>
                      <a:ext cx="212215" cy="400690"/>
                    </a:xfrm>
                    <a:prstGeom prst="rect">
                      <a:avLst/>
                    </a:prstGeom>
                  </p:spPr>
                </p:pic>
              </p:grpSp>
              <p:cxnSp>
                <p:nvCxnSpPr>
                  <p:cNvPr id="62" name="直線矢印コネクタ 61">
                    <a:extLst>
                      <a:ext uri="{FF2B5EF4-FFF2-40B4-BE49-F238E27FC236}">
                        <a16:creationId xmlns:a16="http://schemas.microsoft.com/office/drawing/2014/main" id="{60860EAA-9202-4FF2-881B-3BBD699B967F}"/>
                      </a:ext>
                    </a:extLst>
                  </p:cNvPr>
                  <p:cNvCxnSpPr>
                    <a:cxnSpLocks/>
                    <a:endCxn id="66" idx="1"/>
                  </p:cNvCxnSpPr>
                  <p:nvPr/>
                </p:nvCxnSpPr>
                <p:spPr>
                  <a:xfrm flipV="1">
                    <a:off x="6973934" y="5336588"/>
                    <a:ext cx="530313" cy="71036"/>
                  </a:xfrm>
                  <a:prstGeom prst="straightConnector1">
                    <a:avLst/>
                  </a:prstGeom>
                  <a:ln w="38100">
                    <a:solidFill>
                      <a:schemeClr val="accent4"/>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63" name="直線矢印コネクタ 62">
                    <a:extLst>
                      <a:ext uri="{FF2B5EF4-FFF2-40B4-BE49-F238E27FC236}">
                        <a16:creationId xmlns:a16="http://schemas.microsoft.com/office/drawing/2014/main" id="{1B5F092B-D311-4A6B-A955-191A9C2E086E}"/>
                      </a:ext>
                    </a:extLst>
                  </p:cNvPr>
                  <p:cNvCxnSpPr>
                    <a:cxnSpLocks/>
                    <a:endCxn id="68" idx="2"/>
                  </p:cNvCxnSpPr>
                  <p:nvPr/>
                </p:nvCxnSpPr>
                <p:spPr>
                  <a:xfrm flipV="1">
                    <a:off x="7486985" y="4036206"/>
                    <a:ext cx="130058" cy="1272386"/>
                  </a:xfrm>
                  <a:prstGeom prst="straightConnector1">
                    <a:avLst/>
                  </a:prstGeom>
                  <a:ln w="38100">
                    <a:solidFill>
                      <a:schemeClr val="accent2"/>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64" name="直線矢印コネクタ 63">
                    <a:extLst>
                      <a:ext uri="{FF2B5EF4-FFF2-40B4-BE49-F238E27FC236}">
                        <a16:creationId xmlns:a16="http://schemas.microsoft.com/office/drawing/2014/main" id="{DB6F1F4B-CE64-4DCB-AE93-C2922DB433D5}"/>
                      </a:ext>
                    </a:extLst>
                  </p:cNvPr>
                  <p:cNvCxnSpPr>
                    <a:cxnSpLocks/>
                  </p:cNvCxnSpPr>
                  <p:nvPr/>
                </p:nvCxnSpPr>
                <p:spPr>
                  <a:xfrm flipV="1">
                    <a:off x="7665309" y="2988552"/>
                    <a:ext cx="993562" cy="736094"/>
                  </a:xfrm>
                  <a:prstGeom prst="straightConnector1">
                    <a:avLst/>
                  </a:prstGeom>
                  <a:ln w="38100">
                    <a:solidFill>
                      <a:srgbClr val="FF0000"/>
                    </a:solidFill>
                    <a:headEnd type="none" w="med" len="med"/>
                    <a:tailEnd type="triangle"/>
                  </a:ln>
                </p:spPr>
                <p:style>
                  <a:lnRef idx="3">
                    <a:schemeClr val="accent4"/>
                  </a:lnRef>
                  <a:fillRef idx="0">
                    <a:schemeClr val="accent4"/>
                  </a:fillRef>
                  <a:effectRef idx="2">
                    <a:schemeClr val="accent4"/>
                  </a:effectRef>
                  <a:fontRef idx="minor">
                    <a:schemeClr val="tx1"/>
                  </a:fontRef>
                </p:style>
              </p:cxnSp>
            </p:grpSp>
            <p:grpSp>
              <p:nvGrpSpPr>
                <p:cNvPr id="21" name="グループ化 20">
                  <a:extLst>
                    <a:ext uri="{FF2B5EF4-FFF2-40B4-BE49-F238E27FC236}">
                      <a16:creationId xmlns:a16="http://schemas.microsoft.com/office/drawing/2014/main" id="{4263B180-E763-44C0-8288-27F9D819EF41}"/>
                    </a:ext>
                  </a:extLst>
                </p:cNvPr>
                <p:cNvGrpSpPr/>
                <p:nvPr/>
              </p:nvGrpSpPr>
              <p:grpSpPr>
                <a:xfrm>
                  <a:off x="2128353" y="2437134"/>
                  <a:ext cx="3908135" cy="3598833"/>
                  <a:chOff x="6047211" y="2539923"/>
                  <a:chExt cx="3908135" cy="3598833"/>
                </a:xfrm>
              </p:grpSpPr>
              <p:grpSp>
                <p:nvGrpSpPr>
                  <p:cNvPr id="24" name="グループ化 23">
                    <a:extLst>
                      <a:ext uri="{FF2B5EF4-FFF2-40B4-BE49-F238E27FC236}">
                        <a16:creationId xmlns:a16="http://schemas.microsoft.com/office/drawing/2014/main" id="{04BED9B8-1B87-4593-AF8C-F54CCEA94750}"/>
                      </a:ext>
                    </a:extLst>
                  </p:cNvPr>
                  <p:cNvGrpSpPr/>
                  <p:nvPr/>
                </p:nvGrpSpPr>
                <p:grpSpPr>
                  <a:xfrm>
                    <a:off x="6047211" y="2539923"/>
                    <a:ext cx="3908135" cy="3598833"/>
                    <a:chOff x="6096000" y="2564996"/>
                    <a:chExt cx="3908135" cy="3598833"/>
                  </a:xfrm>
                </p:grpSpPr>
                <p:grpSp>
                  <p:nvGrpSpPr>
                    <p:cNvPr id="30" name="グループ化 29">
                      <a:extLst>
                        <a:ext uri="{FF2B5EF4-FFF2-40B4-BE49-F238E27FC236}">
                          <a16:creationId xmlns:a16="http://schemas.microsoft.com/office/drawing/2014/main" id="{787C8317-D1A8-40E3-99FD-233058A3D0D0}"/>
                        </a:ext>
                      </a:extLst>
                    </p:cNvPr>
                    <p:cNvGrpSpPr/>
                    <p:nvPr/>
                  </p:nvGrpSpPr>
                  <p:grpSpPr>
                    <a:xfrm>
                      <a:off x="6096000" y="2564996"/>
                      <a:ext cx="3908135" cy="3598833"/>
                      <a:chOff x="5879999" y="2585063"/>
                      <a:chExt cx="3908135" cy="3598833"/>
                    </a:xfrm>
                  </p:grpSpPr>
                  <p:grpSp>
                    <p:nvGrpSpPr>
                      <p:cNvPr id="38" name="グループ化 37">
                        <a:extLst>
                          <a:ext uri="{FF2B5EF4-FFF2-40B4-BE49-F238E27FC236}">
                            <a16:creationId xmlns:a16="http://schemas.microsoft.com/office/drawing/2014/main" id="{42D3AF56-1FC9-4D21-8819-A5A23E15C5B2}"/>
                          </a:ext>
                        </a:extLst>
                      </p:cNvPr>
                      <p:cNvGrpSpPr/>
                      <p:nvPr/>
                    </p:nvGrpSpPr>
                    <p:grpSpPr>
                      <a:xfrm>
                        <a:off x="5879999" y="2585063"/>
                        <a:ext cx="3618877" cy="3598833"/>
                        <a:chOff x="479973" y="2585063"/>
                        <a:chExt cx="3618877" cy="3598833"/>
                      </a:xfrm>
                    </p:grpSpPr>
                    <p:grpSp>
                      <p:nvGrpSpPr>
                        <p:cNvPr id="44" name="グループ化 43">
                          <a:extLst>
                            <a:ext uri="{FF2B5EF4-FFF2-40B4-BE49-F238E27FC236}">
                              <a16:creationId xmlns:a16="http://schemas.microsoft.com/office/drawing/2014/main" id="{32EECC25-D6B5-4D13-B4E2-810626113E78}"/>
                            </a:ext>
                          </a:extLst>
                        </p:cNvPr>
                        <p:cNvGrpSpPr/>
                        <p:nvPr/>
                      </p:nvGrpSpPr>
                      <p:grpSpPr>
                        <a:xfrm>
                          <a:off x="479973" y="3528901"/>
                          <a:ext cx="3456018" cy="2654995"/>
                          <a:chOff x="215519" y="2406090"/>
                          <a:chExt cx="2865827" cy="2293509"/>
                        </a:xfrm>
                      </p:grpSpPr>
                      <p:grpSp>
                        <p:nvGrpSpPr>
                          <p:cNvPr id="53" name="グループ化 52">
                            <a:extLst>
                              <a:ext uri="{FF2B5EF4-FFF2-40B4-BE49-F238E27FC236}">
                                <a16:creationId xmlns:a16="http://schemas.microsoft.com/office/drawing/2014/main" id="{2BD1AFC5-D6AD-4FE9-9A3B-8A2156F90574}"/>
                              </a:ext>
                            </a:extLst>
                          </p:cNvPr>
                          <p:cNvGrpSpPr/>
                          <p:nvPr/>
                        </p:nvGrpSpPr>
                        <p:grpSpPr>
                          <a:xfrm rot="5400000">
                            <a:off x="501681" y="2119933"/>
                            <a:ext cx="2293504" cy="2865827"/>
                            <a:chOff x="4701727" y="1196693"/>
                            <a:chExt cx="4303059" cy="5559496"/>
                          </a:xfrm>
                        </p:grpSpPr>
                        <p:sp>
                          <p:nvSpPr>
                            <p:cNvPr id="55" name="正方形/長方形 54">
                              <a:extLst>
                                <a:ext uri="{FF2B5EF4-FFF2-40B4-BE49-F238E27FC236}">
                                  <a16:creationId xmlns:a16="http://schemas.microsoft.com/office/drawing/2014/main" id="{CD8F4DAF-0A01-4D6C-94A0-CAD4EEC97720}"/>
                                </a:ext>
                              </a:extLst>
                            </p:cNvPr>
                            <p:cNvSpPr/>
                            <p:nvPr/>
                          </p:nvSpPr>
                          <p:spPr>
                            <a:xfrm>
                              <a:off x="5071106" y="4634875"/>
                              <a:ext cx="2528511" cy="2121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grpSp>
                          <p:nvGrpSpPr>
                            <p:cNvPr id="56" name="グループ化 55">
                              <a:extLst>
                                <a:ext uri="{FF2B5EF4-FFF2-40B4-BE49-F238E27FC236}">
                                  <a16:creationId xmlns:a16="http://schemas.microsoft.com/office/drawing/2014/main" id="{7FED3114-D086-4EAE-8079-B102B1BACDD0}"/>
                                </a:ext>
                              </a:extLst>
                            </p:cNvPr>
                            <p:cNvGrpSpPr/>
                            <p:nvPr/>
                          </p:nvGrpSpPr>
                          <p:grpSpPr>
                            <a:xfrm>
                              <a:off x="4701727" y="1196693"/>
                              <a:ext cx="4303059" cy="5559494"/>
                              <a:chOff x="4803201" y="1213450"/>
                              <a:chExt cx="4303059" cy="5559494"/>
                            </a:xfrm>
                          </p:grpSpPr>
                          <p:sp>
                            <p:nvSpPr>
                              <p:cNvPr id="57" name="正方形/長方形 56">
                                <a:extLst>
                                  <a:ext uri="{FF2B5EF4-FFF2-40B4-BE49-F238E27FC236}">
                                    <a16:creationId xmlns:a16="http://schemas.microsoft.com/office/drawing/2014/main" id="{10FEB574-C21A-448F-8F6B-018E7E284DCB}"/>
                                  </a:ext>
                                </a:extLst>
                              </p:cNvPr>
                              <p:cNvSpPr/>
                              <p:nvPr/>
                            </p:nvSpPr>
                            <p:spPr>
                              <a:xfrm rot="16200000">
                                <a:off x="5425473" y="3657112"/>
                                <a:ext cx="5559494" cy="672170"/>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CBFBC647-6747-4A45-8EF1-55E1E4C61D1C}"/>
                                  </a:ext>
                                </a:extLst>
                              </p:cNvPr>
                              <p:cNvSpPr/>
                              <p:nvPr/>
                            </p:nvSpPr>
                            <p:spPr>
                              <a:xfrm>
                                <a:off x="4803201" y="3742891"/>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D7A4F572-FC76-45CD-858D-2ED801573E07}"/>
                                  </a:ext>
                                </a:extLst>
                              </p:cNvPr>
                              <p:cNvCxnSpPr>
                                <a:cxnSpLocks/>
                                <a:stCxn id="57" idx="3"/>
                                <a:endCxn id="57" idx="1"/>
                              </p:cNvCxnSpPr>
                              <p:nvPr/>
                            </p:nvCxnSpPr>
                            <p:spPr>
                              <a:xfrm rot="16200000" flipH="1">
                                <a:off x="5425473" y="3993197"/>
                                <a:ext cx="5559494"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990B336C-BFC5-4195-9DCF-F5482017BB41}"/>
                                  </a:ext>
                                </a:extLst>
                              </p:cNvPr>
                              <p:cNvSpPr/>
                              <p:nvPr/>
                            </p:nvSpPr>
                            <p:spPr>
                              <a:xfrm>
                                <a:off x="7859990" y="3751676"/>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54" name="直線コネクタ 53">
                            <a:extLst>
                              <a:ext uri="{FF2B5EF4-FFF2-40B4-BE49-F238E27FC236}">
                                <a16:creationId xmlns:a16="http://schemas.microsoft.com/office/drawing/2014/main" id="{D40C3995-6E7C-449B-AEFD-E802859FE023}"/>
                              </a:ext>
                            </a:extLst>
                          </p:cNvPr>
                          <p:cNvCxnSpPr>
                            <a:cxnSpLocks/>
                            <a:stCxn id="58" idx="3"/>
                            <a:endCxn id="58" idx="1"/>
                          </p:cNvCxnSpPr>
                          <p:nvPr/>
                        </p:nvCxnSpPr>
                        <p:spPr>
                          <a:xfrm flipV="1">
                            <a:off x="1597237" y="2406090"/>
                            <a:ext cx="0" cy="2293504"/>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45" name="正方形/長方形 44">
                          <a:extLst>
                            <a:ext uri="{FF2B5EF4-FFF2-40B4-BE49-F238E27FC236}">
                              <a16:creationId xmlns:a16="http://schemas.microsoft.com/office/drawing/2014/main" id="{8921701C-64F2-45F8-B39C-7401A06610EC}"/>
                            </a:ext>
                          </a:extLst>
                        </p:cNvPr>
                        <p:cNvSpPr/>
                        <p:nvPr/>
                      </p:nvSpPr>
                      <p:spPr>
                        <a:xfrm>
                          <a:off x="479975" y="3135537"/>
                          <a:ext cx="3456016" cy="402458"/>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2A48D42C-FEBC-4536-9DBF-0EE157FC2D96}"/>
                            </a:ext>
                          </a:extLst>
                        </p:cNvPr>
                        <p:cNvCxnSpPr>
                          <a:cxnSpLocks/>
                          <a:stCxn id="45" idx="3"/>
                          <a:endCxn id="45" idx="1"/>
                        </p:cNvCxnSpPr>
                        <p:nvPr/>
                      </p:nvCxnSpPr>
                      <p:spPr>
                        <a:xfrm flipH="1">
                          <a:off x="479975" y="3336766"/>
                          <a:ext cx="345601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F1795D3D-6FD1-44E5-BB3B-85D44231A230}"/>
                            </a:ext>
                          </a:extLst>
                        </p:cNvPr>
                        <p:cNvSpPr/>
                        <p:nvPr/>
                      </p:nvSpPr>
                      <p:spPr>
                        <a:xfrm rot="5400000">
                          <a:off x="2354213" y="3884962"/>
                          <a:ext cx="1597898" cy="13186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sp>
                      <p:nvSpPr>
                        <p:cNvPr id="48" name="正方形/長方形 47">
                          <a:extLst>
                            <a:ext uri="{FF2B5EF4-FFF2-40B4-BE49-F238E27FC236}">
                              <a16:creationId xmlns:a16="http://schemas.microsoft.com/office/drawing/2014/main" id="{E4011A7F-45BD-4B06-A24C-D9BAED12FE5C}"/>
                            </a:ext>
                          </a:extLst>
                        </p:cNvPr>
                        <p:cNvSpPr/>
                        <p:nvPr/>
                      </p:nvSpPr>
                      <p:spPr>
                        <a:xfrm rot="5400000">
                          <a:off x="1931016" y="5394032"/>
                          <a:ext cx="420372" cy="44025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図 48" descr="挿絵 が含まれている画像&#10;&#10;自動的に生成された説明">
                          <a:extLst>
                            <a:ext uri="{FF2B5EF4-FFF2-40B4-BE49-F238E27FC236}">
                              <a16:creationId xmlns:a16="http://schemas.microsoft.com/office/drawing/2014/main" id="{3C9C2CEB-E237-4E81-BF73-58755E16F381}"/>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5400000">
                          <a:off x="1095617" y="5411649"/>
                          <a:ext cx="212215" cy="400690"/>
                        </a:xfrm>
                        <a:prstGeom prst="rect">
                          <a:avLst/>
                        </a:prstGeom>
                      </p:spPr>
                    </p:pic>
                    <p:sp>
                      <p:nvSpPr>
                        <p:cNvPr id="50" name="正方形/長方形 49">
                          <a:extLst>
                            <a:ext uri="{FF2B5EF4-FFF2-40B4-BE49-F238E27FC236}">
                              <a16:creationId xmlns:a16="http://schemas.microsoft.com/office/drawing/2014/main" id="{6AC72B47-A997-43FA-8FE4-9D6C5CA75A0A}"/>
                            </a:ext>
                          </a:extLst>
                        </p:cNvPr>
                        <p:cNvSpPr/>
                        <p:nvPr/>
                      </p:nvSpPr>
                      <p:spPr>
                        <a:xfrm>
                          <a:off x="2961690" y="2979677"/>
                          <a:ext cx="575154" cy="54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1" name="図 50" descr="挿絵 が含まれている画像&#10;&#10;自動的に生成された説明">
                          <a:extLst>
                            <a:ext uri="{FF2B5EF4-FFF2-40B4-BE49-F238E27FC236}">
                              <a16:creationId xmlns:a16="http://schemas.microsoft.com/office/drawing/2014/main" id="{394F1062-6989-4E38-9673-AA22A4D553F0}"/>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rot="5400000">
                          <a:off x="3137432" y="3006293"/>
                          <a:ext cx="242049" cy="457021"/>
                        </a:xfrm>
                        <a:prstGeom prst="rect">
                          <a:avLst/>
                        </a:prstGeom>
                      </p:spPr>
                    </p:pic>
                    <p:sp>
                      <p:nvSpPr>
                        <p:cNvPr id="52" name="正方形/長方形 51">
                          <a:extLst>
                            <a:ext uri="{FF2B5EF4-FFF2-40B4-BE49-F238E27FC236}">
                              <a16:creationId xmlns:a16="http://schemas.microsoft.com/office/drawing/2014/main" id="{07EFFA16-1804-4522-9409-29697F3E7A87}"/>
                            </a:ext>
                          </a:extLst>
                        </p:cNvPr>
                        <p:cNvSpPr/>
                        <p:nvPr/>
                      </p:nvSpPr>
                      <p:spPr>
                        <a:xfrm>
                          <a:off x="2274239" y="2585063"/>
                          <a:ext cx="1824611" cy="307777"/>
                        </a:xfrm>
                        <a:prstGeom prst="rect">
                          <a:avLst/>
                        </a:prstGeom>
                        <a:noFill/>
                        <a:ln w="38100">
                          <a:solidFill>
                            <a:srgbClr val="FF0000"/>
                          </a:solidFill>
                        </a:ln>
                      </p:spPr>
                      <p:txBody>
                        <a:bodyPr wrap="square">
                          <a:spAutoFit/>
                        </a:bodyPr>
                        <a:lstStyle/>
                        <a:p>
                          <a:pPr algn="ctr"/>
                          <a:r>
                            <a:rPr lang="en-US" altLang="ja-JP" sz="1400" b="1">
                              <a:solidFill>
                                <a:srgbClr val="FF0000"/>
                              </a:solidFill>
                            </a:rPr>
                            <a:t>Destination Node</a:t>
                          </a:r>
                          <a:endParaRPr lang="ja-JP" altLang="en-US" sz="1400" b="1">
                            <a:solidFill>
                              <a:srgbClr val="FF0000"/>
                            </a:solidFill>
                          </a:endParaRPr>
                        </a:p>
                      </p:txBody>
                    </p:sp>
                  </p:grpSp>
                  <p:sp>
                    <p:nvSpPr>
                      <p:cNvPr id="39" name="正方形/長方形 38">
                        <a:extLst>
                          <a:ext uri="{FF2B5EF4-FFF2-40B4-BE49-F238E27FC236}">
                            <a16:creationId xmlns:a16="http://schemas.microsoft.com/office/drawing/2014/main" id="{0103DC05-3FB4-4A82-8991-EBCBD5FDBDE1}"/>
                          </a:ext>
                        </a:extLst>
                      </p:cNvPr>
                      <p:cNvSpPr/>
                      <p:nvPr/>
                    </p:nvSpPr>
                    <p:spPr>
                      <a:xfrm rot="5400000">
                        <a:off x="7341126" y="3116639"/>
                        <a:ext cx="420372" cy="44025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AF6AD904-D8F7-46D4-82A6-F6B17D70C958}"/>
                          </a:ext>
                        </a:extLst>
                      </p:cNvPr>
                      <p:cNvSpPr/>
                      <p:nvPr/>
                    </p:nvSpPr>
                    <p:spPr>
                      <a:xfrm rot="5400000">
                        <a:off x="8019173" y="4414922"/>
                        <a:ext cx="3103240" cy="434682"/>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A4AC78F6-9CF8-4D74-8323-D3565FEE33F8}"/>
                          </a:ext>
                        </a:extLst>
                      </p:cNvPr>
                      <p:cNvCxnSpPr>
                        <a:cxnSpLocks/>
                        <a:stCxn id="40" idx="3"/>
                      </p:cNvCxnSpPr>
                      <p:nvPr/>
                    </p:nvCxnSpPr>
                    <p:spPr>
                      <a:xfrm flipH="1" flipV="1">
                        <a:off x="9552017" y="3080645"/>
                        <a:ext cx="18776" cy="3103238"/>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69A55DC2-7E66-4789-AFED-91E3BDF4409E}"/>
                          </a:ext>
                        </a:extLst>
                      </p:cNvPr>
                      <p:cNvSpPr/>
                      <p:nvPr/>
                    </p:nvSpPr>
                    <p:spPr>
                      <a:xfrm rot="5400000">
                        <a:off x="9334122" y="3114047"/>
                        <a:ext cx="420372" cy="44025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95EF214A-CA72-404C-9504-7087784B752A}"/>
                          </a:ext>
                        </a:extLst>
                      </p:cNvPr>
                      <p:cNvSpPr/>
                      <p:nvPr/>
                    </p:nvSpPr>
                    <p:spPr>
                      <a:xfrm rot="5400000">
                        <a:off x="9345958" y="5394032"/>
                        <a:ext cx="420372" cy="44025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1" name="図 30" descr="挿絵 が含まれている画像&#10;&#10;自動的に生成された説明">
                      <a:extLst>
                        <a:ext uri="{FF2B5EF4-FFF2-40B4-BE49-F238E27FC236}">
                          <a16:creationId xmlns:a16="http://schemas.microsoft.com/office/drawing/2014/main" id="{0849EDEE-B3F5-458D-8385-4064408704E3}"/>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2689646">
                      <a:off x="7517557" y="5312276"/>
                      <a:ext cx="212215" cy="400690"/>
                    </a:xfrm>
                    <a:prstGeom prst="rect">
                      <a:avLst/>
                    </a:prstGeom>
                  </p:spPr>
                </p:pic>
                <p:pic>
                  <p:nvPicPr>
                    <p:cNvPr id="32" name="図 31" descr="挿絵 が含まれている画像&#10;&#10;自動的に生成された説明">
                      <a:extLst>
                        <a:ext uri="{FF2B5EF4-FFF2-40B4-BE49-F238E27FC236}">
                          <a16:creationId xmlns:a16="http://schemas.microsoft.com/office/drawing/2014/main" id="{E4462B5A-0103-468C-BC86-1B1355D83384}"/>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10800000">
                      <a:off x="7782800" y="4411851"/>
                      <a:ext cx="212215" cy="400690"/>
                    </a:xfrm>
                    <a:prstGeom prst="rect">
                      <a:avLst/>
                    </a:prstGeom>
                  </p:spPr>
                </p:pic>
                <p:pic>
                  <p:nvPicPr>
                    <p:cNvPr id="33" name="図 32" descr="挿絵 が含まれている画像&#10;&#10;自動的に生成された説明">
                      <a:extLst>
                        <a:ext uri="{FF2B5EF4-FFF2-40B4-BE49-F238E27FC236}">
                          <a16:creationId xmlns:a16="http://schemas.microsoft.com/office/drawing/2014/main" id="{92356DB8-3400-4AB8-829E-5A297E3780C9}"/>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7555098" y="3736746"/>
                      <a:ext cx="212215" cy="400690"/>
                    </a:xfrm>
                    <a:prstGeom prst="rect">
                      <a:avLst/>
                    </a:prstGeom>
                  </p:spPr>
                </p:pic>
                <p:pic>
                  <p:nvPicPr>
                    <p:cNvPr id="34" name="図 33" descr="挿絵 が含まれている画像&#10;&#10;自動的に生成された説明">
                      <a:extLst>
                        <a:ext uri="{FF2B5EF4-FFF2-40B4-BE49-F238E27FC236}">
                          <a16:creationId xmlns:a16="http://schemas.microsoft.com/office/drawing/2014/main" id="{B968CFD0-8C12-4312-A890-DCF117EB73C2}"/>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9578455" y="4137436"/>
                      <a:ext cx="212215" cy="400690"/>
                    </a:xfrm>
                    <a:prstGeom prst="rect">
                      <a:avLst/>
                    </a:prstGeom>
                  </p:spPr>
                </p:pic>
                <p:pic>
                  <p:nvPicPr>
                    <p:cNvPr id="35" name="図 34" descr="挿絵 が含まれている画像&#10;&#10;自動的に生成された説明">
                      <a:extLst>
                        <a:ext uri="{FF2B5EF4-FFF2-40B4-BE49-F238E27FC236}">
                          <a16:creationId xmlns:a16="http://schemas.microsoft.com/office/drawing/2014/main" id="{A650B12F-20B2-4C01-9ADE-2FD0017E214E}"/>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10800000">
                      <a:off x="9786794" y="4688970"/>
                      <a:ext cx="212215" cy="400690"/>
                    </a:xfrm>
                    <a:prstGeom prst="rect">
                      <a:avLst/>
                    </a:prstGeom>
                  </p:spPr>
                </p:pic>
                <p:pic>
                  <p:nvPicPr>
                    <p:cNvPr id="36" name="図 35" descr="挿絵 が含まれている画像&#10;&#10;自動的に生成された説明">
                      <a:extLst>
                        <a:ext uri="{FF2B5EF4-FFF2-40B4-BE49-F238E27FC236}">
                          <a16:creationId xmlns:a16="http://schemas.microsoft.com/office/drawing/2014/main" id="{2522F071-B387-4933-85CE-F027844F6588}"/>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5400000">
                      <a:off x="8692369" y="5311332"/>
                      <a:ext cx="212215" cy="400690"/>
                    </a:xfrm>
                    <a:prstGeom prst="rect">
                      <a:avLst/>
                    </a:prstGeom>
                  </p:spPr>
                </p:pic>
                <p:pic>
                  <p:nvPicPr>
                    <p:cNvPr id="37" name="図 36" descr="挿絵 が含まれている画像&#10;&#10;自動的に生成された説明">
                      <a:extLst>
                        <a:ext uri="{FF2B5EF4-FFF2-40B4-BE49-F238E27FC236}">
                          <a16:creationId xmlns:a16="http://schemas.microsoft.com/office/drawing/2014/main" id="{CA23A6AD-F07F-47B9-9665-2A1C07ED33C5}"/>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16200000">
                      <a:off x="9383324" y="5510828"/>
                      <a:ext cx="212215" cy="400690"/>
                    </a:xfrm>
                    <a:prstGeom prst="rect">
                      <a:avLst/>
                    </a:prstGeom>
                  </p:spPr>
                </p:pic>
              </p:grpSp>
              <p:cxnSp>
                <p:nvCxnSpPr>
                  <p:cNvPr id="25" name="直線矢印コネクタ 24">
                    <a:extLst>
                      <a:ext uri="{FF2B5EF4-FFF2-40B4-BE49-F238E27FC236}">
                        <a16:creationId xmlns:a16="http://schemas.microsoft.com/office/drawing/2014/main" id="{48D40433-D5C1-4715-897D-85FCDD9F0A03}"/>
                      </a:ext>
                    </a:extLst>
                  </p:cNvPr>
                  <p:cNvCxnSpPr>
                    <a:cxnSpLocks/>
                    <a:endCxn id="36" idx="2"/>
                  </p:cNvCxnSpPr>
                  <p:nvPr/>
                </p:nvCxnSpPr>
                <p:spPr>
                  <a:xfrm flipV="1">
                    <a:off x="7038382" y="5486605"/>
                    <a:ext cx="1510961" cy="76154"/>
                  </a:xfrm>
                  <a:prstGeom prst="straightConnector1">
                    <a:avLst/>
                  </a:prstGeom>
                  <a:ln w="38100">
                    <a:solidFill>
                      <a:schemeClr val="accent4"/>
                    </a:solidFill>
                    <a:headEnd type="none" w="med" len="med"/>
                    <a:tailEnd type="triangle"/>
                  </a:ln>
                </p:spPr>
                <p:style>
                  <a:lnRef idx="3">
                    <a:schemeClr val="accent4"/>
                  </a:lnRef>
                  <a:fillRef idx="0">
                    <a:schemeClr val="accent4"/>
                  </a:fillRef>
                  <a:effectRef idx="2">
                    <a:schemeClr val="accent4"/>
                  </a:effectRef>
                  <a:fontRef idx="minor">
                    <a:schemeClr val="tx1"/>
                  </a:fontRef>
                </p:style>
              </p:cxnSp>
            </p:grpSp>
            <p:sp>
              <p:nvSpPr>
                <p:cNvPr id="22" name="正方形/長方形 21">
                  <a:extLst>
                    <a:ext uri="{FF2B5EF4-FFF2-40B4-BE49-F238E27FC236}">
                      <a16:creationId xmlns:a16="http://schemas.microsoft.com/office/drawing/2014/main" id="{25CBF464-39F2-46D7-BF86-9F3359864BD0}"/>
                    </a:ext>
                  </a:extLst>
                </p:cNvPr>
                <p:cNvSpPr/>
                <p:nvPr/>
              </p:nvSpPr>
              <p:spPr>
                <a:xfrm>
                  <a:off x="2279394" y="6207181"/>
                  <a:ext cx="3539752" cy="369332"/>
                </a:xfrm>
                <a:prstGeom prst="rect">
                  <a:avLst/>
                </a:prstGeom>
              </p:spPr>
              <p:txBody>
                <a:bodyPr wrap="none">
                  <a:spAutoFit/>
                </a:bodyPr>
                <a:lstStyle/>
                <a:p>
                  <a:r>
                    <a:rPr lang="en-US" altLang="ja-JP" b="1"/>
                    <a:t>(a) unreachable case in LSGO</a:t>
                  </a:r>
                  <a:endParaRPr lang="ja-JP" altLang="en-US" b="1"/>
                </a:p>
              </p:txBody>
            </p:sp>
            <p:sp>
              <p:nvSpPr>
                <p:cNvPr id="23" name="正方形/長方形 22">
                  <a:extLst>
                    <a:ext uri="{FF2B5EF4-FFF2-40B4-BE49-F238E27FC236}">
                      <a16:creationId xmlns:a16="http://schemas.microsoft.com/office/drawing/2014/main" id="{48EC7418-098C-4CB9-982F-FE25767B8CE8}"/>
                    </a:ext>
                  </a:extLst>
                </p:cNvPr>
                <p:cNvSpPr/>
                <p:nvPr/>
              </p:nvSpPr>
              <p:spPr>
                <a:xfrm>
                  <a:off x="7382230" y="6216239"/>
                  <a:ext cx="2271776" cy="369332"/>
                </a:xfrm>
                <a:prstGeom prst="rect">
                  <a:avLst/>
                </a:prstGeom>
              </p:spPr>
              <p:txBody>
                <a:bodyPr wrap="none">
                  <a:spAutoFit/>
                </a:bodyPr>
                <a:lstStyle/>
                <a:p>
                  <a:r>
                    <a:rPr lang="en-US" altLang="ja-JP" b="1"/>
                    <a:t>(b) reachable case</a:t>
                  </a:r>
                  <a:endParaRPr lang="ja-JP" altLang="en-US" b="1"/>
                </a:p>
              </p:txBody>
            </p:sp>
          </p:grpSp>
          <p:sp>
            <p:nvSpPr>
              <p:cNvPr id="16" name="正方形/長方形 15">
                <a:extLst>
                  <a:ext uri="{FF2B5EF4-FFF2-40B4-BE49-F238E27FC236}">
                    <a16:creationId xmlns:a16="http://schemas.microsoft.com/office/drawing/2014/main" id="{4BDEF858-E065-4DD4-8DDE-DFE865063CF6}"/>
                  </a:ext>
                </a:extLst>
              </p:cNvPr>
              <p:cNvSpPr/>
              <p:nvPr/>
            </p:nvSpPr>
            <p:spPr>
              <a:xfrm>
                <a:off x="4572658" y="4703896"/>
                <a:ext cx="376452" cy="397498"/>
              </a:xfrm>
              <a:prstGeom prst="rect">
                <a:avLst/>
              </a:prstGeom>
            </p:spPr>
            <p:txBody>
              <a:bodyPr wrap="none">
                <a:spAutoFit/>
              </a:bodyPr>
              <a:lstStyle/>
              <a:p>
                <a:r>
                  <a:rPr lang="en-US" altLang="ja-JP" b="1">
                    <a:solidFill>
                      <a:srgbClr val="FF0000"/>
                    </a:solidFill>
                  </a:rPr>
                  <a:t>B</a:t>
                </a:r>
                <a:endParaRPr lang="ja-JP" altLang="en-US" b="1">
                  <a:solidFill>
                    <a:srgbClr val="FF0000"/>
                  </a:solidFill>
                </a:endParaRPr>
              </a:p>
            </p:txBody>
          </p:sp>
          <p:sp>
            <p:nvSpPr>
              <p:cNvPr id="17" name="正方形/長方形 16">
                <a:extLst>
                  <a:ext uri="{FF2B5EF4-FFF2-40B4-BE49-F238E27FC236}">
                    <a16:creationId xmlns:a16="http://schemas.microsoft.com/office/drawing/2014/main" id="{1A7853DC-E995-467D-AD43-9BE9543B4FA5}"/>
                  </a:ext>
                </a:extLst>
              </p:cNvPr>
              <p:cNvSpPr/>
              <p:nvPr/>
            </p:nvSpPr>
            <p:spPr>
              <a:xfrm>
                <a:off x="3356366" y="4259029"/>
                <a:ext cx="343364" cy="369332"/>
              </a:xfrm>
              <a:prstGeom prst="rect">
                <a:avLst/>
              </a:prstGeom>
            </p:spPr>
            <p:txBody>
              <a:bodyPr wrap="none">
                <a:spAutoFit/>
              </a:bodyPr>
              <a:lstStyle/>
              <a:p>
                <a:r>
                  <a:rPr lang="en-US" altLang="ja-JP" b="1">
                    <a:solidFill>
                      <a:srgbClr val="FF0000"/>
                    </a:solidFill>
                  </a:rPr>
                  <a:t>A</a:t>
                </a:r>
                <a:endParaRPr lang="ja-JP" altLang="en-US" b="1">
                  <a:solidFill>
                    <a:srgbClr val="FF0000"/>
                  </a:solidFill>
                </a:endParaRPr>
              </a:p>
            </p:txBody>
          </p:sp>
          <p:sp>
            <p:nvSpPr>
              <p:cNvPr id="18" name="正方形/長方形 17">
                <a:extLst>
                  <a:ext uri="{FF2B5EF4-FFF2-40B4-BE49-F238E27FC236}">
                    <a16:creationId xmlns:a16="http://schemas.microsoft.com/office/drawing/2014/main" id="{442C7690-B2E1-4AB8-9829-9CEE5DF520B0}"/>
                  </a:ext>
                </a:extLst>
              </p:cNvPr>
              <p:cNvSpPr/>
              <p:nvPr/>
            </p:nvSpPr>
            <p:spPr>
              <a:xfrm>
                <a:off x="8954877" y="4614628"/>
                <a:ext cx="348172" cy="369332"/>
              </a:xfrm>
              <a:prstGeom prst="rect">
                <a:avLst/>
              </a:prstGeom>
            </p:spPr>
            <p:txBody>
              <a:bodyPr wrap="none">
                <a:spAutoFit/>
              </a:bodyPr>
              <a:lstStyle/>
              <a:p>
                <a:r>
                  <a:rPr lang="en-US" altLang="ja-JP" b="1">
                    <a:solidFill>
                      <a:srgbClr val="FF0000"/>
                    </a:solidFill>
                  </a:rPr>
                  <a:t>B</a:t>
                </a:r>
                <a:endParaRPr lang="ja-JP" altLang="en-US" b="1">
                  <a:solidFill>
                    <a:srgbClr val="FF0000"/>
                  </a:solidFill>
                </a:endParaRPr>
              </a:p>
            </p:txBody>
          </p:sp>
          <p:sp>
            <p:nvSpPr>
              <p:cNvPr id="19" name="正方形/長方形 18">
                <a:extLst>
                  <a:ext uri="{FF2B5EF4-FFF2-40B4-BE49-F238E27FC236}">
                    <a16:creationId xmlns:a16="http://schemas.microsoft.com/office/drawing/2014/main" id="{D4159CF7-76E3-4D6E-B154-2CBED08358EF}"/>
                  </a:ext>
                </a:extLst>
              </p:cNvPr>
              <p:cNvSpPr/>
              <p:nvPr/>
            </p:nvSpPr>
            <p:spPr>
              <a:xfrm>
                <a:off x="7798930" y="4309470"/>
                <a:ext cx="343364" cy="369332"/>
              </a:xfrm>
              <a:prstGeom prst="rect">
                <a:avLst/>
              </a:prstGeom>
            </p:spPr>
            <p:txBody>
              <a:bodyPr wrap="none">
                <a:spAutoFit/>
              </a:bodyPr>
              <a:lstStyle/>
              <a:p>
                <a:r>
                  <a:rPr lang="en-US" altLang="ja-JP" b="1">
                    <a:solidFill>
                      <a:srgbClr val="FF0000"/>
                    </a:solidFill>
                  </a:rPr>
                  <a:t>A</a:t>
                </a:r>
                <a:endParaRPr lang="ja-JP" altLang="en-US" b="1">
                  <a:solidFill>
                    <a:srgbClr val="FF0000"/>
                  </a:solidFill>
                </a:endParaRPr>
              </a:p>
            </p:txBody>
          </p:sp>
        </p:grpSp>
        <p:sp>
          <p:nvSpPr>
            <p:cNvPr id="11" name="正方形/長方形 10">
              <a:extLst>
                <a:ext uri="{FF2B5EF4-FFF2-40B4-BE49-F238E27FC236}">
                  <a16:creationId xmlns:a16="http://schemas.microsoft.com/office/drawing/2014/main" id="{9DC635EE-3070-4D54-9655-6FF592315DD5}"/>
                </a:ext>
              </a:extLst>
            </p:cNvPr>
            <p:cNvSpPr/>
            <p:nvPr/>
          </p:nvSpPr>
          <p:spPr>
            <a:xfrm>
              <a:off x="3696040" y="3820190"/>
              <a:ext cx="349776" cy="369332"/>
            </a:xfrm>
            <a:prstGeom prst="rect">
              <a:avLst/>
            </a:prstGeom>
          </p:spPr>
          <p:txBody>
            <a:bodyPr wrap="none">
              <a:spAutoFit/>
            </a:bodyPr>
            <a:lstStyle/>
            <a:p>
              <a:r>
                <a:rPr lang="en-US" altLang="ja-JP" b="1">
                  <a:solidFill>
                    <a:srgbClr val="FF0000"/>
                  </a:solidFill>
                </a:rPr>
                <a:t>C</a:t>
              </a:r>
              <a:endParaRPr lang="ja-JP" altLang="en-US" b="1">
                <a:solidFill>
                  <a:srgbClr val="FF0000"/>
                </a:solidFill>
              </a:endParaRPr>
            </a:p>
          </p:txBody>
        </p:sp>
        <p:sp>
          <p:nvSpPr>
            <p:cNvPr id="14" name="正方形/長方形 13">
              <a:extLst>
                <a:ext uri="{FF2B5EF4-FFF2-40B4-BE49-F238E27FC236}">
                  <a16:creationId xmlns:a16="http://schemas.microsoft.com/office/drawing/2014/main" id="{DE8F0FEE-C1D9-4E4B-A47B-4B4486C07DAD}"/>
                </a:ext>
              </a:extLst>
            </p:cNvPr>
            <p:cNvSpPr/>
            <p:nvPr/>
          </p:nvSpPr>
          <p:spPr>
            <a:xfrm>
              <a:off x="5750125" y="4046477"/>
              <a:ext cx="362600" cy="369332"/>
            </a:xfrm>
            <a:prstGeom prst="rect">
              <a:avLst/>
            </a:prstGeom>
          </p:spPr>
          <p:txBody>
            <a:bodyPr wrap="none">
              <a:spAutoFit/>
            </a:bodyPr>
            <a:lstStyle/>
            <a:p>
              <a:r>
                <a:rPr lang="en-US" altLang="ja-JP" b="1">
                  <a:solidFill>
                    <a:srgbClr val="FF0000"/>
                  </a:solidFill>
                </a:rPr>
                <a:t>D</a:t>
              </a:r>
              <a:endParaRPr lang="ja-JP" altLang="en-US" b="1">
                <a:solidFill>
                  <a:srgbClr val="FF0000"/>
                </a:solidFill>
              </a:endParaRPr>
            </a:p>
          </p:txBody>
        </p:sp>
      </p:grpSp>
      <p:sp>
        <p:nvSpPr>
          <p:cNvPr id="96" name="テキスト ボックス 95">
            <a:extLst>
              <a:ext uri="{FF2B5EF4-FFF2-40B4-BE49-F238E27FC236}">
                <a16:creationId xmlns:a16="http://schemas.microsoft.com/office/drawing/2014/main" id="{35E00D94-C182-433F-8F3D-B105363438BA}"/>
              </a:ext>
            </a:extLst>
          </p:cNvPr>
          <p:cNvSpPr txBox="1"/>
          <p:nvPr/>
        </p:nvSpPr>
        <p:spPr>
          <a:xfrm>
            <a:off x="99133" y="3647970"/>
            <a:ext cx="6105440" cy="1200329"/>
          </a:xfrm>
          <a:prstGeom prst="rect">
            <a:avLst/>
          </a:prstGeom>
          <a:noFill/>
        </p:spPr>
        <p:txBody>
          <a:bodyPr wrap="square">
            <a:spAutoFit/>
          </a:bodyPr>
          <a:lstStyle/>
          <a:p>
            <a:r>
              <a:rPr lang="ja-JP" altLang="en-US"/>
              <a:t>自ノードよりも宛先に近い次ホップノード</a:t>
            </a:r>
            <a:endParaRPr lang="en-US" altLang="ja-JP"/>
          </a:p>
          <a:p>
            <a:r>
              <a:rPr lang="ja-JP" altLang="en-US"/>
              <a:t>が存在しなくなる問題</a:t>
            </a:r>
            <a:endParaRPr lang="en-US" altLang="ja-JP"/>
          </a:p>
          <a:p>
            <a:r>
              <a:rPr lang="ja-JP" altLang="en-US"/>
              <a:t>⇒</a:t>
            </a:r>
            <a:r>
              <a:rPr lang="en-US" altLang="ja-JP">
                <a:solidFill>
                  <a:srgbClr val="FF0000"/>
                </a:solidFill>
              </a:rPr>
              <a:t>Local optimum problem</a:t>
            </a:r>
            <a:r>
              <a:rPr lang="ja-JP" altLang="en-US">
                <a:solidFill>
                  <a:srgbClr val="FF0000"/>
                </a:solidFill>
              </a:rPr>
              <a:t> </a:t>
            </a:r>
            <a:r>
              <a:rPr lang="en-US" altLang="ja-JP"/>
              <a:t>(node B)</a:t>
            </a:r>
            <a:endParaRPr lang="en-US" altLang="ja-JP">
              <a:solidFill>
                <a:srgbClr val="FF0000"/>
              </a:solidFill>
            </a:endParaRPr>
          </a:p>
          <a:p>
            <a:r>
              <a:rPr lang="ja-JP" altLang="en-US"/>
              <a:t>になる確率が増加する</a:t>
            </a:r>
          </a:p>
        </p:txBody>
      </p:sp>
      <p:sp>
        <p:nvSpPr>
          <p:cNvPr id="97" name="テキスト ボックス 96">
            <a:extLst>
              <a:ext uri="{FF2B5EF4-FFF2-40B4-BE49-F238E27FC236}">
                <a16:creationId xmlns:a16="http://schemas.microsoft.com/office/drawing/2014/main" id="{136221EE-F1F2-4FDE-AA32-756770CC6D73}"/>
              </a:ext>
            </a:extLst>
          </p:cNvPr>
          <p:cNvSpPr txBox="1"/>
          <p:nvPr/>
        </p:nvSpPr>
        <p:spPr>
          <a:xfrm>
            <a:off x="6536328" y="5455009"/>
            <a:ext cx="6135076" cy="646331"/>
          </a:xfrm>
          <a:prstGeom prst="rect">
            <a:avLst/>
          </a:prstGeom>
          <a:noFill/>
        </p:spPr>
        <p:txBody>
          <a:bodyPr wrap="square">
            <a:spAutoFit/>
          </a:bodyPr>
          <a:lstStyle/>
          <a:p>
            <a:r>
              <a:rPr lang="ja-JP" altLang="en-US" sz="3600" b="1">
                <a:solidFill>
                  <a:srgbClr val="FF0000"/>
                </a:solidFill>
              </a:rPr>
              <a:t>？</a:t>
            </a:r>
          </a:p>
        </p:txBody>
      </p:sp>
    </p:spTree>
    <p:extLst>
      <p:ext uri="{BB962C8B-B14F-4D97-AF65-F5344CB8AC3E}">
        <p14:creationId xmlns:p14="http://schemas.microsoft.com/office/powerpoint/2010/main" val="273973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6</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 概要</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067090"/>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SPゴシック"/>
              </a:rPr>
              <a:t>SIGO</a:t>
            </a:r>
            <a:r>
              <a:rPr kumimoji="1" lang="ja-JP" altLang="en-US">
                <a:solidFill>
                  <a:schemeClr val="tx1"/>
                </a:solidFill>
                <a:latin typeface="MSPゴシック"/>
              </a:rPr>
              <a:t>概要</a:t>
            </a: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106708" y="1668013"/>
            <a:ext cx="6052791" cy="3091487"/>
          </a:xfrm>
          <a:prstGeom prst="rect">
            <a:avLst/>
          </a:prstGeom>
          <a:noFill/>
        </p:spPr>
        <p:txBody>
          <a:bodyPr wrap="square" rtlCol="0">
            <a:spAutoFit/>
          </a:bodyPr>
          <a:lstStyle/>
          <a:p>
            <a:pPr>
              <a:lnSpc>
                <a:spcPct val="150000"/>
              </a:lnSpc>
            </a:pPr>
            <a:r>
              <a:rPr lang="en-US" altLang="ja-JP" sz="1600">
                <a:solidFill>
                  <a:srgbClr val="C00000"/>
                </a:solidFill>
              </a:rPr>
              <a:t>Hello</a:t>
            </a:r>
            <a:r>
              <a:rPr lang="ja-JP" altLang="en-US" sz="1600">
                <a:solidFill>
                  <a:srgbClr val="C00000"/>
                </a:solidFill>
              </a:rPr>
              <a:t>パケット</a:t>
            </a:r>
            <a:r>
              <a:rPr lang="en-US" altLang="ja-JP" sz="1600"/>
              <a:t>:</a:t>
            </a:r>
            <a:r>
              <a:rPr lang="ja-JP" altLang="en-US" sz="1600"/>
              <a:t> 各車両は定期的に自身の</a:t>
            </a:r>
            <a:r>
              <a:rPr lang="en-US" altLang="ja-JP" sz="1600" i="1"/>
              <a:t>ID</a:t>
            </a:r>
            <a:r>
              <a:rPr lang="en-US" altLang="ja-JP" sz="1600"/>
              <a:t>,</a:t>
            </a:r>
            <a:r>
              <a:rPr lang="ja-JP" altLang="en-US" sz="1600"/>
              <a:t>位置情報を送信する</a:t>
            </a:r>
            <a:endParaRPr lang="en-US" altLang="ja-JP" sz="1600"/>
          </a:p>
          <a:p>
            <a:pPr>
              <a:lnSpc>
                <a:spcPct val="150000"/>
              </a:lnSpc>
            </a:pPr>
            <a:r>
              <a:rPr lang="ja-JP" altLang="en-US" sz="1600">
                <a:solidFill>
                  <a:srgbClr val="C00000"/>
                </a:solidFill>
              </a:rPr>
              <a:t>中継パケット</a:t>
            </a:r>
            <a:r>
              <a:rPr lang="en-US" altLang="ja-JP" sz="1600"/>
              <a:t>: </a:t>
            </a:r>
            <a:r>
              <a:rPr lang="ja-JP" altLang="en-US" sz="1600"/>
              <a:t>送信ノードが中継候補ノードの優先順位を決定し送信する</a:t>
            </a:r>
            <a:endParaRPr lang="en-US" altLang="ja-JP" sz="1600"/>
          </a:p>
          <a:p>
            <a:pPr>
              <a:lnSpc>
                <a:spcPct val="150000"/>
              </a:lnSpc>
            </a:pPr>
            <a:r>
              <a:rPr lang="ja-JP" altLang="en-US" sz="1600">
                <a:solidFill>
                  <a:srgbClr val="FF0000"/>
                </a:solidFill>
              </a:rPr>
              <a:t>３つのメトリック　</a:t>
            </a:r>
            <a:r>
              <a:rPr lang="ja-JP" altLang="en-US" sz="1600"/>
              <a:t>（リンク状態、宛先までの進度、</a:t>
            </a:r>
            <a:r>
              <a:rPr lang="ja-JP" altLang="en-US" b="1">
                <a:solidFill>
                  <a:srgbClr val="FF0000"/>
                </a:solidFill>
              </a:rPr>
              <a:t>交差点度数</a:t>
            </a:r>
            <a:r>
              <a:rPr lang="ja-JP" altLang="en-US" sz="1600"/>
              <a:t>）を用いて中継ノードを選択する</a:t>
            </a:r>
            <a:endParaRPr lang="en-US" altLang="ja-JP" sz="1600"/>
          </a:p>
          <a:p>
            <a:pPr>
              <a:lnSpc>
                <a:spcPct val="150000"/>
              </a:lnSpc>
            </a:pPr>
            <a:endParaRPr lang="en-US" altLang="ja-JP" sz="1600"/>
          </a:p>
          <a:p>
            <a:pPr>
              <a:lnSpc>
                <a:spcPct val="150000"/>
              </a:lnSpc>
            </a:pPr>
            <a:r>
              <a:rPr lang="ja-JP" altLang="en-US" sz="1600" u="sng"/>
              <a:t>⇒</a:t>
            </a:r>
            <a:r>
              <a:rPr lang="en-US" altLang="ja-JP" sz="1600" u="sng">
                <a:solidFill>
                  <a:srgbClr val="C00000"/>
                </a:solidFill>
              </a:rPr>
              <a:t>SIGO</a:t>
            </a:r>
            <a:r>
              <a:rPr lang="ja-JP" altLang="en-US" sz="1600" u="sng"/>
              <a:t>では</a:t>
            </a:r>
            <a:r>
              <a:rPr lang="ja-JP" altLang="en-US" b="1" u="sng">
                <a:solidFill>
                  <a:srgbClr val="FF0000"/>
                </a:solidFill>
              </a:rPr>
              <a:t>交差点ノード</a:t>
            </a:r>
            <a:r>
              <a:rPr lang="ja-JP" altLang="en-US" sz="1600" u="sng"/>
              <a:t>の優先度が高くなるように設定し、シャドウイングの影響を最小限にする</a:t>
            </a:r>
            <a:endParaRPr lang="en-US" altLang="ja-JP" sz="1600" u="sng"/>
          </a:p>
        </p:txBody>
      </p: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7BA56127-3CA3-4080-858F-F5E62472A42C}"/>
                  </a:ext>
                </a:extLst>
              </p:cNvPr>
              <p:cNvSpPr txBox="1"/>
              <p:nvPr/>
            </p:nvSpPr>
            <p:spPr>
              <a:xfrm>
                <a:off x="98856" y="5345147"/>
                <a:ext cx="3274539" cy="1077218"/>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𝐷𝑒𝑠𝐼𝐷</m:t>
                    </m:r>
                  </m:oMath>
                </a14:m>
                <a:r>
                  <a:rPr kumimoji="1" lang="en-US" altLang="ja-JP" sz="1600"/>
                  <a:t> : </a:t>
                </a:r>
                <a:r>
                  <a:rPr kumimoji="1" lang="ja-JP" altLang="en-US" sz="1600"/>
                  <a:t>宛先車両の</a:t>
                </a:r>
                <a14:m>
                  <m:oMath xmlns:m="http://schemas.openxmlformats.org/officeDocument/2006/math">
                    <m:r>
                      <a:rPr kumimoji="1" lang="en-US" altLang="ja-JP" sz="1600" b="0" i="1" smtClean="0">
                        <a:latin typeface="Cambria Math" panose="02040503050406030204" pitchFamily="18" charset="0"/>
                      </a:rPr>
                      <m:t>𝐼𝐷</m:t>
                    </m:r>
                  </m:oMath>
                </a14:m>
                <a:endParaRPr kumimoji="1" lang="en-US" altLang="ja-JP" sz="1600" i="1"/>
              </a:p>
              <a:p>
                <a14:m>
                  <m:oMath xmlns:m="http://schemas.openxmlformats.org/officeDocument/2006/math">
                    <m:r>
                      <a:rPr kumimoji="1" lang="en-US" altLang="ja-JP" sz="1600" b="0" i="1" smtClean="0">
                        <a:latin typeface="Cambria Math" panose="02040503050406030204" pitchFamily="18" charset="0"/>
                      </a:rPr>
                      <m:t>𝑋𝑝𝑜𝑠</m:t>
                    </m:r>
                  </m:oMath>
                </a14:m>
                <a:r>
                  <a:rPr kumimoji="1" lang="en-US" altLang="ja-JP" sz="1600" i="1"/>
                  <a:t>,</a:t>
                </a:r>
                <a:r>
                  <a:rPr lang="en-US" altLang="ja-JP" sz="1600"/>
                  <a:t> </a:t>
                </a:r>
                <a14:m>
                  <m:oMath xmlns:m="http://schemas.openxmlformats.org/officeDocument/2006/math">
                    <m:r>
                      <a:rPr lang="en-US" altLang="ja-JP" sz="1600" b="0" i="1" smtClean="0">
                        <a:latin typeface="Cambria Math" panose="02040503050406030204" pitchFamily="18" charset="0"/>
                      </a:rPr>
                      <m:t>𝑌</m:t>
                    </m:r>
                    <m:r>
                      <a:rPr lang="en-US" altLang="ja-JP" sz="1600" i="1">
                        <a:latin typeface="Cambria Math" panose="02040503050406030204" pitchFamily="18" charset="0"/>
                      </a:rPr>
                      <m:t>𝑝𝑜𝑠</m:t>
                    </m:r>
                  </m:oMath>
                </a14:m>
                <a:r>
                  <a:rPr kumimoji="1" lang="en-US" altLang="ja-JP" sz="1600" i="1"/>
                  <a:t> </a:t>
                </a:r>
                <a:r>
                  <a:rPr kumimoji="1" lang="en-US" altLang="ja-JP" sz="1600"/>
                  <a:t>: </a:t>
                </a:r>
                <a:r>
                  <a:rPr kumimoji="1" lang="ja-JP" altLang="en-US" sz="1600"/>
                  <a:t>宛先車両の位置情報</a:t>
                </a:r>
                <a:endParaRPr kumimoji="1" lang="en-US" altLang="ja-JP" sz="1600"/>
              </a:p>
              <a:p>
                <a14:m>
                  <m:oMath xmlns:m="http://schemas.openxmlformats.org/officeDocument/2006/math">
                    <m:r>
                      <a:rPr lang="en-US" altLang="ja-JP" sz="1600" b="0" i="1" smtClean="0">
                        <a:latin typeface="Cambria Math" panose="02040503050406030204" pitchFamily="18" charset="0"/>
                      </a:rPr>
                      <m:t>𝐼</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𝐷</m:t>
                        </m:r>
                      </m:e>
                      <m:sub>
                        <m:r>
                          <a:rPr lang="en-US" altLang="ja-JP" sz="1600" b="0" i="0" smtClean="0">
                            <a:latin typeface="Cambria Math" panose="02040503050406030204" pitchFamily="18" charset="0"/>
                          </a:rPr>
                          <m:t>1</m:t>
                        </m:r>
                      </m:sub>
                    </m:sSub>
                  </m:oMath>
                </a14:m>
                <a:r>
                  <a:rPr lang="ja-JP" altLang="en-US" sz="1600"/>
                  <a:t>～</a:t>
                </a:r>
                <a:r>
                  <a:rPr lang="en-US" altLang="ja-JP" sz="1600"/>
                  <a:t> </a:t>
                </a:r>
                <a14:m>
                  <m:oMath xmlns:m="http://schemas.openxmlformats.org/officeDocument/2006/math">
                    <m:r>
                      <a:rPr lang="en-US" altLang="ja-JP" sz="1600" b="0" i="1" smtClean="0">
                        <a:latin typeface="Cambria Math" panose="02040503050406030204" pitchFamily="18" charset="0"/>
                      </a:rPr>
                      <m:t>𝐼</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𝐷</m:t>
                        </m:r>
                      </m:e>
                      <m:sub>
                        <m:r>
                          <a:rPr lang="en-US" altLang="ja-JP" sz="1600" b="0" i="1" smtClean="0">
                            <a:latin typeface="Cambria Math" panose="02040503050406030204" pitchFamily="18" charset="0"/>
                          </a:rPr>
                          <m:t>𝑁</m:t>
                        </m:r>
                      </m:sub>
                    </m:sSub>
                  </m:oMath>
                </a14:m>
                <a:r>
                  <a:rPr lang="en-US" altLang="ja-JP" sz="1600"/>
                  <a:t> : </a:t>
                </a:r>
                <a:r>
                  <a:rPr lang="ja-JP" altLang="en-US" sz="1600"/>
                  <a:t>候補車両の</a:t>
                </a:r>
                <a14:m>
                  <m:oMath xmlns:m="http://schemas.openxmlformats.org/officeDocument/2006/math">
                    <m:r>
                      <a:rPr lang="en-US" altLang="ja-JP" sz="1600" b="0" i="1" smtClean="0">
                        <a:latin typeface="Cambria Math" panose="02040503050406030204" pitchFamily="18" charset="0"/>
                      </a:rPr>
                      <m:t>𝐼𝐷</m:t>
                    </m:r>
                  </m:oMath>
                </a14:m>
                <a:endParaRPr lang="en-US" altLang="ja-JP" sz="1600" i="1"/>
              </a:p>
              <a:p>
                <a14:m>
                  <m:oMath xmlns:m="http://schemas.openxmlformats.org/officeDocument/2006/math">
                    <m:r>
                      <a:rPr kumimoji="1" lang="en-US" altLang="ja-JP" sz="1600" b="0" i="1" smtClean="0">
                        <a:latin typeface="Cambria Math" panose="02040503050406030204" pitchFamily="18" charset="0"/>
                      </a:rPr>
                      <m:t>𝐷𝐴𝑇𝐴</m:t>
                    </m:r>
                  </m:oMath>
                </a14:m>
                <a:r>
                  <a:rPr kumimoji="1" lang="en-US" altLang="ja-JP" sz="1600"/>
                  <a:t> :  </a:t>
                </a:r>
                <a:r>
                  <a:rPr kumimoji="1" lang="ja-JP" altLang="en-US" sz="1600"/>
                  <a:t>ペイロード部</a:t>
                </a:r>
              </a:p>
            </p:txBody>
          </p:sp>
        </mc:Choice>
        <mc:Fallback>
          <p:sp>
            <p:nvSpPr>
              <p:cNvPr id="29" name="テキスト ボックス 28">
                <a:extLst>
                  <a:ext uri="{FF2B5EF4-FFF2-40B4-BE49-F238E27FC236}">
                    <a16:creationId xmlns:a16="http://schemas.microsoft.com/office/drawing/2014/main" id="{7BA56127-3CA3-4080-858F-F5E62472A42C}"/>
                  </a:ext>
                </a:extLst>
              </p:cNvPr>
              <p:cNvSpPr txBox="1">
                <a:spLocks noRot="1" noChangeAspect="1" noMove="1" noResize="1" noEditPoints="1" noAdjustHandles="1" noChangeArrowheads="1" noChangeShapeType="1" noTextEdit="1"/>
              </p:cNvSpPr>
              <p:nvPr/>
            </p:nvSpPr>
            <p:spPr>
              <a:xfrm>
                <a:off x="98856" y="5345147"/>
                <a:ext cx="3274539" cy="1077218"/>
              </a:xfrm>
              <a:prstGeom prst="rect">
                <a:avLst/>
              </a:prstGeom>
              <a:blipFill>
                <a:blip r:embed="rId3"/>
                <a:stretch>
                  <a:fillRect t="-2260" b="-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extLst>
                  <p:ext uri="{D42A27DB-BD31-4B8C-83A1-F6EECF244321}">
                    <p14:modId xmlns:p14="http://schemas.microsoft.com/office/powerpoint/2010/main" val="1784897862"/>
                  </p:ext>
                </p:extLst>
              </p:nvPr>
            </p:nvGraphicFramePr>
            <p:xfrm>
              <a:off x="106979" y="5024774"/>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2842">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𝐷𝑒𝑠𝐼𝐷</m:t>
                                </m:r>
                              </m:oMath>
                            </m:oMathPara>
                          </a14:m>
                          <a:endParaRPr kumimoji="1" lang="ja-JP" altLang="en-US" sz="1200" i="1"/>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𝑋𝑝𝑜𝑠</m:t>
                                </m:r>
                              </m:oMath>
                            </m:oMathPara>
                          </a14:m>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𝑌</m:t>
                                </m:r>
                                <m:r>
                                  <a:rPr lang="en-US" altLang="ja-JP" sz="1400" i="1">
                                    <a:latin typeface="Cambria Math" panose="02040503050406030204" pitchFamily="18" charset="0"/>
                                  </a:rPr>
                                  <m:t>𝑝𝑜𝑠</m:t>
                                </m:r>
                              </m:oMath>
                            </m:oMathPara>
                          </a14:m>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1</m:t>
                                    </m:r>
                                  </m:sub>
                                </m:sSub>
                              </m:oMath>
                            </m:oMathPara>
                          </a14:m>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2</m:t>
                                    </m:r>
                                  </m:sub>
                                </m:sSub>
                              </m:oMath>
                            </m:oMathPara>
                          </a14:m>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𝑖</m:t>
                                    </m:r>
                                  </m:sub>
                                </m:sSub>
                              </m:oMath>
                            </m:oMathPara>
                          </a14:m>
                          <a:endParaRPr lang="en-US" altLang="ja-JP" sz="1400" b="0" i="1"/>
                        </a:p>
                      </a:txBody>
                      <a:tcPr/>
                    </a:tc>
                    <a:tc>
                      <a:txBody>
                        <a:bodyPr/>
                        <a:lstStyle/>
                        <a:p>
                          <a:r>
                            <a:rPr kumimoji="1" lang="en-US" altLang="ja-JP" sz="1400" i="1"/>
                            <a:t>….</a:t>
                          </a:r>
                          <a:endParaRPr kumimoji="1" lang="ja-JP" altLang="en-US" sz="1400" i="1"/>
                        </a:p>
                      </a:txBody>
                      <a:tcPr/>
                    </a:tc>
                    <a:tc>
                      <a:txBody>
                        <a:bodyPr/>
                        <a:lstStyle/>
                        <a:p>
                          <a14:m>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𝑁</m:t>
                                  </m:r>
                                </m:sub>
                              </m:sSub>
                            </m:oMath>
                          </a14:m>
                          <a:r>
                            <a:rPr lang="en-US" altLang="ja-JP" sz="1400"/>
                            <a:t> </a:t>
                          </a:r>
                          <a:endParaRPr kumimoji="1" lang="ja-JP" altLang="en-US" sz="1400" i="1"/>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𝐷𝐴𝑇𝐴</m:t>
                                </m:r>
                              </m:oMath>
                            </m:oMathPara>
                          </a14:m>
                          <a:endParaRPr kumimoji="1" lang="ja-JP" altLang="en-US" sz="1400" i="1"/>
                        </a:p>
                      </a:txBody>
                      <a:tcPr/>
                    </a:tc>
                    <a:extLst>
                      <a:ext uri="{0D108BD9-81ED-4DB2-BD59-A6C34878D82A}">
                        <a16:rowId xmlns:a16="http://schemas.microsoft.com/office/drawing/2014/main" val="2991644179"/>
                      </a:ext>
                    </a:extLst>
                  </a:tr>
                </a:tbl>
              </a:graphicData>
            </a:graphic>
          </p:graphicFrame>
        </mc:Choice>
        <mc:Fallback>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extLst>
                  <p:ext uri="{D42A27DB-BD31-4B8C-83A1-F6EECF244321}">
                    <p14:modId xmlns:p14="http://schemas.microsoft.com/office/powerpoint/2010/main" val="1784897862"/>
                  </p:ext>
                </p:extLst>
              </p:nvPr>
            </p:nvGraphicFramePr>
            <p:xfrm>
              <a:off x="106979" y="5024774"/>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4800">
                    <a:tc>
                      <a:txBody>
                        <a:bodyPr/>
                        <a:lstStyle/>
                        <a:p>
                          <a:endParaRPr lang="en-US"/>
                        </a:p>
                      </a:txBody>
                      <a:tcPr>
                        <a:blipFill>
                          <a:blip r:embed="rId4"/>
                          <a:stretch>
                            <a:fillRect l="-862" t="-1961" r="-689655" b="-19608"/>
                          </a:stretch>
                        </a:blipFill>
                      </a:tcPr>
                    </a:tc>
                    <a:tc>
                      <a:txBody>
                        <a:bodyPr/>
                        <a:lstStyle/>
                        <a:p>
                          <a:endParaRPr lang="en-US"/>
                        </a:p>
                      </a:txBody>
                      <a:tcPr>
                        <a:blipFill>
                          <a:blip r:embed="rId4"/>
                          <a:stretch>
                            <a:fillRect l="-119388" t="-1961" r="-716327" b="-19608"/>
                          </a:stretch>
                        </a:blipFill>
                      </a:tcPr>
                    </a:tc>
                    <a:tc>
                      <a:txBody>
                        <a:bodyPr/>
                        <a:lstStyle/>
                        <a:p>
                          <a:endParaRPr lang="en-US"/>
                        </a:p>
                      </a:txBody>
                      <a:tcPr>
                        <a:blipFill>
                          <a:blip r:embed="rId4"/>
                          <a:stretch>
                            <a:fillRect l="-210784" t="-1961" r="-588235" b="-19608"/>
                          </a:stretch>
                        </a:blipFill>
                      </a:tcPr>
                    </a:tc>
                    <a:tc>
                      <a:txBody>
                        <a:bodyPr/>
                        <a:lstStyle/>
                        <a:p>
                          <a:endParaRPr lang="en-US"/>
                        </a:p>
                      </a:txBody>
                      <a:tcPr>
                        <a:blipFill>
                          <a:blip r:embed="rId4"/>
                          <a:stretch>
                            <a:fillRect l="-352222" t="-1961" r="-566667" b="-19608"/>
                          </a:stretch>
                        </a:blipFill>
                      </a:tcPr>
                    </a:tc>
                    <a:tc>
                      <a:txBody>
                        <a:bodyPr/>
                        <a:lstStyle/>
                        <a:p>
                          <a:endParaRPr lang="en-US"/>
                        </a:p>
                      </a:txBody>
                      <a:tcPr>
                        <a:blipFill>
                          <a:blip r:embed="rId4"/>
                          <a:stretch>
                            <a:fillRect l="-399020" t="-1961" r="-400000" b="-19608"/>
                          </a:stretch>
                        </a:blipFill>
                      </a:tcPr>
                    </a:tc>
                    <a:tc>
                      <a:txBody>
                        <a:bodyPr/>
                        <a:lstStyle/>
                        <a:p>
                          <a:endParaRPr lang="en-US"/>
                        </a:p>
                      </a:txBody>
                      <a:tcPr>
                        <a:blipFill>
                          <a:blip r:embed="rId4"/>
                          <a:stretch>
                            <a:fillRect l="-503960" t="-1961" r="-303960" b="-19608"/>
                          </a:stretch>
                        </a:blipFill>
                      </a:tcPr>
                    </a:tc>
                    <a:tc>
                      <a:txBody>
                        <a:bodyPr/>
                        <a:lstStyle/>
                        <a:p>
                          <a:r>
                            <a:rPr kumimoji="1" lang="en-US" altLang="ja-JP" sz="1400" i="1"/>
                            <a:t>….</a:t>
                          </a:r>
                          <a:endParaRPr kumimoji="1" lang="ja-JP" altLang="en-US" sz="1400" i="1"/>
                        </a:p>
                      </a:txBody>
                      <a:tcPr/>
                    </a:tc>
                    <a:tc>
                      <a:txBody>
                        <a:bodyPr/>
                        <a:lstStyle/>
                        <a:p>
                          <a:endParaRPr lang="en-US"/>
                        </a:p>
                      </a:txBody>
                      <a:tcPr>
                        <a:blipFill>
                          <a:blip r:embed="rId4"/>
                          <a:stretch>
                            <a:fillRect l="-680808" t="-1961" r="-145455" b="-19608"/>
                          </a:stretch>
                        </a:blipFill>
                      </a:tcPr>
                    </a:tc>
                    <a:tc>
                      <a:txBody>
                        <a:bodyPr/>
                        <a:lstStyle/>
                        <a:p>
                          <a:endParaRPr lang="en-US"/>
                        </a:p>
                      </a:txBody>
                      <a:tcPr>
                        <a:blipFill>
                          <a:blip r:embed="rId4"/>
                          <a:stretch>
                            <a:fillRect l="-544366" t="-1961" r="-1408" b="-19608"/>
                          </a:stretch>
                        </a:blipFill>
                      </a:tcPr>
                    </a:tc>
                    <a:extLst>
                      <a:ext uri="{0D108BD9-81ED-4DB2-BD59-A6C34878D82A}">
                        <a16:rowId xmlns:a16="http://schemas.microsoft.com/office/drawing/2014/main" val="2991644179"/>
                      </a:ext>
                    </a:extLst>
                  </a:tr>
                </a:tbl>
              </a:graphicData>
            </a:graphic>
          </p:graphicFrame>
        </mc:Fallback>
      </mc:AlternateContent>
      <p:sp>
        <p:nvSpPr>
          <p:cNvPr id="71" name="正方形/長方形 70">
            <a:extLst>
              <a:ext uri="{FF2B5EF4-FFF2-40B4-BE49-F238E27FC236}">
                <a16:creationId xmlns:a16="http://schemas.microsoft.com/office/drawing/2014/main" id="{C6E0BF57-F11F-433D-B7E9-BA55D99C697C}"/>
              </a:ext>
            </a:extLst>
          </p:cNvPr>
          <p:cNvSpPr/>
          <p:nvPr/>
        </p:nvSpPr>
        <p:spPr>
          <a:xfrm>
            <a:off x="8753197" y="6081149"/>
            <a:ext cx="1683281" cy="276999"/>
          </a:xfrm>
          <a:prstGeom prst="rect">
            <a:avLst/>
          </a:prstGeom>
        </p:spPr>
        <p:txBody>
          <a:bodyPr wrap="square">
            <a:spAutoFit/>
          </a:bodyPr>
          <a:lstStyle/>
          <a:p>
            <a:r>
              <a:rPr lang="ja-JP" altLang="en-US" sz="1200" b="1"/>
              <a:t>図</a:t>
            </a:r>
            <a:r>
              <a:rPr lang="en-US" altLang="ja-JP" sz="1200" b="1"/>
              <a:t>4. SIGO</a:t>
            </a:r>
            <a:r>
              <a:rPr lang="ja-JP" altLang="en-US" sz="1200" b="1"/>
              <a:t>の概要</a:t>
            </a:r>
            <a:endParaRPr lang="en-US" altLang="ja-JP" sz="1200" b="1"/>
          </a:p>
        </p:txBody>
      </p:sp>
      <p:grpSp>
        <p:nvGrpSpPr>
          <p:cNvPr id="3" name="グループ化 2">
            <a:extLst>
              <a:ext uri="{FF2B5EF4-FFF2-40B4-BE49-F238E27FC236}">
                <a16:creationId xmlns:a16="http://schemas.microsoft.com/office/drawing/2014/main" id="{29EA2EDF-096D-4E80-87A7-2B4A6F212624}"/>
              </a:ext>
            </a:extLst>
          </p:cNvPr>
          <p:cNvGrpSpPr/>
          <p:nvPr/>
        </p:nvGrpSpPr>
        <p:grpSpPr>
          <a:xfrm>
            <a:off x="6320001" y="980190"/>
            <a:ext cx="5813652" cy="5037551"/>
            <a:chOff x="6320001" y="980190"/>
            <a:chExt cx="5813652" cy="5037551"/>
          </a:xfrm>
        </p:grpSpPr>
        <p:sp>
          <p:nvSpPr>
            <p:cNvPr id="31" name="正方形/長方形 30">
              <a:extLst>
                <a:ext uri="{FF2B5EF4-FFF2-40B4-BE49-F238E27FC236}">
                  <a16:creationId xmlns:a16="http://schemas.microsoft.com/office/drawing/2014/main" id="{9EB84C2C-B271-4E11-BFC4-8E057CA58548}"/>
                </a:ext>
              </a:extLst>
            </p:cNvPr>
            <p:cNvSpPr/>
            <p:nvPr/>
          </p:nvSpPr>
          <p:spPr>
            <a:xfrm>
              <a:off x="8266669" y="4738610"/>
              <a:ext cx="2165381" cy="1279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sp>
          <p:nvSpPr>
            <p:cNvPr id="32" name="正方形/長方形 31">
              <a:extLst>
                <a:ext uri="{FF2B5EF4-FFF2-40B4-BE49-F238E27FC236}">
                  <a16:creationId xmlns:a16="http://schemas.microsoft.com/office/drawing/2014/main" id="{6CD193B8-0464-45BB-BDD0-D26750CE5696}"/>
                </a:ext>
              </a:extLst>
            </p:cNvPr>
            <p:cNvSpPr/>
            <p:nvPr/>
          </p:nvSpPr>
          <p:spPr>
            <a:xfrm rot="16200000">
              <a:off x="9164132" y="3798924"/>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D3B915F-EC80-41B7-99E8-9E254FE41624}"/>
                </a:ext>
              </a:extLst>
            </p:cNvPr>
            <p:cNvSpPr/>
            <p:nvPr/>
          </p:nvSpPr>
          <p:spPr>
            <a:xfrm>
              <a:off x="7338656" y="3976340"/>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53BDADB-DA3C-46BC-9E91-723C851D00EC}"/>
                </a:ext>
              </a:extLst>
            </p:cNvPr>
            <p:cNvSpPr/>
            <p:nvPr/>
          </p:nvSpPr>
          <p:spPr>
            <a:xfrm>
              <a:off x="8191161" y="251966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35" name="図 34" descr="挿絵 が含まれている画像&#10;&#10;自動的に生成された説明">
              <a:extLst>
                <a:ext uri="{FF2B5EF4-FFF2-40B4-BE49-F238E27FC236}">
                  <a16:creationId xmlns:a16="http://schemas.microsoft.com/office/drawing/2014/main" id="{17214A65-FB6F-4146-93DE-C68ED60CCD47}"/>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6200000">
              <a:off x="7745575" y="4289561"/>
              <a:ext cx="255511" cy="445505"/>
            </a:xfrm>
            <a:prstGeom prst="rect">
              <a:avLst/>
            </a:prstGeom>
            <a:effectLst>
              <a:softEdge rad="12700"/>
            </a:effectLst>
          </p:spPr>
        </p:pic>
        <p:cxnSp>
          <p:nvCxnSpPr>
            <p:cNvPr id="36" name="直線コネクタ 35">
              <a:extLst>
                <a:ext uri="{FF2B5EF4-FFF2-40B4-BE49-F238E27FC236}">
                  <a16:creationId xmlns:a16="http://schemas.microsoft.com/office/drawing/2014/main" id="{01E645D8-76F0-4DDA-A335-35A005B7F535}"/>
                </a:ext>
              </a:extLst>
            </p:cNvPr>
            <p:cNvCxnSpPr>
              <a:cxnSpLocks/>
            </p:cNvCxnSpPr>
            <p:nvPr/>
          </p:nvCxnSpPr>
          <p:spPr>
            <a:xfrm>
              <a:off x="7377985" y="4335795"/>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24B829A-FD71-4AA9-B0F6-73DC913868BF}"/>
                </a:ext>
              </a:extLst>
            </p:cNvPr>
            <p:cNvCxnSpPr>
              <a:cxnSpLocks/>
            </p:cNvCxnSpPr>
            <p:nvPr/>
          </p:nvCxnSpPr>
          <p:spPr>
            <a:xfrm>
              <a:off x="10952591" y="1378599"/>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C82F93B-7694-4426-B0BF-2D1E273F23FC}"/>
                </a:ext>
              </a:extLst>
            </p:cNvPr>
            <p:cNvSpPr/>
            <p:nvPr/>
          </p:nvSpPr>
          <p:spPr>
            <a:xfrm>
              <a:off x="6550344" y="3994269"/>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63FDB3A-B35E-462F-BA0F-81EF1FD37214}"/>
                </a:ext>
              </a:extLst>
            </p:cNvPr>
            <p:cNvSpPr/>
            <p:nvPr/>
          </p:nvSpPr>
          <p:spPr>
            <a:xfrm rot="16200000">
              <a:off x="4506508" y="3122548"/>
              <a:ext cx="4887207" cy="82903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5C38A9-EE99-45E7-92DB-722A61806C41}"/>
                </a:ext>
              </a:extLst>
            </p:cNvPr>
            <p:cNvSpPr/>
            <p:nvPr/>
          </p:nvSpPr>
          <p:spPr>
            <a:xfrm>
              <a:off x="10586485" y="3969689"/>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4C3B3DE7-5269-4E22-923F-62E523B6B4D3}"/>
                </a:ext>
              </a:extLst>
            </p:cNvPr>
            <p:cNvCxnSpPr>
              <a:cxnSpLocks/>
              <a:stCxn id="39" idx="1"/>
              <a:endCxn id="39" idx="3"/>
            </p:cNvCxnSpPr>
            <p:nvPr/>
          </p:nvCxnSpPr>
          <p:spPr>
            <a:xfrm flipH="1" flipV="1">
              <a:off x="6950111" y="1093463"/>
              <a:ext cx="1" cy="488720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412596CD-D0DE-4C52-9786-0E4C71833114}"/>
                </a:ext>
              </a:extLst>
            </p:cNvPr>
            <p:cNvSpPr/>
            <p:nvPr/>
          </p:nvSpPr>
          <p:spPr>
            <a:xfrm>
              <a:off x="6589672" y="3954940"/>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descr="挿絵 が含まれている画像&#10;&#10;自動的に生成された説明">
              <a:extLst>
                <a:ext uri="{FF2B5EF4-FFF2-40B4-BE49-F238E27FC236}">
                  <a16:creationId xmlns:a16="http://schemas.microsoft.com/office/drawing/2014/main" id="{F14B24B2-021D-4C50-AD97-5511220709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657636">
              <a:off x="10638441" y="4336327"/>
              <a:ext cx="255511" cy="445505"/>
            </a:xfrm>
            <a:prstGeom prst="rect">
              <a:avLst/>
            </a:prstGeom>
          </p:spPr>
        </p:pic>
        <p:sp>
          <p:nvSpPr>
            <p:cNvPr id="44" name="正方形/長方形 43">
              <a:extLst>
                <a:ext uri="{FF2B5EF4-FFF2-40B4-BE49-F238E27FC236}">
                  <a16:creationId xmlns:a16="http://schemas.microsoft.com/office/drawing/2014/main" id="{DFB69485-BB3A-41D3-AE0C-C200C4898EB4}"/>
                </a:ext>
              </a:extLst>
            </p:cNvPr>
            <p:cNvSpPr/>
            <p:nvPr/>
          </p:nvSpPr>
          <p:spPr>
            <a:xfrm>
              <a:off x="10906504" y="5557697"/>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送信ノード</a:t>
              </a:r>
              <a:endParaRPr kumimoji="1" lang="ja-JP" altLang="en-US">
                <a:solidFill>
                  <a:schemeClr val="tx1"/>
                </a:solidFill>
                <a:latin typeface="MSPゴシック"/>
              </a:endParaRPr>
            </a:p>
          </p:txBody>
        </p:sp>
        <p:sp>
          <p:nvSpPr>
            <p:cNvPr id="45" name="正方形/長方形 44">
              <a:extLst>
                <a:ext uri="{FF2B5EF4-FFF2-40B4-BE49-F238E27FC236}">
                  <a16:creationId xmlns:a16="http://schemas.microsoft.com/office/drawing/2014/main" id="{3A43E0E1-7CC6-4CC3-A277-CD1E582458D1}"/>
                </a:ext>
              </a:extLst>
            </p:cNvPr>
            <p:cNvSpPr/>
            <p:nvPr/>
          </p:nvSpPr>
          <p:spPr>
            <a:xfrm>
              <a:off x="6826414" y="980190"/>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宛先ノード</a:t>
              </a:r>
              <a:endParaRPr kumimoji="1" lang="ja-JP" altLang="en-US">
                <a:solidFill>
                  <a:schemeClr val="tx1"/>
                </a:solidFill>
                <a:latin typeface="MSPゴシック"/>
              </a:endParaRPr>
            </a:p>
          </p:txBody>
        </p:sp>
        <p:pic>
          <p:nvPicPr>
            <p:cNvPr id="47" name="図 46" descr="挿絵 が含まれている画像&#10;&#10;自動的に生成された説明">
              <a:extLst>
                <a:ext uri="{FF2B5EF4-FFF2-40B4-BE49-F238E27FC236}">
                  <a16:creationId xmlns:a16="http://schemas.microsoft.com/office/drawing/2014/main" id="{A4E684D3-4B0A-4CB3-8D08-11320E11C2A0}"/>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a:off x="6584805" y="3047662"/>
              <a:ext cx="255511" cy="445505"/>
            </a:xfrm>
            <a:prstGeom prst="rect">
              <a:avLst/>
            </a:prstGeom>
            <a:effectLst>
              <a:softEdge rad="12700"/>
            </a:effectLst>
          </p:spPr>
        </p:pic>
        <p:pic>
          <p:nvPicPr>
            <p:cNvPr id="49" name="図 48" descr="マグカップ, オレンジ が含まれている画像&#10;&#10;自動的に生成された説明">
              <a:extLst>
                <a:ext uri="{FF2B5EF4-FFF2-40B4-BE49-F238E27FC236}">
                  <a16:creationId xmlns:a16="http://schemas.microsoft.com/office/drawing/2014/main" id="{108CA171-B74B-4ED9-BA80-1F51F59FAE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4516" y="5229792"/>
              <a:ext cx="372701" cy="500269"/>
            </a:xfrm>
            <a:prstGeom prst="rect">
              <a:avLst/>
            </a:prstGeom>
          </p:spPr>
        </p:pic>
        <p:pic>
          <p:nvPicPr>
            <p:cNvPr id="50" name="図 49" descr="マグカップ, オレンジ が含まれている画像&#10;&#10;自動的に生成された説明">
              <a:extLst>
                <a:ext uri="{FF2B5EF4-FFF2-40B4-BE49-F238E27FC236}">
                  <a16:creationId xmlns:a16="http://schemas.microsoft.com/office/drawing/2014/main" id="{1CF48F52-0123-4F54-84B5-564800CCC7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108" y="1285680"/>
              <a:ext cx="373465" cy="501295"/>
            </a:xfrm>
            <a:prstGeom prst="rect">
              <a:avLst/>
            </a:prstGeom>
          </p:spPr>
        </p:pic>
        <p:pic>
          <p:nvPicPr>
            <p:cNvPr id="51" name="図 50" descr="挿絵 が含まれている画像&#10;&#10;自動的に生成された説明">
              <a:extLst>
                <a:ext uri="{FF2B5EF4-FFF2-40B4-BE49-F238E27FC236}">
                  <a16:creationId xmlns:a16="http://schemas.microsoft.com/office/drawing/2014/main" id="{8425A287-34B8-4926-88EA-E5D41949CED5}"/>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6200000">
              <a:off x="9580471" y="4295657"/>
              <a:ext cx="255511" cy="445505"/>
            </a:xfrm>
            <a:prstGeom prst="rect">
              <a:avLst/>
            </a:prstGeom>
            <a:effectLst>
              <a:softEdge rad="12700"/>
            </a:effectLst>
          </p:spPr>
        </p:pic>
        <p:pic>
          <p:nvPicPr>
            <p:cNvPr id="53" name="図 52" descr="挿絵 が含まれている画像&#10;&#10;自動的に生成された説明">
              <a:extLst>
                <a:ext uri="{FF2B5EF4-FFF2-40B4-BE49-F238E27FC236}">
                  <a16:creationId xmlns:a16="http://schemas.microsoft.com/office/drawing/2014/main" id="{A4D1D02F-F1C8-4F65-8B3F-E82D99CA3C40}"/>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a:off x="10583263" y="3332489"/>
              <a:ext cx="255511" cy="445505"/>
            </a:xfrm>
            <a:prstGeom prst="rect">
              <a:avLst/>
            </a:prstGeom>
            <a:effectLst>
              <a:softEdge rad="12700"/>
            </a:effectLst>
          </p:spPr>
        </p:pic>
        <p:pic>
          <p:nvPicPr>
            <p:cNvPr id="59" name="図 58" descr="挿絵 が含まれている画像&#10;&#10;自動的に生成された説明">
              <a:extLst>
                <a:ext uri="{FF2B5EF4-FFF2-40B4-BE49-F238E27FC236}">
                  <a16:creationId xmlns:a16="http://schemas.microsoft.com/office/drawing/2014/main" id="{140F5165-332E-4A66-B12D-59BE064D28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657636">
              <a:off x="6808777" y="4242922"/>
              <a:ext cx="255511" cy="445505"/>
            </a:xfrm>
            <a:prstGeom prst="rect">
              <a:avLst/>
            </a:prstGeom>
          </p:spPr>
        </p:pic>
        <p:sp>
          <p:nvSpPr>
            <p:cNvPr id="60" name="正方形/長方形 59">
              <a:extLst>
                <a:ext uri="{FF2B5EF4-FFF2-40B4-BE49-F238E27FC236}">
                  <a16:creationId xmlns:a16="http://schemas.microsoft.com/office/drawing/2014/main" id="{5268733F-D5CC-4852-A28F-8F18D601DA1F}"/>
                </a:ext>
              </a:extLst>
            </p:cNvPr>
            <p:cNvSpPr/>
            <p:nvPr/>
          </p:nvSpPr>
          <p:spPr>
            <a:xfrm>
              <a:off x="10356143" y="3772118"/>
              <a:ext cx="1219200" cy="1158228"/>
            </a:xfrm>
            <a:prstGeom prst="rect">
              <a:avLst/>
            </a:prstGeom>
            <a:solidFill>
              <a:srgbClr val="FF0000">
                <a:alpha val="20000"/>
              </a:srgbClr>
            </a:solid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72C1DE96-3951-42AF-A5C4-32984ECD6D4A}"/>
                </a:ext>
              </a:extLst>
            </p:cNvPr>
            <p:cNvSpPr/>
            <p:nvPr/>
          </p:nvSpPr>
          <p:spPr>
            <a:xfrm rot="16200000">
              <a:off x="10407448" y="4955459"/>
              <a:ext cx="673509" cy="13273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113C2531-B4DA-4E47-8F84-CA1F67E8459C}"/>
                </a:ext>
              </a:extLst>
            </p:cNvPr>
            <p:cNvSpPr/>
            <p:nvPr/>
          </p:nvSpPr>
          <p:spPr>
            <a:xfrm rot="11820892">
              <a:off x="9556278" y="4178361"/>
              <a:ext cx="970345" cy="12238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62DA4806-A5E6-402A-AB03-359B3A8878CC}"/>
                </a:ext>
              </a:extLst>
            </p:cNvPr>
            <p:cNvSpPr/>
            <p:nvPr/>
          </p:nvSpPr>
          <p:spPr>
            <a:xfrm rot="10136460">
              <a:off x="7119998" y="4242888"/>
              <a:ext cx="1796525" cy="118580"/>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descr="挿絵 が含まれている画像&#10;&#10;自動的に生成された説明">
              <a:extLst>
                <a:ext uri="{FF2B5EF4-FFF2-40B4-BE49-F238E27FC236}">
                  <a16:creationId xmlns:a16="http://schemas.microsoft.com/office/drawing/2014/main" id="{24A455F5-D19A-414C-A11E-97B3BD524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9089860" y="3918456"/>
              <a:ext cx="255511" cy="445505"/>
            </a:xfrm>
            <a:prstGeom prst="rect">
              <a:avLst/>
            </a:prstGeom>
          </p:spPr>
        </p:pic>
        <p:sp>
          <p:nvSpPr>
            <p:cNvPr id="66" name="正方形/長方形 65">
              <a:extLst>
                <a:ext uri="{FF2B5EF4-FFF2-40B4-BE49-F238E27FC236}">
                  <a16:creationId xmlns:a16="http://schemas.microsoft.com/office/drawing/2014/main" id="{4D70EBBC-A0A1-4E4B-BDAF-7F4D29CE19E1}"/>
                </a:ext>
              </a:extLst>
            </p:cNvPr>
            <p:cNvSpPr/>
            <p:nvPr/>
          </p:nvSpPr>
          <p:spPr>
            <a:xfrm>
              <a:off x="6320001" y="3786867"/>
              <a:ext cx="1219200" cy="1091380"/>
            </a:xfrm>
            <a:prstGeom prst="rect">
              <a:avLst/>
            </a:prstGeom>
            <a:solidFill>
              <a:srgbClr val="FF0000">
                <a:alpha val="20000"/>
              </a:srgbClr>
            </a:solid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99549DDF-E662-4EFB-B632-FD546E398D6F}"/>
                </a:ext>
              </a:extLst>
            </p:cNvPr>
            <p:cNvSpPr/>
            <p:nvPr/>
          </p:nvSpPr>
          <p:spPr>
            <a:xfrm rot="16719446">
              <a:off x="6482760" y="3613980"/>
              <a:ext cx="1222429" cy="136401"/>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矢印: 右 67">
              <a:extLst>
                <a:ext uri="{FF2B5EF4-FFF2-40B4-BE49-F238E27FC236}">
                  <a16:creationId xmlns:a16="http://schemas.microsoft.com/office/drawing/2014/main" id="{2B80C6E9-E94C-4051-BD8D-A987DABB8EA9}"/>
                </a:ext>
              </a:extLst>
            </p:cNvPr>
            <p:cNvSpPr/>
            <p:nvPr/>
          </p:nvSpPr>
          <p:spPr>
            <a:xfrm rot="14626756">
              <a:off x="6612345" y="2106852"/>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9D71B5B3-57EA-4CEA-9B82-728BC8666880}"/>
                </a:ext>
              </a:extLst>
            </p:cNvPr>
            <p:cNvSpPr/>
            <p:nvPr/>
          </p:nvSpPr>
          <p:spPr>
            <a:xfrm>
              <a:off x="9257887" y="1424573"/>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07D73F2-7ABE-4D84-88A6-264AF9FED23B}"/>
                </a:ext>
              </a:extLst>
            </p:cNvPr>
            <p:cNvSpPr txBox="1"/>
            <p:nvPr/>
          </p:nvSpPr>
          <p:spPr>
            <a:xfrm>
              <a:off x="9958632" y="1071966"/>
              <a:ext cx="2036723" cy="783163"/>
            </a:xfrm>
            <a:prstGeom prst="rect">
              <a:avLst/>
            </a:prstGeom>
            <a:noFill/>
          </p:spPr>
          <p:txBody>
            <a:bodyPr wrap="square" rtlCol="0">
              <a:spAutoFit/>
            </a:bodyPr>
            <a:lstStyle/>
            <a:p>
              <a:pPr>
                <a:lnSpc>
                  <a:spcPct val="150000"/>
                </a:lnSpc>
              </a:pPr>
              <a:r>
                <a:rPr lang="en-US" altLang="ja-JP" sz="1600">
                  <a:solidFill>
                    <a:srgbClr val="FF0000"/>
                  </a:solidFill>
                </a:rPr>
                <a:t>Shadowing</a:t>
              </a:r>
              <a:r>
                <a:rPr lang="ja-JP" altLang="en-US" sz="1600"/>
                <a:t>の影響を受けにくいルート</a:t>
              </a:r>
              <a:endParaRPr lang="en-US" altLang="ja-JP" sz="1600"/>
            </a:p>
          </p:txBody>
        </p:sp>
        <p:pic>
          <p:nvPicPr>
            <p:cNvPr id="72" name="図 71" descr="挿絵 が含まれている画像&#10;&#10;自動的に生成された説明">
              <a:extLst>
                <a:ext uri="{FF2B5EF4-FFF2-40B4-BE49-F238E27FC236}">
                  <a16:creationId xmlns:a16="http://schemas.microsoft.com/office/drawing/2014/main" id="{7FD4E69E-E441-4F11-B364-124157996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8044" y="2550975"/>
              <a:ext cx="255511" cy="445505"/>
            </a:xfrm>
            <a:prstGeom prst="rect">
              <a:avLst/>
            </a:prstGeom>
          </p:spPr>
        </p:pic>
      </p:grpSp>
    </p:spTree>
    <p:extLst>
      <p:ext uri="{BB962C8B-B14F-4D97-AF65-F5344CB8AC3E}">
        <p14:creationId xmlns:p14="http://schemas.microsoft.com/office/powerpoint/2010/main" val="32381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25" name="楕円 24">
            <a:extLst>
              <a:ext uri="{FF2B5EF4-FFF2-40B4-BE49-F238E27FC236}">
                <a16:creationId xmlns:a16="http://schemas.microsoft.com/office/drawing/2014/main" id="{4CA6381D-E6AB-4233-A5BB-716CEBE3A30F}"/>
              </a:ext>
            </a:extLst>
          </p:cNvPr>
          <p:cNvSpPr/>
          <p:nvPr/>
        </p:nvSpPr>
        <p:spPr>
          <a:xfrm>
            <a:off x="2376950" y="5284839"/>
            <a:ext cx="326922" cy="1093838"/>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7</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リンク品質の推定</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リンク品質</a:t>
            </a:r>
            <a:r>
              <a:rPr lang="en-US" altLang="ja-JP">
                <a:solidFill>
                  <a:schemeClr val="tx1"/>
                </a:solidFill>
                <a:latin typeface="MSPゴシック"/>
              </a:rPr>
              <a:t>(ETX)</a:t>
            </a:r>
            <a:r>
              <a:rPr lang="ja-JP" altLang="en-US">
                <a:solidFill>
                  <a:schemeClr val="tx1"/>
                </a:solidFill>
                <a:latin typeface="MSPゴシック"/>
              </a:rPr>
              <a:t>の推定</a:t>
            </a:r>
            <a:endParaRPr kumimoji="1" lang="ja-JP" altLang="en-US">
              <a:solidFill>
                <a:schemeClr val="tx1"/>
              </a:solidFill>
              <a:latin typeface="MSPゴシック"/>
            </a:endParaRP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C822606A-276C-4648-BFD7-D5381091ACE7}"/>
                  </a:ext>
                </a:extLst>
              </p:cNvPr>
              <p:cNvSpPr txBox="1"/>
              <p:nvPr/>
            </p:nvSpPr>
            <p:spPr>
              <a:xfrm>
                <a:off x="228037" y="1601576"/>
                <a:ext cx="6629559" cy="1198661"/>
              </a:xfrm>
              <a:prstGeom prst="rect">
                <a:avLst/>
              </a:prstGeom>
              <a:noFill/>
            </p:spPr>
            <p:txBody>
              <a:bodyPr wrap="square" rtlCol="0">
                <a:spAutoFit/>
              </a:bodyPr>
              <a:lstStyle/>
              <a:p>
                <a:pPr marL="285750" indent="-285750">
                  <a:lnSpc>
                    <a:spcPct val="150000"/>
                  </a:lnSpc>
                  <a:buFontTx/>
                  <a:buChar char="-"/>
                </a:pPr>
                <a:r>
                  <a:rPr lang="ja-JP" altLang="en-US" sz="1600"/>
                  <a:t>各ノードは隣接ノードから最初に</a:t>
                </a:r>
                <a:r>
                  <a:rPr lang="en-US" altLang="ja-JP" sz="1600"/>
                  <a:t>Hello</a:t>
                </a:r>
                <a:r>
                  <a:rPr lang="ja-JP" altLang="en-US" sz="1600"/>
                  <a:t>パケットを受信した時刻</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𝑡</m:t>
                        </m:r>
                      </m:e>
                      <m:sub>
                        <m:r>
                          <a:rPr lang="en-US" altLang="ja-JP" sz="1600" b="0" i="1" smtClean="0">
                            <a:latin typeface="Cambria Math" panose="02040503050406030204" pitchFamily="18" charset="0"/>
                          </a:rPr>
                          <m:t>0</m:t>
                        </m:r>
                      </m:sub>
                    </m:sSub>
                  </m:oMath>
                </a14:m>
                <a:r>
                  <a:rPr lang="ja-JP" altLang="en-US" sz="1600"/>
                  <a:t>を記録</a:t>
                </a:r>
                <a:endParaRPr lang="en-US" altLang="ja-JP" sz="1600"/>
              </a:p>
              <a:p>
                <a:pPr>
                  <a:lnSpc>
                    <a:spcPct val="150000"/>
                  </a:lnSpc>
                </a:pPr>
                <a:r>
                  <a:rPr lang="en-US" altLang="ja-JP" sz="1600"/>
                  <a:t>-   </a:t>
                </a:r>
                <a:r>
                  <a:rPr lang="ja-JP" altLang="en-US" sz="1600"/>
                  <a:t>送信ノードは時刻 </a:t>
                </a:r>
                <a:r>
                  <a:rPr lang="en-US" altLang="ja-JP" i="1"/>
                  <a:t>t </a:t>
                </a:r>
                <a:r>
                  <a:rPr lang="ja-JP" altLang="en-US" sz="1600"/>
                  <a:t>における各隣接ノードの</a:t>
                </a:r>
                <a:r>
                  <a:rPr lang="ja-JP" altLang="en-US" sz="1600">
                    <a:solidFill>
                      <a:srgbClr val="C00000"/>
                    </a:solidFill>
                  </a:rPr>
                  <a:t>予想伝送確率 </a:t>
                </a:r>
                <a14:m>
                  <m:oMath xmlns:m="http://schemas.openxmlformats.org/officeDocument/2006/math">
                    <m:r>
                      <a:rPr lang="en-US" altLang="ja-JP" b="0" i="1" smtClean="0">
                        <a:solidFill>
                          <a:srgbClr val="C00000"/>
                        </a:solidFill>
                        <a:latin typeface="Cambria Math" panose="02040503050406030204" pitchFamily="18" charset="0"/>
                      </a:rPr>
                      <m:t>𝑟</m:t>
                    </m:r>
                    <m:r>
                      <a:rPr lang="en-US" altLang="ja-JP" b="0" i="1" smtClean="0">
                        <a:solidFill>
                          <a:srgbClr val="C00000"/>
                        </a:solidFill>
                        <a:latin typeface="Cambria Math" panose="02040503050406030204" pitchFamily="18" charset="0"/>
                      </a:rPr>
                      <m:t>(</m:t>
                    </m:r>
                    <m:r>
                      <a:rPr lang="en-US" altLang="ja-JP" b="0" i="1" smtClean="0">
                        <a:solidFill>
                          <a:srgbClr val="C00000"/>
                        </a:solidFill>
                        <a:latin typeface="Cambria Math" panose="02040503050406030204" pitchFamily="18" charset="0"/>
                      </a:rPr>
                      <m:t>𝑡</m:t>
                    </m:r>
                    <m:r>
                      <a:rPr lang="en-US" altLang="ja-JP" b="0" i="1" smtClean="0">
                        <a:solidFill>
                          <a:srgbClr val="C00000"/>
                        </a:solidFill>
                        <a:latin typeface="Cambria Math" panose="02040503050406030204" pitchFamily="18" charset="0"/>
                      </a:rPr>
                      <m:t>)</m:t>
                    </m:r>
                  </m:oMath>
                </a14:m>
                <a:r>
                  <a:rPr lang="en-US" altLang="ja-JP">
                    <a:solidFill>
                      <a:srgbClr val="C00000"/>
                    </a:solidFill>
                  </a:rPr>
                  <a:t> </a:t>
                </a:r>
                <a:r>
                  <a:rPr lang="ja-JP" altLang="en-US" sz="1600"/>
                  <a:t>を以下の式で算出する　</a:t>
                </a:r>
                <a:endParaRPr lang="en-US" altLang="ja-JP" sz="1600"/>
              </a:p>
            </p:txBody>
          </p:sp>
        </mc:Choice>
        <mc:Fallback>
          <p:sp>
            <p:nvSpPr>
              <p:cNvPr id="10" name="テキスト ボックス 9">
                <a:extLst>
                  <a:ext uri="{FF2B5EF4-FFF2-40B4-BE49-F238E27FC236}">
                    <a16:creationId xmlns:a16="http://schemas.microsoft.com/office/drawing/2014/main" id="{C822606A-276C-4648-BFD7-D5381091ACE7}"/>
                  </a:ext>
                </a:extLst>
              </p:cNvPr>
              <p:cNvSpPr txBox="1">
                <a:spLocks noRot="1" noChangeAspect="1" noMove="1" noResize="1" noEditPoints="1" noAdjustHandles="1" noChangeArrowheads="1" noChangeShapeType="1" noTextEdit="1"/>
              </p:cNvSpPr>
              <p:nvPr/>
            </p:nvSpPr>
            <p:spPr>
              <a:xfrm>
                <a:off x="228037" y="1601576"/>
                <a:ext cx="6629559" cy="1198661"/>
              </a:xfrm>
              <a:prstGeom prst="rect">
                <a:avLst/>
              </a:prstGeom>
              <a:blipFill>
                <a:blip r:embed="rId3"/>
                <a:stretch>
                  <a:fillRect l="-460" b="-56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67B95715-8B07-48C3-8781-2FB6E8A405F1}"/>
                  </a:ext>
                </a:extLst>
              </p:cNvPr>
              <p:cNvSpPr/>
              <p:nvPr/>
            </p:nvSpPr>
            <p:spPr>
              <a:xfrm>
                <a:off x="145202" y="4320673"/>
                <a:ext cx="6952421" cy="886205"/>
              </a:xfrm>
              <a:prstGeom prst="rect">
                <a:avLst/>
              </a:prstGeom>
            </p:spPr>
            <p:txBody>
              <a:bodyPr wrap="square">
                <a:spAutoFit/>
              </a:bodyPr>
              <a:lstStyle/>
              <a:p>
                <a14:m>
                  <m:oMath xmlns:m="http://schemas.openxmlformats.org/officeDocument/2006/math">
                    <m:r>
                      <a:rPr lang="en-US" altLang="ja-JP" b="0" i="1" smtClean="0">
                        <a:latin typeface="Cambria Math" panose="02040503050406030204" pitchFamily="18" charset="0"/>
                      </a:rPr>
                      <m:t>𝑐𝑜𝑢𝑛𝑡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e>
                    </m:d>
                  </m:oMath>
                </a14:m>
                <a:r>
                  <a:rPr lang="en-US" altLang="ja-JP"/>
                  <a:t> : </a:t>
                </a:r>
                <a14:m>
                  <m:oMath xmlns:m="http://schemas.openxmlformats.org/officeDocument/2006/math">
                    <m:r>
                      <a:rPr lang="en-US" altLang="ja-JP" b="0" i="1" smtClean="0">
                        <a:latin typeface="Cambria Math" panose="02040503050406030204" pitchFamily="18" charset="0"/>
                      </a:rPr>
                      <m:t>𝑡</m:t>
                    </m:r>
                  </m:oMath>
                </a14:m>
                <a:r>
                  <a:rPr lang="en-US" altLang="ja-JP"/>
                  <a:t> </a:t>
                </a:r>
                <a:r>
                  <a:rPr lang="ja-JP" altLang="en-US"/>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oMath>
                </a14:m>
                <a:r>
                  <a:rPr lang="ja-JP" altLang="en-US"/>
                  <a:t>の間に取得した</a:t>
                </a:r>
                <a:r>
                  <a:rPr lang="en-US" altLang="ja-JP"/>
                  <a:t>Hello</a:t>
                </a:r>
                <a:r>
                  <a:rPr lang="ja-JP" altLang="en-US"/>
                  <a:t>パケットの数</a:t>
                </a:r>
                <a:endParaRPr lang="en-US" altLang="ja-JP"/>
              </a:p>
              <a:p>
                <a14:m>
                  <m:oMath xmlns:m="http://schemas.openxmlformats.org/officeDocument/2006/math">
                    <m:r>
                      <m:rPr>
                        <m:sty m:val="p"/>
                      </m:rPr>
                      <a:rPr lang="en-US" altLang="ja-JP" sz="1600" b="0" i="0" smtClean="0">
                        <a:latin typeface="Cambria Math" panose="02040503050406030204" pitchFamily="18" charset="0"/>
                      </a:rPr>
                      <m:t>w</m:t>
                    </m:r>
                  </m:oMath>
                </a14:m>
                <a:r>
                  <a:rPr lang="en-US" altLang="ja-JP" sz="1600"/>
                  <a:t> :</a:t>
                </a:r>
                <a:r>
                  <a:rPr lang="ja-JP" altLang="en-US" sz="1600"/>
                  <a:t> ウィンドウサイズ</a:t>
                </a:r>
                <a:r>
                  <a:rPr lang="en-US" altLang="ja-JP" sz="1600"/>
                  <a:t>(</a:t>
                </a:r>
                <a:r>
                  <a:rPr lang="ja-JP" altLang="en-US" sz="1600"/>
                  <a:t>現在時刻 </a:t>
                </a:r>
                <a14:m>
                  <m:oMath xmlns:m="http://schemas.openxmlformats.org/officeDocument/2006/math">
                    <m:r>
                      <a:rPr lang="en-US" altLang="ja-JP" sz="1600" i="1">
                        <a:latin typeface="Cambria Math" panose="02040503050406030204" pitchFamily="18" charset="0"/>
                      </a:rPr>
                      <m:t>𝑡</m:t>
                    </m:r>
                  </m:oMath>
                </a14:m>
                <a:r>
                  <a:rPr lang="ja-JP" altLang="en-US" sz="1600"/>
                  <a:t> より以前に取得した</a:t>
                </a:r>
                <a:r>
                  <a:rPr lang="en-US" altLang="ja-JP" sz="1600"/>
                  <a:t>Hello</a:t>
                </a:r>
                <a:r>
                  <a:rPr lang="ja-JP" altLang="en-US" sz="1600"/>
                  <a:t>パケットの有効期間</a:t>
                </a:r>
                <a:r>
                  <a:rPr lang="en-US" altLang="ja-JP" sz="1600"/>
                  <a:t>)</a:t>
                </a:r>
              </a:p>
              <a:p>
                <a14:m>
                  <m:oMath xmlns:m="http://schemas.openxmlformats.org/officeDocument/2006/math">
                    <m:r>
                      <a:rPr lang="en-US" altLang="ja-JP" sz="1600" b="0" i="1" smtClean="0">
                        <a:latin typeface="Cambria Math" panose="02040503050406030204" pitchFamily="18" charset="0"/>
                      </a:rPr>
                      <m:t> </m:t>
                    </m:r>
                    <m:r>
                      <m:rPr>
                        <m:sty m:val="p"/>
                      </m:rPr>
                      <a:rPr lang="en-US" altLang="ja-JP" sz="1600" i="1">
                        <a:latin typeface="Cambria Math" panose="02040503050406030204" pitchFamily="18" charset="0"/>
                      </a:rPr>
                      <m:t>τ</m:t>
                    </m:r>
                  </m:oMath>
                </a14:m>
                <a:r>
                  <a:rPr lang="en-US" altLang="ja-JP" sz="1600"/>
                  <a:t> :  Hello</a:t>
                </a:r>
                <a:r>
                  <a:rPr lang="ja-JP" altLang="en-US" sz="1600"/>
                  <a:t>パケットの送信間隔</a:t>
                </a:r>
                <a:endParaRPr lang="en-US" altLang="ja-JP" sz="1600"/>
              </a:p>
            </p:txBody>
          </p:sp>
        </mc:Choice>
        <mc:Fallback>
          <p:sp>
            <p:nvSpPr>
              <p:cNvPr id="13" name="正方形/長方形 12">
                <a:extLst>
                  <a:ext uri="{FF2B5EF4-FFF2-40B4-BE49-F238E27FC236}">
                    <a16:creationId xmlns:a16="http://schemas.microsoft.com/office/drawing/2014/main" id="{67B95715-8B07-48C3-8781-2FB6E8A405F1}"/>
                  </a:ext>
                </a:extLst>
              </p:cNvPr>
              <p:cNvSpPr>
                <a:spLocks noRot="1" noChangeAspect="1" noMove="1" noResize="1" noEditPoints="1" noAdjustHandles="1" noChangeArrowheads="1" noChangeShapeType="1" noTextEdit="1"/>
              </p:cNvSpPr>
              <p:nvPr/>
            </p:nvSpPr>
            <p:spPr>
              <a:xfrm>
                <a:off x="145202" y="4320673"/>
                <a:ext cx="6952421" cy="886205"/>
              </a:xfrm>
              <a:prstGeom prst="rect">
                <a:avLst/>
              </a:prstGeom>
              <a:blipFill>
                <a:blip r:embed="rId4"/>
                <a:stretch>
                  <a:fillRect t="-5517" b="-6207"/>
                </a:stretch>
              </a:blipFill>
            </p:spPr>
            <p:txBody>
              <a:bodyPr/>
              <a:lstStyle/>
              <a:p>
                <a:r>
                  <a:rPr lang="en-US">
                    <a:noFill/>
                  </a:rPr>
                  <a:t> </a:t>
                </a:r>
              </a:p>
            </p:txBody>
          </p:sp>
        </mc:Fallback>
      </mc:AlternateContent>
      <p:sp>
        <p:nvSpPr>
          <p:cNvPr id="15" name="楕円 14">
            <a:extLst>
              <a:ext uri="{FF2B5EF4-FFF2-40B4-BE49-F238E27FC236}">
                <a16:creationId xmlns:a16="http://schemas.microsoft.com/office/drawing/2014/main" id="{0A5BF781-ED3B-45D0-A493-955F0ECB7560}"/>
              </a:ext>
            </a:extLst>
          </p:cNvPr>
          <p:cNvSpPr/>
          <p:nvPr/>
        </p:nvSpPr>
        <p:spPr>
          <a:xfrm>
            <a:off x="364392" y="5476213"/>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a:t>S</a:t>
            </a:r>
            <a:endParaRPr lang="ja-JP" altLang="en-US" sz="1100" i="1"/>
          </a:p>
        </p:txBody>
      </p:sp>
      <p:sp>
        <p:nvSpPr>
          <p:cNvPr id="16" name="楕円 15">
            <a:extLst>
              <a:ext uri="{FF2B5EF4-FFF2-40B4-BE49-F238E27FC236}">
                <a16:creationId xmlns:a16="http://schemas.microsoft.com/office/drawing/2014/main" id="{8B3AE86E-11BD-4363-96C0-D6CB544817EA}"/>
              </a:ext>
            </a:extLst>
          </p:cNvPr>
          <p:cNvSpPr/>
          <p:nvPr/>
        </p:nvSpPr>
        <p:spPr>
          <a:xfrm>
            <a:off x="3102455" y="5277786"/>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a:t>X</a:t>
            </a:r>
            <a:endParaRPr kumimoji="1" lang="ja-JP" altLang="en-US" sz="1400"/>
          </a:p>
        </p:txBody>
      </p:sp>
      <p:sp>
        <p:nvSpPr>
          <p:cNvPr id="18" name="楕円 17">
            <a:extLst>
              <a:ext uri="{FF2B5EF4-FFF2-40B4-BE49-F238E27FC236}">
                <a16:creationId xmlns:a16="http://schemas.microsoft.com/office/drawing/2014/main" id="{CE0175A2-09BB-4472-A9C6-0B9C9459F59A}"/>
              </a:ext>
            </a:extLst>
          </p:cNvPr>
          <p:cNvSpPr/>
          <p:nvPr/>
        </p:nvSpPr>
        <p:spPr>
          <a:xfrm>
            <a:off x="3047948" y="5836171"/>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a:t>Y</a:t>
            </a:r>
            <a:endParaRPr kumimoji="1" lang="ja-JP" altLang="en-US" sz="1400"/>
          </a:p>
        </p:txBody>
      </p:sp>
      <p:cxnSp>
        <p:nvCxnSpPr>
          <p:cNvPr id="22" name="コネクタ: 曲線 21">
            <a:extLst>
              <a:ext uri="{FF2B5EF4-FFF2-40B4-BE49-F238E27FC236}">
                <a16:creationId xmlns:a16="http://schemas.microsoft.com/office/drawing/2014/main" id="{26A108F8-CFF3-457A-9F19-D7A42E1C730F}"/>
              </a:ext>
            </a:extLst>
          </p:cNvPr>
          <p:cNvCxnSpPr>
            <a:cxnSpLocks/>
          </p:cNvCxnSpPr>
          <p:nvPr/>
        </p:nvCxnSpPr>
        <p:spPr>
          <a:xfrm flipV="1">
            <a:off x="1125794" y="5493774"/>
            <a:ext cx="1909916" cy="211393"/>
          </a:xfrm>
          <a:prstGeom prst="curvedConnector3">
            <a:avLst/>
          </a:prstGeom>
          <a:ln w="31750">
            <a:tailEnd type="triangle"/>
          </a:ln>
        </p:spPr>
        <p:style>
          <a:lnRef idx="3">
            <a:schemeClr val="accent4"/>
          </a:lnRef>
          <a:fillRef idx="0">
            <a:schemeClr val="accent4"/>
          </a:fillRef>
          <a:effectRef idx="2">
            <a:schemeClr val="accent4"/>
          </a:effectRef>
          <a:fontRef idx="minor">
            <a:schemeClr val="tx1"/>
          </a:fontRef>
        </p:style>
      </p:cxnSp>
      <p:cxnSp>
        <p:nvCxnSpPr>
          <p:cNvPr id="23" name="コネクタ: 曲線 22">
            <a:extLst>
              <a:ext uri="{FF2B5EF4-FFF2-40B4-BE49-F238E27FC236}">
                <a16:creationId xmlns:a16="http://schemas.microsoft.com/office/drawing/2014/main" id="{6D02DD00-825C-454D-980B-7B6201C67387}"/>
              </a:ext>
            </a:extLst>
          </p:cNvPr>
          <p:cNvCxnSpPr>
            <a:cxnSpLocks/>
          </p:cNvCxnSpPr>
          <p:nvPr/>
        </p:nvCxnSpPr>
        <p:spPr>
          <a:xfrm>
            <a:off x="1069259" y="5813322"/>
            <a:ext cx="1966451" cy="235974"/>
          </a:xfrm>
          <a:prstGeom prst="curvedConnector3">
            <a:avLst/>
          </a:prstGeom>
          <a:ln w="31750">
            <a:tailEnd type="triangle"/>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mc:Choice xmlns:a14="http://schemas.microsoft.com/office/drawing/2010/main" Requires="a14">
          <p:sp>
            <p:nvSpPr>
              <p:cNvPr id="28" name="正方形/長方形 27">
                <a:extLst>
                  <a:ext uri="{FF2B5EF4-FFF2-40B4-BE49-F238E27FC236}">
                    <a16:creationId xmlns:a16="http://schemas.microsoft.com/office/drawing/2014/main" id="{D272C6E8-B3EB-4004-91F8-10D9376F6A9F}"/>
                  </a:ext>
                </a:extLst>
              </p:cNvPr>
              <p:cNvSpPr/>
              <p:nvPr/>
            </p:nvSpPr>
            <p:spPr>
              <a:xfrm>
                <a:off x="2215358" y="5561479"/>
                <a:ext cx="702821" cy="400110"/>
              </a:xfrm>
              <a:prstGeom prst="rect">
                <a:avLst/>
              </a:prstGeom>
            </p:spPr>
            <p:txBody>
              <a:bodyPr wrap="square">
                <a:spAutoFit/>
              </a:bodyPr>
              <a:lstStyle/>
              <a:p>
                <a14:m>
                  <m:oMath xmlns:m="http://schemas.openxmlformats.org/officeDocument/2006/math">
                    <m:r>
                      <a:rPr lang="en-US" altLang="ja-JP" sz="2000" b="0" i="1" smtClean="0">
                        <a:latin typeface="Cambria Math" panose="02040503050406030204" pitchFamily="18" charset="0"/>
                      </a:rPr>
                      <m:t>𝑟</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𝑡</m:t>
                        </m:r>
                      </m:e>
                    </m:d>
                  </m:oMath>
                </a14:m>
                <a:r>
                  <a:rPr lang="en-US" altLang="ja-JP" sz="2000"/>
                  <a:t> </a:t>
                </a:r>
                <a:endParaRPr lang="ja-JP" altLang="en-US" sz="2000"/>
              </a:p>
            </p:txBody>
          </p:sp>
        </mc:Choice>
        <mc:Fallback>
          <p:sp>
            <p:nvSpPr>
              <p:cNvPr id="28" name="正方形/長方形 27">
                <a:extLst>
                  <a:ext uri="{FF2B5EF4-FFF2-40B4-BE49-F238E27FC236}">
                    <a16:creationId xmlns:a16="http://schemas.microsoft.com/office/drawing/2014/main" id="{D272C6E8-B3EB-4004-91F8-10D9376F6A9F}"/>
                  </a:ext>
                </a:extLst>
              </p:cNvPr>
              <p:cNvSpPr>
                <a:spLocks noRot="1" noChangeAspect="1" noMove="1" noResize="1" noEditPoints="1" noAdjustHandles="1" noChangeArrowheads="1" noChangeShapeType="1" noTextEdit="1"/>
              </p:cNvSpPr>
              <p:nvPr/>
            </p:nvSpPr>
            <p:spPr>
              <a:xfrm>
                <a:off x="2215358" y="5561479"/>
                <a:ext cx="702821"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正方形/長方形 29">
                <a:extLst>
                  <a:ext uri="{FF2B5EF4-FFF2-40B4-BE49-F238E27FC236}">
                    <a16:creationId xmlns:a16="http://schemas.microsoft.com/office/drawing/2014/main" id="{1C2BCEEA-8D71-45EF-A53A-70FDE4B415C7}"/>
                  </a:ext>
                </a:extLst>
              </p:cNvPr>
              <p:cNvSpPr/>
              <p:nvPr/>
            </p:nvSpPr>
            <p:spPr>
              <a:xfrm>
                <a:off x="1678661" y="5230448"/>
                <a:ext cx="782715" cy="338554"/>
              </a:xfrm>
              <a:prstGeom prst="rect">
                <a:avLst/>
              </a:prstGeom>
            </p:spPr>
            <p:txBody>
              <a:bodyPr wrap="square">
                <a:spAutoFit/>
              </a:bodyPr>
              <a:lstStyle/>
              <a:p>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𝑟</m:t>
                        </m:r>
                      </m:e>
                      <m:sub>
                        <m:r>
                          <a:rPr lang="en-US" altLang="ja-JP" sz="1600" b="0" i="1" smtClean="0">
                            <a:latin typeface="Cambria Math" panose="02040503050406030204" pitchFamily="18" charset="0"/>
                          </a:rPr>
                          <m:t>1</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oMath>
                </a14:m>
                <a:r>
                  <a:rPr lang="en-US" altLang="ja-JP" sz="1600"/>
                  <a:t> </a:t>
                </a:r>
                <a:endParaRPr lang="ja-JP" altLang="en-US" sz="2800"/>
              </a:p>
            </p:txBody>
          </p:sp>
        </mc:Choice>
        <mc:Fallback>
          <p:sp>
            <p:nvSpPr>
              <p:cNvPr id="30" name="正方形/長方形 29">
                <a:extLst>
                  <a:ext uri="{FF2B5EF4-FFF2-40B4-BE49-F238E27FC236}">
                    <a16:creationId xmlns:a16="http://schemas.microsoft.com/office/drawing/2014/main" id="{1C2BCEEA-8D71-45EF-A53A-70FDE4B415C7}"/>
                  </a:ext>
                </a:extLst>
              </p:cNvPr>
              <p:cNvSpPr>
                <a:spLocks noRot="1" noChangeAspect="1" noMove="1" noResize="1" noEditPoints="1" noAdjustHandles="1" noChangeArrowheads="1" noChangeShapeType="1" noTextEdit="1"/>
              </p:cNvSpPr>
              <p:nvPr/>
            </p:nvSpPr>
            <p:spPr>
              <a:xfrm>
                <a:off x="1678661" y="5230448"/>
                <a:ext cx="782715"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24E8E425-2A01-4BC0-8CAC-CAE3FD816F23}"/>
                  </a:ext>
                </a:extLst>
              </p:cNvPr>
              <p:cNvSpPr/>
              <p:nvPr/>
            </p:nvSpPr>
            <p:spPr>
              <a:xfrm>
                <a:off x="1607375" y="5921166"/>
                <a:ext cx="788677" cy="338554"/>
              </a:xfrm>
              <a:prstGeom prst="rect">
                <a:avLst/>
              </a:prstGeom>
            </p:spPr>
            <p:txBody>
              <a:bodyPr wrap="square">
                <a:spAutoFit/>
              </a:bodyPr>
              <a:lstStyle/>
              <a:p>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𝑟</m:t>
                        </m:r>
                      </m:e>
                      <m:sub>
                        <m:r>
                          <a:rPr lang="en-US" altLang="ja-JP" sz="1600" b="0" i="1" smtClean="0">
                            <a:latin typeface="Cambria Math" panose="02040503050406030204" pitchFamily="18" charset="0"/>
                          </a:rPr>
                          <m:t>2</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oMath>
                </a14:m>
                <a:r>
                  <a:rPr lang="en-US" altLang="ja-JP" sz="1600"/>
                  <a:t> </a:t>
                </a:r>
                <a:endParaRPr lang="ja-JP" altLang="en-US" sz="2800"/>
              </a:p>
            </p:txBody>
          </p:sp>
        </mc:Choice>
        <mc:Fallback>
          <p:sp>
            <p:nvSpPr>
              <p:cNvPr id="32" name="正方形/長方形 31">
                <a:extLst>
                  <a:ext uri="{FF2B5EF4-FFF2-40B4-BE49-F238E27FC236}">
                    <a16:creationId xmlns:a16="http://schemas.microsoft.com/office/drawing/2014/main" id="{24E8E425-2A01-4BC0-8CAC-CAE3FD816F23}"/>
                  </a:ext>
                </a:extLst>
              </p:cNvPr>
              <p:cNvSpPr>
                <a:spLocks noRot="1" noChangeAspect="1" noMove="1" noResize="1" noEditPoints="1" noAdjustHandles="1" noChangeArrowheads="1" noChangeShapeType="1" noTextEdit="1"/>
              </p:cNvSpPr>
              <p:nvPr/>
            </p:nvSpPr>
            <p:spPr>
              <a:xfrm>
                <a:off x="1607375" y="5921166"/>
                <a:ext cx="788677" cy="338554"/>
              </a:xfrm>
              <a:prstGeom prst="rect">
                <a:avLst/>
              </a:prstGeom>
              <a:blipFill>
                <a:blip r:embed="rId7"/>
                <a:stretch>
                  <a:fillRect/>
                </a:stretch>
              </a:blipFill>
            </p:spPr>
            <p:txBody>
              <a:bodyPr/>
              <a:lstStyle/>
              <a:p>
                <a:r>
                  <a:rPr lang="en-US">
                    <a:noFill/>
                  </a:rPr>
                  <a:t> </a:t>
                </a:r>
              </a:p>
            </p:txBody>
          </p:sp>
        </mc:Fallback>
      </mc:AlternateContent>
      <p:sp>
        <p:nvSpPr>
          <p:cNvPr id="62" name="正方形/長方形 61">
            <a:extLst>
              <a:ext uri="{FF2B5EF4-FFF2-40B4-BE49-F238E27FC236}">
                <a16:creationId xmlns:a16="http://schemas.microsoft.com/office/drawing/2014/main" id="{254DE72D-A204-48EF-9239-AEFB0BF332BC}"/>
              </a:ext>
            </a:extLst>
          </p:cNvPr>
          <p:cNvSpPr/>
          <p:nvPr/>
        </p:nvSpPr>
        <p:spPr>
          <a:xfrm>
            <a:off x="3596064" y="6111092"/>
            <a:ext cx="1161288" cy="276999"/>
          </a:xfrm>
          <a:prstGeom prst="rect">
            <a:avLst/>
          </a:prstGeom>
        </p:spPr>
        <p:txBody>
          <a:bodyPr wrap="square">
            <a:spAutoFit/>
          </a:bodyPr>
          <a:lstStyle/>
          <a:p>
            <a:r>
              <a:rPr lang="ja-JP" altLang="en-US" sz="1200" b="1"/>
              <a:t>図</a:t>
            </a:r>
            <a:r>
              <a:rPr lang="en-US" altLang="ja-JP" sz="1200" b="1"/>
              <a:t>7. </a:t>
            </a:r>
            <a:r>
              <a:rPr lang="ja-JP" altLang="en-US" sz="1200" b="1"/>
              <a:t>伝送確率</a:t>
            </a:r>
            <a:endParaRPr lang="en-US" altLang="ja-JP" sz="1200" b="1"/>
          </a:p>
        </p:txBody>
      </p:sp>
      <p:grpSp>
        <p:nvGrpSpPr>
          <p:cNvPr id="84" name="グループ化 83">
            <a:extLst>
              <a:ext uri="{FF2B5EF4-FFF2-40B4-BE49-F238E27FC236}">
                <a16:creationId xmlns:a16="http://schemas.microsoft.com/office/drawing/2014/main" id="{585AB2E0-A018-470C-9CD6-0BED29341348}"/>
              </a:ext>
            </a:extLst>
          </p:cNvPr>
          <p:cNvGrpSpPr/>
          <p:nvPr/>
        </p:nvGrpSpPr>
        <p:grpSpPr>
          <a:xfrm>
            <a:off x="6851155" y="1049993"/>
            <a:ext cx="5439699" cy="2268792"/>
            <a:chOff x="6912076" y="975852"/>
            <a:chExt cx="5439699" cy="2268792"/>
          </a:xfrm>
        </p:grpSpPr>
        <p:grpSp>
          <p:nvGrpSpPr>
            <p:cNvPr id="83" name="グループ化 82">
              <a:extLst>
                <a:ext uri="{FF2B5EF4-FFF2-40B4-BE49-F238E27FC236}">
                  <a16:creationId xmlns:a16="http://schemas.microsoft.com/office/drawing/2014/main" id="{0A361877-F8B8-43C8-BBE6-CDCF62059DDD}"/>
                </a:ext>
              </a:extLst>
            </p:cNvPr>
            <p:cNvGrpSpPr/>
            <p:nvPr/>
          </p:nvGrpSpPr>
          <p:grpSpPr>
            <a:xfrm>
              <a:off x="6912076" y="975852"/>
              <a:ext cx="5378247" cy="1546575"/>
              <a:chOff x="6912076" y="975852"/>
              <a:chExt cx="5378247" cy="1546575"/>
            </a:xfrm>
          </p:grpSpPr>
          <mc:AlternateContent xmlns:mc="http://schemas.openxmlformats.org/markup-compatibility/2006">
            <mc:Choice xmlns:a14="http://schemas.microsoft.com/office/drawing/2010/main" Requires="a14">
              <p:sp>
                <p:nvSpPr>
                  <p:cNvPr id="48" name="正方形/長方形 47">
                    <a:extLst>
                      <a:ext uri="{FF2B5EF4-FFF2-40B4-BE49-F238E27FC236}">
                        <a16:creationId xmlns:a16="http://schemas.microsoft.com/office/drawing/2014/main" id="{255EB4E6-BC86-4C7B-A3B3-6AC3328E3857}"/>
                      </a:ext>
                    </a:extLst>
                  </p:cNvPr>
                  <p:cNvSpPr/>
                  <p:nvPr/>
                </p:nvSpPr>
                <p:spPr>
                  <a:xfrm>
                    <a:off x="11566817" y="1592825"/>
                    <a:ext cx="72350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𝑡</m:t>
                          </m:r>
                        </m:oMath>
                      </m:oMathPara>
                    </a14:m>
                    <a:endParaRPr lang="ja-JP" altLang="en-US" sz="2800"/>
                  </a:p>
                </p:txBody>
              </p:sp>
            </mc:Choice>
            <mc:Fallback>
              <p:sp>
                <p:nvSpPr>
                  <p:cNvPr id="48" name="正方形/長方形 47">
                    <a:extLst>
                      <a:ext uri="{FF2B5EF4-FFF2-40B4-BE49-F238E27FC236}">
                        <a16:creationId xmlns:a16="http://schemas.microsoft.com/office/drawing/2014/main" id="{255EB4E6-BC86-4C7B-A3B3-6AC3328E3857}"/>
                      </a:ext>
                    </a:extLst>
                  </p:cNvPr>
                  <p:cNvSpPr>
                    <a:spLocks noRot="1" noChangeAspect="1" noMove="1" noResize="1" noEditPoints="1" noAdjustHandles="1" noChangeArrowheads="1" noChangeShapeType="1" noTextEdit="1"/>
                  </p:cNvSpPr>
                  <p:nvPr/>
                </p:nvSpPr>
                <p:spPr>
                  <a:xfrm>
                    <a:off x="11566817" y="1592825"/>
                    <a:ext cx="723506" cy="523220"/>
                  </a:xfrm>
                  <a:prstGeom prst="rect">
                    <a:avLst/>
                  </a:prstGeom>
                  <a:blipFill>
                    <a:blip r:embed="rId8"/>
                    <a:stretch>
                      <a:fillRect/>
                    </a:stretch>
                  </a:blipFill>
                </p:spPr>
                <p:txBody>
                  <a:bodyPr/>
                  <a:lstStyle/>
                  <a:p>
                    <a:r>
                      <a:rPr lang="en-US">
                        <a:noFill/>
                      </a:rPr>
                      <a:t> </a:t>
                    </a:r>
                  </a:p>
                </p:txBody>
              </p:sp>
            </mc:Fallback>
          </mc:AlternateContent>
          <p:grpSp>
            <p:nvGrpSpPr>
              <p:cNvPr id="26" name="グループ化 25">
                <a:extLst>
                  <a:ext uri="{FF2B5EF4-FFF2-40B4-BE49-F238E27FC236}">
                    <a16:creationId xmlns:a16="http://schemas.microsoft.com/office/drawing/2014/main" id="{BA6E47E8-F8BB-406D-954A-D76BEC6E6A74}"/>
                  </a:ext>
                </a:extLst>
              </p:cNvPr>
              <p:cNvGrpSpPr/>
              <p:nvPr/>
            </p:nvGrpSpPr>
            <p:grpSpPr>
              <a:xfrm>
                <a:off x="6912076" y="975852"/>
                <a:ext cx="5004619" cy="1546575"/>
                <a:chOff x="6990735" y="2713703"/>
                <a:chExt cx="5004619" cy="1546575"/>
              </a:xfrm>
            </p:grpSpPr>
            <p:cxnSp>
              <p:nvCxnSpPr>
                <p:cNvPr id="57" name="直線コネクタ 56">
                  <a:extLst>
                    <a:ext uri="{FF2B5EF4-FFF2-40B4-BE49-F238E27FC236}">
                      <a16:creationId xmlns:a16="http://schemas.microsoft.com/office/drawing/2014/main" id="{66C83100-B565-427C-9E48-3F6ACFDF8902}"/>
                    </a:ext>
                  </a:extLst>
                </p:cNvPr>
                <p:cNvCxnSpPr/>
                <p:nvPr/>
              </p:nvCxnSpPr>
              <p:spPr>
                <a:xfrm>
                  <a:off x="7811729" y="3082412"/>
                  <a:ext cx="4168878" cy="0"/>
                </a:xfrm>
                <a:prstGeom prst="line">
                  <a:avLst/>
                </a:prstGeom>
                <a:ln w="41275"/>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6428691C-9732-4CDA-8C23-A5A726BD0B0D}"/>
                    </a:ext>
                  </a:extLst>
                </p:cNvPr>
                <p:cNvCxnSpPr>
                  <a:cxnSpLocks/>
                </p:cNvCxnSpPr>
                <p:nvPr/>
              </p:nvCxnSpPr>
              <p:spPr>
                <a:xfrm>
                  <a:off x="11995354" y="2718619"/>
                  <a:ext cx="0" cy="703006"/>
                </a:xfrm>
                <a:prstGeom prst="line">
                  <a:avLst/>
                </a:prstGeom>
                <a:ln w="41275"/>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A8A482C9-5A68-4A6F-95D5-1C1AC2461110}"/>
                    </a:ext>
                  </a:extLst>
                </p:cNvPr>
                <p:cNvCxnSpPr>
                  <a:cxnSpLocks/>
                </p:cNvCxnSpPr>
                <p:nvPr/>
              </p:nvCxnSpPr>
              <p:spPr>
                <a:xfrm>
                  <a:off x="7801896" y="2713703"/>
                  <a:ext cx="0" cy="703006"/>
                </a:xfrm>
                <a:prstGeom prst="line">
                  <a:avLst/>
                </a:prstGeom>
                <a:ln w="41275"/>
              </p:spPr>
              <p:style>
                <a:lnRef idx="1">
                  <a:schemeClr val="dk1"/>
                </a:lnRef>
                <a:fillRef idx="0">
                  <a:schemeClr val="dk1"/>
                </a:fillRef>
                <a:effectRef idx="0">
                  <a:schemeClr val="dk1"/>
                </a:effectRef>
                <a:fontRef idx="minor">
                  <a:schemeClr val="tx1"/>
                </a:fontRef>
              </p:style>
            </p:cxnSp>
            <p:sp>
              <p:nvSpPr>
                <p:cNvPr id="60" name="楕円 59">
                  <a:extLst>
                    <a:ext uri="{FF2B5EF4-FFF2-40B4-BE49-F238E27FC236}">
                      <a16:creationId xmlns:a16="http://schemas.microsoft.com/office/drawing/2014/main" id="{53987849-33AD-4336-8A27-AAA51F18D2E6}"/>
                    </a:ext>
                  </a:extLst>
                </p:cNvPr>
                <p:cNvSpPr/>
                <p:nvPr/>
              </p:nvSpPr>
              <p:spPr>
                <a:xfrm>
                  <a:off x="11253019" y="2954593"/>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B1B159EC-76B8-416A-A88E-56E0B0F91DB9}"/>
                    </a:ext>
                  </a:extLst>
                </p:cNvPr>
                <p:cNvSpPr/>
                <p:nvPr/>
              </p:nvSpPr>
              <p:spPr>
                <a:xfrm>
                  <a:off x="10599173" y="2949677"/>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5" name="正方形/長方形 64">
                      <a:extLst>
                        <a:ext uri="{FF2B5EF4-FFF2-40B4-BE49-F238E27FC236}">
                          <a16:creationId xmlns:a16="http://schemas.microsoft.com/office/drawing/2014/main" id="{44062856-A057-4EB3-8A20-002CE29AAD28}"/>
                        </a:ext>
                      </a:extLst>
                    </p:cNvPr>
                    <p:cNvSpPr/>
                    <p:nvPr/>
                  </p:nvSpPr>
                  <p:spPr>
                    <a:xfrm>
                      <a:off x="7498455" y="3415351"/>
                      <a:ext cx="5870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i="1" smtClean="0">
                                    <a:latin typeface="Cambria Math" panose="02040503050406030204" pitchFamily="18" charset="0"/>
                                  </a:rPr>
                                  <m:t>𝑡</m:t>
                                </m:r>
                              </m:e>
                              <m:sub>
                                <m:r>
                                  <a:rPr lang="en-US" altLang="ja-JP" sz="2800" b="0" i="1" smtClean="0">
                                    <a:latin typeface="Cambria Math" panose="02040503050406030204" pitchFamily="18" charset="0"/>
                                  </a:rPr>
                                  <m:t>0</m:t>
                                </m:r>
                              </m:sub>
                            </m:sSub>
                          </m:oMath>
                        </m:oMathPara>
                      </a14:m>
                      <a:endParaRPr lang="ja-JP" altLang="en-US" sz="2800"/>
                    </a:p>
                  </p:txBody>
                </p:sp>
              </mc:Choice>
              <mc:Fallback>
                <p:sp>
                  <p:nvSpPr>
                    <p:cNvPr id="65" name="正方形/長方形 64">
                      <a:extLst>
                        <a:ext uri="{FF2B5EF4-FFF2-40B4-BE49-F238E27FC236}">
                          <a16:creationId xmlns:a16="http://schemas.microsoft.com/office/drawing/2014/main" id="{44062856-A057-4EB3-8A20-002CE29AAD28}"/>
                        </a:ext>
                      </a:extLst>
                    </p:cNvPr>
                    <p:cNvSpPr>
                      <a:spLocks noRot="1" noChangeAspect="1" noMove="1" noResize="1" noEditPoints="1" noAdjustHandles="1" noChangeArrowheads="1" noChangeShapeType="1" noTextEdit="1"/>
                    </p:cNvSpPr>
                    <p:nvPr/>
                  </p:nvSpPr>
                  <p:spPr>
                    <a:xfrm>
                      <a:off x="7498455" y="3415351"/>
                      <a:ext cx="587019" cy="523220"/>
                    </a:xfrm>
                    <a:prstGeom prst="rect">
                      <a:avLst/>
                    </a:prstGeom>
                    <a:blipFill>
                      <a:blip r:embed="rId9"/>
                      <a:stretch>
                        <a:fillRect/>
                      </a:stretch>
                    </a:blipFill>
                  </p:spPr>
                  <p:txBody>
                    <a:bodyPr/>
                    <a:lstStyle/>
                    <a:p>
                      <a:r>
                        <a:rPr lang="en-US">
                          <a:noFill/>
                        </a:rPr>
                        <a:t> </a:t>
                      </a:r>
                    </a:p>
                  </p:txBody>
                </p:sp>
              </mc:Fallback>
            </mc:AlternateContent>
            <p:cxnSp>
              <p:nvCxnSpPr>
                <p:cNvPr id="66" name="直線矢印コネクタ 65">
                  <a:extLst>
                    <a:ext uri="{FF2B5EF4-FFF2-40B4-BE49-F238E27FC236}">
                      <a16:creationId xmlns:a16="http://schemas.microsoft.com/office/drawing/2014/main" id="{05E994E2-3A57-4FBC-B01B-4EC5640226B4}"/>
                    </a:ext>
                  </a:extLst>
                </p:cNvPr>
                <p:cNvCxnSpPr>
                  <a:cxnSpLocks/>
                </p:cNvCxnSpPr>
                <p:nvPr/>
              </p:nvCxnSpPr>
              <p:spPr>
                <a:xfrm>
                  <a:off x="6990735" y="3475702"/>
                  <a:ext cx="4940711" cy="0"/>
                </a:xfrm>
                <a:prstGeom prst="straightConnector1">
                  <a:avLst/>
                </a:prstGeom>
                <a:ln w="31750">
                  <a:headEnd type="triangle"/>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2A52D59F-7098-4E8A-986C-F9E2A9A00309}"/>
                    </a:ext>
                  </a:extLst>
                </p:cNvPr>
                <p:cNvCxnSpPr>
                  <a:cxnSpLocks/>
                </p:cNvCxnSpPr>
                <p:nvPr/>
              </p:nvCxnSpPr>
              <p:spPr>
                <a:xfrm>
                  <a:off x="8529484" y="3854130"/>
                  <a:ext cx="835742" cy="0"/>
                </a:xfrm>
                <a:prstGeom prst="straightConnector1">
                  <a:avLst/>
                </a:prstGeom>
                <a:ln w="254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正方形/長方形 67">
                      <a:extLst>
                        <a:ext uri="{FF2B5EF4-FFF2-40B4-BE49-F238E27FC236}">
                          <a16:creationId xmlns:a16="http://schemas.microsoft.com/office/drawing/2014/main" id="{6B67908C-3BB4-4BA1-AC09-E9515003B174}"/>
                        </a:ext>
                      </a:extLst>
                    </p:cNvPr>
                    <p:cNvSpPr/>
                    <p:nvPr/>
                  </p:nvSpPr>
                  <p:spPr>
                    <a:xfrm>
                      <a:off x="8783144" y="3737058"/>
                      <a:ext cx="45506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𝜏</m:t>
                            </m:r>
                          </m:oMath>
                        </m:oMathPara>
                      </a14:m>
                      <a:endParaRPr lang="ja-JP" altLang="en-US" sz="2800"/>
                    </a:p>
                  </p:txBody>
                </p:sp>
              </mc:Choice>
              <mc:Fallback>
                <p:sp>
                  <p:nvSpPr>
                    <p:cNvPr id="68" name="正方形/長方形 67">
                      <a:extLst>
                        <a:ext uri="{FF2B5EF4-FFF2-40B4-BE49-F238E27FC236}">
                          <a16:creationId xmlns:a16="http://schemas.microsoft.com/office/drawing/2014/main" id="{6B67908C-3BB4-4BA1-AC09-E9515003B174}"/>
                        </a:ext>
                      </a:extLst>
                    </p:cNvPr>
                    <p:cNvSpPr>
                      <a:spLocks noRot="1" noChangeAspect="1" noMove="1" noResize="1" noEditPoints="1" noAdjustHandles="1" noChangeArrowheads="1" noChangeShapeType="1" noTextEdit="1"/>
                    </p:cNvSpPr>
                    <p:nvPr/>
                  </p:nvSpPr>
                  <p:spPr>
                    <a:xfrm>
                      <a:off x="8783144" y="3737058"/>
                      <a:ext cx="455064"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 name="正方形/長方形 68">
                      <a:extLst>
                        <a:ext uri="{FF2B5EF4-FFF2-40B4-BE49-F238E27FC236}">
                          <a16:creationId xmlns:a16="http://schemas.microsoft.com/office/drawing/2014/main" id="{53D69968-10BC-41C4-8215-39CFD6644CB8}"/>
                        </a:ext>
                      </a:extLst>
                    </p:cNvPr>
                    <p:cNvSpPr/>
                    <p:nvPr/>
                  </p:nvSpPr>
                  <p:spPr>
                    <a:xfrm>
                      <a:off x="9967143" y="3426230"/>
                      <a:ext cx="5084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w</m:t>
                            </m:r>
                          </m:oMath>
                        </m:oMathPara>
                      </a14:m>
                      <a:endParaRPr lang="ja-JP" altLang="en-US" sz="2400"/>
                    </a:p>
                  </p:txBody>
                </p:sp>
              </mc:Choice>
              <mc:Fallback>
                <p:sp>
                  <p:nvSpPr>
                    <p:cNvPr id="69" name="正方形/長方形 68">
                      <a:extLst>
                        <a:ext uri="{FF2B5EF4-FFF2-40B4-BE49-F238E27FC236}">
                          <a16:creationId xmlns:a16="http://schemas.microsoft.com/office/drawing/2014/main" id="{53D69968-10BC-41C4-8215-39CFD6644CB8}"/>
                        </a:ext>
                      </a:extLst>
                    </p:cNvPr>
                    <p:cNvSpPr>
                      <a:spLocks noRot="1" noChangeAspect="1" noMove="1" noResize="1" noEditPoints="1" noAdjustHandles="1" noChangeArrowheads="1" noChangeShapeType="1" noTextEdit="1"/>
                    </p:cNvSpPr>
                    <p:nvPr/>
                  </p:nvSpPr>
                  <p:spPr>
                    <a:xfrm>
                      <a:off x="9967143" y="3426230"/>
                      <a:ext cx="508473" cy="461665"/>
                    </a:xfrm>
                    <a:prstGeom prst="rect">
                      <a:avLst/>
                    </a:prstGeom>
                    <a:blipFill>
                      <a:blip r:embed="rId11"/>
                      <a:stretch>
                        <a:fillRect/>
                      </a:stretch>
                    </a:blipFill>
                  </p:spPr>
                  <p:txBody>
                    <a:bodyPr/>
                    <a:lstStyle/>
                    <a:p>
                      <a:r>
                        <a:rPr lang="en-US">
                          <a:noFill/>
                        </a:rPr>
                        <a:t> </a:t>
                      </a:r>
                    </a:p>
                  </p:txBody>
                </p:sp>
              </mc:Fallback>
            </mc:AlternateContent>
            <p:sp>
              <p:nvSpPr>
                <p:cNvPr id="45" name="楕円 44">
                  <a:extLst>
                    <a:ext uri="{FF2B5EF4-FFF2-40B4-BE49-F238E27FC236}">
                      <a16:creationId xmlns:a16="http://schemas.microsoft.com/office/drawing/2014/main" id="{D7318B1B-0305-4251-83A5-35FD1DD9DBF7}"/>
                    </a:ext>
                  </a:extLst>
                </p:cNvPr>
                <p:cNvSpPr/>
                <p:nvPr/>
              </p:nvSpPr>
              <p:spPr>
                <a:xfrm>
                  <a:off x="7694541" y="2953222"/>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11B38660-6090-4ADC-9C3B-DFE012ECFE61}"/>
                    </a:ext>
                  </a:extLst>
                </p:cNvPr>
                <p:cNvCxnSpPr>
                  <a:cxnSpLocks/>
                </p:cNvCxnSpPr>
                <p:nvPr/>
              </p:nvCxnSpPr>
              <p:spPr>
                <a:xfrm>
                  <a:off x="8573272" y="3296778"/>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50" name="直線コネクタ 49">
                  <a:extLst>
                    <a:ext uri="{FF2B5EF4-FFF2-40B4-BE49-F238E27FC236}">
                      <a16:creationId xmlns:a16="http://schemas.microsoft.com/office/drawing/2014/main" id="{A4B8C5D8-E234-48FF-AFF6-B3A68DA36D66}"/>
                    </a:ext>
                  </a:extLst>
                </p:cNvPr>
                <p:cNvCxnSpPr>
                  <a:cxnSpLocks/>
                </p:cNvCxnSpPr>
                <p:nvPr/>
              </p:nvCxnSpPr>
              <p:spPr>
                <a:xfrm>
                  <a:off x="9374258" y="3310955"/>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52" name="直線コネクタ 51">
                  <a:extLst>
                    <a:ext uri="{FF2B5EF4-FFF2-40B4-BE49-F238E27FC236}">
                      <a16:creationId xmlns:a16="http://schemas.microsoft.com/office/drawing/2014/main" id="{50013115-FB82-4087-BC7E-F67E4A46A2FF}"/>
                    </a:ext>
                  </a:extLst>
                </p:cNvPr>
                <p:cNvCxnSpPr>
                  <a:cxnSpLocks/>
                </p:cNvCxnSpPr>
                <p:nvPr/>
              </p:nvCxnSpPr>
              <p:spPr>
                <a:xfrm>
                  <a:off x="10068919" y="3282601"/>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54" name="直線コネクタ 53">
                  <a:extLst>
                    <a:ext uri="{FF2B5EF4-FFF2-40B4-BE49-F238E27FC236}">
                      <a16:creationId xmlns:a16="http://schemas.microsoft.com/office/drawing/2014/main" id="{A4DC7D6E-570E-4E57-8C6C-0B03E7C6E42D}"/>
                    </a:ext>
                  </a:extLst>
                </p:cNvPr>
                <p:cNvCxnSpPr>
                  <a:cxnSpLocks/>
                </p:cNvCxnSpPr>
                <p:nvPr/>
              </p:nvCxnSpPr>
              <p:spPr>
                <a:xfrm>
                  <a:off x="10784844" y="3286145"/>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70" name="直線コネクタ 69">
                  <a:extLst>
                    <a:ext uri="{FF2B5EF4-FFF2-40B4-BE49-F238E27FC236}">
                      <a16:creationId xmlns:a16="http://schemas.microsoft.com/office/drawing/2014/main" id="{3954A90E-4949-4BBE-8BF8-7DF1AAF92FF7}"/>
                    </a:ext>
                  </a:extLst>
                </p:cNvPr>
                <p:cNvCxnSpPr>
                  <a:cxnSpLocks/>
                </p:cNvCxnSpPr>
                <p:nvPr/>
              </p:nvCxnSpPr>
              <p:spPr>
                <a:xfrm>
                  <a:off x="11383811" y="3279056"/>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sp>
              <p:nvSpPr>
                <p:cNvPr id="72" name="正方形/長方形 71">
                  <a:extLst>
                    <a:ext uri="{FF2B5EF4-FFF2-40B4-BE49-F238E27FC236}">
                      <a16:creationId xmlns:a16="http://schemas.microsoft.com/office/drawing/2014/main" id="{42C97A18-2F68-4081-9468-4A3B37DA3B8C}"/>
                    </a:ext>
                  </a:extLst>
                </p:cNvPr>
                <p:cNvSpPr/>
                <p:nvPr/>
              </p:nvSpPr>
              <p:spPr>
                <a:xfrm>
                  <a:off x="7784689" y="2821857"/>
                  <a:ext cx="4203291" cy="606056"/>
                </a:xfrm>
                <a:prstGeom prst="rect">
                  <a:avLst/>
                </a:prstGeom>
                <a:solidFill>
                  <a:srgbClr val="C00000">
                    <a:alpha val="26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mc:Choice xmlns:a14="http://schemas.microsoft.com/office/drawing/2010/main" Requires="a14">
            <p:sp>
              <p:nvSpPr>
                <p:cNvPr id="53" name="正方形/長方形 52">
                  <a:extLst>
                    <a:ext uri="{FF2B5EF4-FFF2-40B4-BE49-F238E27FC236}">
                      <a16:creationId xmlns:a16="http://schemas.microsoft.com/office/drawing/2014/main" id="{7CF47C09-4B2A-4751-937D-9B9E4766280D}"/>
                    </a:ext>
                  </a:extLst>
                </p:cNvPr>
                <p:cNvSpPr/>
                <p:nvPr/>
              </p:nvSpPr>
              <p:spPr>
                <a:xfrm>
                  <a:off x="10668494" y="2188771"/>
                  <a:ext cx="1683281" cy="276999"/>
                </a:xfrm>
                <a:prstGeom prst="rect">
                  <a:avLst/>
                </a:prstGeom>
              </p:spPr>
              <p:txBody>
                <a:bodyPr wrap="square">
                  <a:spAutoFit/>
                </a:bodyPr>
                <a:lstStyle/>
                <a:p>
                  <a:r>
                    <a:rPr lang="ja-JP" altLang="en-US" sz="1200" b="1"/>
                    <a:t>図</a:t>
                  </a:r>
                  <a:r>
                    <a:rPr lang="en-US" altLang="ja-JP" sz="1200" b="1"/>
                    <a:t>5. </a:t>
                  </a:r>
                  <a14:m>
                    <m:oMath xmlns:m="http://schemas.openxmlformats.org/officeDocument/2006/math">
                      <m:r>
                        <a:rPr lang="en-US" altLang="ja-JP" sz="1200" b="1" i="1">
                          <a:latin typeface="Cambria Math" panose="02040503050406030204" pitchFamily="18" charset="0"/>
                        </a:rPr>
                        <m:t>𝟏</m:t>
                      </m:r>
                      <m:r>
                        <a:rPr lang="ja-JP" altLang="ja-JP" sz="1200" b="1" i="1">
                          <a:latin typeface="Cambria Math" panose="02040503050406030204" pitchFamily="18" charset="0"/>
                        </a:rPr>
                        <m:t>≤</m:t>
                      </m:r>
                      <m:r>
                        <a:rPr lang="en-US" altLang="ja-JP" sz="1200" b="1" i="1">
                          <a:latin typeface="Cambria Math" panose="02040503050406030204" pitchFamily="18" charset="0"/>
                        </a:rPr>
                        <m:t>𝒕</m:t>
                      </m:r>
                      <m:r>
                        <a:rPr lang="en-US" altLang="ja-JP" sz="1200" b="1" i="1">
                          <a:latin typeface="Cambria Math" panose="02040503050406030204" pitchFamily="18" charset="0"/>
                        </a:rPr>
                        <m:t>−</m:t>
                      </m:r>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𝒕</m:t>
                          </m:r>
                        </m:e>
                        <m:sub>
                          <m:r>
                            <a:rPr lang="en-US" altLang="ja-JP" sz="1200" b="1" i="1">
                              <a:latin typeface="Cambria Math" panose="02040503050406030204" pitchFamily="18" charset="0"/>
                            </a:rPr>
                            <m:t>𝟎</m:t>
                          </m:r>
                        </m:sub>
                      </m:sSub>
                      <m:r>
                        <a:rPr lang="en-US" altLang="ja-JP" sz="1200" b="1" i="1">
                          <a:latin typeface="Cambria Math" panose="02040503050406030204" pitchFamily="18" charset="0"/>
                        </a:rPr>
                        <m:t> </m:t>
                      </m:r>
                      <m:r>
                        <a:rPr lang="ja-JP" altLang="ja-JP" sz="1200" b="1" i="1">
                          <a:latin typeface="Cambria Math" panose="02040503050406030204" pitchFamily="18" charset="0"/>
                        </a:rPr>
                        <m:t>≤</m:t>
                      </m:r>
                      <m:r>
                        <a:rPr lang="en-US" altLang="ja-JP" sz="1200" b="1" i="1">
                          <a:latin typeface="Cambria Math" panose="02040503050406030204" pitchFamily="18" charset="0"/>
                        </a:rPr>
                        <m:t>𝒘</m:t>
                      </m:r>
                      <m:r>
                        <a:rPr lang="en-US" altLang="ja-JP" sz="1200" b="1" i="1">
                          <a:latin typeface="Cambria Math" panose="02040503050406030204" pitchFamily="18" charset="0"/>
                        </a:rPr>
                        <m:t> </m:t>
                      </m:r>
                    </m:oMath>
                  </a14:m>
                  <a:endParaRPr lang="en-US" altLang="ja-JP" sz="1200" b="1"/>
                </a:p>
              </p:txBody>
            </p:sp>
          </mc:Choice>
          <mc:Fallback>
            <p:sp>
              <p:nvSpPr>
                <p:cNvPr id="53" name="正方形/長方形 52">
                  <a:extLst>
                    <a:ext uri="{FF2B5EF4-FFF2-40B4-BE49-F238E27FC236}">
                      <a16:creationId xmlns:a16="http://schemas.microsoft.com/office/drawing/2014/main" id="{7CF47C09-4B2A-4751-937D-9B9E4766280D}"/>
                    </a:ext>
                  </a:extLst>
                </p:cNvPr>
                <p:cNvSpPr>
                  <a:spLocks noRot="1" noChangeAspect="1" noMove="1" noResize="1" noEditPoints="1" noAdjustHandles="1" noChangeArrowheads="1" noChangeShapeType="1" noTextEdit="1"/>
                </p:cNvSpPr>
                <p:nvPr/>
              </p:nvSpPr>
              <p:spPr>
                <a:xfrm>
                  <a:off x="10668494" y="2188771"/>
                  <a:ext cx="1683281" cy="276999"/>
                </a:xfrm>
                <a:prstGeom prst="rect">
                  <a:avLst/>
                </a:prstGeom>
                <a:blipFill>
                  <a:blip r:embed="rId12"/>
                  <a:stretch>
                    <a:fillRect b="-15217"/>
                  </a:stretch>
                </a:blipFill>
              </p:spPr>
              <p:txBody>
                <a:bodyPr/>
                <a:lstStyle/>
                <a:p>
                  <a:r>
                    <a:rPr lang="en-US">
                      <a:noFill/>
                    </a:rPr>
                    <a:t> </a:t>
                  </a:r>
                </a:p>
              </p:txBody>
            </p:sp>
          </mc:Fallback>
        </mc:AlternateContent>
        <p:grpSp>
          <p:nvGrpSpPr>
            <p:cNvPr id="27" name="グループ化 26">
              <a:extLst>
                <a:ext uri="{FF2B5EF4-FFF2-40B4-BE49-F238E27FC236}">
                  <a16:creationId xmlns:a16="http://schemas.microsoft.com/office/drawing/2014/main" id="{DFE831A1-1988-4DC8-8499-972DAB0D37F9}"/>
                </a:ext>
              </a:extLst>
            </p:cNvPr>
            <p:cNvGrpSpPr/>
            <p:nvPr/>
          </p:nvGrpSpPr>
          <p:grpSpPr>
            <a:xfrm>
              <a:off x="7332408" y="2494934"/>
              <a:ext cx="2856270" cy="749710"/>
              <a:chOff x="7123472" y="4203291"/>
              <a:chExt cx="2290915" cy="614516"/>
            </a:xfrm>
          </p:grpSpPr>
          <p:sp useBgFill="1">
            <p:nvSpPr>
              <p:cNvPr id="63" name="正方形/長方形 62">
                <a:extLst>
                  <a:ext uri="{FF2B5EF4-FFF2-40B4-BE49-F238E27FC236}">
                    <a16:creationId xmlns:a16="http://schemas.microsoft.com/office/drawing/2014/main" id="{E6F99F57-0B1D-4FC4-BC35-6F6673B77C67}"/>
                  </a:ext>
                </a:extLst>
              </p:cNvPr>
              <p:cNvSpPr/>
              <p:nvPr/>
            </p:nvSpPr>
            <p:spPr>
              <a:xfrm>
                <a:off x="7123472" y="4203291"/>
                <a:ext cx="2079522" cy="61451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6" name="正方形/長方形 75">
                    <a:extLst>
                      <a:ext uri="{FF2B5EF4-FFF2-40B4-BE49-F238E27FC236}">
                        <a16:creationId xmlns:a16="http://schemas.microsoft.com/office/drawing/2014/main" id="{3F551BC0-96E3-4529-A89E-BC8FB235A419}"/>
                      </a:ext>
                    </a:extLst>
                  </p:cNvPr>
                  <p:cNvSpPr/>
                  <p:nvPr/>
                </p:nvSpPr>
                <p:spPr>
                  <a:xfrm>
                    <a:off x="7227377" y="4259827"/>
                    <a:ext cx="2187010" cy="436227"/>
                  </a:xfrm>
                  <a:prstGeom prst="rect">
                    <a:avLst/>
                  </a:prstGeom>
                </p:spPr>
                <p:txBody>
                  <a:bodyPr wrap="square">
                    <a:spAutoFit/>
                  </a:bodyPr>
                  <a:lstStyle/>
                  <a:p>
                    <a14:m>
                      <m:oMath xmlns:m="http://schemas.openxmlformats.org/officeDocument/2006/math">
                        <m:r>
                          <a:rPr lang="en-US" altLang="ja-JP" i="1" smtClean="0">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 </m:t>
                        </m:r>
                      </m:oMath>
                    </a14:m>
                    <a:r>
                      <a:rPr lang="en-US" altLang="ja-JP"/>
                      <a:t>=  </a:t>
                    </a:r>
                    <a14:m>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m:t>
                            </m:r>
                          </m:num>
                          <m:den>
                            <m:d>
                              <m:dPr>
                                <m:ctrlPr>
                                  <a:rPr lang="ja-JP"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m:t>
                        </m:r>
                      </m:oMath>
                    </a14:m>
                    <a:r>
                      <a:rPr lang="en-US" altLang="ja-JP" sz="2000"/>
                      <a:t>= </a:t>
                    </a:r>
                    <a14:m>
                      <m:oMath xmlns:m="http://schemas.openxmlformats.org/officeDocument/2006/math">
                        <m:f>
                          <m:fPr>
                            <m:ctrlPr>
                              <a:rPr lang="ja-JP" altLang="ja-JP" sz="2000" i="1">
                                <a:latin typeface="Cambria Math" panose="02040503050406030204" pitchFamily="18" charset="0"/>
                              </a:rPr>
                            </m:ctrlPr>
                          </m:fPr>
                          <m:num>
                            <m:r>
                              <a:rPr lang="en-US" altLang="ja-JP" sz="2000" b="0" i="1" smtClean="0">
                                <a:latin typeface="Cambria Math" panose="02040503050406030204" pitchFamily="18" charset="0"/>
                              </a:rPr>
                              <m:t>3</m:t>
                            </m:r>
                          </m:num>
                          <m:den>
                            <m:r>
                              <a:rPr lang="en-US" altLang="ja-JP" sz="2000" b="0" i="1" smtClean="0">
                                <a:latin typeface="Cambria Math" panose="02040503050406030204" pitchFamily="18" charset="0"/>
                              </a:rPr>
                              <m:t>6</m:t>
                            </m:r>
                          </m:den>
                        </m:f>
                        <m:r>
                          <a:rPr lang="en-US" altLang="ja-JP" sz="2000" i="1">
                            <a:latin typeface="Cambria Math" panose="02040503050406030204" pitchFamily="18" charset="0"/>
                          </a:rPr>
                          <m:t> </m:t>
                        </m:r>
                      </m:oMath>
                    </a14:m>
                    <a:endParaRPr lang="ja-JP" altLang="en-US"/>
                  </a:p>
                </p:txBody>
              </p:sp>
            </mc:Choice>
            <mc:Fallback>
              <p:sp>
                <p:nvSpPr>
                  <p:cNvPr id="76" name="正方形/長方形 75">
                    <a:extLst>
                      <a:ext uri="{FF2B5EF4-FFF2-40B4-BE49-F238E27FC236}">
                        <a16:creationId xmlns:a16="http://schemas.microsoft.com/office/drawing/2014/main" id="{3F551BC0-96E3-4529-A89E-BC8FB235A419}"/>
                      </a:ext>
                    </a:extLst>
                  </p:cNvPr>
                  <p:cNvSpPr>
                    <a:spLocks noRot="1" noChangeAspect="1" noMove="1" noResize="1" noEditPoints="1" noAdjustHandles="1" noChangeArrowheads="1" noChangeShapeType="1" noTextEdit="1"/>
                  </p:cNvSpPr>
                  <p:nvPr/>
                </p:nvSpPr>
                <p:spPr>
                  <a:xfrm>
                    <a:off x="7227377" y="4259827"/>
                    <a:ext cx="2187010" cy="436227"/>
                  </a:xfrm>
                  <a:prstGeom prst="rect">
                    <a:avLst/>
                  </a:prstGeom>
                  <a:blipFill>
                    <a:blip r:embed="rId13"/>
                    <a:stretch>
                      <a:fillRect b="-8046"/>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E423CE7B-E263-4311-9744-2F9BA996C3FA}"/>
                  </a:ext>
                </a:extLst>
              </p:cNvPr>
              <p:cNvSpPr txBox="1"/>
              <p:nvPr/>
            </p:nvSpPr>
            <p:spPr>
              <a:xfrm>
                <a:off x="147482" y="2883309"/>
                <a:ext cx="7069394" cy="1641027"/>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m:t>
                    </m:r>
                    <m:d>
                      <m:dPr>
                        <m:begChr m:val="{"/>
                        <m:endChr m:val=""/>
                        <m:ctrlPr>
                          <a:rPr lang="ja-JP" altLang="ja-JP" i="1">
                            <a:latin typeface="Cambria Math" panose="02040503050406030204" pitchFamily="18" charset="0"/>
                          </a:rPr>
                        </m:ctrlPr>
                      </m:dPr>
                      <m:e>
                        <m:eqArr>
                          <m:eqArrPr>
                            <m:ctrlPr>
                              <a:rPr lang="ja-JP" altLang="ja-JP" i="1">
                                <a:latin typeface="Cambria Math" panose="02040503050406030204" pitchFamily="18" charset="0"/>
                              </a:rPr>
                            </m:ctrlPr>
                          </m:eqArrPr>
                          <m:e>
                            <m:r>
                              <a:rPr lang="en-US" altLang="ja-JP" i="1">
                                <a:latin typeface="Cambria Math" panose="02040503050406030204" pitchFamily="18" charset="0"/>
                              </a:rPr>
                              <m:t> </m:t>
                            </m:r>
                            <m:r>
                              <a:rPr lang="en-US" altLang="ja-JP" i="1">
                                <a:latin typeface="Cambria Math" panose="02040503050406030204" pitchFamily="18" charset="0"/>
                              </a:rPr>
                              <m:t>𝑐𝑜𝑢𝑛𝑡</m:t>
                            </m:r>
                            <m:d>
                              <m:dPr>
                                <m:ctrlPr>
                                  <a:rPr lang="ja-JP"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r>
                              <a:rPr lang="en-US" altLang="ja-JP" i="1">
                                <a:latin typeface="Cambria Math" panose="02040503050406030204" pitchFamily="18" charset="0"/>
                              </a:rPr>
                              <m:t>  ,   0&lt;</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&lt;1</m:t>
                            </m:r>
                          </m:e>
                          <m:e>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m:t>
                                </m:r>
                              </m:num>
                              <m:den>
                                <m:d>
                                  <m:dPr>
                                    <m:ctrlPr>
                                      <a:rPr lang="ja-JP"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1</m:t>
                            </m:r>
                            <m:r>
                              <a:rPr lang="ja-JP"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 </m:t>
                            </m:r>
                            <m:r>
                              <a:rPr lang="ja-JP"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 </m:t>
                            </m:r>
                          </m:e>
                          <m:e>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 </m:t>
                                </m:r>
                                <m:r>
                                  <a:rPr lang="en-US" altLang="ja-JP" i="1">
                                    <a:latin typeface="Cambria Math" panose="02040503050406030204" pitchFamily="18" charset="0"/>
                                  </a:rPr>
                                  <m:t>𝑡</m:t>
                                </m:r>
                                <m:r>
                                  <a:rPr lang="en-US" altLang="ja-JP" i="1">
                                    <a:latin typeface="Cambria Math" panose="02040503050406030204" pitchFamily="18" charset="0"/>
                                  </a:rPr>
                                  <m:t>)</m:t>
                                </m:r>
                              </m:num>
                              <m:den>
                                <m:r>
                                  <a:rPr lang="en-US" altLang="ja-JP" i="1">
                                    <a:latin typeface="Cambria Math" panose="02040503050406030204" pitchFamily="18" charset="0"/>
                                  </a:rPr>
                                  <m:t>𝑤</m:t>
                                </m:r>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   </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 </m:t>
                            </m:r>
                            <m:r>
                              <a:rPr lang="en-US" altLang="ja-JP" i="1">
                                <a:latin typeface="Cambria Math" panose="02040503050406030204" pitchFamily="18" charset="0"/>
                              </a:rPr>
                              <m:t>𝑤</m:t>
                            </m:r>
                          </m:e>
                        </m:eqArr>
                      </m:e>
                    </m:d>
                  </m:oMath>
                </a14:m>
                <a:r>
                  <a:rPr lang="ja-JP" altLang="en-US">
                    <a:latin typeface="+mn-ea"/>
                  </a:rPr>
                  <a:t>      ⇒ </a:t>
                </a:r>
                <a:r>
                  <a:rPr lang="en-US" altLang="ja-JP"/>
                  <a:t>ETX = </a:t>
                </a:r>
                <a14:m>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1</m:t>
                        </m:r>
                      </m:num>
                      <m:den>
                        <m:sSup>
                          <m:sSupPr>
                            <m:ctrlPr>
                              <a:rPr lang="ja-JP" altLang="ja-JP" i="1">
                                <a:latin typeface="Cambria Math" panose="02040503050406030204" pitchFamily="18" charset="0"/>
                              </a:rPr>
                            </m:ctrlPr>
                          </m:sSupPr>
                          <m:e>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sup>
                            <m:r>
                              <a:rPr lang="en-US" altLang="ja-JP" i="1">
                                <a:latin typeface="Cambria Math" panose="02040503050406030204" pitchFamily="18" charset="0"/>
                              </a:rPr>
                              <m:t>2</m:t>
                            </m:r>
                          </m:sup>
                        </m:sSup>
                      </m:den>
                    </m:f>
                    <m:r>
                      <a:rPr lang="en-US" altLang="ja-JP" i="1">
                        <a:latin typeface="Cambria Math" panose="02040503050406030204" pitchFamily="18" charset="0"/>
                      </a:rPr>
                      <m:t> </m:t>
                    </m:r>
                  </m:oMath>
                </a14:m>
                <a:endParaRPr lang="ja-JP" altLang="en-US">
                  <a:latin typeface="+mn-ea"/>
                </a:endParaRPr>
              </a:p>
              <a:p>
                <a:endParaRPr kumimoji="1" lang="ja-JP" altLang="en-US"/>
              </a:p>
            </p:txBody>
          </p:sp>
        </mc:Choice>
        <mc:Fallback>
          <p:sp>
            <p:nvSpPr>
              <p:cNvPr id="24" name="テキスト ボックス 23">
                <a:extLst>
                  <a:ext uri="{FF2B5EF4-FFF2-40B4-BE49-F238E27FC236}">
                    <a16:creationId xmlns:a16="http://schemas.microsoft.com/office/drawing/2014/main" id="{E423CE7B-E263-4311-9744-2F9BA996C3FA}"/>
                  </a:ext>
                </a:extLst>
              </p:cNvPr>
              <p:cNvSpPr txBox="1">
                <a:spLocks noRot="1" noChangeAspect="1" noMove="1" noResize="1" noEditPoints="1" noAdjustHandles="1" noChangeArrowheads="1" noChangeShapeType="1" noTextEdit="1"/>
              </p:cNvSpPr>
              <p:nvPr/>
            </p:nvSpPr>
            <p:spPr>
              <a:xfrm>
                <a:off x="147482" y="2883309"/>
                <a:ext cx="7069394" cy="1641027"/>
              </a:xfrm>
              <a:prstGeom prst="rect">
                <a:avLst/>
              </a:prstGeom>
              <a:blipFill>
                <a:blip r:embed="rId14"/>
                <a:stretch>
                  <a:fillRect/>
                </a:stretch>
              </a:blipFill>
            </p:spPr>
            <p:txBody>
              <a:bodyPr/>
              <a:lstStyle/>
              <a:p>
                <a:r>
                  <a:rPr lang="en-US">
                    <a:noFill/>
                  </a:rPr>
                  <a:t> </a:t>
                </a:r>
              </a:p>
            </p:txBody>
          </p:sp>
        </mc:Fallback>
      </mc:AlternateContent>
      <p:grpSp>
        <p:nvGrpSpPr>
          <p:cNvPr id="85" name="グループ化 84">
            <a:extLst>
              <a:ext uri="{FF2B5EF4-FFF2-40B4-BE49-F238E27FC236}">
                <a16:creationId xmlns:a16="http://schemas.microsoft.com/office/drawing/2014/main" id="{04CA8AE4-85CD-414B-AE16-313DB97F9D6B}"/>
              </a:ext>
            </a:extLst>
          </p:cNvPr>
          <p:cNvGrpSpPr/>
          <p:nvPr/>
        </p:nvGrpSpPr>
        <p:grpSpPr>
          <a:xfrm>
            <a:off x="7247950" y="3742237"/>
            <a:ext cx="6795554" cy="2268530"/>
            <a:chOff x="7285020" y="3544529"/>
            <a:chExt cx="6795554" cy="2268530"/>
          </a:xfrm>
        </p:grpSpPr>
        <p:grpSp>
          <p:nvGrpSpPr>
            <p:cNvPr id="55" name="グループ化 54">
              <a:extLst>
                <a:ext uri="{FF2B5EF4-FFF2-40B4-BE49-F238E27FC236}">
                  <a16:creationId xmlns:a16="http://schemas.microsoft.com/office/drawing/2014/main" id="{5891BC10-9A23-47EF-9CEB-41C6A287A2CF}"/>
                </a:ext>
              </a:extLst>
            </p:cNvPr>
            <p:cNvGrpSpPr/>
            <p:nvPr/>
          </p:nvGrpSpPr>
          <p:grpSpPr>
            <a:xfrm>
              <a:off x="7285020" y="3544529"/>
              <a:ext cx="4906980" cy="1270471"/>
              <a:chOff x="7285020" y="3544529"/>
              <a:chExt cx="4906980" cy="1270471"/>
            </a:xfrm>
          </p:grpSpPr>
          <mc:AlternateContent xmlns:mc="http://schemas.openxmlformats.org/markup-compatibility/2006">
            <mc:Choice xmlns:a14="http://schemas.microsoft.com/office/drawing/2010/main" Requires="a14">
              <p:sp>
                <p:nvSpPr>
                  <p:cNvPr id="71" name="正方形/長方形 70">
                    <a:extLst>
                      <a:ext uri="{FF2B5EF4-FFF2-40B4-BE49-F238E27FC236}">
                        <a16:creationId xmlns:a16="http://schemas.microsoft.com/office/drawing/2014/main" id="{6F4D9C11-8668-486F-ABCD-4B6DBA798FAF}"/>
                      </a:ext>
                    </a:extLst>
                  </p:cNvPr>
                  <p:cNvSpPr/>
                  <p:nvPr/>
                </p:nvSpPr>
                <p:spPr>
                  <a:xfrm>
                    <a:off x="11468494" y="4291780"/>
                    <a:ext cx="72350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𝑡</m:t>
                          </m:r>
                        </m:oMath>
                      </m:oMathPara>
                    </a14:m>
                    <a:endParaRPr lang="ja-JP" altLang="en-US" sz="2800"/>
                  </a:p>
                </p:txBody>
              </p:sp>
            </mc:Choice>
            <mc:Fallback>
              <p:sp>
                <p:nvSpPr>
                  <p:cNvPr id="71" name="正方形/長方形 70">
                    <a:extLst>
                      <a:ext uri="{FF2B5EF4-FFF2-40B4-BE49-F238E27FC236}">
                        <a16:creationId xmlns:a16="http://schemas.microsoft.com/office/drawing/2014/main" id="{6F4D9C11-8668-486F-ABCD-4B6DBA798FAF}"/>
                      </a:ext>
                    </a:extLst>
                  </p:cNvPr>
                  <p:cNvSpPr>
                    <a:spLocks noRot="1" noChangeAspect="1" noMove="1" noResize="1" noEditPoints="1" noAdjustHandles="1" noChangeArrowheads="1" noChangeShapeType="1" noTextEdit="1"/>
                  </p:cNvSpPr>
                  <p:nvPr/>
                </p:nvSpPr>
                <p:spPr>
                  <a:xfrm>
                    <a:off x="11468494" y="4291780"/>
                    <a:ext cx="723506" cy="523220"/>
                  </a:xfrm>
                  <a:prstGeom prst="rect">
                    <a:avLst/>
                  </a:prstGeom>
                  <a:blipFill>
                    <a:blip r:embed="rId15"/>
                    <a:stretch>
                      <a:fillRect/>
                    </a:stretch>
                  </a:blipFill>
                </p:spPr>
                <p:txBody>
                  <a:bodyPr/>
                  <a:lstStyle/>
                  <a:p>
                    <a:r>
                      <a:rPr lang="en-US">
                        <a:noFill/>
                      </a:rPr>
                      <a:t> </a:t>
                    </a:r>
                  </a:p>
                </p:txBody>
              </p:sp>
            </mc:Fallback>
          </mc:AlternateContent>
          <p:grpSp>
            <p:nvGrpSpPr>
              <p:cNvPr id="36" name="グループ化 35">
                <a:extLst>
                  <a:ext uri="{FF2B5EF4-FFF2-40B4-BE49-F238E27FC236}">
                    <a16:creationId xmlns:a16="http://schemas.microsoft.com/office/drawing/2014/main" id="{48EA231A-740A-4E41-934F-76B4B500DB12}"/>
                  </a:ext>
                </a:extLst>
              </p:cNvPr>
              <p:cNvGrpSpPr/>
              <p:nvPr/>
            </p:nvGrpSpPr>
            <p:grpSpPr>
              <a:xfrm>
                <a:off x="7285020" y="3544529"/>
                <a:ext cx="4545121" cy="1174192"/>
                <a:chOff x="7395634" y="938981"/>
                <a:chExt cx="4545121" cy="1174192"/>
              </a:xfrm>
            </p:grpSpPr>
            <p:cxnSp>
              <p:nvCxnSpPr>
                <p:cNvPr id="34" name="直線コネクタ 33">
                  <a:extLst>
                    <a:ext uri="{FF2B5EF4-FFF2-40B4-BE49-F238E27FC236}">
                      <a16:creationId xmlns:a16="http://schemas.microsoft.com/office/drawing/2014/main" id="{DA6D557B-C3AB-4D8F-895A-EFE7B155FC4B}"/>
                    </a:ext>
                  </a:extLst>
                </p:cNvPr>
                <p:cNvCxnSpPr>
                  <a:cxnSpLocks/>
                </p:cNvCxnSpPr>
                <p:nvPr/>
              </p:nvCxnSpPr>
              <p:spPr>
                <a:xfrm>
                  <a:off x="7747819" y="1307690"/>
                  <a:ext cx="4168878" cy="0"/>
                </a:xfrm>
                <a:prstGeom prst="line">
                  <a:avLst/>
                </a:prstGeom>
                <a:ln w="41275"/>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789FF716-4959-46F3-A33E-96734B6A093B}"/>
                    </a:ext>
                  </a:extLst>
                </p:cNvPr>
                <p:cNvCxnSpPr>
                  <a:cxnSpLocks/>
                </p:cNvCxnSpPr>
                <p:nvPr/>
              </p:nvCxnSpPr>
              <p:spPr>
                <a:xfrm>
                  <a:off x="11931444" y="943897"/>
                  <a:ext cx="0" cy="703006"/>
                </a:xfrm>
                <a:prstGeom prst="line">
                  <a:avLst/>
                </a:prstGeom>
                <a:ln w="41275"/>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760E62C2-E228-4E7C-829E-55539BB71853}"/>
                    </a:ext>
                  </a:extLst>
                </p:cNvPr>
                <p:cNvCxnSpPr>
                  <a:cxnSpLocks/>
                </p:cNvCxnSpPr>
                <p:nvPr/>
              </p:nvCxnSpPr>
              <p:spPr>
                <a:xfrm>
                  <a:off x="7737986" y="938981"/>
                  <a:ext cx="0" cy="703006"/>
                </a:xfrm>
                <a:prstGeom prst="line">
                  <a:avLst/>
                </a:prstGeom>
                <a:ln w="41275"/>
              </p:spPr>
              <p:style>
                <a:lnRef idx="1">
                  <a:schemeClr val="dk1"/>
                </a:lnRef>
                <a:fillRef idx="0">
                  <a:schemeClr val="dk1"/>
                </a:fillRef>
                <a:effectRef idx="0">
                  <a:schemeClr val="dk1"/>
                </a:effectRef>
                <a:fontRef idx="minor">
                  <a:schemeClr val="tx1"/>
                </a:fontRef>
              </p:style>
            </p:cxnSp>
            <p:sp>
              <p:nvSpPr>
                <p:cNvPr id="40" name="楕円 39">
                  <a:extLst>
                    <a:ext uri="{FF2B5EF4-FFF2-40B4-BE49-F238E27FC236}">
                      <a16:creationId xmlns:a16="http://schemas.microsoft.com/office/drawing/2014/main" id="{6BE5CB15-5AD5-4715-992D-17B2E20F5605}"/>
                    </a:ext>
                  </a:extLst>
                </p:cNvPr>
                <p:cNvSpPr/>
                <p:nvPr/>
              </p:nvSpPr>
              <p:spPr>
                <a:xfrm>
                  <a:off x="11189109" y="1179871"/>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9C9FE62F-64DB-4338-95F4-CA9D78E88CF2}"/>
                    </a:ext>
                  </a:extLst>
                </p:cNvPr>
                <p:cNvSpPr/>
                <p:nvPr/>
              </p:nvSpPr>
              <p:spPr>
                <a:xfrm>
                  <a:off x="9876502" y="1184788"/>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0BD51414-EB0A-4828-941B-26DA18AB4AFE}"/>
                    </a:ext>
                  </a:extLst>
                </p:cNvPr>
                <p:cNvSpPr/>
                <p:nvPr/>
              </p:nvSpPr>
              <p:spPr>
                <a:xfrm>
                  <a:off x="9188244" y="1184788"/>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3BB86B34-19EA-45FF-B5FA-BA236D584941}"/>
                    </a:ext>
                  </a:extLst>
                </p:cNvPr>
                <p:cNvSpPr/>
                <p:nvPr/>
              </p:nvSpPr>
              <p:spPr>
                <a:xfrm>
                  <a:off x="8381999" y="1174956"/>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9" name="正方形/長方形 48">
                      <a:extLst>
                        <a:ext uri="{FF2B5EF4-FFF2-40B4-BE49-F238E27FC236}">
                          <a16:creationId xmlns:a16="http://schemas.microsoft.com/office/drawing/2014/main" id="{743757B9-5623-4440-86FB-D6BA75FEAD1E}"/>
                        </a:ext>
                      </a:extLst>
                    </p:cNvPr>
                    <p:cNvSpPr/>
                    <p:nvPr/>
                  </p:nvSpPr>
                  <p:spPr>
                    <a:xfrm>
                      <a:off x="7395634" y="1543353"/>
                      <a:ext cx="5870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i="1" smtClean="0">
                                    <a:latin typeface="Cambria Math" panose="02040503050406030204" pitchFamily="18" charset="0"/>
                                  </a:rPr>
                                  <m:t>𝑡</m:t>
                                </m:r>
                              </m:e>
                              <m:sub>
                                <m:r>
                                  <a:rPr lang="en-US" altLang="ja-JP" sz="2800" b="0" i="1" smtClean="0">
                                    <a:latin typeface="Cambria Math" panose="02040503050406030204" pitchFamily="18" charset="0"/>
                                  </a:rPr>
                                  <m:t>0</m:t>
                                </m:r>
                              </m:sub>
                            </m:sSub>
                          </m:oMath>
                        </m:oMathPara>
                      </a14:m>
                      <a:endParaRPr lang="ja-JP" altLang="en-US" sz="2800"/>
                    </a:p>
                  </p:txBody>
                </p:sp>
              </mc:Choice>
              <mc:Fallback>
                <p:sp>
                  <p:nvSpPr>
                    <p:cNvPr id="49" name="正方形/長方形 48">
                      <a:extLst>
                        <a:ext uri="{FF2B5EF4-FFF2-40B4-BE49-F238E27FC236}">
                          <a16:creationId xmlns:a16="http://schemas.microsoft.com/office/drawing/2014/main" id="{743757B9-5623-4440-86FB-D6BA75FEAD1E}"/>
                        </a:ext>
                      </a:extLst>
                    </p:cNvPr>
                    <p:cNvSpPr>
                      <a:spLocks noRot="1" noChangeAspect="1" noMove="1" noResize="1" noEditPoints="1" noAdjustHandles="1" noChangeArrowheads="1" noChangeShapeType="1" noTextEdit="1"/>
                    </p:cNvSpPr>
                    <p:nvPr/>
                  </p:nvSpPr>
                  <p:spPr>
                    <a:xfrm>
                      <a:off x="7395634" y="1543353"/>
                      <a:ext cx="587019" cy="523220"/>
                    </a:xfrm>
                    <a:prstGeom prst="rect">
                      <a:avLst/>
                    </a:prstGeom>
                    <a:blipFill>
                      <a:blip r:embed="rId16"/>
                      <a:stretch>
                        <a:fillRect/>
                      </a:stretch>
                    </a:blipFill>
                  </p:spPr>
                  <p:txBody>
                    <a:bodyPr/>
                    <a:lstStyle/>
                    <a:p>
                      <a:r>
                        <a:rPr lang="en-US">
                          <a:noFill/>
                        </a:rPr>
                        <a:t> </a:t>
                      </a:r>
                    </a:p>
                  </p:txBody>
                </p:sp>
              </mc:Fallback>
            </mc:AlternateContent>
            <p:cxnSp>
              <p:nvCxnSpPr>
                <p:cNvPr id="51" name="直線矢印コネクタ 50">
                  <a:extLst>
                    <a:ext uri="{FF2B5EF4-FFF2-40B4-BE49-F238E27FC236}">
                      <a16:creationId xmlns:a16="http://schemas.microsoft.com/office/drawing/2014/main" id="{AF3C1FBD-D684-4E85-8A80-CBB649E7E9A7}"/>
                    </a:ext>
                  </a:extLst>
                </p:cNvPr>
                <p:cNvCxnSpPr>
                  <a:cxnSpLocks/>
                </p:cNvCxnSpPr>
                <p:nvPr/>
              </p:nvCxnSpPr>
              <p:spPr>
                <a:xfrm>
                  <a:off x="8364928" y="1700980"/>
                  <a:ext cx="3502608" cy="0"/>
                </a:xfrm>
                <a:prstGeom prst="straightConnector1">
                  <a:avLst/>
                </a:prstGeom>
                <a:ln w="31750">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56" name="正方形/長方形 55">
                      <a:extLst>
                        <a:ext uri="{FF2B5EF4-FFF2-40B4-BE49-F238E27FC236}">
                          <a16:creationId xmlns:a16="http://schemas.microsoft.com/office/drawing/2014/main" id="{F0052433-E47E-4B74-8D75-C6B4D324C0E6}"/>
                        </a:ext>
                      </a:extLst>
                    </p:cNvPr>
                    <p:cNvSpPr/>
                    <p:nvPr/>
                  </p:nvSpPr>
                  <p:spPr>
                    <a:xfrm>
                      <a:off x="9903233" y="1651508"/>
                      <a:ext cx="5084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w</m:t>
                            </m:r>
                          </m:oMath>
                        </m:oMathPara>
                      </a14:m>
                      <a:endParaRPr lang="ja-JP" altLang="en-US" sz="2400"/>
                    </a:p>
                  </p:txBody>
                </p:sp>
              </mc:Choice>
              <mc:Fallback>
                <p:sp>
                  <p:nvSpPr>
                    <p:cNvPr id="56" name="正方形/長方形 55">
                      <a:extLst>
                        <a:ext uri="{FF2B5EF4-FFF2-40B4-BE49-F238E27FC236}">
                          <a16:creationId xmlns:a16="http://schemas.microsoft.com/office/drawing/2014/main" id="{F0052433-E47E-4B74-8D75-C6B4D324C0E6}"/>
                        </a:ext>
                      </a:extLst>
                    </p:cNvPr>
                    <p:cNvSpPr>
                      <a:spLocks noRot="1" noChangeAspect="1" noMove="1" noResize="1" noEditPoints="1" noAdjustHandles="1" noChangeArrowheads="1" noChangeShapeType="1" noTextEdit="1"/>
                    </p:cNvSpPr>
                    <p:nvPr/>
                  </p:nvSpPr>
                  <p:spPr>
                    <a:xfrm>
                      <a:off x="9903233" y="1651508"/>
                      <a:ext cx="508473" cy="461665"/>
                    </a:xfrm>
                    <a:prstGeom prst="rect">
                      <a:avLst/>
                    </a:prstGeom>
                    <a:blipFill>
                      <a:blip r:embed="rId17"/>
                      <a:stretch>
                        <a:fillRect/>
                      </a:stretch>
                    </a:blipFill>
                  </p:spPr>
                  <p:txBody>
                    <a:bodyPr/>
                    <a:lstStyle/>
                    <a:p>
                      <a:r>
                        <a:rPr lang="en-US">
                          <a:noFill/>
                        </a:rPr>
                        <a:t> </a:t>
                      </a:r>
                    </a:p>
                  </p:txBody>
                </p:sp>
              </mc:Fallback>
            </mc:AlternateContent>
            <p:sp>
              <p:nvSpPr>
                <p:cNvPr id="46" name="楕円 45">
                  <a:extLst>
                    <a:ext uri="{FF2B5EF4-FFF2-40B4-BE49-F238E27FC236}">
                      <a16:creationId xmlns:a16="http://schemas.microsoft.com/office/drawing/2014/main" id="{ACA37BD8-AA96-4EA4-904D-FFEC84A2B997}"/>
                    </a:ext>
                  </a:extLst>
                </p:cNvPr>
                <p:cNvSpPr/>
                <p:nvPr/>
              </p:nvSpPr>
              <p:spPr>
                <a:xfrm>
                  <a:off x="7630860" y="1201709"/>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11EC2B3-7B8D-4DC2-BD63-47B72DCFFB2D}"/>
                    </a:ext>
                  </a:extLst>
                </p:cNvPr>
                <p:cNvSpPr/>
                <p:nvPr/>
              </p:nvSpPr>
              <p:spPr>
                <a:xfrm>
                  <a:off x="8382001" y="1087151"/>
                  <a:ext cx="3558754" cy="606056"/>
                </a:xfrm>
                <a:prstGeom prst="rect">
                  <a:avLst/>
                </a:prstGeom>
                <a:solidFill>
                  <a:srgbClr val="C00000">
                    <a:alpha val="26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mc:Choice xmlns:a14="http://schemas.microsoft.com/office/drawing/2010/main" Requires="a14">
            <p:sp>
              <p:nvSpPr>
                <p:cNvPr id="47" name="正方形/長方形 46">
                  <a:extLst>
                    <a:ext uri="{FF2B5EF4-FFF2-40B4-BE49-F238E27FC236}">
                      <a16:creationId xmlns:a16="http://schemas.microsoft.com/office/drawing/2014/main" id="{3374ABC2-FF12-49EC-A906-37B2E46E9EBF}"/>
                    </a:ext>
                  </a:extLst>
                </p:cNvPr>
                <p:cNvSpPr/>
                <p:nvPr/>
              </p:nvSpPr>
              <p:spPr>
                <a:xfrm>
                  <a:off x="10790527" y="4872284"/>
                  <a:ext cx="3290047" cy="276999"/>
                </a:xfrm>
                <a:prstGeom prst="rect">
                  <a:avLst/>
                </a:prstGeom>
              </p:spPr>
              <p:txBody>
                <a:bodyPr wrap="square">
                  <a:spAutoFit/>
                </a:bodyPr>
                <a:lstStyle/>
                <a:p>
                  <a:r>
                    <a:rPr lang="ja-JP" altLang="en-US" sz="1200" b="1"/>
                    <a:t>図</a:t>
                  </a:r>
                  <a:r>
                    <a:rPr lang="en-US" altLang="ja-JP" sz="1200" b="1"/>
                    <a:t>6. </a:t>
                  </a:r>
                  <a14:m>
                    <m:oMath xmlns:m="http://schemas.openxmlformats.org/officeDocument/2006/math">
                      <m:r>
                        <a:rPr lang="en-US" altLang="ja-JP" sz="1200" b="1" i="1">
                          <a:latin typeface="Cambria Math" panose="02040503050406030204" pitchFamily="18" charset="0"/>
                        </a:rPr>
                        <m:t>𝒕</m:t>
                      </m:r>
                      <m:r>
                        <a:rPr lang="en-US" altLang="ja-JP" sz="1200" i="1">
                          <a:latin typeface="Cambria Math" panose="02040503050406030204" pitchFamily="18" charset="0"/>
                        </a:rPr>
                        <m:t>−</m:t>
                      </m:r>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𝒕</m:t>
                          </m:r>
                        </m:e>
                        <m:sub>
                          <m:r>
                            <a:rPr lang="en-US" altLang="ja-JP" sz="1200" b="1" i="1">
                              <a:latin typeface="Cambria Math" panose="02040503050406030204" pitchFamily="18" charset="0"/>
                            </a:rPr>
                            <m:t>𝟎</m:t>
                          </m:r>
                        </m:sub>
                      </m:sSub>
                      <m:r>
                        <a:rPr lang="en-US" altLang="ja-JP" sz="1200" b="1" i="1">
                          <a:latin typeface="Cambria Math" panose="02040503050406030204" pitchFamily="18" charset="0"/>
                        </a:rPr>
                        <m:t>≥</m:t>
                      </m:r>
                      <m:r>
                        <a:rPr lang="en-US" altLang="ja-JP" sz="1200" b="1" i="1">
                          <a:latin typeface="Cambria Math" panose="02040503050406030204" pitchFamily="18" charset="0"/>
                        </a:rPr>
                        <m:t>𝒘</m:t>
                      </m:r>
                    </m:oMath>
                  </a14:m>
                  <a:r>
                    <a:rPr lang="en-US" altLang="ja-JP" sz="1200" b="1"/>
                    <a:t>  </a:t>
                  </a:r>
                </a:p>
              </p:txBody>
            </p:sp>
          </mc:Choice>
          <mc:Fallback>
            <p:sp>
              <p:nvSpPr>
                <p:cNvPr id="47" name="正方形/長方形 46">
                  <a:extLst>
                    <a:ext uri="{FF2B5EF4-FFF2-40B4-BE49-F238E27FC236}">
                      <a16:creationId xmlns:a16="http://schemas.microsoft.com/office/drawing/2014/main" id="{3374ABC2-FF12-49EC-A906-37B2E46E9EBF}"/>
                    </a:ext>
                  </a:extLst>
                </p:cNvPr>
                <p:cNvSpPr>
                  <a:spLocks noRot="1" noChangeAspect="1" noMove="1" noResize="1" noEditPoints="1" noAdjustHandles="1" noChangeArrowheads="1" noChangeShapeType="1" noTextEdit="1"/>
                </p:cNvSpPr>
                <p:nvPr/>
              </p:nvSpPr>
              <p:spPr>
                <a:xfrm>
                  <a:off x="10790527" y="4872284"/>
                  <a:ext cx="3290047" cy="276999"/>
                </a:xfrm>
                <a:prstGeom prst="rect">
                  <a:avLst/>
                </a:prstGeom>
                <a:blipFill>
                  <a:blip r:embed="rId18"/>
                  <a:stretch>
                    <a:fillRect t="-2222" b="-17778"/>
                  </a:stretch>
                </a:blipFill>
              </p:spPr>
              <p:txBody>
                <a:bodyPr/>
                <a:lstStyle/>
                <a:p>
                  <a:r>
                    <a:rPr lang="en-US">
                      <a:noFill/>
                    </a:rPr>
                    <a:t> </a:t>
                  </a:r>
                </a:p>
              </p:txBody>
            </p:sp>
          </mc:Fallback>
        </mc:AlternateContent>
        <p:grpSp>
          <p:nvGrpSpPr>
            <p:cNvPr id="77" name="グループ化 76">
              <a:extLst>
                <a:ext uri="{FF2B5EF4-FFF2-40B4-BE49-F238E27FC236}">
                  <a16:creationId xmlns:a16="http://schemas.microsoft.com/office/drawing/2014/main" id="{510B4C8A-458A-4136-B982-905FF30A44DD}"/>
                </a:ext>
              </a:extLst>
            </p:cNvPr>
            <p:cNvGrpSpPr/>
            <p:nvPr/>
          </p:nvGrpSpPr>
          <p:grpSpPr>
            <a:xfrm>
              <a:off x="7423421" y="5080554"/>
              <a:ext cx="2802191" cy="732505"/>
              <a:chOff x="7123473" y="4203292"/>
              <a:chExt cx="2290914" cy="614516"/>
            </a:xfrm>
          </p:grpSpPr>
          <p:sp useBgFill="1">
            <p:nvSpPr>
              <p:cNvPr id="78" name="正方形/長方形 77">
                <a:extLst>
                  <a:ext uri="{FF2B5EF4-FFF2-40B4-BE49-F238E27FC236}">
                    <a16:creationId xmlns:a16="http://schemas.microsoft.com/office/drawing/2014/main" id="{93C86572-849B-4F12-B821-ABF3A495BAEC}"/>
                  </a:ext>
                </a:extLst>
              </p:cNvPr>
              <p:cNvSpPr/>
              <p:nvPr/>
            </p:nvSpPr>
            <p:spPr>
              <a:xfrm>
                <a:off x="7123473" y="4203292"/>
                <a:ext cx="2079522" cy="61451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9" name="正方形/長方形 78">
                    <a:extLst>
                      <a:ext uri="{FF2B5EF4-FFF2-40B4-BE49-F238E27FC236}">
                        <a16:creationId xmlns:a16="http://schemas.microsoft.com/office/drawing/2014/main" id="{BB11EBBB-B57B-4F55-B9FC-E9306014C396}"/>
                      </a:ext>
                    </a:extLst>
                  </p:cNvPr>
                  <p:cNvSpPr/>
                  <p:nvPr/>
                </p:nvSpPr>
                <p:spPr>
                  <a:xfrm>
                    <a:off x="7227377" y="4259827"/>
                    <a:ext cx="2187010" cy="446097"/>
                  </a:xfrm>
                  <a:prstGeom prst="rect">
                    <a:avLst/>
                  </a:prstGeom>
                </p:spPr>
                <p:txBody>
                  <a:bodyPr wrap="square">
                    <a:spAutoFit/>
                  </a:bodyPr>
                  <a:lstStyle/>
                  <a:p>
                    <a14:m>
                      <m:oMath xmlns:m="http://schemas.openxmlformats.org/officeDocument/2006/math">
                        <m:r>
                          <a:rPr lang="en-US" altLang="ja-JP" i="1" smtClean="0">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m:rPr>
                            <m:nor/>
                          </m:rPr>
                          <a:rPr lang="en-US" altLang="ja-JP" b="0" i="0" smtClean="0">
                            <a:latin typeface="Cambria Math" panose="02040503050406030204" pitchFamily="18" charset="0"/>
                          </a:rPr>
                          <m:t> </m:t>
                        </m:r>
                        <m:r>
                          <m:rPr>
                            <m:nor/>
                          </m:rPr>
                          <a:rPr lang="en-US" altLang="ja-JP" dirty="0"/>
                          <m:t>=</m:t>
                        </m:r>
                        <m:r>
                          <m:rPr>
                            <m:nor/>
                          </m:rPr>
                          <a:rPr lang="en-US" altLang="ja-JP" b="0" i="0" dirty="0" smtClean="0"/>
                          <m:t> </m:t>
                        </m:r>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 </m:t>
                            </m:r>
                            <m:r>
                              <a:rPr lang="en-US" altLang="ja-JP" i="1">
                                <a:latin typeface="Cambria Math" panose="02040503050406030204" pitchFamily="18" charset="0"/>
                              </a:rPr>
                              <m:t>𝑡</m:t>
                            </m:r>
                            <m:r>
                              <a:rPr lang="en-US" altLang="ja-JP" i="1">
                                <a:latin typeface="Cambria Math" panose="02040503050406030204" pitchFamily="18" charset="0"/>
                              </a:rPr>
                              <m:t>)</m:t>
                            </m:r>
                          </m:num>
                          <m:den>
                            <m:r>
                              <a:rPr lang="en-US" altLang="ja-JP" i="1">
                                <a:latin typeface="Cambria Math" panose="02040503050406030204" pitchFamily="18" charset="0"/>
                              </a:rPr>
                              <m:t>𝑤</m:t>
                            </m:r>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m:t>
                        </m:r>
                      </m:oMath>
                    </a14:m>
                    <a:r>
                      <a:rPr lang="en-US" altLang="ja-JP" sz="2000"/>
                      <a:t>= </a:t>
                    </a:r>
                    <a14:m>
                      <m:oMath xmlns:m="http://schemas.openxmlformats.org/officeDocument/2006/math">
                        <m:f>
                          <m:fPr>
                            <m:ctrlPr>
                              <a:rPr lang="ja-JP" altLang="ja-JP" sz="2000" i="1">
                                <a:latin typeface="Cambria Math" panose="02040503050406030204" pitchFamily="18" charset="0"/>
                              </a:rPr>
                            </m:ctrlPr>
                          </m:fPr>
                          <m:num>
                            <m:r>
                              <a:rPr lang="en-US" altLang="ja-JP" sz="2000" b="0" i="1" smtClean="0">
                                <a:latin typeface="Cambria Math" panose="02040503050406030204" pitchFamily="18" charset="0"/>
                              </a:rPr>
                              <m:t>4</m:t>
                            </m:r>
                          </m:num>
                          <m:den>
                            <m:r>
                              <a:rPr lang="en-US" altLang="ja-JP" sz="2000" b="0" i="1" smtClean="0">
                                <a:latin typeface="Cambria Math" panose="02040503050406030204" pitchFamily="18" charset="0"/>
                              </a:rPr>
                              <m:t>5</m:t>
                            </m:r>
                          </m:den>
                        </m:f>
                        <m:r>
                          <a:rPr lang="en-US" altLang="ja-JP" sz="2000" i="1">
                            <a:latin typeface="Cambria Math" panose="02040503050406030204" pitchFamily="18" charset="0"/>
                          </a:rPr>
                          <m:t> </m:t>
                        </m:r>
                      </m:oMath>
                    </a14:m>
                    <a:endParaRPr lang="ja-JP" altLang="en-US"/>
                  </a:p>
                </p:txBody>
              </p:sp>
            </mc:Choice>
            <mc:Fallback>
              <p:sp>
                <p:nvSpPr>
                  <p:cNvPr id="79" name="正方形/長方形 78">
                    <a:extLst>
                      <a:ext uri="{FF2B5EF4-FFF2-40B4-BE49-F238E27FC236}">
                        <a16:creationId xmlns:a16="http://schemas.microsoft.com/office/drawing/2014/main" id="{BB11EBBB-B57B-4F55-B9FC-E9306014C396}"/>
                      </a:ext>
                    </a:extLst>
                  </p:cNvPr>
                  <p:cNvSpPr>
                    <a:spLocks noRot="1" noChangeAspect="1" noMove="1" noResize="1" noEditPoints="1" noAdjustHandles="1" noChangeArrowheads="1" noChangeShapeType="1" noTextEdit="1"/>
                  </p:cNvSpPr>
                  <p:nvPr/>
                </p:nvSpPr>
                <p:spPr>
                  <a:xfrm>
                    <a:off x="7227377" y="4259827"/>
                    <a:ext cx="2187010" cy="446097"/>
                  </a:xfrm>
                  <a:prstGeom prst="rect">
                    <a:avLst/>
                  </a:prstGeom>
                  <a:blipFill>
                    <a:blip r:embed="rId19"/>
                    <a:stretch>
                      <a:fillRect b="-8046"/>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59882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8</a:t>
            </a:fld>
            <a:endParaRPr lang="ja-JP" altLang="en-US"/>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交差点度数</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315940" y="893587"/>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交差点度数</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A7900A2-9413-4F99-91A5-725F6F4F11DD}"/>
                  </a:ext>
                </a:extLst>
              </p:cNvPr>
              <p:cNvSpPr txBox="1"/>
              <p:nvPr/>
            </p:nvSpPr>
            <p:spPr>
              <a:xfrm>
                <a:off x="326526" y="1292788"/>
                <a:ext cx="4660201" cy="5594930"/>
              </a:xfrm>
              <a:prstGeom prst="rect">
                <a:avLst/>
              </a:prstGeom>
              <a:noFill/>
            </p:spPr>
            <p:txBody>
              <a:bodyPr wrap="square" rtlCol="0">
                <a:spAutoFit/>
              </a:bodyPr>
              <a:lstStyle/>
              <a:p>
                <a:pPr marL="285750" indent="-285750">
                  <a:lnSpc>
                    <a:spcPct val="150000"/>
                  </a:lnSpc>
                  <a:buFontTx/>
                  <a:buChar char="-"/>
                </a:pPr>
                <a:r>
                  <a:rPr lang="en-US" altLang="ja-JP" sz="1600"/>
                  <a:t>SIGO</a:t>
                </a:r>
                <a:r>
                  <a:rPr lang="ja-JP" altLang="en-US" sz="1600"/>
                  <a:t>では</a:t>
                </a:r>
                <a:r>
                  <a:rPr lang="ja-JP" altLang="en-US" sz="1600">
                    <a:solidFill>
                      <a:srgbClr val="FF0000"/>
                    </a:solidFill>
                  </a:rPr>
                  <a:t>シャドウイングの影響</a:t>
                </a:r>
                <a:r>
                  <a:rPr lang="ja-JP" altLang="en-US" sz="1600"/>
                  <a:t>を</a:t>
                </a:r>
                <a:r>
                  <a:rPr lang="ja-JP" altLang="en-US" sz="1600">
                    <a:solidFill>
                      <a:srgbClr val="FF0000"/>
                    </a:solidFill>
                  </a:rPr>
                  <a:t>最小限</a:t>
                </a:r>
                <a:r>
                  <a:rPr lang="ja-JP" altLang="en-US" sz="1600"/>
                  <a:t>にするため</a:t>
                </a:r>
                <a:r>
                  <a:rPr lang="ja-JP" altLang="en-US" sz="1600" b="1" u="sng"/>
                  <a:t>交差点ノードを優先するメトリック</a:t>
                </a:r>
                <a:r>
                  <a:rPr lang="ja-JP" altLang="en-US" sz="1600"/>
                  <a:t>を用いる</a:t>
                </a:r>
                <a:endParaRPr lang="en-US" altLang="ja-JP" sz="1600"/>
              </a:p>
              <a:p>
                <a:pPr>
                  <a:lnSpc>
                    <a:spcPct val="150000"/>
                  </a:lnSpc>
                </a:pPr>
                <a:r>
                  <a:rPr lang="ja-JP" altLang="en-US">
                    <a:solidFill>
                      <a:srgbClr val="FF0000"/>
                    </a:solidFill>
                  </a:rPr>
                  <a:t>交差点度数</a:t>
                </a:r>
                <a14:m>
                  <m:oMath xmlns:m="http://schemas.openxmlformats.org/officeDocument/2006/math">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𝐼</m:t>
                        </m:r>
                      </m:e>
                      <m:sub>
                        <m:r>
                          <a:rPr lang="en-US" altLang="ja-JP" b="0" i="1" smtClean="0">
                            <a:solidFill>
                              <a:srgbClr val="FF0000"/>
                            </a:solidFill>
                            <a:latin typeface="Cambria Math" panose="02040503050406030204" pitchFamily="18" charset="0"/>
                          </a:rPr>
                          <m:t>𝑓</m:t>
                        </m:r>
                      </m:sub>
                    </m:sSub>
                  </m:oMath>
                </a14:m>
                <a:r>
                  <a:rPr lang="ja-JP" altLang="en-US">
                    <a:solidFill>
                      <a:srgbClr val="FF0000"/>
                    </a:solidFill>
                  </a:rPr>
                  <a:t>を求める手順</a:t>
                </a:r>
                <a:endParaRPr lang="en-US" altLang="ja-JP">
                  <a:solidFill>
                    <a:srgbClr val="FF0000"/>
                  </a:solidFill>
                </a:endParaRPr>
              </a:p>
              <a:p>
                <a:pPr>
                  <a:lnSpc>
                    <a:spcPct val="150000"/>
                  </a:lnSpc>
                </a:pPr>
                <a:r>
                  <a:rPr lang="ja-JP" altLang="en-US" sz="1600"/>
                  <a:t>①送信ノードが宛先ノードに最も近い道路を選択する</a:t>
                </a:r>
                <a:endParaRPr lang="en-US" altLang="ja-JP" sz="1600"/>
              </a:p>
              <a:p>
                <a:pPr>
                  <a:lnSpc>
                    <a:spcPct val="150000"/>
                  </a:lnSpc>
                </a:pPr>
                <a:r>
                  <a:rPr lang="ja-JP" altLang="en-US" sz="1600"/>
                  <a:t>②選択した道路に位置するノードのいずれかにパケットが到達する予想確率</a:t>
                </a:r>
                <a14:m>
                  <m:oMath xmlns:m="http://schemas.openxmlformats.org/officeDocument/2006/math">
                    <m:r>
                      <a:rPr lang="en-US" altLang="ja-JP" sz="1600" i="1">
                        <a:latin typeface="Cambria Math" panose="02040503050406030204" pitchFamily="18" charset="0"/>
                      </a:rPr>
                      <m:t>𝑅𝑝</m:t>
                    </m:r>
                  </m:oMath>
                </a14:m>
                <a:r>
                  <a:rPr lang="ja-JP" altLang="en-US" sz="1600"/>
                  <a:t>を計算</a:t>
                </a:r>
                <a:endParaRPr lang="en-US" altLang="ja-JP" sz="1600"/>
              </a:p>
              <a:p>
                <a:pPr>
                  <a:lnSpc>
                    <a:spcPct val="150000"/>
                  </a:lnSpc>
                </a:pPr>
                <a:r>
                  <a:rPr lang="ja-JP" altLang="en-US" sz="1600"/>
                  <a:t>③</a:t>
                </a:r>
                <a:r>
                  <a:rPr lang="en-US" altLang="ja-JP" sz="1600"/>
                  <a:t> </a:t>
                </a:r>
                <a14:m>
                  <m:oMath xmlns:m="http://schemas.openxmlformats.org/officeDocument/2006/math">
                    <m:r>
                      <m:rPr>
                        <m:sty m:val="p"/>
                      </m:rPr>
                      <a:rPr lang="en-US" altLang="ja-JP" sz="1600" i="1" smtClean="0">
                        <a:latin typeface="Cambria Math" panose="02040503050406030204" pitchFamily="18" charset="0"/>
                      </a:rPr>
                      <m:t>θ</m:t>
                    </m:r>
                    <m:r>
                      <a:rPr lang="en-US" altLang="ja-JP" sz="1600" i="1">
                        <a:latin typeface="Cambria Math" panose="02040503050406030204" pitchFamily="18" charset="0"/>
                      </a:rPr>
                      <m:t> </m:t>
                    </m:r>
                    <m:r>
                      <a:rPr lang="en-US" altLang="ja-JP" sz="1600" b="0" i="1" smtClean="0">
                        <a:latin typeface="Cambria Math" panose="02040503050406030204" pitchFamily="18" charset="0"/>
                      </a:rPr>
                      <m:t>,</m:t>
                    </m:r>
                    <m:r>
                      <a:rPr lang="en-US" altLang="ja-JP" sz="1600" i="1">
                        <a:latin typeface="Cambria Math" panose="02040503050406030204" pitchFamily="18" charset="0"/>
                      </a:rPr>
                      <m:t>𝑅𝑝</m:t>
                    </m:r>
                    <m:r>
                      <a:rPr lang="en-US" altLang="ja-JP" sz="1600" b="0" i="1" smtClean="0">
                        <a:latin typeface="Cambria Math" panose="02040503050406030204" pitchFamily="18" charset="0"/>
                      </a:rPr>
                      <m:t> </m:t>
                    </m:r>
                    <m:r>
                      <a:rPr lang="ja-JP" altLang="en-US" sz="1600" i="1">
                        <a:latin typeface="Cambria Math" panose="02040503050406030204" pitchFamily="18" charset="0"/>
                      </a:rPr>
                      <m:t>を</m:t>
                    </m:r>
                  </m:oMath>
                </a14:m>
                <a:r>
                  <a:rPr lang="ja-JP" altLang="en-US" sz="1600"/>
                  <a:t>用いて交差点度数</a:t>
                </a:r>
                <a14:m>
                  <m:oMath xmlns:m="http://schemas.openxmlformats.org/officeDocument/2006/math">
                    <m:sSub>
                      <m:sSubPr>
                        <m:ctrlPr>
                          <a:rPr lang="en-US" altLang="ja-JP" sz="1600" i="1" smtClean="0">
                            <a:solidFill>
                              <a:srgbClr val="FF0000"/>
                            </a:solidFill>
                            <a:latin typeface="Cambria Math" panose="02040503050406030204" pitchFamily="18" charset="0"/>
                          </a:rPr>
                        </m:ctrlPr>
                      </m:sSubPr>
                      <m:e>
                        <m:r>
                          <a:rPr lang="en-US" altLang="ja-JP" sz="1600" i="1">
                            <a:solidFill>
                              <a:srgbClr val="FF0000"/>
                            </a:solidFill>
                            <a:latin typeface="Cambria Math" panose="02040503050406030204" pitchFamily="18" charset="0"/>
                          </a:rPr>
                          <m:t>𝐼</m:t>
                        </m:r>
                      </m:e>
                      <m:sub>
                        <m:r>
                          <a:rPr lang="en-US" altLang="ja-JP" sz="1600" b="0" i="1" smtClean="0">
                            <a:solidFill>
                              <a:srgbClr val="FF0000"/>
                            </a:solidFill>
                            <a:latin typeface="Cambria Math" panose="02040503050406030204" pitchFamily="18" charset="0"/>
                          </a:rPr>
                          <m:t>𝑓</m:t>
                        </m:r>
                      </m:sub>
                    </m:sSub>
                  </m:oMath>
                </a14:m>
                <a:r>
                  <a:rPr lang="ja-JP" altLang="en-US" sz="1600"/>
                  <a:t>を算出する</a:t>
                </a:r>
                <a:endParaRPr lang="en-US" altLang="ja-JP" sz="1600"/>
              </a:p>
              <a:p>
                <a:pPr>
                  <a:lnSpc>
                    <a:spcPct val="150000"/>
                  </a:lnSpc>
                </a:pP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𝑅𝑝</m:t>
                      </m:r>
                      <m:r>
                        <a:rPr lang="en-US" altLang="ja-JP" sz="1600">
                          <a:latin typeface="Cambria Math" panose="02040503050406030204" pitchFamily="18" charset="0"/>
                        </a:rPr>
                        <m:t>= </m:t>
                      </m:r>
                      <m:r>
                        <a:rPr lang="ja-JP" altLang="en-US" sz="1600">
                          <a:latin typeface="Cambria Math" panose="02040503050406030204" pitchFamily="18" charset="0"/>
                        </a:rPr>
                        <m:t>1− </m:t>
                      </m:r>
                      <m:nary>
                        <m:naryPr>
                          <m:chr m:val="∏"/>
                          <m:limLoc m:val="undOvr"/>
                          <m:ctrlPr>
                            <a:rPr lang="ja-JP" altLang="en-US" sz="1600" i="1">
                              <a:latin typeface="Cambria Math" panose="02040503050406030204" pitchFamily="18" charset="0"/>
                            </a:rPr>
                          </m:ctrlPr>
                        </m:naryPr>
                        <m:sub>
                          <m:r>
                            <a:rPr lang="ja-JP" altLang="en-US" sz="1600" i="1">
                              <a:latin typeface="Cambria Math" panose="02040503050406030204" pitchFamily="18" charset="0"/>
                            </a:rPr>
                            <m:t>𝑖</m:t>
                          </m:r>
                          <m:r>
                            <a:rPr lang="ja-JP" altLang="en-US" sz="1600">
                              <a:latin typeface="Cambria Math" panose="02040503050406030204" pitchFamily="18" charset="0"/>
                            </a:rPr>
                            <m:t>=1</m:t>
                          </m:r>
                        </m:sub>
                        <m:sup>
                          <m:r>
                            <a:rPr lang="en-US" altLang="ja-JP" sz="1600" i="1">
                              <a:latin typeface="Cambria Math" panose="02040503050406030204" pitchFamily="18" charset="0"/>
                            </a:rPr>
                            <m:t>𝑁</m:t>
                          </m:r>
                        </m:sup>
                        <m:e>
                          <m:d>
                            <m:dPr>
                              <m:ctrlPr>
                                <a:rPr lang="ja-JP" altLang="en-US" sz="1600" i="1">
                                  <a:latin typeface="Cambria Math" panose="02040503050406030204" pitchFamily="18" charset="0"/>
                                </a:rPr>
                              </m:ctrlPr>
                            </m:dPr>
                            <m:e>
                              <m:r>
                                <a:rPr lang="ja-JP" altLang="en-US" sz="1600">
                                  <a:latin typeface="Cambria Math" panose="02040503050406030204" pitchFamily="18" charset="0"/>
                                </a:rPr>
                                <m:t>1−</m:t>
                              </m:r>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𝑟</m:t>
                                  </m:r>
                                </m:e>
                                <m:sub>
                                  <m:r>
                                    <a:rPr lang="en-US" altLang="ja-JP" sz="1600" i="1">
                                      <a:latin typeface="Cambria Math" panose="02040503050406030204" pitchFamily="18" charset="0"/>
                                    </a:rPr>
                                    <m:t>𝑝</m:t>
                                  </m:r>
                                </m:sub>
                              </m:sSub>
                              <m:d>
                                <m:dPr>
                                  <m:ctrlPr>
                                    <a:rPr lang="ja-JP" altLang="en-US" sz="1600" i="1">
                                      <a:latin typeface="Cambria Math" panose="02040503050406030204" pitchFamily="18" charset="0"/>
                                    </a:rPr>
                                  </m:ctrlPr>
                                </m:dPr>
                                <m:e>
                                  <m:r>
                                    <a:rPr lang="ja-JP" altLang="en-US" sz="1600" i="1">
                                      <a:latin typeface="Cambria Math" panose="02040503050406030204" pitchFamily="18" charset="0"/>
                                    </a:rPr>
                                    <m:t>𝑡</m:t>
                                  </m:r>
                                </m:e>
                              </m:d>
                            </m:e>
                          </m:d>
                        </m:e>
                      </m:nary>
                    </m:oMath>
                  </m:oMathPara>
                </a14:m>
                <a:endParaRPr lang="en-US" altLang="ja-JP" sz="1600" b="0" i="1">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𝐼</m:t>
                          </m:r>
                        </m:e>
                        <m:sub>
                          <m:r>
                            <a:rPr lang="en-US" altLang="ja-JP" sz="1600" i="1">
                              <a:latin typeface="Cambria Math" panose="02040503050406030204" pitchFamily="18" charset="0"/>
                            </a:rPr>
                            <m:t>𝑓</m:t>
                          </m:r>
                        </m:sub>
                      </m:sSub>
                      <m:r>
                        <a:rPr lang="en-US" altLang="ja-JP" sz="1600" i="1">
                          <a:latin typeface="Cambria Math" panose="02040503050406030204" pitchFamily="18" charset="0"/>
                        </a:rPr>
                        <m:t> </m:t>
                      </m:r>
                      <m:r>
                        <a:rPr lang="en-US" altLang="ja-JP" sz="1600" b="0" i="1" smtClean="0">
                          <a:latin typeface="Cambria Math" panose="02040503050406030204" pitchFamily="18" charset="0"/>
                        </a:rPr>
                        <m:t>=</m:t>
                      </m:r>
                      <m:r>
                        <m:rPr>
                          <m:sty m:val="p"/>
                        </m:rPr>
                        <a:rPr lang="en-US" altLang="ja-JP" sz="1600" i="1">
                          <a:latin typeface="Cambria Math" panose="02040503050406030204" pitchFamily="18" charset="0"/>
                        </a:rPr>
                        <m:t>α</m:t>
                      </m:r>
                      <m:f>
                        <m:fPr>
                          <m:ctrlPr>
                            <a:rPr lang="ja-JP" altLang="en-US" sz="1600" i="1">
                              <a:latin typeface="Cambria Math" panose="02040503050406030204" pitchFamily="18" charset="0"/>
                            </a:rPr>
                          </m:ctrlPr>
                        </m:fPr>
                        <m:num>
                          <m:sSup>
                            <m:sSupPr>
                              <m:ctrlPr>
                                <a:rPr lang="ja-JP" altLang="en-US" sz="1600" i="1" smtClean="0">
                                  <a:latin typeface="Cambria Math" panose="02040503050406030204" pitchFamily="18" charset="0"/>
                                </a:rPr>
                              </m:ctrlPr>
                            </m:sSupPr>
                            <m:e>
                              <m:r>
                                <a:rPr lang="en-US" altLang="ja-JP" sz="1600" b="0" i="1" smtClean="0">
                                  <a:latin typeface="Cambria Math" panose="02040503050406030204" pitchFamily="18" charset="0"/>
                                </a:rPr>
                                <m:t>90(</m:t>
                              </m:r>
                              <m:f>
                                <m:fPr>
                                  <m:ctrlPr>
                                    <a:rPr lang="ja-JP" altLang="en-US" sz="1600" i="1">
                                      <a:latin typeface="Cambria Math" panose="02040503050406030204" pitchFamily="18" charset="0"/>
                                    </a:rPr>
                                  </m:ctrlPr>
                                </m:fPr>
                                <m:num>
                                  <m:r>
                                    <m:rPr>
                                      <m:sty m:val="p"/>
                                    </m:rPr>
                                    <a:rPr lang="en-US" altLang="ja-JP" sz="1600" i="1">
                                      <a:latin typeface="Cambria Math" panose="02040503050406030204" pitchFamily="18" charset="0"/>
                                    </a:rPr>
                                    <m:t>θ</m:t>
                                  </m:r>
                                </m:num>
                                <m:den>
                                  <m:r>
                                    <a:rPr lang="en-US" altLang="ja-JP" sz="1600" b="0" i="1" smtClean="0">
                                      <a:latin typeface="Cambria Math" panose="02040503050406030204" pitchFamily="18" charset="0"/>
                                    </a:rPr>
                                    <m:t>90</m:t>
                                  </m:r>
                                </m:den>
                              </m:f>
                              <m:r>
                                <a:rPr lang="en-US" altLang="ja-JP" sz="1600" b="0" i="1" smtClean="0">
                                  <a:latin typeface="Cambria Math" panose="02040503050406030204" pitchFamily="18" charset="0"/>
                                </a:rPr>
                                <m:t>)</m:t>
                              </m:r>
                            </m:e>
                            <m:sup>
                              <m:f>
                                <m:fPr>
                                  <m:ctrlPr>
                                    <a:rPr lang="ja-JP" altLang="en-US" sz="1600" i="1">
                                      <a:latin typeface="Cambria Math" panose="02040503050406030204" pitchFamily="18" charset="0"/>
                                    </a:rPr>
                                  </m:ctrlPr>
                                </m:fPr>
                                <m:num>
                                  <m:r>
                                    <a:rPr lang="en-US" altLang="ja-JP" sz="1600" b="0" i="1" smtClean="0">
                                      <a:latin typeface="Cambria Math" panose="02040503050406030204" pitchFamily="18" charset="0"/>
                                    </a:rPr>
                                    <m:t>1</m:t>
                                  </m:r>
                                </m:num>
                                <m:den>
                                  <m:r>
                                    <m:rPr>
                                      <m:sty m:val="p"/>
                                    </m:rPr>
                                    <a:rPr lang="en-US" altLang="ja-JP" sz="1600" i="1" smtClean="0">
                                      <a:latin typeface="Cambria Math" panose="02040503050406030204" pitchFamily="18" charset="0"/>
                                    </a:rPr>
                                    <m:t>γ</m:t>
                                  </m:r>
                                </m:den>
                              </m:f>
                            </m:sup>
                          </m:sSup>
                        </m:num>
                        <m:den>
                          <m:r>
                            <a:rPr lang="en-US" altLang="ja-JP" sz="1600" i="1">
                              <a:latin typeface="Cambria Math" panose="02040503050406030204" pitchFamily="18" charset="0"/>
                            </a:rPr>
                            <m:t>𝑅𝑝</m:t>
                          </m:r>
                        </m:den>
                      </m:f>
                    </m:oMath>
                  </m:oMathPara>
                </a14:m>
                <a:endParaRPr lang="en-US" altLang="ja-JP" sz="1600"/>
              </a:p>
              <a:p>
                <a:pPr>
                  <a:lnSpc>
                    <a:spcPct val="150000"/>
                  </a:lnSpc>
                </a:pPr>
                <a:endParaRPr lang="en-US" altLang="ja-JP" sz="1600"/>
              </a:p>
            </p:txBody>
          </p:sp>
        </mc:Choice>
        <mc:Fallback>
          <p:sp>
            <p:nvSpPr>
              <p:cNvPr id="9" name="テキスト ボックス 8">
                <a:extLst>
                  <a:ext uri="{FF2B5EF4-FFF2-40B4-BE49-F238E27FC236}">
                    <a16:creationId xmlns:a16="http://schemas.microsoft.com/office/drawing/2014/main" id="{EA7900A2-9413-4F99-91A5-725F6F4F11DD}"/>
                  </a:ext>
                </a:extLst>
              </p:cNvPr>
              <p:cNvSpPr txBox="1">
                <a:spLocks noRot="1" noChangeAspect="1" noMove="1" noResize="1" noEditPoints="1" noAdjustHandles="1" noChangeArrowheads="1" noChangeShapeType="1" noTextEdit="1"/>
              </p:cNvSpPr>
              <p:nvPr/>
            </p:nvSpPr>
            <p:spPr>
              <a:xfrm>
                <a:off x="326526" y="1292788"/>
                <a:ext cx="4660201" cy="5594930"/>
              </a:xfrm>
              <a:prstGeom prst="rect">
                <a:avLst/>
              </a:prstGeom>
              <a:blipFill>
                <a:blip r:embed="rId3"/>
                <a:stretch>
                  <a:fillRect l="-11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3296E167-F1CF-4795-9ECF-91BFA0992C99}"/>
                  </a:ext>
                </a:extLst>
              </p:cNvPr>
              <p:cNvSpPr txBox="1"/>
              <p:nvPr/>
            </p:nvSpPr>
            <p:spPr>
              <a:xfrm>
                <a:off x="5853954" y="4823245"/>
                <a:ext cx="6338046" cy="1551450"/>
              </a:xfrm>
              <a:prstGeom prst="rect">
                <a:avLst/>
              </a:prstGeom>
              <a:noFill/>
            </p:spPr>
            <p:txBody>
              <a:bodyPr wrap="square" rtlCol="0">
                <a:spAutoFit/>
              </a:bodyPr>
              <a:lstStyle/>
              <a:p>
                <a:pPr>
                  <a:lnSpc>
                    <a:spcPct val="150000"/>
                  </a:lnSpc>
                </a:pPr>
                <a14:m>
                  <m:oMath xmlns:m="http://schemas.openxmlformats.org/officeDocument/2006/math">
                    <m:r>
                      <m:rPr>
                        <m:sty m:val="p"/>
                      </m:rPr>
                      <a:rPr lang="en-US" altLang="ja-JP" sz="1600" i="1" smtClean="0">
                        <a:solidFill>
                          <a:srgbClr val="C00000"/>
                        </a:solidFill>
                        <a:latin typeface="Cambria Math" panose="02040503050406030204" pitchFamily="18" charset="0"/>
                      </a:rPr>
                      <m:t>θ</m:t>
                    </m:r>
                  </m:oMath>
                </a14:m>
                <a:r>
                  <a:rPr lang="ja-JP" altLang="en-US" sz="1600"/>
                  <a:t>が大きいほど</a:t>
                </a:r>
                <a:r>
                  <a:rPr lang="en-US" altLang="ja-JP" sz="1600"/>
                  <a:t>,</a:t>
                </a:r>
                <a:r>
                  <a:rPr lang="en-US" altLang="ja-JP" sz="1600">
                    <a:solidFill>
                      <a:srgbClr val="C00000"/>
                    </a:solidFill>
                  </a:rPr>
                  <a:t> </a:t>
                </a:r>
                <a14:m>
                  <m:oMath xmlns:m="http://schemas.openxmlformats.org/officeDocument/2006/math">
                    <m:r>
                      <m:rPr>
                        <m:sty m:val="p"/>
                      </m:rPr>
                      <a:rPr lang="en-US" altLang="ja-JP" sz="1600" b="0" i="0" smtClean="0">
                        <a:solidFill>
                          <a:srgbClr val="C00000"/>
                        </a:solidFill>
                        <a:latin typeface="Cambria Math" panose="02040503050406030204" pitchFamily="18" charset="0"/>
                      </a:rPr>
                      <m:t>Rp</m:t>
                    </m:r>
                  </m:oMath>
                </a14:m>
                <a:r>
                  <a:rPr lang="ja-JP" altLang="en-US" sz="1600"/>
                  <a:t>が小さいほど</a:t>
                </a:r>
                <a14:m>
                  <m:oMath xmlns:m="http://schemas.openxmlformats.org/officeDocument/2006/math">
                    <m:sSub>
                      <m:sSubPr>
                        <m:ctrlPr>
                          <a:rPr lang="en-US" altLang="ja-JP" sz="1600" i="1">
                            <a:solidFill>
                              <a:srgbClr val="FF0000"/>
                            </a:solidFill>
                            <a:latin typeface="Cambria Math" panose="02040503050406030204" pitchFamily="18" charset="0"/>
                          </a:rPr>
                        </m:ctrlPr>
                      </m:sSubPr>
                      <m:e>
                        <m:r>
                          <a:rPr lang="en-US" altLang="ja-JP" sz="1600" i="1">
                            <a:solidFill>
                              <a:srgbClr val="FF0000"/>
                            </a:solidFill>
                            <a:latin typeface="Cambria Math" panose="02040503050406030204" pitchFamily="18" charset="0"/>
                          </a:rPr>
                          <m:t>𝐼</m:t>
                        </m:r>
                      </m:e>
                      <m:sub>
                        <m:r>
                          <a:rPr lang="en-US" altLang="ja-JP" sz="1600" b="0" i="1" smtClean="0">
                            <a:solidFill>
                              <a:srgbClr val="FF0000"/>
                            </a:solidFill>
                            <a:latin typeface="Cambria Math" panose="02040503050406030204" pitchFamily="18" charset="0"/>
                          </a:rPr>
                          <m:t>𝑓</m:t>
                        </m:r>
                      </m:sub>
                    </m:sSub>
                  </m:oMath>
                </a14:m>
                <a:r>
                  <a:rPr lang="ja-JP" altLang="en-US" sz="1600"/>
                  <a:t>が増加</a:t>
                </a:r>
                <a:endParaRPr lang="en-US" altLang="ja-JP" sz="1600"/>
              </a:p>
              <a:p>
                <a:pPr>
                  <a:lnSpc>
                    <a:spcPct val="150000"/>
                  </a:lnSpc>
                </a:pPr>
                <a:endParaRPr lang="en-US" altLang="ja-JP" sz="1600"/>
              </a:p>
              <a:p>
                <a:pPr>
                  <a:lnSpc>
                    <a:spcPct val="150000"/>
                  </a:lnSpc>
                </a:pPr>
                <a:r>
                  <a:rPr lang="ja-JP" altLang="en-US" sz="1600">
                    <a:solidFill>
                      <a:srgbClr val="C00000"/>
                    </a:solidFill>
                  </a:rPr>
                  <a:t>⇒</a:t>
                </a:r>
                <a14:m>
                  <m:oMath xmlns:m="http://schemas.openxmlformats.org/officeDocument/2006/math">
                    <m:r>
                      <a:rPr lang="en-US" altLang="ja-JP" sz="1600" i="1" smtClean="0">
                        <a:solidFill>
                          <a:srgbClr val="C00000"/>
                        </a:solidFill>
                        <a:latin typeface="Cambria Math" panose="02040503050406030204" pitchFamily="18" charset="0"/>
                      </a:rPr>
                      <m:t>𝑅𝑝</m:t>
                    </m:r>
                    <m:r>
                      <a:rPr lang="ja-JP" altLang="en-US" sz="1600" i="1" smtClean="0">
                        <a:solidFill>
                          <a:srgbClr val="C00000"/>
                        </a:solidFill>
                        <a:latin typeface="Cambria Math" panose="02040503050406030204" pitchFamily="18" charset="0"/>
                      </a:rPr>
                      <m:t>が</m:t>
                    </m:r>
                  </m:oMath>
                </a14:m>
                <a:r>
                  <a:rPr lang="ja-JP" altLang="en-US" sz="1600">
                    <a:solidFill>
                      <a:srgbClr val="C00000"/>
                    </a:solidFill>
                  </a:rPr>
                  <a:t>低い場合交差点を介して選択した道路セグメントに存在するノード群にパケットを中継するのが狙い</a:t>
                </a:r>
                <a:endParaRPr lang="en-US" altLang="ja-JP" sz="1600">
                  <a:solidFill>
                    <a:srgbClr val="C00000"/>
                  </a:solidFill>
                </a:endParaRPr>
              </a:p>
            </p:txBody>
          </p:sp>
        </mc:Choice>
        <mc:Fallback>
          <p:sp>
            <p:nvSpPr>
              <p:cNvPr id="12" name="テキスト ボックス 11">
                <a:extLst>
                  <a:ext uri="{FF2B5EF4-FFF2-40B4-BE49-F238E27FC236}">
                    <a16:creationId xmlns:a16="http://schemas.microsoft.com/office/drawing/2014/main" id="{3296E167-F1CF-4795-9ECF-91BFA0992C99}"/>
                  </a:ext>
                </a:extLst>
              </p:cNvPr>
              <p:cNvSpPr txBox="1">
                <a:spLocks noRot="1" noChangeAspect="1" noMove="1" noResize="1" noEditPoints="1" noAdjustHandles="1" noChangeArrowheads="1" noChangeShapeType="1" noTextEdit="1"/>
              </p:cNvSpPr>
              <p:nvPr/>
            </p:nvSpPr>
            <p:spPr>
              <a:xfrm>
                <a:off x="5853954" y="4823245"/>
                <a:ext cx="6338046" cy="1551450"/>
              </a:xfrm>
              <a:prstGeom prst="rect">
                <a:avLst/>
              </a:prstGeom>
              <a:blipFill>
                <a:blip r:embed="rId4"/>
                <a:stretch>
                  <a:fillRect l="-481" b="-3529"/>
                </a:stretch>
              </a:blipFill>
            </p:spPr>
            <p:txBody>
              <a:bodyPr/>
              <a:lstStyle/>
              <a:p>
                <a:r>
                  <a:rPr lang="en-US">
                    <a:noFill/>
                  </a:rPr>
                  <a:t> </a:t>
                </a:r>
              </a:p>
            </p:txBody>
          </p:sp>
        </mc:Fallback>
      </mc:AlternateContent>
      <p:grpSp>
        <p:nvGrpSpPr>
          <p:cNvPr id="43" name="グループ化 42">
            <a:extLst>
              <a:ext uri="{FF2B5EF4-FFF2-40B4-BE49-F238E27FC236}">
                <a16:creationId xmlns:a16="http://schemas.microsoft.com/office/drawing/2014/main" id="{B2937B30-155B-41A4-8262-38E623ED44EB}"/>
              </a:ext>
            </a:extLst>
          </p:cNvPr>
          <p:cNvGrpSpPr/>
          <p:nvPr/>
        </p:nvGrpSpPr>
        <p:grpSpPr>
          <a:xfrm>
            <a:off x="4681134" y="797169"/>
            <a:ext cx="7788896" cy="3677142"/>
            <a:chOff x="1564204" y="2132994"/>
            <a:chExt cx="9072041" cy="4049383"/>
          </a:xfrm>
        </p:grpSpPr>
        <p:grpSp>
          <p:nvGrpSpPr>
            <p:cNvPr id="45" name="グループ化 44">
              <a:extLst>
                <a:ext uri="{FF2B5EF4-FFF2-40B4-BE49-F238E27FC236}">
                  <a16:creationId xmlns:a16="http://schemas.microsoft.com/office/drawing/2014/main" id="{2D751D5E-B9D5-4710-B4F0-8E678BA75A17}"/>
                </a:ext>
              </a:extLst>
            </p:cNvPr>
            <p:cNvGrpSpPr/>
            <p:nvPr/>
          </p:nvGrpSpPr>
          <p:grpSpPr>
            <a:xfrm>
              <a:off x="1564204" y="2132994"/>
              <a:ext cx="9072041" cy="4049383"/>
              <a:chOff x="2428208" y="2132994"/>
              <a:chExt cx="9072041" cy="4049383"/>
            </a:xfrm>
          </p:grpSpPr>
          <p:grpSp>
            <p:nvGrpSpPr>
              <p:cNvPr id="47" name="グループ化 46">
                <a:extLst>
                  <a:ext uri="{FF2B5EF4-FFF2-40B4-BE49-F238E27FC236}">
                    <a16:creationId xmlns:a16="http://schemas.microsoft.com/office/drawing/2014/main" id="{DF70EA83-52D8-478F-87D0-85EDF253870B}"/>
                  </a:ext>
                </a:extLst>
              </p:cNvPr>
              <p:cNvGrpSpPr/>
              <p:nvPr/>
            </p:nvGrpSpPr>
            <p:grpSpPr>
              <a:xfrm>
                <a:off x="2428208" y="2132994"/>
                <a:ext cx="9072041" cy="4049383"/>
                <a:chOff x="1127978" y="1105953"/>
                <a:chExt cx="9072041" cy="4049383"/>
              </a:xfrm>
            </p:grpSpPr>
            <p:grpSp>
              <p:nvGrpSpPr>
                <p:cNvPr id="49" name="グループ化 48">
                  <a:extLst>
                    <a:ext uri="{FF2B5EF4-FFF2-40B4-BE49-F238E27FC236}">
                      <a16:creationId xmlns:a16="http://schemas.microsoft.com/office/drawing/2014/main" id="{A069D227-A433-4D9C-B341-F2791A92EE40}"/>
                    </a:ext>
                  </a:extLst>
                </p:cNvPr>
                <p:cNvGrpSpPr/>
                <p:nvPr/>
              </p:nvGrpSpPr>
              <p:grpSpPr>
                <a:xfrm>
                  <a:off x="1127978" y="1105953"/>
                  <a:ext cx="9072041" cy="4049383"/>
                  <a:chOff x="1127978" y="1105953"/>
                  <a:chExt cx="9072041" cy="4049383"/>
                </a:xfrm>
              </p:grpSpPr>
              <p:grpSp>
                <p:nvGrpSpPr>
                  <p:cNvPr id="53" name="グループ化 52">
                    <a:extLst>
                      <a:ext uri="{FF2B5EF4-FFF2-40B4-BE49-F238E27FC236}">
                        <a16:creationId xmlns:a16="http://schemas.microsoft.com/office/drawing/2014/main" id="{5B65A1C0-C2EB-4CA3-847F-7045B15964E9}"/>
                      </a:ext>
                    </a:extLst>
                  </p:cNvPr>
                  <p:cNvGrpSpPr/>
                  <p:nvPr/>
                </p:nvGrpSpPr>
                <p:grpSpPr>
                  <a:xfrm>
                    <a:off x="1127978" y="1105953"/>
                    <a:ext cx="9072041" cy="4049383"/>
                    <a:chOff x="1127978" y="1105953"/>
                    <a:chExt cx="9072041" cy="4049383"/>
                  </a:xfrm>
                </p:grpSpPr>
                <p:grpSp>
                  <p:nvGrpSpPr>
                    <p:cNvPr id="57" name="グループ化 56">
                      <a:extLst>
                        <a:ext uri="{FF2B5EF4-FFF2-40B4-BE49-F238E27FC236}">
                          <a16:creationId xmlns:a16="http://schemas.microsoft.com/office/drawing/2014/main" id="{A9198FF1-13F4-4922-8DEF-E30E309759F8}"/>
                        </a:ext>
                      </a:extLst>
                    </p:cNvPr>
                    <p:cNvGrpSpPr/>
                    <p:nvPr/>
                  </p:nvGrpSpPr>
                  <p:grpSpPr>
                    <a:xfrm>
                      <a:off x="1127978" y="1105953"/>
                      <a:ext cx="9072041" cy="4049383"/>
                      <a:chOff x="1127978" y="1105953"/>
                      <a:chExt cx="9072041" cy="4049383"/>
                    </a:xfrm>
                  </p:grpSpPr>
                  <p:sp>
                    <p:nvSpPr>
                      <p:cNvPr id="61" name="正方形/長方形 60">
                        <a:extLst>
                          <a:ext uri="{FF2B5EF4-FFF2-40B4-BE49-F238E27FC236}">
                            <a16:creationId xmlns:a16="http://schemas.microsoft.com/office/drawing/2014/main" id="{73B493BC-E9B8-4C5D-9B02-7107432C6B4F}"/>
                          </a:ext>
                        </a:extLst>
                      </p:cNvPr>
                      <p:cNvSpPr/>
                      <p:nvPr/>
                    </p:nvSpPr>
                    <p:spPr>
                      <a:xfrm>
                        <a:off x="1127978" y="3861002"/>
                        <a:ext cx="1647952" cy="372826"/>
                      </a:xfrm>
                      <a:prstGeom prst="rect">
                        <a:avLst/>
                      </a:prstGeom>
                    </p:spPr>
                    <p:txBody>
                      <a:bodyPr wrap="square">
                        <a:spAutoFit/>
                      </a:bodyPr>
                      <a:lstStyle/>
                      <a:p>
                        <a:r>
                          <a:rPr lang="ja-JP" altLang="en-US" sz="1600" b="1">
                            <a:solidFill>
                              <a:srgbClr val="FF0000"/>
                            </a:solidFill>
                          </a:rPr>
                          <a:t>交差点車両</a:t>
                        </a:r>
                      </a:p>
                    </p:txBody>
                  </p:sp>
                  <p:grpSp>
                    <p:nvGrpSpPr>
                      <p:cNvPr id="62" name="グループ化 61">
                        <a:extLst>
                          <a:ext uri="{FF2B5EF4-FFF2-40B4-BE49-F238E27FC236}">
                            <a16:creationId xmlns:a16="http://schemas.microsoft.com/office/drawing/2014/main" id="{00AEFF48-6EBE-442A-9875-8E0EB1208FC6}"/>
                          </a:ext>
                        </a:extLst>
                      </p:cNvPr>
                      <p:cNvGrpSpPr/>
                      <p:nvPr/>
                    </p:nvGrpSpPr>
                    <p:grpSpPr>
                      <a:xfrm>
                        <a:off x="1396839" y="1105953"/>
                        <a:ext cx="8803180" cy="4049383"/>
                        <a:chOff x="1396839" y="1105953"/>
                        <a:chExt cx="8803180" cy="4049383"/>
                      </a:xfrm>
                    </p:grpSpPr>
                    <p:grpSp>
                      <p:nvGrpSpPr>
                        <p:cNvPr id="63" name="グループ化 62">
                          <a:extLst>
                            <a:ext uri="{FF2B5EF4-FFF2-40B4-BE49-F238E27FC236}">
                              <a16:creationId xmlns:a16="http://schemas.microsoft.com/office/drawing/2014/main" id="{F1A218F4-72EA-4ED5-B79F-5FC79284DDDD}"/>
                            </a:ext>
                          </a:extLst>
                        </p:cNvPr>
                        <p:cNvGrpSpPr/>
                        <p:nvPr/>
                      </p:nvGrpSpPr>
                      <p:grpSpPr>
                        <a:xfrm>
                          <a:off x="1396839" y="1105953"/>
                          <a:ext cx="8803180" cy="4049383"/>
                          <a:chOff x="1396839" y="1105953"/>
                          <a:chExt cx="8803180" cy="4049383"/>
                        </a:xfrm>
                      </p:grpSpPr>
                      <p:grpSp>
                        <p:nvGrpSpPr>
                          <p:cNvPr id="66" name="グループ化 65">
                            <a:extLst>
                              <a:ext uri="{FF2B5EF4-FFF2-40B4-BE49-F238E27FC236}">
                                <a16:creationId xmlns:a16="http://schemas.microsoft.com/office/drawing/2014/main" id="{636FE9B0-1A3B-4E6D-801B-1B4219B8372B}"/>
                              </a:ext>
                            </a:extLst>
                          </p:cNvPr>
                          <p:cNvGrpSpPr/>
                          <p:nvPr/>
                        </p:nvGrpSpPr>
                        <p:grpSpPr>
                          <a:xfrm>
                            <a:off x="1396839" y="1105953"/>
                            <a:ext cx="8803180" cy="3811113"/>
                            <a:chOff x="1396839" y="1105953"/>
                            <a:chExt cx="8803180" cy="3811113"/>
                          </a:xfrm>
                        </p:grpSpPr>
                        <p:sp>
                          <p:nvSpPr>
                            <p:cNvPr id="68" name="正方形/長方形 67">
                              <a:extLst>
                                <a:ext uri="{FF2B5EF4-FFF2-40B4-BE49-F238E27FC236}">
                                  <a16:creationId xmlns:a16="http://schemas.microsoft.com/office/drawing/2014/main" id="{11AED6A2-49CE-498F-9CCF-18692F2CD725}"/>
                                </a:ext>
                              </a:extLst>
                            </p:cNvPr>
                            <p:cNvSpPr/>
                            <p:nvPr/>
                          </p:nvSpPr>
                          <p:spPr>
                            <a:xfrm>
                              <a:off x="3284711" y="3896544"/>
                              <a:ext cx="3798930" cy="9982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grpSp>
                          <p:nvGrpSpPr>
                            <p:cNvPr id="69" name="グループ化 68">
                              <a:extLst>
                                <a:ext uri="{FF2B5EF4-FFF2-40B4-BE49-F238E27FC236}">
                                  <a16:creationId xmlns:a16="http://schemas.microsoft.com/office/drawing/2014/main" id="{91CC5307-A1E5-4C35-92B3-35CC8AA39108}"/>
                                </a:ext>
                              </a:extLst>
                            </p:cNvPr>
                            <p:cNvGrpSpPr/>
                            <p:nvPr/>
                          </p:nvGrpSpPr>
                          <p:grpSpPr>
                            <a:xfrm>
                              <a:off x="1396839" y="1105953"/>
                              <a:ext cx="8803180" cy="3811113"/>
                              <a:chOff x="-595142" y="911113"/>
                              <a:chExt cx="8803180" cy="3811113"/>
                            </a:xfrm>
                          </p:grpSpPr>
                          <p:sp>
                            <p:nvSpPr>
                              <p:cNvPr id="70" name="正方形/長方形 69">
                                <a:extLst>
                                  <a:ext uri="{FF2B5EF4-FFF2-40B4-BE49-F238E27FC236}">
                                    <a16:creationId xmlns:a16="http://schemas.microsoft.com/office/drawing/2014/main" id="{3430FD0E-A9F7-42BC-B6D1-D12C1BA0AE29}"/>
                                  </a:ext>
                                </a:extLst>
                              </p:cNvPr>
                              <p:cNvSpPr/>
                              <p:nvPr/>
                            </p:nvSpPr>
                            <p:spPr>
                              <a:xfrm>
                                <a:off x="6638127" y="1051096"/>
                                <a:ext cx="1569911" cy="372826"/>
                              </a:xfrm>
                              <a:prstGeom prst="rect">
                                <a:avLst/>
                              </a:prstGeom>
                            </p:spPr>
                            <p:txBody>
                              <a:bodyPr wrap="square">
                                <a:spAutoFit/>
                              </a:bodyPr>
                              <a:lstStyle/>
                              <a:p>
                                <a:r>
                                  <a:rPr lang="ja-JP" altLang="en-US" sz="1600" b="1">
                                    <a:solidFill>
                                      <a:srgbClr val="FF0000"/>
                                    </a:solidFill>
                                  </a:rPr>
                                  <a:t>宛先車両</a:t>
                                </a:r>
                              </a:p>
                            </p:txBody>
                          </p:sp>
                          <p:grpSp>
                            <p:nvGrpSpPr>
                              <p:cNvPr id="71" name="グループ化 70">
                                <a:extLst>
                                  <a:ext uri="{FF2B5EF4-FFF2-40B4-BE49-F238E27FC236}">
                                    <a16:creationId xmlns:a16="http://schemas.microsoft.com/office/drawing/2014/main" id="{ED575438-B694-4DD8-9B4C-137BA1187CFA}"/>
                                  </a:ext>
                                </a:extLst>
                              </p:cNvPr>
                              <p:cNvGrpSpPr/>
                              <p:nvPr/>
                            </p:nvGrpSpPr>
                            <p:grpSpPr>
                              <a:xfrm>
                                <a:off x="-595142" y="911113"/>
                                <a:ext cx="8486522" cy="3811113"/>
                                <a:chOff x="-510083" y="877247"/>
                                <a:chExt cx="8486522" cy="3811113"/>
                              </a:xfrm>
                            </p:grpSpPr>
                            <p:sp>
                              <p:nvSpPr>
                                <p:cNvPr id="72" name="正方形/長方形 71">
                                  <a:extLst>
                                    <a:ext uri="{FF2B5EF4-FFF2-40B4-BE49-F238E27FC236}">
                                      <a16:creationId xmlns:a16="http://schemas.microsoft.com/office/drawing/2014/main" id="{C95C1438-8CAD-4693-99ED-FFFDC04E8D80}"/>
                                    </a:ext>
                                  </a:extLst>
                                </p:cNvPr>
                                <p:cNvSpPr/>
                                <p:nvPr/>
                              </p:nvSpPr>
                              <p:spPr>
                                <a:xfrm>
                                  <a:off x="85059" y="1074010"/>
                                  <a:ext cx="6677247" cy="595301"/>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0000"/>
                                    </a:solidFill>
                                  </a:endParaRPr>
                                </a:p>
                              </p:txBody>
                            </p:sp>
                            <p:cxnSp>
                              <p:nvCxnSpPr>
                                <p:cNvPr id="73" name="直線コネクタ 72">
                                  <a:extLst>
                                    <a:ext uri="{FF2B5EF4-FFF2-40B4-BE49-F238E27FC236}">
                                      <a16:creationId xmlns:a16="http://schemas.microsoft.com/office/drawing/2014/main" id="{A8658B74-8CB4-423F-8F3C-AF2BD28E6E1E}"/>
                                    </a:ext>
                                  </a:extLst>
                                </p:cNvPr>
                                <p:cNvCxnSpPr>
                                  <a:cxnSpLocks/>
                                  <a:stCxn id="72" idx="3"/>
                                  <a:endCxn id="72" idx="1"/>
                                </p:cNvCxnSpPr>
                                <p:nvPr/>
                              </p:nvCxnSpPr>
                              <p:spPr>
                                <a:xfrm flipH="1">
                                  <a:off x="85059" y="1371661"/>
                                  <a:ext cx="667724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AD62257B-FD29-4D3B-94C3-636E7BA002BC}"/>
                                    </a:ext>
                                  </a:extLst>
                                </p:cNvPr>
                                <p:cNvGrpSpPr/>
                                <p:nvPr/>
                              </p:nvGrpSpPr>
                              <p:grpSpPr>
                                <a:xfrm>
                                  <a:off x="85062" y="1573619"/>
                                  <a:ext cx="6677246" cy="3019646"/>
                                  <a:chOff x="-489958" y="2672659"/>
                                  <a:chExt cx="6677246" cy="3019646"/>
                                </a:xfrm>
                              </p:grpSpPr>
                              <p:grpSp>
                                <p:nvGrpSpPr>
                                  <p:cNvPr id="87" name="グループ化 86">
                                    <a:extLst>
                                      <a:ext uri="{FF2B5EF4-FFF2-40B4-BE49-F238E27FC236}">
                                        <a16:creationId xmlns:a16="http://schemas.microsoft.com/office/drawing/2014/main" id="{A89DA1A4-4E61-4DDC-B97F-2B5A1F641C93}"/>
                                      </a:ext>
                                    </a:extLst>
                                  </p:cNvPr>
                                  <p:cNvGrpSpPr/>
                                  <p:nvPr/>
                                </p:nvGrpSpPr>
                                <p:grpSpPr>
                                  <a:xfrm rot="5400000">
                                    <a:off x="2565191" y="1060117"/>
                                    <a:ext cx="566947" cy="6677246"/>
                                    <a:chOff x="3745153" y="-2273635"/>
                                    <a:chExt cx="578631" cy="10869646"/>
                                  </a:xfrm>
                                </p:grpSpPr>
                                <p:sp>
                                  <p:nvSpPr>
                                    <p:cNvPr id="94" name="正方形/長方形 93">
                                      <a:extLst>
                                        <a:ext uri="{FF2B5EF4-FFF2-40B4-BE49-F238E27FC236}">
                                          <a16:creationId xmlns:a16="http://schemas.microsoft.com/office/drawing/2014/main" id="{53CD889D-5ABF-4CFB-9E77-2F319A0DEF97}"/>
                                        </a:ext>
                                      </a:extLst>
                                    </p:cNvPr>
                                    <p:cNvSpPr/>
                                    <p:nvPr/>
                                  </p:nvSpPr>
                                  <p:spPr>
                                    <a:xfrm rot="16200000">
                                      <a:off x="-1400354" y="2871872"/>
                                      <a:ext cx="10869646" cy="578631"/>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0000"/>
                                        </a:solidFill>
                                      </a:endParaRPr>
                                    </a:p>
                                  </p:txBody>
                                </p:sp>
                                <p:cxnSp>
                                  <p:nvCxnSpPr>
                                    <p:cNvPr id="95" name="直線コネクタ 94">
                                      <a:extLst>
                                        <a:ext uri="{FF2B5EF4-FFF2-40B4-BE49-F238E27FC236}">
                                          <a16:creationId xmlns:a16="http://schemas.microsoft.com/office/drawing/2014/main" id="{A6EDABDA-81A9-4FC8-87D2-097E6B448C4A}"/>
                                        </a:ext>
                                      </a:extLst>
                                    </p:cNvPr>
                                    <p:cNvCxnSpPr>
                                      <a:cxnSpLocks/>
                                      <a:stCxn id="94" idx="3"/>
                                      <a:endCxn id="94" idx="1"/>
                                    </p:cNvCxnSpPr>
                                    <p:nvPr/>
                                  </p:nvCxnSpPr>
                                  <p:spPr>
                                    <a:xfrm rot="16200000" flipH="1">
                                      <a:off x="-1400354" y="3161188"/>
                                      <a:ext cx="10869645"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88D9ADF1-7881-4ECE-B33B-758693EB29C3}"/>
                                      </a:ext>
                                    </a:extLst>
                                  </p:cNvPr>
                                  <p:cNvGrpSpPr/>
                                  <p:nvPr/>
                                </p:nvGrpSpPr>
                                <p:grpSpPr>
                                  <a:xfrm>
                                    <a:off x="115411" y="2672659"/>
                                    <a:ext cx="617374" cy="3019646"/>
                                    <a:chOff x="3734302" y="2449307"/>
                                    <a:chExt cx="630098" cy="3200556"/>
                                  </a:xfrm>
                                </p:grpSpPr>
                                <p:sp>
                                  <p:nvSpPr>
                                    <p:cNvPr id="92" name="正方形/長方形 91">
                                      <a:extLst>
                                        <a:ext uri="{FF2B5EF4-FFF2-40B4-BE49-F238E27FC236}">
                                          <a16:creationId xmlns:a16="http://schemas.microsoft.com/office/drawing/2014/main" id="{DB2F503C-1296-461B-9B7F-8F4FC2A25F9D}"/>
                                        </a:ext>
                                      </a:extLst>
                                    </p:cNvPr>
                                    <p:cNvSpPr/>
                                    <p:nvPr/>
                                  </p:nvSpPr>
                                  <p:spPr>
                                    <a:xfrm rot="16200000">
                                      <a:off x="2449073" y="3734536"/>
                                      <a:ext cx="3200556" cy="630098"/>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0000"/>
                                        </a:solidFill>
                                      </a:endParaRPr>
                                    </a:p>
                                  </p:txBody>
                                </p:sp>
                                <p:cxnSp>
                                  <p:nvCxnSpPr>
                                    <p:cNvPr id="93" name="直線コネクタ 92">
                                      <a:extLst>
                                        <a:ext uri="{FF2B5EF4-FFF2-40B4-BE49-F238E27FC236}">
                                          <a16:creationId xmlns:a16="http://schemas.microsoft.com/office/drawing/2014/main" id="{C053CDFA-E9FC-4A52-8063-DDA097DB7CDE}"/>
                                        </a:ext>
                                      </a:extLst>
                                    </p:cNvPr>
                                    <p:cNvCxnSpPr>
                                      <a:cxnSpLocks/>
                                      <a:stCxn id="75" idx="2"/>
                                      <a:endCxn id="92" idx="1"/>
                                    </p:cNvCxnSpPr>
                                    <p:nvPr/>
                                  </p:nvCxnSpPr>
                                  <p:spPr>
                                    <a:xfrm>
                                      <a:off x="4044030" y="2556052"/>
                                      <a:ext cx="5321" cy="3093811"/>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89" name="正方形/長方形 88">
                                    <a:extLst>
                                      <a:ext uri="{FF2B5EF4-FFF2-40B4-BE49-F238E27FC236}">
                                        <a16:creationId xmlns:a16="http://schemas.microsoft.com/office/drawing/2014/main" id="{0E1241E8-4F9E-4136-9912-38E922CB7B1E}"/>
                                      </a:ext>
                                    </a:extLst>
                                  </p:cNvPr>
                                  <p:cNvSpPr/>
                                  <p:nvPr/>
                                </p:nvSpPr>
                                <p:spPr>
                                  <a:xfrm>
                                    <a:off x="85314" y="4028638"/>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90" name="図 89" descr="挿絵 が含まれている画像&#10;&#10;自動的に生成された説明">
                                    <a:extLst>
                                      <a:ext uri="{FF2B5EF4-FFF2-40B4-BE49-F238E27FC236}">
                                        <a16:creationId xmlns:a16="http://schemas.microsoft.com/office/drawing/2014/main" id="{21755130-1CF7-41F2-96F6-05D9DF254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579" y="5112710"/>
                                    <a:ext cx="218517" cy="381002"/>
                                  </a:xfrm>
                                  <a:prstGeom prst="rect">
                                    <a:avLst/>
                                  </a:prstGeom>
                                </p:spPr>
                              </p:pic>
                              <p:pic>
                                <p:nvPicPr>
                                  <p:cNvPr id="91" name="図 90" descr="マグカップ, オレンジ が含まれている画像&#10;&#10;自動的に生成された説明">
                                    <a:extLst>
                                      <a:ext uri="{FF2B5EF4-FFF2-40B4-BE49-F238E27FC236}">
                                        <a16:creationId xmlns:a16="http://schemas.microsoft.com/office/drawing/2014/main" id="{14978462-DE6A-4858-8632-1BF3679EDB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276786" y="4003583"/>
                                    <a:ext cx="373465" cy="501295"/>
                                  </a:xfrm>
                                  <a:prstGeom prst="rect">
                                    <a:avLst/>
                                  </a:prstGeom>
                                </p:spPr>
                              </p:pic>
                            </p:grpSp>
                            <p:sp>
                              <p:nvSpPr>
                                <p:cNvPr id="75" name="正方形/長方形 74">
                                  <a:extLst>
                                    <a:ext uri="{FF2B5EF4-FFF2-40B4-BE49-F238E27FC236}">
                                      <a16:creationId xmlns:a16="http://schemas.microsoft.com/office/drawing/2014/main" id="{0F06F22C-4630-4ABB-BE9D-1619D7D70F9E}"/>
                                    </a:ext>
                                  </a:extLst>
                                </p:cNvPr>
                                <p:cNvSpPr/>
                                <p:nvPr/>
                              </p:nvSpPr>
                              <p:spPr>
                                <a:xfrm>
                                  <a:off x="653246" y="966118"/>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6" name="正方形/長方形 75">
                                  <a:extLst>
                                    <a:ext uri="{FF2B5EF4-FFF2-40B4-BE49-F238E27FC236}">
                                      <a16:creationId xmlns:a16="http://schemas.microsoft.com/office/drawing/2014/main" id="{F55046E3-73C7-41C5-9635-901E6078213D}"/>
                                    </a:ext>
                                  </a:extLst>
                                </p:cNvPr>
                                <p:cNvSpPr/>
                                <p:nvPr/>
                              </p:nvSpPr>
                              <p:spPr>
                                <a:xfrm>
                                  <a:off x="-510083" y="4319028"/>
                                  <a:ext cx="1184301" cy="369332"/>
                                </a:xfrm>
                                <a:prstGeom prst="rect">
                                  <a:avLst/>
                                </a:prstGeom>
                              </p:spPr>
                              <p:txBody>
                                <a:bodyPr wrap="square">
                                  <a:spAutoFit/>
                                </a:bodyPr>
                                <a:lstStyle/>
                                <a:p>
                                  <a:r>
                                    <a:rPr lang="ja-JP" altLang="en-US" sz="1600" b="1">
                                      <a:solidFill>
                                        <a:srgbClr val="FF0000"/>
                                      </a:solidFill>
                                    </a:rPr>
                                    <a:t>送信車両</a:t>
                                  </a:r>
                                </a:p>
                              </p:txBody>
                            </p:sp>
                            <p:sp>
                              <p:nvSpPr>
                                <p:cNvPr id="77" name="正方形/長方形 76">
                                  <a:extLst>
                                    <a:ext uri="{FF2B5EF4-FFF2-40B4-BE49-F238E27FC236}">
                                      <a16:creationId xmlns:a16="http://schemas.microsoft.com/office/drawing/2014/main" id="{726685D7-8E27-4791-879D-68A9B03EB358}"/>
                                    </a:ext>
                                  </a:extLst>
                                </p:cNvPr>
                                <p:cNvSpPr/>
                                <p:nvPr/>
                              </p:nvSpPr>
                              <p:spPr>
                                <a:xfrm rot="5400000">
                                  <a:off x="4296471" y="2196600"/>
                                  <a:ext cx="3184390" cy="545684"/>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0000"/>
                                    </a:solidFill>
                                  </a:endParaRPr>
                                </a:p>
                              </p:txBody>
                            </p:sp>
                            <p:cxnSp>
                              <p:nvCxnSpPr>
                                <p:cNvPr id="78" name="直線コネクタ 77">
                                  <a:extLst>
                                    <a:ext uri="{FF2B5EF4-FFF2-40B4-BE49-F238E27FC236}">
                                      <a16:creationId xmlns:a16="http://schemas.microsoft.com/office/drawing/2014/main" id="{3A3766E3-52F4-4657-9A9A-7AFA1354C00B}"/>
                                    </a:ext>
                                  </a:extLst>
                                </p:cNvPr>
                                <p:cNvCxnSpPr>
                                  <a:cxnSpLocks/>
                                  <a:stCxn id="77" idx="1"/>
                                  <a:endCxn id="77" idx="3"/>
                                </p:cNvCxnSpPr>
                                <p:nvPr/>
                              </p:nvCxnSpPr>
                              <p:spPr>
                                <a:xfrm>
                                  <a:off x="5888666" y="877247"/>
                                  <a:ext cx="0" cy="318439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F184ADEE-3D45-4CA5-9A77-877B752AAEB5}"/>
                                    </a:ext>
                                  </a:extLst>
                                </p:cNvPr>
                                <p:cNvSpPr/>
                                <p:nvPr/>
                              </p:nvSpPr>
                              <p:spPr>
                                <a:xfrm>
                                  <a:off x="5526502" y="1022825"/>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80" name="正方形/長方形 79">
                                  <a:extLst>
                                    <a:ext uri="{FF2B5EF4-FFF2-40B4-BE49-F238E27FC236}">
                                      <a16:creationId xmlns:a16="http://schemas.microsoft.com/office/drawing/2014/main" id="{898A7F98-0FCD-4522-A08B-9EB197839321}"/>
                                    </a:ext>
                                  </a:extLst>
                                </p:cNvPr>
                                <p:cNvSpPr/>
                                <p:nvPr/>
                              </p:nvSpPr>
                              <p:spPr>
                                <a:xfrm>
                                  <a:off x="5530046" y="2950863"/>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81" name="楕円 80">
                                  <a:extLst>
                                    <a:ext uri="{FF2B5EF4-FFF2-40B4-BE49-F238E27FC236}">
                                      <a16:creationId xmlns:a16="http://schemas.microsoft.com/office/drawing/2014/main" id="{0657FE3A-89EC-4B4A-9A57-35C80BDE30E5}"/>
                                    </a:ext>
                                  </a:extLst>
                                </p:cNvPr>
                                <p:cNvSpPr/>
                                <p:nvPr/>
                              </p:nvSpPr>
                              <p:spPr>
                                <a:xfrm flipH="1">
                                  <a:off x="3496453" y="3195912"/>
                                  <a:ext cx="244549" cy="2551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rgbClr val="FF0000"/>
                                    </a:solidFill>
                                  </a:endParaRPr>
                                </a:p>
                              </p:txBody>
                            </p:sp>
                            <p:sp>
                              <p:nvSpPr>
                                <p:cNvPr id="82" name="楕円 81">
                                  <a:extLst>
                                    <a:ext uri="{FF2B5EF4-FFF2-40B4-BE49-F238E27FC236}">
                                      <a16:creationId xmlns:a16="http://schemas.microsoft.com/office/drawing/2014/main" id="{6540C4AD-7E17-4978-BEF9-CDB6251132AA}"/>
                                    </a:ext>
                                  </a:extLst>
                                </p:cNvPr>
                                <p:cNvSpPr/>
                                <p:nvPr/>
                              </p:nvSpPr>
                              <p:spPr>
                                <a:xfrm flipH="1">
                                  <a:off x="877657" y="2203312"/>
                                  <a:ext cx="244549" cy="2551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rgbClr val="FF0000"/>
                                    </a:solidFill>
                                  </a:endParaRPr>
                                </a:p>
                              </p:txBody>
                            </p:sp>
                            <p:sp>
                              <p:nvSpPr>
                                <p:cNvPr id="83" name="正方形/長方形 82">
                                  <a:extLst>
                                    <a:ext uri="{FF2B5EF4-FFF2-40B4-BE49-F238E27FC236}">
                                      <a16:creationId xmlns:a16="http://schemas.microsoft.com/office/drawing/2014/main" id="{BC87D2EB-1A7D-44BF-AB0D-47B1BA993B59}"/>
                                    </a:ext>
                                  </a:extLst>
                                </p:cNvPr>
                                <p:cNvSpPr/>
                                <p:nvPr/>
                              </p:nvSpPr>
                              <p:spPr>
                                <a:xfrm>
                                  <a:off x="6062346" y="2362110"/>
                                  <a:ext cx="1914093" cy="369332"/>
                                </a:xfrm>
                                <a:prstGeom prst="rect">
                                  <a:avLst/>
                                </a:prstGeom>
                              </p:spPr>
                              <p:txBody>
                                <a:bodyPr wrap="square">
                                  <a:spAutoFit/>
                                </a:bodyPr>
                                <a:lstStyle/>
                                <a:p>
                                  <a:r>
                                    <a:rPr lang="ja-JP" altLang="en-US" sz="1600" b="1">
                                      <a:solidFill>
                                        <a:schemeClr val="accent2"/>
                                      </a:solidFill>
                                    </a:rPr>
                                    <a:t>道路の中心座標</a:t>
                                  </a:r>
                                </a:p>
                              </p:txBody>
                            </p:sp>
                            <p:sp>
                              <p:nvSpPr>
                                <p:cNvPr id="84" name="正方形/長方形 83">
                                  <a:extLst>
                                    <a:ext uri="{FF2B5EF4-FFF2-40B4-BE49-F238E27FC236}">
                                      <a16:creationId xmlns:a16="http://schemas.microsoft.com/office/drawing/2014/main" id="{0DCFBE16-684E-4501-8344-8082B599FD81}"/>
                                    </a:ext>
                                  </a:extLst>
                                </p:cNvPr>
                                <p:cNvSpPr/>
                                <p:nvPr/>
                              </p:nvSpPr>
                              <p:spPr>
                                <a:xfrm>
                                  <a:off x="1381065" y="2984293"/>
                                  <a:ext cx="4210493" cy="647199"/>
                                </a:xfrm>
                                <a:prstGeom prst="rect">
                                  <a:avLst/>
                                </a:prstGeom>
                                <a:solidFill>
                                  <a:schemeClr val="accent1">
                                    <a:lumMod val="75000"/>
                                    <a:alpha val="47000"/>
                                  </a:schemeClr>
                                </a:solidFill>
                                <a:ln w="317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85" name="図 84" descr="マグカップ, オレンジ が含まれている画像&#10;&#10;自動的に生成された説明">
                                  <a:extLst>
                                    <a:ext uri="{FF2B5EF4-FFF2-40B4-BE49-F238E27FC236}">
                                      <a16:creationId xmlns:a16="http://schemas.microsoft.com/office/drawing/2014/main" id="{6A6C5FC0-56A5-4848-BFCD-B7A0435D00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976667" y="2467111"/>
                                  <a:ext cx="373465" cy="501295"/>
                                </a:xfrm>
                                <a:prstGeom prst="rect">
                                  <a:avLst/>
                                </a:prstGeom>
                              </p:spPr>
                            </p:pic>
                            <p:pic>
                              <p:nvPicPr>
                                <p:cNvPr id="86" name="図 85" descr="マグカップ, オレンジ が含まれている画像&#10;&#10;自動的に生成された説明">
                                  <a:extLst>
                                    <a:ext uri="{FF2B5EF4-FFF2-40B4-BE49-F238E27FC236}">
                                      <a16:creationId xmlns:a16="http://schemas.microsoft.com/office/drawing/2014/main" id="{DA669A7B-4833-471D-AE59-5E23118747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2587775" y="3193376"/>
                                  <a:ext cx="373465" cy="501295"/>
                                </a:xfrm>
                                <a:prstGeom prst="rect">
                                  <a:avLst/>
                                </a:prstGeom>
                              </p:spPr>
                            </p:pic>
                          </p:grpSp>
                        </p:grpSp>
                      </p:grpSp>
                      <p:sp>
                        <p:nvSpPr>
                          <p:cNvPr id="67" name="正方形/長方形 66">
                            <a:extLst>
                              <a:ext uri="{FF2B5EF4-FFF2-40B4-BE49-F238E27FC236}">
                                <a16:creationId xmlns:a16="http://schemas.microsoft.com/office/drawing/2014/main" id="{2C54E419-05FC-432C-9F83-696CF2C31855}"/>
                              </a:ext>
                            </a:extLst>
                          </p:cNvPr>
                          <p:cNvSpPr/>
                          <p:nvPr/>
                        </p:nvSpPr>
                        <p:spPr>
                          <a:xfrm>
                            <a:off x="7176005" y="4509005"/>
                            <a:ext cx="2376011" cy="646331"/>
                          </a:xfrm>
                          <a:prstGeom prst="rect">
                            <a:avLst/>
                          </a:prstGeom>
                        </p:spPr>
                        <p:txBody>
                          <a:bodyPr wrap="square">
                            <a:spAutoFit/>
                          </a:bodyPr>
                          <a:lstStyle/>
                          <a:p>
                            <a:r>
                              <a:rPr lang="ja-JP" altLang="en-US" sz="1600" b="1">
                                <a:solidFill>
                                  <a:schemeClr val="accent5">
                                    <a:lumMod val="75000"/>
                                  </a:schemeClr>
                                </a:solidFill>
                              </a:rPr>
                              <a:t>最も宛先ノードに近い道路セグメント</a:t>
                            </a:r>
                          </a:p>
                        </p:txBody>
                      </p:sp>
                    </p:grpSp>
                    <p:sp>
                      <p:nvSpPr>
                        <p:cNvPr id="64" name="楕円 63">
                          <a:extLst>
                            <a:ext uri="{FF2B5EF4-FFF2-40B4-BE49-F238E27FC236}">
                              <a16:creationId xmlns:a16="http://schemas.microsoft.com/office/drawing/2014/main" id="{A7E8A186-1E01-4E8B-9E2E-F7602FDE6995}"/>
                            </a:ext>
                          </a:extLst>
                        </p:cNvPr>
                        <p:cNvSpPr/>
                        <p:nvPr/>
                      </p:nvSpPr>
                      <p:spPr>
                        <a:xfrm flipH="1">
                          <a:off x="7689954" y="2460593"/>
                          <a:ext cx="244549" cy="2551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rgbClr val="FF0000"/>
                            </a:solidFill>
                          </a:endParaRPr>
                        </a:p>
                      </p:txBody>
                    </p:sp>
                    <p:sp>
                      <p:nvSpPr>
                        <p:cNvPr id="65" name="楕円 64">
                          <a:extLst>
                            <a:ext uri="{FF2B5EF4-FFF2-40B4-BE49-F238E27FC236}">
                              <a16:creationId xmlns:a16="http://schemas.microsoft.com/office/drawing/2014/main" id="{52E5F010-F757-47DD-AB63-E785344BE4E1}"/>
                            </a:ext>
                          </a:extLst>
                        </p:cNvPr>
                        <p:cNvSpPr/>
                        <p:nvPr/>
                      </p:nvSpPr>
                      <p:spPr>
                        <a:xfrm flipH="1">
                          <a:off x="5184879" y="1498568"/>
                          <a:ext cx="244549" cy="2551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rgbClr val="FF0000"/>
                            </a:solidFill>
                          </a:endParaRPr>
                        </a:p>
                      </p:txBody>
                    </p:sp>
                  </p:grpSp>
                </p:grpSp>
                <p:cxnSp>
                  <p:nvCxnSpPr>
                    <p:cNvPr id="58" name="直線コネクタ 57">
                      <a:extLst>
                        <a:ext uri="{FF2B5EF4-FFF2-40B4-BE49-F238E27FC236}">
                          <a16:creationId xmlns:a16="http://schemas.microsoft.com/office/drawing/2014/main" id="{9532AB4B-1209-4191-8503-D644F2BB8E16}"/>
                        </a:ext>
                      </a:extLst>
                    </p:cNvPr>
                    <p:cNvCxnSpPr>
                      <a:cxnSpLocks/>
                    </p:cNvCxnSpPr>
                    <p:nvPr/>
                  </p:nvCxnSpPr>
                  <p:spPr>
                    <a:xfrm>
                      <a:off x="2819154" y="3563981"/>
                      <a:ext cx="0" cy="864004"/>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
                  <p:nvSpPr>
                    <p:cNvPr id="59" name="円弧 58">
                      <a:extLst>
                        <a:ext uri="{FF2B5EF4-FFF2-40B4-BE49-F238E27FC236}">
                          <a16:creationId xmlns:a16="http://schemas.microsoft.com/office/drawing/2014/main" id="{E3954504-C986-443B-BBA2-ABAB7B561C8B}"/>
                        </a:ext>
                      </a:extLst>
                    </p:cNvPr>
                    <p:cNvSpPr/>
                    <p:nvPr/>
                  </p:nvSpPr>
                  <p:spPr>
                    <a:xfrm rot="21085592">
                      <a:off x="2476137" y="3914258"/>
                      <a:ext cx="771261" cy="757490"/>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FF0000"/>
                        </a:solidFill>
                        <a:highlight>
                          <a:srgbClr val="FF0000"/>
                        </a:highlight>
                      </a:endParaRPr>
                    </a:p>
                  </p:txBody>
                </p:sp>
                <p:sp>
                  <p:nvSpPr>
                    <p:cNvPr id="60" name="正方形/長方形 59">
                      <a:extLst>
                        <a:ext uri="{FF2B5EF4-FFF2-40B4-BE49-F238E27FC236}">
                          <a16:creationId xmlns:a16="http://schemas.microsoft.com/office/drawing/2014/main" id="{1C6287DC-CC5F-4B8D-A9C4-272EBB191990}"/>
                        </a:ext>
                      </a:extLst>
                    </p:cNvPr>
                    <p:cNvSpPr/>
                    <p:nvPr/>
                  </p:nvSpPr>
                  <p:spPr>
                    <a:xfrm>
                      <a:off x="2978875" y="3636277"/>
                      <a:ext cx="397846" cy="509118"/>
                    </a:xfrm>
                    <a:prstGeom prst="rect">
                      <a:avLst/>
                    </a:prstGeom>
                  </p:spPr>
                  <p:txBody>
                    <a:bodyPr wrap="square">
                      <a:spAutoFit/>
                    </a:bodyPr>
                    <a:lstStyle/>
                    <a:p>
                      <a:r>
                        <a:rPr lang="en-US" altLang="ja-JP" sz="2400" b="1">
                          <a:solidFill>
                            <a:srgbClr val="FF0000"/>
                          </a:solidFill>
                        </a:rPr>
                        <a:t>θ</a:t>
                      </a:r>
                      <a:endParaRPr lang="ja-JP" altLang="en-US" sz="2400" b="1">
                        <a:solidFill>
                          <a:srgbClr val="FF0000"/>
                        </a:solidFill>
                      </a:endParaRPr>
                    </a:p>
                  </p:txBody>
                </p:sp>
              </p:grpSp>
              <p:pic>
                <p:nvPicPr>
                  <p:cNvPr id="54" name="図 53" descr="挿絵 が含まれている画像&#10;&#10;自動的に生成された説明">
                    <a:extLst>
                      <a:ext uri="{FF2B5EF4-FFF2-40B4-BE49-F238E27FC236}">
                        <a16:creationId xmlns:a16="http://schemas.microsoft.com/office/drawing/2014/main" id="{80959B41-BEA7-4571-93B6-24A61D825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603802">
                    <a:off x="2639984" y="3429000"/>
                    <a:ext cx="218517" cy="381002"/>
                  </a:xfrm>
                  <a:prstGeom prst="rect">
                    <a:avLst/>
                  </a:prstGeom>
                </p:spPr>
              </p:pic>
              <p:cxnSp>
                <p:nvCxnSpPr>
                  <p:cNvPr id="55" name="直線コネクタ 54">
                    <a:extLst>
                      <a:ext uri="{FF2B5EF4-FFF2-40B4-BE49-F238E27FC236}">
                        <a16:creationId xmlns:a16="http://schemas.microsoft.com/office/drawing/2014/main" id="{7DB059C7-D48F-47F4-B036-7860FBFECDF9}"/>
                      </a:ext>
                    </a:extLst>
                  </p:cNvPr>
                  <p:cNvCxnSpPr>
                    <a:cxnSpLocks/>
                  </p:cNvCxnSpPr>
                  <p:nvPr/>
                </p:nvCxnSpPr>
                <p:spPr>
                  <a:xfrm flipH="1">
                    <a:off x="2078182" y="4388082"/>
                    <a:ext cx="627756" cy="220863"/>
                  </a:xfrm>
                  <a:prstGeom prst="line">
                    <a:avLst/>
                  </a:prstGeom>
                  <a:ln w="22225">
                    <a:solidFill>
                      <a:schemeClr val="tx1"/>
                    </a:solidFill>
                  </a:ln>
                </p:spPr>
                <p:style>
                  <a:lnRef idx="3">
                    <a:schemeClr val="accent1"/>
                  </a:lnRef>
                  <a:fillRef idx="0">
                    <a:schemeClr val="accent1"/>
                  </a:fillRef>
                  <a:effectRef idx="2">
                    <a:schemeClr val="accent1"/>
                  </a:effectRef>
                  <a:fontRef idx="minor">
                    <a:schemeClr val="tx1"/>
                  </a:fontRef>
                </p:style>
              </p:cxnSp>
              <p:cxnSp>
                <p:nvCxnSpPr>
                  <p:cNvPr id="56" name="直線コネクタ 55">
                    <a:extLst>
                      <a:ext uri="{FF2B5EF4-FFF2-40B4-BE49-F238E27FC236}">
                        <a16:creationId xmlns:a16="http://schemas.microsoft.com/office/drawing/2014/main" id="{F8F99839-77D3-4685-B30D-5E8DE10A4B36}"/>
                      </a:ext>
                    </a:extLst>
                  </p:cNvPr>
                  <p:cNvCxnSpPr>
                    <a:cxnSpLocks/>
                  </p:cNvCxnSpPr>
                  <p:nvPr/>
                </p:nvCxnSpPr>
                <p:spPr>
                  <a:xfrm flipH="1">
                    <a:off x="2008909" y="3718446"/>
                    <a:ext cx="627756" cy="220863"/>
                  </a:xfrm>
                  <a:prstGeom prst="line">
                    <a:avLst/>
                  </a:prstGeom>
                  <a:ln w="22225">
                    <a:solidFill>
                      <a:schemeClr val="tx1"/>
                    </a:solidFill>
                  </a:ln>
                </p:spPr>
                <p:style>
                  <a:lnRef idx="3">
                    <a:schemeClr val="accent1"/>
                  </a:lnRef>
                  <a:fillRef idx="0">
                    <a:schemeClr val="accent1"/>
                  </a:fillRef>
                  <a:effectRef idx="2">
                    <a:schemeClr val="accent1"/>
                  </a:effectRef>
                  <a:fontRef idx="minor">
                    <a:schemeClr val="tx1"/>
                  </a:fontRef>
                </p:style>
              </p:cxnSp>
            </p:grpSp>
            <p:cxnSp>
              <p:nvCxnSpPr>
                <p:cNvPr id="52" name="直線コネクタ 51">
                  <a:extLst>
                    <a:ext uri="{FF2B5EF4-FFF2-40B4-BE49-F238E27FC236}">
                      <a16:creationId xmlns:a16="http://schemas.microsoft.com/office/drawing/2014/main" id="{DD0C0E22-E604-4038-8735-587BA741AC86}"/>
                    </a:ext>
                  </a:extLst>
                </p:cNvPr>
                <p:cNvCxnSpPr>
                  <a:cxnSpLocks/>
                  <a:endCxn id="90" idx="3"/>
                </p:cNvCxnSpPr>
                <p:nvPr/>
              </p:nvCxnSpPr>
              <p:spPr>
                <a:xfrm flipH="1">
                  <a:off x="2844038" y="1582809"/>
                  <a:ext cx="5644661" cy="2850068"/>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grpSp>
          <p:pic>
            <p:nvPicPr>
              <p:cNvPr id="48" name="図 47" descr="マグカップ, オレンジ が含まれている画像&#10;&#10;自動的に生成された説明">
                <a:extLst>
                  <a:ext uri="{FF2B5EF4-FFF2-40B4-BE49-F238E27FC236}">
                    <a16:creationId xmlns:a16="http://schemas.microsoft.com/office/drawing/2014/main" id="{FE4B31C5-41A4-4C37-BF95-2F1D03B7B1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9962" y="2977948"/>
                <a:ext cx="373465" cy="501295"/>
              </a:xfrm>
              <a:prstGeom prst="rect">
                <a:avLst/>
              </a:prstGeom>
            </p:spPr>
          </p:pic>
        </p:grpSp>
        <p:pic>
          <p:nvPicPr>
            <p:cNvPr id="46" name="図 45" descr="挿絵 が含まれている画像&#10;&#10;自動的に生成された説明">
              <a:extLst>
                <a:ext uri="{FF2B5EF4-FFF2-40B4-BE49-F238E27FC236}">
                  <a16:creationId xmlns:a16="http://schemas.microsoft.com/office/drawing/2014/main" id="{AC12AB2C-897A-4FC1-93AF-5479446E1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769254" y="2267753"/>
              <a:ext cx="218517" cy="381002"/>
            </a:xfrm>
            <a:prstGeom prst="rect">
              <a:avLst/>
            </a:prstGeom>
          </p:spPr>
        </p:pic>
      </p:grpSp>
      <mc:AlternateContent xmlns:mc="http://schemas.openxmlformats.org/markup-compatibility/2006">
        <mc:Choice xmlns:a14="http://schemas.microsoft.com/office/drawing/2010/main" Requires="a14">
          <p:sp>
            <p:nvSpPr>
              <p:cNvPr id="2" name="正方形/長方形 1">
                <a:extLst>
                  <a:ext uri="{FF2B5EF4-FFF2-40B4-BE49-F238E27FC236}">
                    <a16:creationId xmlns:a16="http://schemas.microsoft.com/office/drawing/2014/main" id="{0A47C6BF-20DF-4180-A3F3-A353D649DC39}"/>
                  </a:ext>
                </a:extLst>
              </p:cNvPr>
              <p:cNvSpPr/>
              <p:nvPr/>
            </p:nvSpPr>
            <p:spPr>
              <a:xfrm>
                <a:off x="5822172" y="4529026"/>
                <a:ext cx="5670720" cy="390748"/>
              </a:xfrm>
              <a:prstGeom prst="rect">
                <a:avLst/>
              </a:prstGeom>
            </p:spPr>
            <p:txBody>
              <a:bodyPr wrap="none">
                <a:spAutoFit/>
              </a:bodyPr>
              <a:lstStyle/>
              <a:p>
                <a14:m>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panose="02040503050406030204" pitchFamily="18" charset="0"/>
                          </a:rPr>
                          <m:t>𝑟</m:t>
                        </m:r>
                      </m:e>
                      <m:sub>
                        <m:r>
                          <a:rPr lang="en-US" altLang="ja-JP" i="1">
                            <a:latin typeface="Cambria Math" panose="02040503050406030204" pitchFamily="18" charset="0"/>
                          </a:rPr>
                          <m:t>𝑝</m:t>
                        </m:r>
                      </m:sub>
                    </m:sSub>
                    <m:d>
                      <m:dPr>
                        <m:ctrlPr>
                          <a:rPr lang="ja-JP" altLang="en-US" i="1">
                            <a:latin typeface="Cambria Math" panose="02040503050406030204" pitchFamily="18" charset="0"/>
                          </a:rPr>
                        </m:ctrlPr>
                      </m:dPr>
                      <m:e>
                        <m:r>
                          <a:rPr lang="ja-JP" altLang="en-US" i="1">
                            <a:latin typeface="Cambria Math" panose="02040503050406030204" pitchFamily="18" charset="0"/>
                          </a:rPr>
                          <m:t>𝑡</m:t>
                        </m:r>
                      </m:e>
                    </m:d>
                  </m:oMath>
                </a14:m>
                <a:r>
                  <a:rPr lang="en-US" altLang="ja-JP"/>
                  <a:t>: </a:t>
                </a:r>
                <a:r>
                  <a:rPr lang="ja-JP" altLang="en-US"/>
                  <a:t>選択した道路に存在するノード</a:t>
                </a:r>
                <a14:m>
                  <m:oMath xmlns:m="http://schemas.openxmlformats.org/officeDocument/2006/math">
                    <m:r>
                      <a:rPr lang="en-US" altLang="ja-JP" i="1">
                        <a:latin typeface="Cambria Math" panose="02040503050406030204" pitchFamily="18" charset="0"/>
                      </a:rPr>
                      <m:t>𝑝</m:t>
                    </m:r>
                    <m:r>
                      <a:rPr lang="ja-JP" altLang="en-US" i="1" smtClean="0">
                        <a:latin typeface="Cambria Math" panose="02040503050406030204" pitchFamily="18" charset="0"/>
                      </a:rPr>
                      <m:t>と</m:t>
                    </m:r>
                    <m:r>
                      <a:rPr lang="ja-JP" altLang="en-US" i="1" dirty="0" smtClean="0">
                        <a:latin typeface="Cambria Math" panose="02040503050406030204" pitchFamily="18" charset="0"/>
                      </a:rPr>
                      <m:t>の予想伝送確率</m:t>
                    </m:r>
                  </m:oMath>
                </a14:m>
                <a:endParaRPr lang="ja-JP" altLang="en-US"/>
              </a:p>
            </p:txBody>
          </p:sp>
        </mc:Choice>
        <mc:Fallback>
          <p:sp>
            <p:nvSpPr>
              <p:cNvPr id="2" name="正方形/長方形 1">
                <a:extLst>
                  <a:ext uri="{FF2B5EF4-FFF2-40B4-BE49-F238E27FC236}">
                    <a16:creationId xmlns:a16="http://schemas.microsoft.com/office/drawing/2014/main" id="{0A47C6BF-20DF-4180-A3F3-A353D649DC39}"/>
                  </a:ext>
                </a:extLst>
              </p:cNvPr>
              <p:cNvSpPr>
                <a:spLocks noRot="1" noChangeAspect="1" noMove="1" noResize="1" noEditPoints="1" noAdjustHandles="1" noChangeArrowheads="1" noChangeShapeType="1" noTextEdit="1"/>
              </p:cNvSpPr>
              <p:nvPr/>
            </p:nvSpPr>
            <p:spPr>
              <a:xfrm>
                <a:off x="5822172" y="4529026"/>
                <a:ext cx="5670720" cy="390748"/>
              </a:xfrm>
              <a:prstGeom prst="rect">
                <a:avLst/>
              </a:prstGeom>
              <a:blipFill>
                <a:blip r:embed="rId7"/>
                <a:stretch>
                  <a:fillRect t="-14063" b="-18750"/>
                </a:stretch>
              </a:blipFill>
            </p:spPr>
            <p:txBody>
              <a:bodyPr/>
              <a:lstStyle/>
              <a:p>
                <a:r>
                  <a:rPr lang="en-US">
                    <a:noFill/>
                  </a:rPr>
                  <a:t> </a:t>
                </a:r>
              </a:p>
            </p:txBody>
          </p:sp>
        </mc:Fallback>
      </mc:AlternateContent>
    </p:spTree>
    <p:extLst>
      <p:ext uri="{BB962C8B-B14F-4D97-AF65-F5344CB8AC3E}">
        <p14:creationId xmlns:p14="http://schemas.microsoft.com/office/powerpoint/2010/main" val="412428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a:latin typeface="ＭＳ Ｐゴシック" panose="020B0600070205080204" pitchFamily="50" charset="-128"/>
                <a:ea typeface="ＭＳ Ｐゴシック" panose="020B0600070205080204" pitchFamily="50" charset="-128"/>
                <a:cs typeface="Segoe UI Historic" panose="020B0502040204020203" pitchFamily="34" charset="0"/>
              </a:rPr>
              <a:t>優先度スケジューリングアルゴリズム</a:t>
            </a:r>
            <a:endParaRPr lang="en-US" altLang="ja-JP" sz="3200" b="1">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4114981"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SPゴシック"/>
              </a:rPr>
              <a:t>優先度スケジューリングアルゴリズム</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A7900A2-9413-4F99-91A5-725F6F4F11DD}"/>
                  </a:ext>
                </a:extLst>
              </p:cNvPr>
              <p:cNvSpPr txBox="1"/>
              <p:nvPr/>
            </p:nvSpPr>
            <p:spPr>
              <a:xfrm>
                <a:off x="324754" y="1668591"/>
                <a:ext cx="5622754" cy="1152495"/>
              </a:xfrm>
              <a:prstGeom prst="rect">
                <a:avLst/>
              </a:prstGeom>
              <a:noFill/>
            </p:spPr>
            <p:txBody>
              <a:bodyPr wrap="square" rtlCol="0">
                <a:spAutoFit/>
              </a:bodyPr>
              <a:lstStyle/>
              <a:p>
                <a:pPr>
                  <a:lnSpc>
                    <a:spcPct val="150000"/>
                  </a:lnSpc>
                </a:pPr>
                <a:r>
                  <a:rPr lang="en-US" altLang="ja-JP" sz="1600"/>
                  <a:t>- </a:t>
                </a:r>
                <a:r>
                  <a:rPr lang="ja-JP" altLang="en-US" sz="1600"/>
                  <a:t>タイマーベースの優先度スケジューリングアルゴリズム</a:t>
                </a:r>
                <a:endParaRPr lang="en-US" altLang="ja-JP" sz="1600"/>
              </a:p>
              <a:p>
                <a:pPr>
                  <a:lnSpc>
                    <a:spcPct val="150000"/>
                  </a:lnSpc>
                </a:pPr>
                <a:r>
                  <a:rPr lang="ja-JP" altLang="en-US" sz="1600"/>
                  <a:t>⇒最も優先度の高いノードが最初にパケットを送信する</a:t>
                </a:r>
                <a:endParaRPr lang="en-US" altLang="ja-JP" sz="1600"/>
              </a:p>
              <a:p>
                <a:pPr>
                  <a:lnSpc>
                    <a:spcPct val="150000"/>
                  </a:lnSpc>
                </a:pPr>
                <a:r>
                  <a:rPr lang="ja-JP" altLang="en-US" sz="1600">
                    <a:solidFill>
                      <a:srgbClr val="FF0000"/>
                    </a:solidFill>
                  </a:rPr>
                  <a:t>送信ノード</a:t>
                </a:r>
                <a:r>
                  <a:rPr lang="ja-JP" altLang="en-US" sz="1600"/>
                  <a:t>が</a:t>
                </a:r>
                <a:r>
                  <a:rPr lang="ja-JP" altLang="en-US" sz="1600">
                    <a:solidFill>
                      <a:srgbClr val="FF0000"/>
                    </a:solidFill>
                  </a:rPr>
                  <a:t>中継候補ノード</a:t>
                </a:r>
                <a14:m>
                  <m:oMath xmlns:m="http://schemas.openxmlformats.org/officeDocument/2006/math">
                    <m:r>
                      <a:rPr lang="en-US" altLang="ja-JP" sz="1600" i="1">
                        <a:solidFill>
                          <a:srgbClr val="FF0000"/>
                        </a:solidFill>
                        <a:latin typeface="Cambria Math" panose="02040503050406030204" pitchFamily="18" charset="0"/>
                      </a:rPr>
                      <m:t>𝑖</m:t>
                    </m:r>
                  </m:oMath>
                </a14:m>
                <a:r>
                  <a:rPr lang="ja-JP" altLang="en-US" sz="1600"/>
                  <a:t>の優先度を以下の式で算出する</a:t>
                </a:r>
                <a:endParaRPr lang="en-US" altLang="ja-JP" sz="1600"/>
              </a:p>
            </p:txBody>
          </p:sp>
        </mc:Choice>
        <mc:Fallback>
          <p:sp>
            <p:nvSpPr>
              <p:cNvPr id="9" name="テキスト ボックス 8">
                <a:extLst>
                  <a:ext uri="{FF2B5EF4-FFF2-40B4-BE49-F238E27FC236}">
                    <a16:creationId xmlns:a16="http://schemas.microsoft.com/office/drawing/2014/main" id="{EA7900A2-9413-4F99-91A5-725F6F4F11DD}"/>
                  </a:ext>
                </a:extLst>
              </p:cNvPr>
              <p:cNvSpPr txBox="1">
                <a:spLocks noRot="1" noChangeAspect="1" noMove="1" noResize="1" noEditPoints="1" noAdjustHandles="1" noChangeArrowheads="1" noChangeShapeType="1" noTextEdit="1"/>
              </p:cNvSpPr>
              <p:nvPr/>
            </p:nvSpPr>
            <p:spPr>
              <a:xfrm>
                <a:off x="324754" y="1668591"/>
                <a:ext cx="5622754" cy="1152495"/>
              </a:xfrm>
              <a:prstGeom prst="rect">
                <a:avLst/>
              </a:prstGeom>
              <a:blipFill>
                <a:blip r:embed="rId3"/>
                <a:stretch>
                  <a:fillRect l="-542" b="-52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3296E167-F1CF-4795-9ECF-91BFA0992C99}"/>
                  </a:ext>
                </a:extLst>
              </p:cNvPr>
              <p:cNvSpPr txBox="1"/>
              <p:nvPr/>
            </p:nvSpPr>
            <p:spPr>
              <a:xfrm>
                <a:off x="147739" y="4487731"/>
                <a:ext cx="6338046" cy="1931363"/>
              </a:xfrm>
              <a:prstGeom prst="rect">
                <a:avLst/>
              </a:prstGeom>
              <a:noFill/>
            </p:spPr>
            <p:txBody>
              <a:bodyPr wrap="square" rtlCol="0">
                <a:spAutoFit/>
              </a:bodyPr>
              <a:lstStyle/>
              <a:p>
                <a:pPr>
                  <a:lnSpc>
                    <a:spcPct val="150000"/>
                  </a:lnSpc>
                </a:pPr>
                <a:r>
                  <a:rPr lang="en-US" altLang="ja-JP" sz="1600"/>
                  <a:t>(1)</a:t>
                </a:r>
                <a:r>
                  <a:rPr lang="ja-JP" altLang="en-US" sz="1600"/>
                  <a:t>または</a:t>
                </a:r>
                <a:r>
                  <a:rPr lang="en-US" altLang="ja-JP" sz="1600"/>
                  <a:t>(2)</a:t>
                </a:r>
                <a:r>
                  <a:rPr lang="ja-JP" altLang="en-US" sz="1600"/>
                  <a:t>の式を用いて送信ノードが中継候補ノードの優先度を決定</a:t>
                </a:r>
                <a:endParaRPr lang="en-US" altLang="ja-JP" sz="1600"/>
              </a:p>
              <a:p>
                <a:pPr>
                  <a:lnSpc>
                    <a:spcPct val="150000"/>
                  </a:lnSpc>
                </a:pPr>
                <a14:m>
                  <m:oMath xmlns:m="http://schemas.openxmlformats.org/officeDocument/2006/math">
                    <m:r>
                      <a:rPr lang="en-US" altLang="ja-JP" sz="1600" i="1">
                        <a:latin typeface="Cambria Math" panose="02040503050406030204" pitchFamily="18" charset="0"/>
                      </a:rPr>
                      <m:t>𝐷𝑠𝑑</m:t>
                    </m:r>
                  </m:oMath>
                </a14:m>
                <a:r>
                  <a:rPr lang="en-US" altLang="ja-JP" sz="1600"/>
                  <a:t>:</a:t>
                </a:r>
                <a:r>
                  <a:rPr lang="ja-JP" altLang="en-US" sz="1600"/>
                  <a:t> 送信ノードから宛先ノードまでの距離</a:t>
                </a:r>
                <a:endParaRPr lang="en-US" altLang="ja-JP" sz="1600"/>
              </a:p>
              <a:p>
                <a:pPr>
                  <a:lnSpc>
                    <a:spcPct val="150000"/>
                  </a:lnSpc>
                </a:pPr>
                <a14:m>
                  <m:oMath xmlns:m="http://schemas.openxmlformats.org/officeDocument/2006/math">
                    <m:r>
                      <a:rPr lang="en-US" altLang="ja-JP" sz="1600" i="1">
                        <a:latin typeface="Cambria Math" panose="02040503050406030204" pitchFamily="18" charset="0"/>
                      </a:rPr>
                      <m:t>𝐷𝑖𝑑</m:t>
                    </m:r>
                  </m:oMath>
                </a14:m>
                <a:r>
                  <a:rPr lang="en-US" altLang="ja-JP" sz="1600"/>
                  <a:t>: </a:t>
                </a:r>
                <a:r>
                  <a:rPr lang="ja-JP" altLang="en-US" sz="1600"/>
                  <a:t>候補ノードから宛先ノードまでの距離</a:t>
                </a:r>
                <a:endParaRPr lang="en-US" altLang="ja-JP" sz="1600"/>
              </a:p>
              <a:p>
                <a:pPr>
                  <a:lnSpc>
                    <a:spcPct val="150000"/>
                  </a:lnSpc>
                </a:pPr>
                <a:endParaRPr lang="en-US" altLang="ja-JP" sz="1600"/>
              </a:p>
              <a:p>
                <a:pPr>
                  <a:lnSpc>
                    <a:spcPct val="150000"/>
                  </a:lnSpc>
                </a:pPr>
                <a:r>
                  <a:rPr lang="ja-JP" altLang="en-US" sz="1600"/>
                  <a:t>⇒</a:t>
                </a:r>
                <a:r>
                  <a:rPr lang="en-US" altLang="ja-JP">
                    <a:solidFill>
                      <a:srgbClr val="FF0000"/>
                    </a:solidFill>
                  </a:rPr>
                  <a:t>(1)</a:t>
                </a:r>
                <a:r>
                  <a:rPr lang="ja-JP" altLang="en-US">
                    <a:solidFill>
                      <a:srgbClr val="FF0000"/>
                    </a:solidFill>
                  </a:rPr>
                  <a:t>または</a:t>
                </a:r>
                <a:r>
                  <a:rPr lang="en-US" altLang="ja-JP">
                    <a:solidFill>
                      <a:srgbClr val="FF0000"/>
                    </a:solidFill>
                  </a:rPr>
                  <a:t>(2)</a:t>
                </a:r>
                <a:r>
                  <a:rPr lang="ja-JP" altLang="en-US">
                    <a:solidFill>
                      <a:srgbClr val="FF0000"/>
                    </a:solidFill>
                  </a:rPr>
                  <a:t>で算出された値が大きいほど優先順位が高くなる</a:t>
                </a:r>
                <a:endParaRPr lang="en-US" altLang="ja-JP" sz="1600">
                  <a:solidFill>
                    <a:srgbClr val="FF0000"/>
                  </a:solidFill>
                </a:endParaRPr>
              </a:p>
            </p:txBody>
          </p:sp>
        </mc:Choice>
        <mc:Fallback>
          <p:sp>
            <p:nvSpPr>
              <p:cNvPr id="12" name="テキスト ボックス 11">
                <a:extLst>
                  <a:ext uri="{FF2B5EF4-FFF2-40B4-BE49-F238E27FC236}">
                    <a16:creationId xmlns:a16="http://schemas.microsoft.com/office/drawing/2014/main" id="{3296E167-F1CF-4795-9ECF-91BFA0992C99}"/>
                  </a:ext>
                </a:extLst>
              </p:cNvPr>
              <p:cNvSpPr txBox="1">
                <a:spLocks noRot="1" noChangeAspect="1" noMove="1" noResize="1" noEditPoints="1" noAdjustHandles="1" noChangeArrowheads="1" noChangeShapeType="1" noTextEdit="1"/>
              </p:cNvSpPr>
              <p:nvPr/>
            </p:nvSpPr>
            <p:spPr>
              <a:xfrm>
                <a:off x="147739" y="4487731"/>
                <a:ext cx="6338046" cy="1931363"/>
              </a:xfrm>
              <a:prstGeom prst="rect">
                <a:avLst/>
              </a:prstGeom>
              <a:blipFill>
                <a:blip r:embed="rId4"/>
                <a:stretch>
                  <a:fillRect l="-481" r="-96" b="-4416"/>
                </a:stretch>
              </a:blipFill>
            </p:spPr>
            <p:txBody>
              <a:bodyPr/>
              <a:lstStyle/>
              <a:p>
                <a:r>
                  <a:rPr lang="en-US">
                    <a:noFill/>
                  </a:rPr>
                  <a:t> </a:t>
                </a:r>
              </a:p>
            </p:txBody>
          </p:sp>
        </mc:Fallback>
      </mc:AlternateContent>
      <p:sp>
        <p:nvSpPr>
          <p:cNvPr id="5" name="正方形/長方形 4">
            <a:extLst>
              <a:ext uri="{FF2B5EF4-FFF2-40B4-BE49-F238E27FC236}">
                <a16:creationId xmlns:a16="http://schemas.microsoft.com/office/drawing/2014/main" id="{D0AFFB49-D848-40E4-B84C-2E3AA4275415}"/>
              </a:ext>
            </a:extLst>
          </p:cNvPr>
          <p:cNvSpPr/>
          <p:nvPr/>
        </p:nvSpPr>
        <p:spPr>
          <a:xfrm rot="16200000">
            <a:off x="9187696" y="3734378"/>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D06BD40-CB31-40E8-A2CB-B84B7B86CF1A}"/>
              </a:ext>
            </a:extLst>
          </p:cNvPr>
          <p:cNvSpPr/>
          <p:nvPr/>
        </p:nvSpPr>
        <p:spPr>
          <a:xfrm>
            <a:off x="7362220" y="3911794"/>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F0D92D7-69ED-4562-B2AC-DA4FDB41DD19}"/>
              </a:ext>
            </a:extLst>
          </p:cNvPr>
          <p:cNvSpPr/>
          <p:nvPr/>
        </p:nvSpPr>
        <p:spPr>
          <a:xfrm>
            <a:off x="8278733" y="244597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14" name="図 13" descr="挿絵 が含まれている画像&#10;&#10;自動的に生成された説明">
            <a:extLst>
              <a:ext uri="{FF2B5EF4-FFF2-40B4-BE49-F238E27FC236}">
                <a16:creationId xmlns:a16="http://schemas.microsoft.com/office/drawing/2014/main" id="{FCA30E93-C09F-4459-B4B7-C80E1F900A18}"/>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6200000">
            <a:off x="7769139" y="4225015"/>
            <a:ext cx="255511" cy="445505"/>
          </a:xfrm>
          <a:prstGeom prst="rect">
            <a:avLst/>
          </a:prstGeom>
          <a:effectLst>
            <a:softEdge rad="12700"/>
          </a:effectLst>
        </p:spPr>
      </p:pic>
      <p:cxnSp>
        <p:nvCxnSpPr>
          <p:cNvPr id="16" name="直線コネクタ 15">
            <a:extLst>
              <a:ext uri="{FF2B5EF4-FFF2-40B4-BE49-F238E27FC236}">
                <a16:creationId xmlns:a16="http://schemas.microsoft.com/office/drawing/2014/main" id="{B9A3977F-6F33-4AD4-8C79-71879A3F0428}"/>
              </a:ext>
            </a:extLst>
          </p:cNvPr>
          <p:cNvCxnSpPr>
            <a:cxnSpLocks/>
          </p:cNvCxnSpPr>
          <p:nvPr/>
        </p:nvCxnSpPr>
        <p:spPr>
          <a:xfrm>
            <a:off x="7401549" y="4271249"/>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BE685D0-62D8-487F-BBBA-8D2F87C11B27}"/>
              </a:ext>
            </a:extLst>
          </p:cNvPr>
          <p:cNvCxnSpPr>
            <a:cxnSpLocks/>
          </p:cNvCxnSpPr>
          <p:nvPr/>
        </p:nvCxnSpPr>
        <p:spPr>
          <a:xfrm>
            <a:off x="10976155" y="1314053"/>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A44DEEE4-8710-43FE-A0BB-1A2132203B38}"/>
              </a:ext>
            </a:extLst>
          </p:cNvPr>
          <p:cNvSpPr/>
          <p:nvPr/>
        </p:nvSpPr>
        <p:spPr>
          <a:xfrm>
            <a:off x="6573908" y="3929723"/>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2833383-3326-418C-8866-F5C45B3FDCE0}"/>
              </a:ext>
            </a:extLst>
          </p:cNvPr>
          <p:cNvSpPr/>
          <p:nvPr/>
        </p:nvSpPr>
        <p:spPr>
          <a:xfrm rot="16200000">
            <a:off x="4446090" y="3141984"/>
            <a:ext cx="5039031"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288230F6-D7C4-49FD-BB38-884402B0D9B1}"/>
              </a:ext>
            </a:extLst>
          </p:cNvPr>
          <p:cNvSpPr/>
          <p:nvPr/>
        </p:nvSpPr>
        <p:spPr>
          <a:xfrm>
            <a:off x="10600217" y="3905143"/>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47DA677-4A60-4DE1-A736-11AFB00FCA4D}"/>
              </a:ext>
            </a:extLst>
          </p:cNvPr>
          <p:cNvCxnSpPr>
            <a:cxnSpLocks/>
            <a:stCxn id="23" idx="1"/>
            <a:endCxn id="23" idx="3"/>
          </p:cNvCxnSpPr>
          <p:nvPr/>
        </p:nvCxnSpPr>
        <p:spPr>
          <a:xfrm flipH="1" flipV="1">
            <a:off x="6965605" y="1028917"/>
            <a:ext cx="1" cy="5039031"/>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F16F922F-387A-46B5-B0BB-84BD62A6A0C8}"/>
              </a:ext>
            </a:extLst>
          </p:cNvPr>
          <p:cNvSpPr/>
          <p:nvPr/>
        </p:nvSpPr>
        <p:spPr>
          <a:xfrm>
            <a:off x="6613236" y="3890394"/>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descr="挿絵 が含まれている画像&#10;&#10;自動的に生成された説明">
            <a:extLst>
              <a:ext uri="{FF2B5EF4-FFF2-40B4-BE49-F238E27FC236}">
                <a16:creationId xmlns:a16="http://schemas.microsoft.com/office/drawing/2014/main" id="{02D3C2AA-3524-4E64-B919-3064D054A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657636">
            <a:off x="10616284" y="4326644"/>
            <a:ext cx="255511" cy="445505"/>
          </a:xfrm>
          <a:prstGeom prst="rect">
            <a:avLst/>
          </a:prstGeom>
        </p:spPr>
      </p:pic>
      <p:sp>
        <p:nvSpPr>
          <p:cNvPr id="34" name="正方形/長方形 33">
            <a:extLst>
              <a:ext uri="{FF2B5EF4-FFF2-40B4-BE49-F238E27FC236}">
                <a16:creationId xmlns:a16="http://schemas.microsoft.com/office/drawing/2014/main" id="{29E4805E-1BF1-48BA-AE23-01C4064FAF07}"/>
              </a:ext>
            </a:extLst>
          </p:cNvPr>
          <p:cNvSpPr/>
          <p:nvPr/>
        </p:nvSpPr>
        <p:spPr>
          <a:xfrm>
            <a:off x="10930068" y="5493151"/>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送信ノード</a:t>
            </a:r>
            <a:endParaRPr kumimoji="1" lang="ja-JP" altLang="en-US">
              <a:solidFill>
                <a:schemeClr val="tx1"/>
              </a:solidFill>
              <a:latin typeface="MSPゴシック"/>
            </a:endParaRPr>
          </a:p>
        </p:txBody>
      </p:sp>
      <p:sp>
        <p:nvSpPr>
          <p:cNvPr id="35" name="正方形/長方形 34">
            <a:extLst>
              <a:ext uri="{FF2B5EF4-FFF2-40B4-BE49-F238E27FC236}">
                <a16:creationId xmlns:a16="http://schemas.microsoft.com/office/drawing/2014/main" id="{4B0A73ED-AAD4-4B8D-A70F-4F1CCC8BD9A9}"/>
              </a:ext>
            </a:extLst>
          </p:cNvPr>
          <p:cNvSpPr/>
          <p:nvPr/>
        </p:nvSpPr>
        <p:spPr>
          <a:xfrm>
            <a:off x="6849978" y="915644"/>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宛先ノード</a:t>
            </a:r>
            <a:endParaRPr kumimoji="1" lang="ja-JP" altLang="en-US">
              <a:solidFill>
                <a:schemeClr val="tx1"/>
              </a:solidFill>
              <a:latin typeface="MSPゴシック"/>
            </a:endParaRPr>
          </a:p>
        </p:txBody>
      </p:sp>
      <p:pic>
        <p:nvPicPr>
          <p:cNvPr id="36" name="図 35" descr="挿絵 が含まれている画像&#10;&#10;自動的に生成された説明">
            <a:extLst>
              <a:ext uri="{FF2B5EF4-FFF2-40B4-BE49-F238E27FC236}">
                <a16:creationId xmlns:a16="http://schemas.microsoft.com/office/drawing/2014/main" id="{44FD4D52-D787-4E56-ADE5-13CCA5AE692F}"/>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8714909">
            <a:off x="6922897" y="4105040"/>
            <a:ext cx="255511" cy="445505"/>
          </a:xfrm>
          <a:prstGeom prst="rect">
            <a:avLst/>
          </a:prstGeom>
          <a:effectLst>
            <a:softEdge rad="12700"/>
          </a:effectLst>
        </p:spPr>
      </p:pic>
      <p:pic>
        <p:nvPicPr>
          <p:cNvPr id="37" name="図 36" descr="挿絵 が含まれている画像&#10;&#10;自動的に生成された説明">
            <a:extLst>
              <a:ext uri="{FF2B5EF4-FFF2-40B4-BE49-F238E27FC236}">
                <a16:creationId xmlns:a16="http://schemas.microsoft.com/office/drawing/2014/main" id="{9E42256B-CAAF-40D5-8FF3-380F176C9BC5}"/>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a:off x="6608369" y="2983116"/>
            <a:ext cx="255511" cy="445505"/>
          </a:xfrm>
          <a:prstGeom prst="rect">
            <a:avLst/>
          </a:prstGeom>
          <a:effectLst>
            <a:softEdge rad="12700"/>
          </a:effectLst>
        </p:spPr>
      </p:pic>
      <p:pic>
        <p:nvPicPr>
          <p:cNvPr id="38" name="図 37" descr="挿絵 が含まれている画像&#10;&#10;自動的に生成された説明">
            <a:extLst>
              <a:ext uri="{FF2B5EF4-FFF2-40B4-BE49-F238E27FC236}">
                <a16:creationId xmlns:a16="http://schemas.microsoft.com/office/drawing/2014/main" id="{AAC9BBB8-BFFD-4FED-9830-2FF440DABC22}"/>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0800000">
            <a:off x="7062326" y="2512945"/>
            <a:ext cx="255511" cy="445505"/>
          </a:xfrm>
          <a:prstGeom prst="rect">
            <a:avLst/>
          </a:prstGeom>
          <a:effectLst>
            <a:softEdge rad="12700"/>
          </a:effectLst>
        </p:spPr>
      </p:pic>
      <p:sp>
        <p:nvSpPr>
          <p:cNvPr id="41" name="正方形/長方形 40">
            <a:extLst>
              <a:ext uri="{FF2B5EF4-FFF2-40B4-BE49-F238E27FC236}">
                <a16:creationId xmlns:a16="http://schemas.microsoft.com/office/drawing/2014/main" id="{7C9936BA-36C4-4A3D-8198-AEA05677F21B}"/>
              </a:ext>
            </a:extLst>
          </p:cNvPr>
          <p:cNvSpPr/>
          <p:nvPr/>
        </p:nvSpPr>
        <p:spPr>
          <a:xfrm>
            <a:off x="8266541" y="4692352"/>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a:t>Building</a:t>
            </a:r>
            <a:endParaRPr kumimoji="1" lang="ja-JP" altLang="en-US"/>
          </a:p>
        </p:txBody>
      </p:sp>
      <p:pic>
        <p:nvPicPr>
          <p:cNvPr id="46" name="図 45" descr="挿絵 が含まれている画像&#10;&#10;自動的に生成された説明">
            <a:extLst>
              <a:ext uri="{FF2B5EF4-FFF2-40B4-BE49-F238E27FC236}">
                <a16:creationId xmlns:a16="http://schemas.microsoft.com/office/drawing/2014/main" id="{516084B5-26DD-41AE-B5D0-1B356A124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9811" y="3116588"/>
            <a:ext cx="255511" cy="445505"/>
          </a:xfrm>
          <a:prstGeom prst="rect">
            <a:avLst/>
          </a:prstGeom>
        </p:spPr>
      </p:pic>
      <p:pic>
        <p:nvPicPr>
          <p:cNvPr id="47" name="図 46" descr="挿絵 が含まれている画像&#10;&#10;自動的に生成された説明">
            <a:extLst>
              <a:ext uri="{FF2B5EF4-FFF2-40B4-BE49-F238E27FC236}">
                <a16:creationId xmlns:a16="http://schemas.microsoft.com/office/drawing/2014/main" id="{8A1F4322-D5D7-4C26-BB89-AD6880264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9058757" y="4223012"/>
            <a:ext cx="255511" cy="445505"/>
          </a:xfrm>
          <a:prstGeom prst="rect">
            <a:avLst/>
          </a:prstGeom>
        </p:spPr>
      </p:pic>
      <p:pic>
        <p:nvPicPr>
          <p:cNvPr id="48" name="図 47" descr="挿絵 が含まれている画像&#10;&#10;自動的に生成された説明">
            <a:extLst>
              <a:ext uri="{FF2B5EF4-FFF2-40B4-BE49-F238E27FC236}">
                <a16:creationId xmlns:a16="http://schemas.microsoft.com/office/drawing/2014/main" id="{7A6F20B4-1C5A-4EA1-A790-2395F1EB3F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878669" y="3872492"/>
            <a:ext cx="255511" cy="445505"/>
          </a:xfrm>
          <a:prstGeom prst="rect">
            <a:avLst/>
          </a:prstGeom>
        </p:spPr>
      </p:pic>
      <p:pic>
        <p:nvPicPr>
          <p:cNvPr id="50" name="図 49" descr="マグカップ, オレンジ が含まれている画像&#10;&#10;自動的に生成された説明">
            <a:extLst>
              <a:ext uri="{FF2B5EF4-FFF2-40B4-BE49-F238E27FC236}">
                <a16:creationId xmlns:a16="http://schemas.microsoft.com/office/drawing/2014/main" id="{92A2BBCC-0933-46F9-8269-46417BE799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8080" y="5165246"/>
            <a:ext cx="372701" cy="500269"/>
          </a:xfrm>
          <a:prstGeom prst="rect">
            <a:avLst/>
          </a:prstGeom>
        </p:spPr>
      </p:pic>
      <p:pic>
        <p:nvPicPr>
          <p:cNvPr id="51" name="図 50" descr="マグカップ, オレンジ が含まれている画像&#10;&#10;自動的に生成された説明">
            <a:extLst>
              <a:ext uri="{FF2B5EF4-FFF2-40B4-BE49-F238E27FC236}">
                <a16:creationId xmlns:a16="http://schemas.microsoft.com/office/drawing/2014/main" id="{39F4563A-6CE4-4F1C-920D-8BFFD3176F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1672" y="1221134"/>
            <a:ext cx="373465" cy="501295"/>
          </a:xfrm>
          <a:prstGeom prst="rect">
            <a:avLst/>
          </a:prstGeom>
        </p:spPr>
      </p:pic>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52D7DDC5-C0A8-4F3C-B094-2941351CE53E}"/>
                  </a:ext>
                </a:extLst>
              </p:cNvPr>
              <p:cNvSpPr/>
              <p:nvPr/>
            </p:nvSpPr>
            <p:spPr>
              <a:xfrm>
                <a:off x="732686" y="3065996"/>
                <a:ext cx="4975849"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ja-JP" altLang="en-US" i="1" smtClean="0">
                              <a:latin typeface="Cambria Math" panose="02040503050406030204" pitchFamily="18" charset="0"/>
                            </a:rPr>
                          </m:ctrlPr>
                        </m:fPr>
                        <m:num>
                          <m:r>
                            <a:rPr lang="en-US" altLang="ja-JP" i="1">
                              <a:latin typeface="Cambria Math" panose="02040503050406030204" pitchFamily="18" charset="0"/>
                            </a:rPr>
                            <m:t>𝐷𝑠𝑑</m:t>
                          </m:r>
                          <m:r>
                            <a:rPr lang="en-US" altLang="ja-JP" i="1">
                              <a:latin typeface="Cambria Math" panose="02040503050406030204" pitchFamily="18" charset="0"/>
                            </a:rPr>
                            <m:t>−</m:t>
                          </m:r>
                          <m:r>
                            <a:rPr lang="en-US" altLang="ja-JP" i="1">
                              <a:latin typeface="Cambria Math" panose="02040503050406030204" pitchFamily="18" charset="0"/>
                            </a:rPr>
                            <m:t>𝐷𝑖𝑑</m:t>
                          </m:r>
                        </m:num>
                        <m:den>
                          <m:sSup>
                            <m:sSupPr>
                              <m:ctrlPr>
                                <a:rPr lang="ja-JP" altLang="en-US" i="1">
                                  <a:latin typeface="Cambria Math" panose="02040503050406030204" pitchFamily="18" charset="0"/>
                                </a:rPr>
                              </m:ctrlPr>
                            </m:sSupPr>
                            <m:e>
                              <m:r>
                                <a:rPr lang="en-US" altLang="ja-JP" i="1">
                                  <a:latin typeface="Cambria Math" panose="02040503050406030204" pitchFamily="18" charset="0"/>
                                </a:rPr>
                                <m:t>𝐸𝑇𝑋𝑖</m:t>
                              </m:r>
                            </m:e>
                            <m:sup>
                              <m:r>
                                <a:rPr lang="en-US" altLang="ja-JP" i="1">
                                  <a:latin typeface="Cambria Math" panose="02040503050406030204" pitchFamily="18" charset="0"/>
                                </a:rPr>
                                <m:t>2</m:t>
                              </m:r>
                            </m:sup>
                          </m:sSup>
                        </m:den>
                      </m:f>
                      <m:r>
                        <a:rPr lang="en-US" altLang="ja-JP" b="0" i="1" smtClean="0">
                          <a:latin typeface="Cambria Math" panose="02040503050406030204" pitchFamily="18" charset="0"/>
                        </a:rPr>
                        <m:t>+</m:t>
                      </m:r>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𝐼</m:t>
                          </m:r>
                        </m:e>
                        <m:sub>
                          <m:r>
                            <a:rPr lang="en-US" altLang="ja-JP" i="1">
                              <a:solidFill>
                                <a:srgbClr val="FF0000"/>
                              </a:solidFill>
                              <a:latin typeface="Cambria Math" panose="02040503050406030204" pitchFamily="18" charset="0"/>
                            </a:rPr>
                            <m:t>𝑓</m:t>
                          </m:r>
                        </m:sub>
                      </m:sSub>
                      <m:r>
                        <a:rPr lang="en-US" altLang="ja-JP" i="1">
                          <a:latin typeface="Cambria Math" panose="02040503050406030204" pitchFamily="18" charset="0"/>
                        </a:rPr>
                        <m:t>,</m:t>
                      </m:r>
                      <m:r>
                        <m:rPr>
                          <m:nor/>
                        </m:rPr>
                        <a:rPr lang="en-US" altLang="ja-JP" b="0" i="0" smtClean="0">
                          <a:latin typeface="Cambria Math" panose="02040503050406030204" pitchFamily="18" charset="0"/>
                        </a:rPr>
                        <m:t> </m:t>
                      </m:r>
                      <m:r>
                        <m:rPr>
                          <m:nor/>
                        </m:rPr>
                        <a:rPr lang="ja-JP" altLang="en-US"/>
                        <m:t>𝐷𝑖𝑑</m:t>
                      </m:r>
                      <m:r>
                        <m:rPr>
                          <m:nor/>
                        </m:rPr>
                        <a:rPr lang="ja-JP" altLang="en-US"/>
                        <m:t> </m:t>
                      </m:r>
                      <m:r>
                        <m:rPr>
                          <m:nor/>
                        </m:rPr>
                        <a:rPr lang="en-US" altLang="ja-JP"/>
                        <m:t>&lt; </m:t>
                      </m:r>
                      <m:r>
                        <m:rPr>
                          <m:nor/>
                        </m:rPr>
                        <a:rPr lang="ja-JP" altLang="en-US"/>
                        <m:t>𝐷𝑠</m:t>
                      </m:r>
                      <m:r>
                        <a:rPr lang="en-US" altLang="ja-JP" i="1">
                          <a:latin typeface="Cambria Math" panose="02040503050406030204" pitchFamily="18" charset="0"/>
                        </a:rPr>
                        <m:t>𝑑</m:t>
                      </m:r>
                      <m:r>
                        <a:rPr lang="ja-JP" altLang="en-US" i="1">
                          <a:latin typeface="Cambria Math" panose="02040503050406030204" pitchFamily="18" charset="0"/>
                        </a:rPr>
                        <m:t>　</m:t>
                      </m:r>
                      <m:r>
                        <a:rPr lang="en-US" altLang="ja-JP" b="0" i="1" smtClean="0">
                          <a:latin typeface="Cambria Math" panose="02040503050406030204" pitchFamily="18" charset="0"/>
                        </a:rPr>
                        <m:t>(</m:t>
                      </m:r>
                      <m:r>
                        <a:rPr lang="en-US" altLang="ja-JP" b="0" i="1" smtClean="0">
                          <a:solidFill>
                            <a:srgbClr val="FF0000"/>
                          </a:solidFill>
                          <a:latin typeface="Cambria Math" panose="02040503050406030204" pitchFamily="18" charset="0"/>
                        </a:rPr>
                        <m:t>𝑖</m:t>
                      </m:r>
                      <m:r>
                        <a:rPr lang="ja-JP" altLang="en-US" i="1">
                          <a:solidFill>
                            <a:srgbClr val="FF0000"/>
                          </a:solidFill>
                          <a:latin typeface="Cambria Math" panose="02040503050406030204" pitchFamily="18" charset="0"/>
                        </a:rPr>
                        <m:t>が</m:t>
                      </m:r>
                      <m:r>
                        <a:rPr lang="ja-JP" altLang="en-US" i="1" smtClean="0">
                          <a:solidFill>
                            <a:srgbClr val="FF0000"/>
                          </a:solidFill>
                          <a:latin typeface="Cambria Math" panose="02040503050406030204" pitchFamily="18" charset="0"/>
                        </a:rPr>
                        <m:t>交差点ノード</m:t>
                      </m:r>
                      <m:r>
                        <a:rPr lang="en-US" altLang="ja-JP" b="0" i="1" smtClean="0">
                          <a:latin typeface="Cambria Math" panose="02040503050406030204" pitchFamily="18" charset="0"/>
                        </a:rPr>
                        <m:t>)</m:t>
                      </m:r>
                    </m:oMath>
                  </m:oMathPara>
                </a14:m>
                <a:endParaRPr lang="ja-JP" altLang="en-US"/>
              </a:p>
            </p:txBody>
          </p:sp>
        </mc:Choice>
        <mc:Fallback>
          <p:sp>
            <p:nvSpPr>
              <p:cNvPr id="10" name="正方形/長方形 9">
                <a:extLst>
                  <a:ext uri="{FF2B5EF4-FFF2-40B4-BE49-F238E27FC236}">
                    <a16:creationId xmlns:a16="http://schemas.microsoft.com/office/drawing/2014/main" id="{52D7DDC5-C0A8-4F3C-B094-2941351CE53E}"/>
                  </a:ext>
                </a:extLst>
              </p:cNvPr>
              <p:cNvSpPr>
                <a:spLocks noRot="1" noChangeAspect="1" noMove="1" noResize="1" noEditPoints="1" noAdjustHandles="1" noChangeArrowheads="1" noChangeShapeType="1" noTextEdit="1"/>
              </p:cNvSpPr>
              <p:nvPr/>
            </p:nvSpPr>
            <p:spPr>
              <a:xfrm>
                <a:off x="732686" y="3065996"/>
                <a:ext cx="4975849" cy="6182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正方形/長方形 51">
                <a:extLst>
                  <a:ext uri="{FF2B5EF4-FFF2-40B4-BE49-F238E27FC236}">
                    <a16:creationId xmlns:a16="http://schemas.microsoft.com/office/drawing/2014/main" id="{AFF6CA3F-32D4-4F69-956B-D22CDB75E97D}"/>
                  </a:ext>
                </a:extLst>
              </p:cNvPr>
              <p:cNvSpPr/>
              <p:nvPr/>
            </p:nvSpPr>
            <p:spPr>
              <a:xfrm>
                <a:off x="693749" y="3732722"/>
                <a:ext cx="5028428"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ja-JP" altLang="en-US" i="1" smtClean="0">
                              <a:latin typeface="Cambria Math" panose="02040503050406030204" pitchFamily="18" charset="0"/>
                            </a:rPr>
                          </m:ctrlPr>
                        </m:fPr>
                        <m:num>
                          <m:r>
                            <a:rPr lang="en-US" altLang="ja-JP" i="1">
                              <a:latin typeface="Cambria Math" panose="02040503050406030204" pitchFamily="18" charset="0"/>
                            </a:rPr>
                            <m:t>𝐷𝑠𝑑</m:t>
                          </m:r>
                          <m:r>
                            <a:rPr lang="en-US" altLang="ja-JP" i="1">
                              <a:latin typeface="Cambria Math" panose="02040503050406030204" pitchFamily="18" charset="0"/>
                            </a:rPr>
                            <m:t>−</m:t>
                          </m:r>
                          <m:r>
                            <a:rPr lang="en-US" altLang="ja-JP" i="1">
                              <a:latin typeface="Cambria Math" panose="02040503050406030204" pitchFamily="18" charset="0"/>
                            </a:rPr>
                            <m:t>𝐷𝑖𝑑</m:t>
                          </m:r>
                        </m:num>
                        <m:den>
                          <m:sSup>
                            <m:sSupPr>
                              <m:ctrlPr>
                                <a:rPr lang="ja-JP" altLang="en-US" i="1">
                                  <a:latin typeface="Cambria Math" panose="02040503050406030204" pitchFamily="18" charset="0"/>
                                </a:rPr>
                              </m:ctrlPr>
                            </m:sSupPr>
                            <m:e>
                              <m:r>
                                <a:rPr lang="en-US" altLang="ja-JP" i="1">
                                  <a:latin typeface="Cambria Math" panose="02040503050406030204" pitchFamily="18" charset="0"/>
                                </a:rPr>
                                <m:t>𝐸𝑇𝑋𝑖</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r>
                        <m:rPr>
                          <m:nor/>
                        </m:rPr>
                        <a:rPr lang="en-US" altLang="ja-JP" b="0" i="0" smtClean="0">
                          <a:latin typeface="Cambria Math" panose="02040503050406030204" pitchFamily="18" charset="0"/>
                        </a:rPr>
                        <m:t> </m:t>
                      </m:r>
                      <m:r>
                        <m:rPr>
                          <m:nor/>
                        </m:rPr>
                        <a:rPr lang="ja-JP" altLang="en-US"/>
                        <m:t>𝐷𝑖𝑑</m:t>
                      </m:r>
                      <m:r>
                        <m:rPr>
                          <m:nor/>
                        </m:rPr>
                        <a:rPr lang="ja-JP" altLang="en-US"/>
                        <m:t> </m:t>
                      </m:r>
                      <m:r>
                        <m:rPr>
                          <m:nor/>
                        </m:rPr>
                        <a:rPr lang="en-US" altLang="ja-JP"/>
                        <m:t>&lt; </m:t>
                      </m:r>
                      <m:r>
                        <m:rPr>
                          <m:nor/>
                        </m:rPr>
                        <a:rPr lang="ja-JP" altLang="en-US"/>
                        <m:t>𝐷𝑠</m:t>
                      </m:r>
                      <m:r>
                        <a:rPr lang="en-US" altLang="ja-JP" i="1">
                          <a:latin typeface="Cambria Math" panose="02040503050406030204" pitchFamily="18" charset="0"/>
                        </a:rPr>
                        <m:t>𝑑</m:t>
                      </m:r>
                      <m:r>
                        <a:rPr lang="ja-JP" altLang="en-US" i="1">
                          <a:latin typeface="Cambria Math" panose="02040503050406030204" pitchFamily="18" charset="0"/>
                        </a:rPr>
                        <m:t>　</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ja-JP" altLang="en-US" i="1">
                          <a:latin typeface="Cambria Math" panose="02040503050406030204" pitchFamily="18" charset="0"/>
                        </a:rPr>
                        <m:t>が交差点ノード以外</m:t>
                      </m:r>
                      <m:r>
                        <a:rPr lang="en-US" altLang="ja-JP" b="0" i="1" smtClean="0">
                          <a:latin typeface="Cambria Math" panose="02040503050406030204" pitchFamily="18" charset="0"/>
                        </a:rPr>
                        <m:t>)</m:t>
                      </m:r>
                      <m:r>
                        <a:rPr lang="ja-JP" altLang="en-US" i="1">
                          <a:latin typeface="Cambria Math" panose="02040503050406030204" pitchFamily="18" charset="0"/>
                        </a:rPr>
                        <m:t>　</m:t>
                      </m:r>
                    </m:oMath>
                  </m:oMathPara>
                </a14:m>
                <a:endParaRPr lang="ja-JP" altLang="en-US"/>
              </a:p>
            </p:txBody>
          </p:sp>
        </mc:Choice>
        <mc:Fallback>
          <p:sp>
            <p:nvSpPr>
              <p:cNvPr id="52" name="正方形/長方形 51">
                <a:extLst>
                  <a:ext uri="{FF2B5EF4-FFF2-40B4-BE49-F238E27FC236}">
                    <a16:creationId xmlns:a16="http://schemas.microsoft.com/office/drawing/2014/main" id="{AFF6CA3F-32D4-4F69-956B-D22CDB75E97D}"/>
                  </a:ext>
                </a:extLst>
              </p:cNvPr>
              <p:cNvSpPr>
                <a:spLocks noRot="1" noChangeAspect="1" noMove="1" noResize="1" noEditPoints="1" noAdjustHandles="1" noChangeArrowheads="1" noChangeShapeType="1" noTextEdit="1"/>
              </p:cNvSpPr>
              <p:nvPr/>
            </p:nvSpPr>
            <p:spPr>
              <a:xfrm>
                <a:off x="693749" y="3732722"/>
                <a:ext cx="5028428" cy="618246"/>
              </a:xfrm>
              <a:prstGeom prst="rect">
                <a:avLst/>
              </a:prstGeom>
              <a:blipFill>
                <a:blip r:embed="rId8"/>
                <a:stretch>
                  <a:fillRect/>
                </a:stretch>
              </a:blipFill>
            </p:spPr>
            <p:txBody>
              <a:bodyPr/>
              <a:lstStyle/>
              <a:p>
                <a:r>
                  <a:rPr lang="en-US">
                    <a:noFill/>
                  </a:rPr>
                  <a:t> </a:t>
                </a:r>
              </a:p>
            </p:txBody>
          </p:sp>
        </mc:Fallback>
      </mc:AlternateContent>
      <p:sp>
        <p:nvSpPr>
          <p:cNvPr id="15" name="正方形/長方形 14">
            <a:extLst>
              <a:ext uri="{FF2B5EF4-FFF2-40B4-BE49-F238E27FC236}">
                <a16:creationId xmlns:a16="http://schemas.microsoft.com/office/drawing/2014/main" id="{2C6904EA-B0C2-48F6-9E70-F08D691F8162}"/>
              </a:ext>
            </a:extLst>
          </p:cNvPr>
          <p:cNvSpPr/>
          <p:nvPr/>
        </p:nvSpPr>
        <p:spPr>
          <a:xfrm>
            <a:off x="10375808" y="3752453"/>
            <a:ext cx="1219200" cy="1091380"/>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D9F17C8-5C65-436B-8663-CE8684755082}"/>
              </a:ext>
            </a:extLst>
          </p:cNvPr>
          <p:cNvSpPr/>
          <p:nvPr/>
        </p:nvSpPr>
        <p:spPr>
          <a:xfrm>
            <a:off x="10444634" y="3044531"/>
            <a:ext cx="678425" cy="648929"/>
          </a:xfrm>
          <a:prstGeom prst="ellipse">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95783AC2-C4DE-4BF4-801E-95F05AB62B58}"/>
              </a:ext>
            </a:extLst>
          </p:cNvPr>
          <p:cNvSpPr/>
          <p:nvPr/>
        </p:nvSpPr>
        <p:spPr>
          <a:xfrm>
            <a:off x="9662970" y="3747538"/>
            <a:ext cx="678425" cy="648929"/>
          </a:xfrm>
          <a:prstGeom prst="ellipse">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F9F69EE4-BB3F-4EE9-A3AE-8B6B88EC4D53}"/>
              </a:ext>
            </a:extLst>
          </p:cNvPr>
          <p:cNvSpPr/>
          <p:nvPr/>
        </p:nvSpPr>
        <p:spPr>
          <a:xfrm>
            <a:off x="10415137" y="4244067"/>
            <a:ext cx="678425" cy="648929"/>
          </a:xfrm>
          <a:prstGeom prst="ellipse">
            <a:avLst/>
          </a:prstGeom>
          <a:noFill/>
          <a:ln w="254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0D1F2307-8EAF-46FA-8CAD-857E6CD935DF}"/>
              </a:ext>
            </a:extLst>
          </p:cNvPr>
          <p:cNvSpPr/>
          <p:nvPr/>
        </p:nvSpPr>
        <p:spPr>
          <a:xfrm>
            <a:off x="8876389" y="4130996"/>
            <a:ext cx="678425" cy="648929"/>
          </a:xfrm>
          <a:prstGeom prst="ellipse">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1662E573-6430-437B-97EA-E1F2D209D578}"/>
              </a:ext>
            </a:extLst>
          </p:cNvPr>
          <p:cNvCxnSpPr>
            <a:cxnSpLocks/>
            <a:stCxn id="10" idx="3"/>
            <a:endCxn id="40" idx="2"/>
          </p:cNvCxnSpPr>
          <p:nvPr/>
        </p:nvCxnSpPr>
        <p:spPr>
          <a:xfrm>
            <a:off x="5708535" y="3375119"/>
            <a:ext cx="4706602" cy="119341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753B024-4D9C-4517-B462-442531CFFB02}"/>
              </a:ext>
            </a:extLst>
          </p:cNvPr>
          <p:cNvCxnSpPr>
            <a:cxnSpLocks/>
          </p:cNvCxnSpPr>
          <p:nvPr/>
        </p:nvCxnSpPr>
        <p:spPr>
          <a:xfrm>
            <a:off x="5270090" y="4001729"/>
            <a:ext cx="3609505" cy="41603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444E85F-A1FA-4E1E-8771-39C224D173C1}"/>
              </a:ext>
            </a:extLst>
          </p:cNvPr>
          <p:cNvCxnSpPr>
            <a:cxnSpLocks/>
            <a:endCxn id="39" idx="2"/>
          </p:cNvCxnSpPr>
          <p:nvPr/>
        </p:nvCxnSpPr>
        <p:spPr>
          <a:xfrm>
            <a:off x="5375920" y="4005064"/>
            <a:ext cx="4287050" cy="6693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BA315A5-C2CC-4322-99F9-AAA8538F9E85}"/>
              </a:ext>
            </a:extLst>
          </p:cNvPr>
          <p:cNvCxnSpPr>
            <a:cxnSpLocks/>
          </p:cNvCxnSpPr>
          <p:nvPr/>
        </p:nvCxnSpPr>
        <p:spPr>
          <a:xfrm flipV="1">
            <a:off x="5220929" y="3404212"/>
            <a:ext cx="5190011" cy="60735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9CB3E909-8BA2-4F4F-A5EA-1F0C73A5EFF7}"/>
              </a:ext>
            </a:extLst>
          </p:cNvPr>
          <p:cNvSpPr/>
          <p:nvPr/>
        </p:nvSpPr>
        <p:spPr>
          <a:xfrm>
            <a:off x="10787500" y="3915074"/>
            <a:ext cx="1436773"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SPゴシック"/>
              </a:rPr>
              <a:t>交差点ノード</a:t>
            </a:r>
            <a:endParaRPr kumimoji="1" lang="ja-JP" altLang="en-US">
              <a:solidFill>
                <a:schemeClr val="tx1"/>
              </a:solidFill>
              <a:latin typeface="MSPゴシック"/>
            </a:endParaRPr>
          </a:p>
        </p:txBody>
      </p:sp>
      <p:sp>
        <p:nvSpPr>
          <p:cNvPr id="61" name="楕円 60">
            <a:extLst>
              <a:ext uri="{FF2B5EF4-FFF2-40B4-BE49-F238E27FC236}">
                <a16:creationId xmlns:a16="http://schemas.microsoft.com/office/drawing/2014/main" id="{7B575A5B-AF19-40EF-81F3-43D9A6C37518}"/>
              </a:ext>
            </a:extLst>
          </p:cNvPr>
          <p:cNvSpPr/>
          <p:nvPr/>
        </p:nvSpPr>
        <p:spPr>
          <a:xfrm>
            <a:off x="8507679" y="3054363"/>
            <a:ext cx="4463844" cy="4434348"/>
          </a:xfrm>
          <a:prstGeom prst="ellipse">
            <a:avLst/>
          </a:prstGeom>
          <a:solidFill>
            <a:srgbClr val="C00000">
              <a:alpha val="21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a:xfrm>
            <a:off x="11123602" y="6323282"/>
            <a:ext cx="930088" cy="452589"/>
          </a:xfrm>
        </p:spPr>
        <p:txBody>
          <a:bodyPr/>
          <a:lstStyle/>
          <a:p>
            <a:fld id="{92084505-5355-43A2-B929-FD06D0DABC31}" type="slidenum">
              <a:rPr lang="ja-JP" altLang="en-US" smtClean="0"/>
              <a:pPr/>
              <a:t>9</a:t>
            </a:fld>
            <a:endParaRPr lang="ja-JP" altLang="en-US"/>
          </a:p>
        </p:txBody>
      </p:sp>
      <p:sp>
        <p:nvSpPr>
          <p:cNvPr id="44" name="正方形/長方形 43">
            <a:extLst>
              <a:ext uri="{FF2B5EF4-FFF2-40B4-BE49-F238E27FC236}">
                <a16:creationId xmlns:a16="http://schemas.microsoft.com/office/drawing/2014/main" id="{7188AF78-BF3F-4153-A92A-6C6A4F0AE76A}"/>
              </a:ext>
            </a:extLst>
          </p:cNvPr>
          <p:cNvSpPr/>
          <p:nvPr/>
        </p:nvSpPr>
        <p:spPr>
          <a:xfrm>
            <a:off x="7999434" y="6155290"/>
            <a:ext cx="3059863" cy="276999"/>
          </a:xfrm>
          <a:prstGeom prst="rect">
            <a:avLst/>
          </a:prstGeom>
        </p:spPr>
        <p:txBody>
          <a:bodyPr wrap="square">
            <a:spAutoFit/>
          </a:bodyPr>
          <a:lstStyle/>
          <a:p>
            <a:r>
              <a:rPr lang="ja-JP" altLang="en-US" sz="1200" b="1"/>
              <a:t>図</a:t>
            </a:r>
            <a:r>
              <a:rPr lang="en-US" altLang="ja-JP" sz="1200" b="1"/>
              <a:t>9.  </a:t>
            </a:r>
            <a:r>
              <a:rPr lang="ja-JP" altLang="en-US" sz="1200" b="1"/>
              <a:t>優先度スケジューリングアルゴリズム</a:t>
            </a:r>
            <a:endParaRPr lang="en-US" altLang="ja-JP" sz="1200" b="1"/>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3A14A188-15A5-4441-AB8A-20EDFE58384E}"/>
                  </a:ext>
                </a:extLst>
              </p:cNvPr>
              <p:cNvSpPr/>
              <p:nvPr/>
            </p:nvSpPr>
            <p:spPr>
              <a:xfrm>
                <a:off x="10619259" y="4614218"/>
                <a:ext cx="1572741" cy="313382"/>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b="0" i="1" smtClean="0">
                        <a:solidFill>
                          <a:schemeClr val="tx1"/>
                        </a:solidFill>
                        <a:latin typeface="Cambria Math" panose="02040503050406030204" pitchFamily="18" charset="0"/>
                      </a:rPr>
                      <m:t>30+</m:t>
                    </m:r>
                  </m:oMath>
                </a14:m>
                <a:r>
                  <a:rPr kumimoji="1" lang="ja-JP" altLang="en-US">
                    <a:solidFill>
                      <a:schemeClr val="tx1"/>
                    </a:solidFill>
                  </a:rPr>
                  <a:t> </a:t>
                </a:r>
                <a:r>
                  <a:rPr kumimoji="1" lang="en-US" altLang="ja-JP">
                    <a:solidFill>
                      <a:srgbClr val="FF0000"/>
                    </a:solidFill>
                  </a:rPr>
                  <a:t>30 </a:t>
                </a:r>
                <a:r>
                  <a:rPr kumimoji="1" lang="en-US" altLang="ja-JP">
                    <a:solidFill>
                      <a:schemeClr val="tx1"/>
                    </a:solidFill>
                  </a:rPr>
                  <a:t>= 90</a:t>
                </a:r>
                <a:endParaRPr kumimoji="1" lang="ja-JP" altLang="en-US">
                  <a:solidFill>
                    <a:schemeClr val="tx1"/>
                  </a:solidFill>
                </a:endParaRPr>
              </a:p>
            </p:txBody>
          </p:sp>
        </mc:Choice>
        <mc:Fallback>
          <p:sp>
            <p:nvSpPr>
              <p:cNvPr id="3" name="正方形/長方形 2">
                <a:extLst>
                  <a:ext uri="{FF2B5EF4-FFF2-40B4-BE49-F238E27FC236}">
                    <a16:creationId xmlns:a16="http://schemas.microsoft.com/office/drawing/2014/main" id="{3A14A188-15A5-4441-AB8A-20EDFE58384E}"/>
                  </a:ext>
                </a:extLst>
              </p:cNvPr>
              <p:cNvSpPr>
                <a:spLocks noRot="1" noChangeAspect="1" noMove="1" noResize="1" noEditPoints="1" noAdjustHandles="1" noChangeArrowheads="1" noChangeShapeType="1" noTextEdit="1"/>
              </p:cNvSpPr>
              <p:nvPr/>
            </p:nvSpPr>
            <p:spPr>
              <a:xfrm>
                <a:off x="10619259" y="4614218"/>
                <a:ext cx="1572741" cy="313382"/>
              </a:xfrm>
              <a:prstGeom prst="rect">
                <a:avLst/>
              </a:prstGeom>
              <a:blipFill>
                <a:blip r:embed="rId9"/>
                <a:stretch>
                  <a:fillRect t="-14545" b="-34545"/>
                </a:stretch>
              </a:blipFill>
              <a:ln w="22225">
                <a:solidFill>
                  <a:schemeClr val="tx1"/>
                </a:solidFill>
                <a:prstDash val="soli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正方形/長方形 53">
                <a:extLst>
                  <a:ext uri="{FF2B5EF4-FFF2-40B4-BE49-F238E27FC236}">
                    <a16:creationId xmlns:a16="http://schemas.microsoft.com/office/drawing/2014/main" id="{C93B9309-C42A-4ECB-B38A-101FD5C72337}"/>
                  </a:ext>
                </a:extLst>
              </p:cNvPr>
              <p:cNvSpPr/>
              <p:nvPr/>
            </p:nvSpPr>
            <p:spPr>
              <a:xfrm>
                <a:off x="8736230" y="4600831"/>
                <a:ext cx="457198" cy="292445"/>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rPr>
                        <m:t>5</m:t>
                      </m:r>
                      <m:r>
                        <a:rPr kumimoji="1" lang="en-US" altLang="ja-JP" b="0" i="1" smtClean="0">
                          <a:solidFill>
                            <a:schemeClr val="tx1"/>
                          </a:solidFill>
                          <a:latin typeface="Cambria Math" panose="02040503050406030204" pitchFamily="18" charset="0"/>
                        </a:rPr>
                        <m:t>5</m:t>
                      </m:r>
                    </m:oMath>
                  </m:oMathPara>
                </a14:m>
                <a:endParaRPr kumimoji="1" lang="ja-JP" altLang="en-US">
                  <a:solidFill>
                    <a:schemeClr val="tx1"/>
                  </a:solidFill>
                </a:endParaRPr>
              </a:p>
            </p:txBody>
          </p:sp>
        </mc:Choice>
        <mc:Fallback>
          <p:sp>
            <p:nvSpPr>
              <p:cNvPr id="54" name="正方形/長方形 53">
                <a:extLst>
                  <a:ext uri="{FF2B5EF4-FFF2-40B4-BE49-F238E27FC236}">
                    <a16:creationId xmlns:a16="http://schemas.microsoft.com/office/drawing/2014/main" id="{C93B9309-C42A-4ECB-B38A-101FD5C72337}"/>
                  </a:ext>
                </a:extLst>
              </p:cNvPr>
              <p:cNvSpPr>
                <a:spLocks noRot="1" noChangeAspect="1" noMove="1" noResize="1" noEditPoints="1" noAdjustHandles="1" noChangeArrowheads="1" noChangeShapeType="1" noTextEdit="1"/>
              </p:cNvSpPr>
              <p:nvPr/>
            </p:nvSpPr>
            <p:spPr>
              <a:xfrm>
                <a:off x="8736230" y="4600831"/>
                <a:ext cx="457198" cy="292445"/>
              </a:xfrm>
              <a:prstGeom prst="rect">
                <a:avLst/>
              </a:prstGeom>
              <a:blipFill>
                <a:blip r:embed="rId10"/>
                <a:stretch>
                  <a:fillRect b="-1923"/>
                </a:stretch>
              </a:blipFill>
              <a:ln w="22225">
                <a:solidFill>
                  <a:schemeClr val="tx1"/>
                </a:solidFill>
                <a:prstDash val="soli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正方形/長方形 54">
                <a:extLst>
                  <a:ext uri="{FF2B5EF4-FFF2-40B4-BE49-F238E27FC236}">
                    <a16:creationId xmlns:a16="http://schemas.microsoft.com/office/drawing/2014/main" id="{0A8542B4-23B4-4CD8-9392-86F897EFA00D}"/>
                  </a:ext>
                </a:extLst>
              </p:cNvPr>
              <p:cNvSpPr/>
              <p:nvPr/>
            </p:nvSpPr>
            <p:spPr>
              <a:xfrm>
                <a:off x="9617679" y="4098323"/>
                <a:ext cx="457198" cy="292445"/>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solidFill>
                            <a:schemeClr val="tx1"/>
                          </a:solidFill>
                          <a:latin typeface="Cambria Math" panose="02040503050406030204" pitchFamily="18" charset="0"/>
                        </a:rPr>
                        <m:t>6</m:t>
                      </m:r>
                      <m:r>
                        <a:rPr kumimoji="1" lang="en-US" altLang="ja-JP" b="0" i="1" smtClean="0">
                          <a:solidFill>
                            <a:schemeClr val="tx1"/>
                          </a:solidFill>
                          <a:latin typeface="Cambria Math" panose="02040503050406030204" pitchFamily="18" charset="0"/>
                        </a:rPr>
                        <m:t>5</m:t>
                      </m:r>
                    </m:oMath>
                  </m:oMathPara>
                </a14:m>
                <a:endParaRPr kumimoji="1" lang="ja-JP" altLang="en-US">
                  <a:solidFill>
                    <a:schemeClr val="tx1"/>
                  </a:solidFill>
                </a:endParaRPr>
              </a:p>
            </p:txBody>
          </p:sp>
        </mc:Choice>
        <mc:Fallback>
          <p:sp>
            <p:nvSpPr>
              <p:cNvPr id="55" name="正方形/長方形 54">
                <a:extLst>
                  <a:ext uri="{FF2B5EF4-FFF2-40B4-BE49-F238E27FC236}">
                    <a16:creationId xmlns:a16="http://schemas.microsoft.com/office/drawing/2014/main" id="{0A8542B4-23B4-4CD8-9392-86F897EFA00D}"/>
                  </a:ext>
                </a:extLst>
              </p:cNvPr>
              <p:cNvSpPr>
                <a:spLocks noRot="1" noChangeAspect="1" noMove="1" noResize="1" noEditPoints="1" noAdjustHandles="1" noChangeArrowheads="1" noChangeShapeType="1" noTextEdit="1"/>
              </p:cNvSpPr>
              <p:nvPr/>
            </p:nvSpPr>
            <p:spPr>
              <a:xfrm>
                <a:off x="9617679" y="4098323"/>
                <a:ext cx="457198" cy="292445"/>
              </a:xfrm>
              <a:prstGeom prst="rect">
                <a:avLst/>
              </a:prstGeom>
              <a:blipFill>
                <a:blip r:embed="rId11"/>
                <a:stretch>
                  <a:fillRect b="-3846"/>
                </a:stretch>
              </a:blipFill>
              <a:ln w="22225">
                <a:solidFill>
                  <a:schemeClr val="tx1"/>
                </a:solidFill>
                <a:prstDash val="soli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正方形/長方形 55">
                <a:extLst>
                  <a:ext uri="{FF2B5EF4-FFF2-40B4-BE49-F238E27FC236}">
                    <a16:creationId xmlns:a16="http://schemas.microsoft.com/office/drawing/2014/main" id="{C845A7E6-E34E-47BF-AE29-E985D9C4C37D}"/>
                  </a:ext>
                </a:extLst>
              </p:cNvPr>
              <p:cNvSpPr/>
              <p:nvPr/>
            </p:nvSpPr>
            <p:spPr>
              <a:xfrm>
                <a:off x="10882187" y="3274539"/>
                <a:ext cx="457198" cy="292445"/>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rPr>
                        <m:t>7</m:t>
                      </m:r>
                      <m:r>
                        <a:rPr kumimoji="1" lang="en-US" altLang="ja-JP" b="0" i="1" smtClean="0">
                          <a:solidFill>
                            <a:schemeClr val="tx1"/>
                          </a:solidFill>
                          <a:latin typeface="Cambria Math" panose="02040503050406030204" pitchFamily="18" charset="0"/>
                        </a:rPr>
                        <m:t>5</m:t>
                      </m:r>
                    </m:oMath>
                  </m:oMathPara>
                </a14:m>
                <a:endParaRPr kumimoji="1" lang="ja-JP" altLang="en-US">
                  <a:solidFill>
                    <a:schemeClr val="tx1"/>
                  </a:solidFill>
                </a:endParaRPr>
              </a:p>
            </p:txBody>
          </p:sp>
        </mc:Choice>
        <mc:Fallback>
          <p:sp>
            <p:nvSpPr>
              <p:cNvPr id="56" name="正方形/長方形 55">
                <a:extLst>
                  <a:ext uri="{FF2B5EF4-FFF2-40B4-BE49-F238E27FC236}">
                    <a16:creationId xmlns:a16="http://schemas.microsoft.com/office/drawing/2014/main" id="{C845A7E6-E34E-47BF-AE29-E985D9C4C37D}"/>
                  </a:ext>
                </a:extLst>
              </p:cNvPr>
              <p:cNvSpPr>
                <a:spLocks noRot="1" noChangeAspect="1" noMove="1" noResize="1" noEditPoints="1" noAdjustHandles="1" noChangeArrowheads="1" noChangeShapeType="1" noTextEdit="1"/>
              </p:cNvSpPr>
              <p:nvPr/>
            </p:nvSpPr>
            <p:spPr>
              <a:xfrm>
                <a:off x="10882187" y="3274539"/>
                <a:ext cx="457198" cy="292445"/>
              </a:xfrm>
              <a:prstGeom prst="rect">
                <a:avLst/>
              </a:prstGeom>
              <a:blipFill>
                <a:blip r:embed="rId12"/>
                <a:stretch>
                  <a:fillRect b="-3846"/>
                </a:stretch>
              </a:blipFill>
              <a:ln w="22225">
                <a:solidFill>
                  <a:schemeClr val="tx1"/>
                </a:solidFill>
                <a:prstDash val="solid"/>
              </a:ln>
            </p:spPr>
            <p:txBody>
              <a:bodyPr/>
              <a:lstStyle/>
              <a:p>
                <a:r>
                  <a:rPr lang="en-US">
                    <a:noFill/>
                  </a:rPr>
                  <a:t> </a:t>
                </a:r>
              </a:p>
            </p:txBody>
          </p:sp>
        </mc:Fallback>
      </mc:AlternateContent>
    </p:spTree>
    <p:extLst>
      <p:ext uri="{BB962C8B-B14F-4D97-AF65-F5344CB8AC3E}">
        <p14:creationId xmlns:p14="http://schemas.microsoft.com/office/powerpoint/2010/main" val="226017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animBg="1"/>
      <p:bldP spid="55" grpId="0" animBg="1"/>
      <p:bldP spid="5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00000">
            <a:alpha val="44000"/>
          </a:srgbClr>
        </a:solidFill>
        <a:ln w="19050">
          <a:solidFill>
            <a:srgbClr val="C00000"/>
          </a:solidFill>
          <a:prstDash val="dash"/>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62656EF043BC504EAAAE01041B60600E" ma:contentTypeVersion="13" ma:contentTypeDescription="新しいドキュメントを作成します。" ma:contentTypeScope="" ma:versionID="0a239c629da10027ad6f757b7dcfbf98">
  <xsd:schema xmlns:xsd="http://www.w3.org/2001/XMLSchema" xmlns:xs="http://www.w3.org/2001/XMLSchema" xmlns:p="http://schemas.microsoft.com/office/2006/metadata/properties" xmlns:ns3="237c94c6-50ba-47a9-b891-d85b98793526" xmlns:ns4="9321d8ad-f16a-4522-a16d-f40c3d089b56" targetNamespace="http://schemas.microsoft.com/office/2006/metadata/properties" ma:root="true" ma:fieldsID="cebe015878c78a41cafb3cbeb17ca930" ns3:_="" ns4:_="">
    <xsd:import namespace="237c94c6-50ba-47a9-b891-d85b98793526"/>
    <xsd:import namespace="9321d8ad-f16a-4522-a16d-f40c3d089b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7c94c6-50ba-47a9-b891-d85b987935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21d8ad-f16a-4522-a16d-f40c3d089b56"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250A28-317F-4D5F-B6C9-CEA694084CA1}">
  <ds:schemaRefs>
    <ds:schemaRef ds:uri="http://schemas.microsoft.com/sharepoint/v3/contenttype/forms"/>
  </ds:schemaRefs>
</ds:datastoreItem>
</file>

<file path=customXml/itemProps2.xml><?xml version="1.0" encoding="utf-8"?>
<ds:datastoreItem xmlns:ds="http://schemas.openxmlformats.org/officeDocument/2006/customXml" ds:itemID="{89F19384-35B1-4B35-BC51-947548047164}">
  <ds:schemaRefs>
    <ds:schemaRef ds:uri="237c94c6-50ba-47a9-b891-d85b98793526"/>
    <ds:schemaRef ds:uri="9321d8ad-f16a-4522-a16d-f40c3d089b5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AE7DBAD-A84B-4A45-A3BA-7140E0DF4DA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22</Notes>
  <HiddenSlides>8</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テーマ</vt:lpstr>
      <vt:lpstr>VANETにおける車両位置とリンク状態を 考慮した地理的opportunisitic routing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revision>1</cp:revision>
  <cp:lastPrinted>2017-08-07T15:32:37Z</cp:lastPrinted>
  <dcterms:created xsi:type="dcterms:W3CDTF">2017-07-21T13:52:12Z</dcterms:created>
  <dcterms:modified xsi:type="dcterms:W3CDTF">2021-09-24T00:30:48Z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0x01010062656EF043BC504EAAAE01041B60600E</vt:lpwstr>
  </property>
</Properties>
</file>