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58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AD4C3-F787-427A-B17A-84FB966CA89E}" v="360" dt="2020-02-02T15:33:34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 ■橋 柊人" userId="8e78f6a0-1b1f-4fae-850b-fec16be1eaab" providerId="ADAL" clId="{F8CAD4C3-F787-427A-B17A-84FB966CA89E}"/>
    <pc:docChg chg="undo custSel addSld delSld modSld sldOrd">
      <pc:chgData name="TAKAHASHI Syuuto ■橋 柊人" userId="8e78f6a0-1b1f-4fae-850b-fec16be1eaab" providerId="ADAL" clId="{F8CAD4C3-F787-427A-B17A-84FB966CA89E}" dt="2020-02-02T15:33:34.493" v="1943"/>
      <pc:docMkLst>
        <pc:docMk/>
      </pc:docMkLst>
      <pc:sldChg chg="addSp delSp modSp">
        <pc:chgData name="TAKAHASHI Syuuto ■橋 柊人" userId="8e78f6a0-1b1f-4fae-850b-fec16be1eaab" providerId="ADAL" clId="{F8CAD4C3-F787-427A-B17A-84FB966CA89E}" dt="2020-01-31T06:01:02.683" v="1639" actId="1076"/>
        <pc:sldMkLst>
          <pc:docMk/>
          <pc:sldMk cId="2771558082" sldId="257"/>
        </pc:sldMkLst>
        <pc:spChg chg="add mod">
          <ac:chgData name="TAKAHASHI Syuuto ■橋 柊人" userId="8e78f6a0-1b1f-4fae-850b-fec16be1eaab" providerId="ADAL" clId="{F8CAD4C3-F787-427A-B17A-84FB966CA89E}" dt="2020-01-21T06:58:52.014" v="1591" actId="1076"/>
          <ac:spMkLst>
            <pc:docMk/>
            <pc:sldMk cId="2771558082" sldId="257"/>
            <ac:spMk id="2" creationId="{A00751FF-2407-4A59-BB2F-B6B4CD45AC78}"/>
          </ac:spMkLst>
        </pc:spChg>
        <pc:spChg chg="add del mod">
          <ac:chgData name="TAKAHASHI Syuuto ■橋 柊人" userId="8e78f6a0-1b1f-4fae-850b-fec16be1eaab" providerId="ADAL" clId="{F8CAD4C3-F787-427A-B17A-84FB966CA89E}" dt="2020-01-11T18:48:17.848" v="841" actId="11529"/>
          <ac:spMkLst>
            <pc:docMk/>
            <pc:sldMk cId="2771558082" sldId="257"/>
            <ac:spMk id="2" creationId="{CE92BFB4-252D-430B-95D1-F1F46F85499D}"/>
          </ac:spMkLst>
        </pc:spChg>
        <pc:spChg chg="mod">
          <ac:chgData name="TAKAHASHI Syuuto ■橋 柊人" userId="8e78f6a0-1b1f-4fae-850b-fec16be1eaab" providerId="ADAL" clId="{F8CAD4C3-F787-427A-B17A-84FB966CA89E}" dt="2020-01-31T06:01:02.683" v="1639" actId="1076"/>
          <ac:spMkLst>
            <pc:docMk/>
            <pc:sldMk cId="2771558082" sldId="257"/>
            <ac:spMk id="18" creationId="{56A770E2-8ABF-41FC-848E-4D9E3EAC1B04}"/>
          </ac:spMkLst>
        </pc:spChg>
        <pc:spChg chg="mod">
          <ac:chgData name="TAKAHASHI Syuuto ■橋 柊人" userId="8e78f6a0-1b1f-4fae-850b-fec16be1eaab" providerId="ADAL" clId="{F8CAD4C3-F787-427A-B17A-84FB966CA89E}" dt="2020-01-31T06:00:55.232" v="1638" actId="1076"/>
          <ac:spMkLst>
            <pc:docMk/>
            <pc:sldMk cId="2771558082" sldId="257"/>
            <ac:spMk id="19" creationId="{C3473A2C-8394-413B-A50F-2DAA88DED289}"/>
          </ac:spMkLst>
        </pc:spChg>
        <pc:spChg chg="mod">
          <ac:chgData name="TAKAHASHI Syuuto ■橋 柊人" userId="8e78f6a0-1b1f-4fae-850b-fec16be1eaab" providerId="ADAL" clId="{F8CAD4C3-F787-427A-B17A-84FB966CA89E}" dt="2020-01-21T06:58:47.766" v="1590" actId="1076"/>
          <ac:spMkLst>
            <pc:docMk/>
            <pc:sldMk cId="2771558082" sldId="257"/>
            <ac:spMk id="27" creationId="{E3182A46-ACF2-400A-999B-89E6608E54D4}"/>
          </ac:spMkLst>
        </pc:spChg>
        <pc:spChg chg="mod">
          <ac:chgData name="TAKAHASHI Syuuto ■橋 柊人" userId="8e78f6a0-1b1f-4fae-850b-fec16be1eaab" providerId="ADAL" clId="{F8CAD4C3-F787-427A-B17A-84FB966CA89E}" dt="2020-01-21T06:57:59.482" v="1580" actId="255"/>
          <ac:spMkLst>
            <pc:docMk/>
            <pc:sldMk cId="2771558082" sldId="257"/>
            <ac:spMk id="28" creationId="{26E7F024-EA96-4775-9F08-C17F3610490F}"/>
          </ac:spMkLst>
        </pc:spChg>
        <pc:spChg chg="mod">
          <ac:chgData name="TAKAHASHI Syuuto ■橋 柊人" userId="8e78f6a0-1b1f-4fae-850b-fec16be1eaab" providerId="ADAL" clId="{F8CAD4C3-F787-427A-B17A-84FB966CA89E}" dt="2020-01-21T06:58:05.430" v="1581" actId="255"/>
          <ac:spMkLst>
            <pc:docMk/>
            <pc:sldMk cId="2771558082" sldId="257"/>
            <ac:spMk id="29" creationId="{775749E4-BD85-4F5A-BA49-F56D8B7FF077}"/>
          </ac:spMkLst>
        </pc:spChg>
        <pc:spChg chg="mod">
          <ac:chgData name="TAKAHASHI Syuuto ■橋 柊人" userId="8e78f6a0-1b1f-4fae-850b-fec16be1eaab" providerId="ADAL" clId="{F8CAD4C3-F787-427A-B17A-84FB966CA89E}" dt="2020-01-21T06:59:00.092" v="1592" actId="255"/>
          <ac:spMkLst>
            <pc:docMk/>
            <pc:sldMk cId="2771558082" sldId="257"/>
            <ac:spMk id="30" creationId="{4B12498B-B63B-4DAE-9E02-B488B69B0F52}"/>
          </ac:spMkLst>
        </pc:spChg>
        <pc:spChg chg="mod">
          <ac:chgData name="TAKAHASHI Syuuto ■橋 柊人" userId="8e78f6a0-1b1f-4fae-850b-fec16be1eaab" providerId="ADAL" clId="{F8CAD4C3-F787-427A-B17A-84FB966CA89E}" dt="2020-01-21T06:59:06.788" v="1593" actId="255"/>
          <ac:spMkLst>
            <pc:docMk/>
            <pc:sldMk cId="2771558082" sldId="257"/>
            <ac:spMk id="31" creationId="{32DEC2B5-8938-43FC-B07A-A1E5CE59488D}"/>
          </ac:spMkLst>
        </pc:spChg>
        <pc:spChg chg="add mod">
          <ac:chgData name="TAKAHASHI Syuuto ■橋 柊人" userId="8e78f6a0-1b1f-4fae-850b-fec16be1eaab" providerId="ADAL" clId="{F8CAD4C3-F787-427A-B17A-84FB966CA89E}" dt="2020-01-31T06:00:15.606" v="1607" actId="1076"/>
          <ac:spMkLst>
            <pc:docMk/>
            <pc:sldMk cId="2771558082" sldId="257"/>
            <ac:spMk id="39" creationId="{C8E1851B-C74C-48E8-B32D-0482402877CD}"/>
          </ac:spMkLst>
        </pc:spChg>
        <pc:spChg chg="add mod">
          <ac:chgData name="TAKAHASHI Syuuto ■橋 柊人" userId="8e78f6a0-1b1f-4fae-850b-fec16be1eaab" providerId="ADAL" clId="{F8CAD4C3-F787-427A-B17A-84FB966CA89E}" dt="2020-01-31T06:00:27.498" v="1617" actId="1076"/>
          <ac:spMkLst>
            <pc:docMk/>
            <pc:sldMk cId="2771558082" sldId="257"/>
            <ac:spMk id="40" creationId="{49B60569-7FA3-4CB3-A4FB-28B71D7DE723}"/>
          </ac:spMkLst>
        </pc:spChg>
        <pc:spChg chg="add del mod">
          <ac:chgData name="TAKAHASHI Syuuto ■橋 柊人" userId="8e78f6a0-1b1f-4fae-850b-fec16be1eaab" providerId="ADAL" clId="{F8CAD4C3-F787-427A-B17A-84FB966CA89E}" dt="2020-01-11T18:53:18.280" v="881" actId="11529"/>
          <ac:spMkLst>
            <pc:docMk/>
            <pc:sldMk cId="2771558082" sldId="257"/>
            <ac:spMk id="41" creationId="{28A09221-EF58-424E-932E-ACD3AA1EDB5D}"/>
          </ac:spMkLst>
        </pc:spChg>
        <pc:spChg chg="add mod">
          <ac:chgData name="TAKAHASHI Syuuto ■橋 柊人" userId="8e78f6a0-1b1f-4fae-850b-fec16be1eaab" providerId="ADAL" clId="{F8CAD4C3-F787-427A-B17A-84FB966CA89E}" dt="2020-01-21T07:00:31.622" v="1595" actId="1076"/>
          <ac:spMkLst>
            <pc:docMk/>
            <pc:sldMk cId="2771558082" sldId="257"/>
            <ac:spMk id="42" creationId="{679B7E08-4B4A-40F0-8494-C73F8B248799}"/>
          </ac:spMkLst>
        </pc:spChg>
        <pc:spChg chg="add mod">
          <ac:chgData name="TAKAHASHI Syuuto ■橋 柊人" userId="8e78f6a0-1b1f-4fae-850b-fec16be1eaab" providerId="ADAL" clId="{F8CAD4C3-F787-427A-B17A-84FB966CA89E}" dt="2020-01-11T18:53:58.303" v="884" actId="1076"/>
          <ac:spMkLst>
            <pc:docMk/>
            <pc:sldMk cId="2771558082" sldId="257"/>
            <ac:spMk id="43" creationId="{D8F7F6D3-9659-4B6C-86A3-EBD7A28B231E}"/>
          </ac:spMkLst>
        </pc:spChg>
        <pc:spChg chg="add mod">
          <ac:chgData name="TAKAHASHI Syuuto ■橋 柊人" userId="8e78f6a0-1b1f-4fae-850b-fec16be1eaab" providerId="ADAL" clId="{F8CAD4C3-F787-427A-B17A-84FB966CA89E}" dt="2020-01-11T18:54:03.267" v="886" actId="1076"/>
          <ac:spMkLst>
            <pc:docMk/>
            <pc:sldMk cId="2771558082" sldId="257"/>
            <ac:spMk id="44" creationId="{A87605DA-8BB6-4065-803F-D112DF49A8E2}"/>
          </ac:spMkLst>
        </pc:spChg>
        <pc:picChg chg="add del mod">
          <ac:chgData name="TAKAHASHI Syuuto ■橋 柊人" userId="8e78f6a0-1b1f-4fae-850b-fec16be1eaab" providerId="ADAL" clId="{F8CAD4C3-F787-427A-B17A-84FB966CA89E}" dt="2020-01-11T17:39:06.234" v="271"/>
          <ac:picMkLst>
            <pc:docMk/>
            <pc:sldMk cId="2771558082" sldId="257"/>
            <ac:picMk id="32" creationId="{2C6F170E-BD4A-44CC-AEEF-222CEFF1070A}"/>
          </ac:picMkLst>
        </pc:picChg>
        <pc:picChg chg="add del mod">
          <ac:chgData name="TAKAHASHI Syuuto ■橋 柊人" userId="8e78f6a0-1b1f-4fae-850b-fec16be1eaab" providerId="ADAL" clId="{F8CAD4C3-F787-427A-B17A-84FB966CA89E}" dt="2020-01-11T18:50:59.342" v="859" actId="478"/>
          <ac:picMkLst>
            <pc:docMk/>
            <pc:sldMk cId="2771558082" sldId="257"/>
            <ac:picMk id="33" creationId="{EB2163F2-824F-4B5F-9189-D2283FBEB657}"/>
          </ac:picMkLst>
        </pc:picChg>
        <pc:picChg chg="add mod">
          <ac:chgData name="TAKAHASHI Syuuto ■橋 柊人" userId="8e78f6a0-1b1f-4fae-850b-fec16be1eaab" providerId="ADAL" clId="{F8CAD4C3-F787-427A-B17A-84FB966CA89E}" dt="2020-01-11T18:51:17.072" v="865" actId="207"/>
          <ac:picMkLst>
            <pc:docMk/>
            <pc:sldMk cId="2771558082" sldId="257"/>
            <ac:picMk id="35" creationId="{16D14C99-4B7B-4A64-9193-42D2FD23DEC1}"/>
          </ac:picMkLst>
        </pc:picChg>
        <pc:picChg chg="add mod">
          <ac:chgData name="TAKAHASHI Syuuto ■橋 柊人" userId="8e78f6a0-1b1f-4fae-850b-fec16be1eaab" providerId="ADAL" clId="{F8CAD4C3-F787-427A-B17A-84FB966CA89E}" dt="2020-01-11T18:51:01.182" v="860" actId="1076"/>
          <ac:picMkLst>
            <pc:docMk/>
            <pc:sldMk cId="2771558082" sldId="257"/>
            <ac:picMk id="36" creationId="{C54F728C-3D74-4C74-8F4F-B9F08B89795A}"/>
          </ac:picMkLst>
        </pc:picChg>
        <pc:picChg chg="add mod">
          <ac:chgData name="TAKAHASHI Syuuto ■橋 柊人" userId="8e78f6a0-1b1f-4fae-850b-fec16be1eaab" providerId="ADAL" clId="{F8CAD4C3-F787-427A-B17A-84FB966CA89E}" dt="2020-01-11T18:51:04.635" v="862" actId="1076"/>
          <ac:picMkLst>
            <pc:docMk/>
            <pc:sldMk cId="2771558082" sldId="257"/>
            <ac:picMk id="37" creationId="{A5F7B2D5-F253-4DF1-9999-DAEBBB194422}"/>
          </ac:picMkLst>
        </pc:picChg>
        <pc:picChg chg="add mod">
          <ac:chgData name="TAKAHASHI Syuuto ■橋 柊人" userId="8e78f6a0-1b1f-4fae-850b-fec16be1eaab" providerId="ADAL" clId="{F8CAD4C3-F787-427A-B17A-84FB966CA89E}" dt="2020-01-11T18:52:32.135" v="875" actId="207"/>
          <ac:picMkLst>
            <pc:docMk/>
            <pc:sldMk cId="2771558082" sldId="257"/>
            <ac:picMk id="38" creationId="{DFA015FD-2E58-4008-9450-BF5F774EB393}"/>
          </ac:picMkLst>
        </pc:picChg>
        <pc:cxnChg chg="mod">
          <ac:chgData name="TAKAHASHI Syuuto ■橋 柊人" userId="8e78f6a0-1b1f-4fae-850b-fec16be1eaab" providerId="ADAL" clId="{F8CAD4C3-F787-427A-B17A-84FB966CA89E}" dt="2020-01-11T18:49:51.389" v="845" actId="14100"/>
          <ac:cxnSpMkLst>
            <pc:docMk/>
            <pc:sldMk cId="2771558082" sldId="257"/>
            <ac:cxnSpMk id="23" creationId="{5844F0D9-5BF9-4387-A5BE-4AF81AD07BC3}"/>
          </ac:cxnSpMkLst>
        </pc:cxnChg>
        <pc:cxnChg chg="mod">
          <ac:chgData name="TAKAHASHI Syuuto ■橋 柊人" userId="8e78f6a0-1b1f-4fae-850b-fec16be1eaab" providerId="ADAL" clId="{F8CAD4C3-F787-427A-B17A-84FB966CA89E}" dt="2020-01-11T18:50:18.997" v="851" actId="14100"/>
          <ac:cxnSpMkLst>
            <pc:docMk/>
            <pc:sldMk cId="2771558082" sldId="257"/>
            <ac:cxnSpMk id="24" creationId="{670FE860-42D8-428C-9C14-2E9150037B12}"/>
          </ac:cxnSpMkLst>
        </pc:cxnChg>
        <pc:cxnChg chg="mod">
          <ac:chgData name="TAKAHASHI Syuuto ■橋 柊人" userId="8e78f6a0-1b1f-4fae-850b-fec16be1eaab" providerId="ADAL" clId="{F8CAD4C3-F787-427A-B17A-84FB966CA89E}" dt="2020-01-11T18:49:36.647" v="842" actId="1076"/>
          <ac:cxnSpMkLst>
            <pc:docMk/>
            <pc:sldMk cId="2771558082" sldId="257"/>
            <ac:cxnSpMk id="26" creationId="{4A30C368-D85C-4080-B0E5-FD67E476E409}"/>
          </ac:cxnSpMkLst>
        </pc:cxnChg>
        <pc:cxnChg chg="add mod">
          <ac:chgData name="TAKAHASHI Syuuto ■橋 柊人" userId="8e78f6a0-1b1f-4fae-850b-fec16be1eaab" providerId="ADAL" clId="{F8CAD4C3-F787-427A-B17A-84FB966CA89E}" dt="2020-01-11T18:54:10.368" v="888" actId="1076"/>
          <ac:cxnSpMkLst>
            <pc:docMk/>
            <pc:sldMk cId="2771558082" sldId="257"/>
            <ac:cxnSpMk id="45" creationId="{7FE93366-60DD-4C78-8F99-31DA4563E8C7}"/>
          </ac:cxnSpMkLst>
        </pc:cxnChg>
      </pc:sldChg>
      <pc:sldChg chg="addSp delSp modSp add">
        <pc:chgData name="TAKAHASHI Syuuto ■橋 柊人" userId="8e78f6a0-1b1f-4fae-850b-fec16be1eaab" providerId="ADAL" clId="{F8CAD4C3-F787-427A-B17A-84FB966CA89E}" dt="2020-01-14T08:53:34.138" v="917" actId="20577"/>
        <pc:sldMkLst>
          <pc:docMk/>
          <pc:sldMk cId="1736263699" sldId="258"/>
        </pc:sldMkLst>
        <pc:spChg chg="add mod ord">
          <ac:chgData name="TAKAHASHI Syuuto ■橋 柊人" userId="8e78f6a0-1b1f-4fae-850b-fec16be1eaab" providerId="ADAL" clId="{F8CAD4C3-F787-427A-B17A-84FB966CA89E}" dt="2020-01-09T16:10:24.937" v="235" actId="1076"/>
          <ac:spMkLst>
            <pc:docMk/>
            <pc:sldMk cId="1736263699" sldId="258"/>
            <ac:spMk id="32" creationId="{67A89911-FE4B-4063-980B-1DAE839F1BB4}"/>
          </ac:spMkLst>
        </pc:spChg>
        <pc:spChg chg="add del mod">
          <ac:chgData name="TAKAHASHI Syuuto ■橋 柊人" userId="8e78f6a0-1b1f-4fae-850b-fec16be1eaab" providerId="ADAL" clId="{F8CAD4C3-F787-427A-B17A-84FB966CA89E}" dt="2020-01-09T16:03:29.749" v="88" actId="767"/>
          <ac:spMkLst>
            <pc:docMk/>
            <pc:sldMk cId="1736263699" sldId="258"/>
            <ac:spMk id="33" creationId="{8671F24A-3215-40EB-818B-0A05F96FC69B}"/>
          </ac:spMkLst>
        </pc:spChg>
        <pc:spChg chg="add mod">
          <ac:chgData name="TAKAHASHI Syuuto ■橋 柊人" userId="8e78f6a0-1b1f-4fae-850b-fec16be1eaab" providerId="ADAL" clId="{F8CAD4C3-F787-427A-B17A-84FB966CA89E}" dt="2020-01-09T16:04:06.290" v="118" actId="113"/>
          <ac:spMkLst>
            <pc:docMk/>
            <pc:sldMk cId="1736263699" sldId="258"/>
            <ac:spMk id="34" creationId="{38E0B818-EB85-4670-8170-FC386AA11DC1}"/>
          </ac:spMkLst>
        </pc:spChg>
        <pc:spChg chg="add mod">
          <ac:chgData name="TAKAHASHI Syuuto ■橋 柊人" userId="8e78f6a0-1b1f-4fae-850b-fec16be1eaab" providerId="ADAL" clId="{F8CAD4C3-F787-427A-B17A-84FB966CA89E}" dt="2020-01-09T16:04:23.563" v="123" actId="20577"/>
          <ac:spMkLst>
            <pc:docMk/>
            <pc:sldMk cId="1736263699" sldId="258"/>
            <ac:spMk id="35" creationId="{BDE0D310-F44C-41E3-B53B-A877D79FF1DB}"/>
          </ac:spMkLst>
        </pc:spChg>
        <pc:spChg chg="add mod">
          <ac:chgData name="TAKAHASHI Syuuto ■橋 柊人" userId="8e78f6a0-1b1f-4fae-850b-fec16be1eaab" providerId="ADAL" clId="{F8CAD4C3-F787-427A-B17A-84FB966CA89E}" dt="2020-01-09T16:04:39.469" v="147"/>
          <ac:spMkLst>
            <pc:docMk/>
            <pc:sldMk cId="1736263699" sldId="258"/>
            <ac:spMk id="36" creationId="{C4421B5F-EC13-468B-92F8-E408C64D7CB6}"/>
          </ac:spMkLst>
        </pc:spChg>
        <pc:spChg chg="add del">
          <ac:chgData name="TAKAHASHI Syuuto ■橋 柊人" userId="8e78f6a0-1b1f-4fae-850b-fec16be1eaab" providerId="ADAL" clId="{F8CAD4C3-F787-427A-B17A-84FB966CA89E}" dt="2020-01-09T16:05:29.739" v="153"/>
          <ac:spMkLst>
            <pc:docMk/>
            <pc:sldMk cId="1736263699" sldId="258"/>
            <ac:spMk id="41" creationId="{16A82833-FF76-4735-9DA3-565E1E04E53F}"/>
          </ac:spMkLst>
        </pc:spChg>
        <pc:spChg chg="add mod">
          <ac:chgData name="TAKAHASHI Syuuto ■橋 柊人" userId="8e78f6a0-1b1f-4fae-850b-fec16be1eaab" providerId="ADAL" clId="{F8CAD4C3-F787-427A-B17A-84FB966CA89E}" dt="2020-01-14T08:53:34.138" v="917" actId="20577"/>
          <ac:spMkLst>
            <pc:docMk/>
            <pc:sldMk cId="1736263699" sldId="258"/>
            <ac:spMk id="51" creationId="{0073411F-A508-46F6-B34F-8994AEB9A1E5}"/>
          </ac:spMkLst>
        </pc:spChg>
        <pc:spChg chg="add del mod">
          <ac:chgData name="TAKAHASHI Syuuto ■橋 柊人" userId="8e78f6a0-1b1f-4fae-850b-fec16be1eaab" providerId="ADAL" clId="{F8CAD4C3-F787-427A-B17A-84FB966CA89E}" dt="2020-01-09T16:07:43.241" v="202"/>
          <ac:spMkLst>
            <pc:docMk/>
            <pc:sldMk cId="1736263699" sldId="258"/>
            <ac:spMk id="52" creationId="{AE9CDB3B-1AB4-4629-87A4-D3383E06914A}"/>
          </ac:spMkLst>
        </pc:spChg>
        <pc:spChg chg="add mod">
          <ac:chgData name="TAKAHASHI Syuuto ■橋 柊人" userId="8e78f6a0-1b1f-4fae-850b-fec16be1eaab" providerId="ADAL" clId="{F8CAD4C3-F787-427A-B17A-84FB966CA89E}" dt="2020-01-09T16:07:54.683" v="206" actId="1076"/>
          <ac:spMkLst>
            <pc:docMk/>
            <pc:sldMk cId="1736263699" sldId="258"/>
            <ac:spMk id="54" creationId="{1CB87505-FA26-4B3E-9ED8-3177A59029BD}"/>
          </ac:spMkLst>
        </pc:spChg>
        <pc:spChg chg="add mod">
          <ac:chgData name="TAKAHASHI Syuuto ■橋 柊人" userId="8e78f6a0-1b1f-4fae-850b-fec16be1eaab" providerId="ADAL" clId="{F8CAD4C3-F787-427A-B17A-84FB966CA89E}" dt="2020-01-09T16:08:10.866" v="212" actId="1076"/>
          <ac:spMkLst>
            <pc:docMk/>
            <pc:sldMk cId="1736263699" sldId="258"/>
            <ac:spMk id="55" creationId="{9F040676-AD74-4525-A8C3-2915F2E62153}"/>
          </ac:spMkLst>
        </pc:spChg>
        <pc:spChg chg="add del mod">
          <ac:chgData name="TAKAHASHI Syuuto ■橋 柊人" userId="8e78f6a0-1b1f-4fae-850b-fec16be1eaab" providerId="ADAL" clId="{F8CAD4C3-F787-427A-B17A-84FB966CA89E}" dt="2020-01-09T16:09:47.552" v="229" actId="478"/>
          <ac:spMkLst>
            <pc:docMk/>
            <pc:sldMk cId="1736263699" sldId="258"/>
            <ac:spMk id="56" creationId="{AE367FBF-D351-4298-B609-49FB279492DE}"/>
          </ac:spMkLst>
        </pc:spChg>
        <pc:spChg chg="add del mod">
          <ac:chgData name="TAKAHASHI Syuuto ■橋 柊人" userId="8e78f6a0-1b1f-4fae-850b-fec16be1eaab" providerId="ADAL" clId="{F8CAD4C3-F787-427A-B17A-84FB966CA89E}" dt="2020-01-09T16:09:46.704" v="228" actId="478"/>
          <ac:spMkLst>
            <pc:docMk/>
            <pc:sldMk cId="1736263699" sldId="258"/>
            <ac:spMk id="57" creationId="{D4F2F276-EF18-49C8-AB69-6C8685763D9C}"/>
          </ac:spMkLst>
        </pc:spChg>
        <pc:spChg chg="add mod">
          <ac:chgData name="TAKAHASHI Syuuto ■橋 柊人" userId="8e78f6a0-1b1f-4fae-850b-fec16be1eaab" providerId="ADAL" clId="{F8CAD4C3-F787-427A-B17A-84FB966CA89E}" dt="2020-01-09T16:10:18.347" v="232" actId="1076"/>
          <ac:spMkLst>
            <pc:docMk/>
            <pc:sldMk cId="1736263699" sldId="258"/>
            <ac:spMk id="58" creationId="{409755F1-09DC-4552-AA4D-2B0DBEBE74E0}"/>
          </ac:spMkLst>
        </pc:spChg>
        <pc:spChg chg="add mod">
          <ac:chgData name="TAKAHASHI Syuuto ■橋 柊人" userId="8e78f6a0-1b1f-4fae-850b-fec16be1eaab" providerId="ADAL" clId="{F8CAD4C3-F787-427A-B17A-84FB966CA89E}" dt="2020-01-09T16:10:34.241" v="237" actId="1076"/>
          <ac:spMkLst>
            <pc:docMk/>
            <pc:sldMk cId="1736263699" sldId="258"/>
            <ac:spMk id="59" creationId="{72BFFCC7-0C5B-4327-99E9-A62E803B3B53}"/>
          </ac:spMkLst>
        </pc:spChg>
        <pc:spChg chg="add mod">
          <ac:chgData name="TAKAHASHI Syuuto ■橋 柊人" userId="8e78f6a0-1b1f-4fae-850b-fec16be1eaab" providerId="ADAL" clId="{F8CAD4C3-F787-427A-B17A-84FB966CA89E}" dt="2020-01-09T16:11:15.442" v="247" actId="1076"/>
          <ac:spMkLst>
            <pc:docMk/>
            <pc:sldMk cId="1736263699" sldId="258"/>
            <ac:spMk id="60" creationId="{275DF017-9D8D-41E2-A12B-E7B4AE9B5F67}"/>
          </ac:spMkLst>
        </pc:spChg>
        <pc:picChg chg="add mod">
          <ac:chgData name="TAKAHASHI Syuuto ■橋 柊人" userId="8e78f6a0-1b1f-4fae-850b-fec16be1eaab" providerId="ADAL" clId="{F8CAD4C3-F787-427A-B17A-84FB966CA89E}" dt="2020-01-09T16:00:38.730" v="66" actId="208"/>
          <ac:picMkLst>
            <pc:docMk/>
            <pc:sldMk cId="1736263699" sldId="258"/>
            <ac:picMk id="3" creationId="{BECD1C55-E080-48D1-9D3F-5073FCF6FE5F}"/>
          </ac:picMkLst>
        </pc:picChg>
        <pc:picChg chg="add mod">
          <ac:chgData name="TAKAHASHI Syuuto ■橋 柊人" userId="8e78f6a0-1b1f-4fae-850b-fec16be1eaab" providerId="ADAL" clId="{F8CAD4C3-F787-427A-B17A-84FB966CA89E}" dt="2020-01-09T16:00:32.232" v="64" actId="208"/>
          <ac:picMkLst>
            <pc:docMk/>
            <pc:sldMk cId="1736263699" sldId="258"/>
            <ac:picMk id="23" creationId="{1D0A7EEA-2695-4ECB-9F55-D089625AF092}"/>
          </ac:picMkLst>
        </pc:picChg>
        <pc:picChg chg="add del mod">
          <ac:chgData name="TAKAHASHI Syuuto ■橋 柊人" userId="8e78f6a0-1b1f-4fae-850b-fec16be1eaab" providerId="ADAL" clId="{F8CAD4C3-F787-427A-B17A-84FB966CA89E}" dt="2020-01-09T16:01:20.988" v="72" actId="478"/>
          <ac:picMkLst>
            <pc:docMk/>
            <pc:sldMk cId="1736263699" sldId="258"/>
            <ac:picMk id="24" creationId="{F598B9BB-BC47-4004-B5E9-C3B33B06F461}"/>
          </ac:picMkLst>
        </pc:picChg>
        <pc:picChg chg="add mod">
          <ac:chgData name="TAKAHASHI Syuuto ■橋 柊人" userId="8e78f6a0-1b1f-4fae-850b-fec16be1eaab" providerId="ADAL" clId="{F8CAD4C3-F787-427A-B17A-84FB966CA89E}" dt="2020-01-09T16:00:08.991" v="60" actId="207"/>
          <ac:picMkLst>
            <pc:docMk/>
            <pc:sldMk cId="1736263699" sldId="258"/>
            <ac:picMk id="25" creationId="{6D15AB71-3213-4722-AE17-023596E6479B}"/>
          </ac:picMkLst>
        </pc:picChg>
        <pc:picChg chg="add del mod">
          <ac:chgData name="TAKAHASHI Syuuto ■橋 柊人" userId="8e78f6a0-1b1f-4fae-850b-fec16be1eaab" providerId="ADAL" clId="{F8CAD4C3-F787-427A-B17A-84FB966CA89E}" dt="2020-01-09T16:02:31.019" v="76" actId="478"/>
          <ac:picMkLst>
            <pc:docMk/>
            <pc:sldMk cId="1736263699" sldId="258"/>
            <ac:picMk id="26" creationId="{607C67AA-C1E2-463A-8945-6B6C7C23E47E}"/>
          </ac:picMkLst>
        </pc:picChg>
        <pc:picChg chg="add mod">
          <ac:chgData name="TAKAHASHI Syuuto ■橋 柊人" userId="8e78f6a0-1b1f-4fae-850b-fec16be1eaab" providerId="ADAL" clId="{F8CAD4C3-F787-427A-B17A-84FB966CA89E}" dt="2020-01-09T16:07:37.535" v="198" actId="1076"/>
          <ac:picMkLst>
            <pc:docMk/>
            <pc:sldMk cId="1736263699" sldId="258"/>
            <ac:picMk id="27" creationId="{581D3527-4DDE-4D5E-A11C-BC2449D0229B}"/>
          </ac:picMkLst>
        </pc:picChg>
        <pc:picChg chg="add mod">
          <ac:chgData name="TAKAHASHI Syuuto ■橋 柊人" userId="8e78f6a0-1b1f-4fae-850b-fec16be1eaab" providerId="ADAL" clId="{F8CAD4C3-F787-427A-B17A-84FB966CA89E}" dt="2020-01-09T16:00:23.735" v="62" actId="207"/>
          <ac:picMkLst>
            <pc:docMk/>
            <pc:sldMk cId="1736263699" sldId="258"/>
            <ac:picMk id="28" creationId="{8D786548-972B-4576-B07B-2C9B87AA0C15}"/>
          </ac:picMkLst>
        </pc:picChg>
        <pc:picChg chg="add mod">
          <ac:chgData name="TAKAHASHI Syuuto ■橋 柊人" userId="8e78f6a0-1b1f-4fae-850b-fec16be1eaab" providerId="ADAL" clId="{F8CAD4C3-F787-427A-B17A-84FB966CA89E}" dt="2020-01-09T16:01:22.938" v="73" actId="1076"/>
          <ac:picMkLst>
            <pc:docMk/>
            <pc:sldMk cId="1736263699" sldId="258"/>
            <ac:picMk id="29" creationId="{F814D649-59EA-431C-AFAE-269023AC6760}"/>
          </ac:picMkLst>
        </pc:picChg>
        <pc:picChg chg="add mod">
          <ac:chgData name="TAKAHASHI Syuuto ■橋 柊人" userId="8e78f6a0-1b1f-4fae-850b-fec16be1eaab" providerId="ADAL" clId="{F8CAD4C3-F787-427A-B17A-84FB966CA89E}" dt="2020-01-09T16:03:16.282" v="86" actId="1076"/>
          <ac:picMkLst>
            <pc:docMk/>
            <pc:sldMk cId="1736263699" sldId="258"/>
            <ac:picMk id="30" creationId="{B3EAE58E-1BEE-446B-8D8D-8FCC5DF4CA3F}"/>
          </ac:picMkLst>
        </pc:picChg>
        <pc:picChg chg="add mod">
          <ac:chgData name="TAKAHASHI Syuuto ■橋 柊人" userId="8e78f6a0-1b1f-4fae-850b-fec16be1eaab" providerId="ADAL" clId="{F8CAD4C3-F787-427A-B17A-84FB966CA89E}" dt="2020-01-09T16:02:42.978" v="81" actId="1076"/>
          <ac:picMkLst>
            <pc:docMk/>
            <pc:sldMk cId="1736263699" sldId="258"/>
            <ac:picMk id="31" creationId="{EC698DCA-C359-4D9D-A12D-1011CF851D4E}"/>
          </ac:picMkLst>
        </pc:picChg>
        <pc:picChg chg="add del">
          <ac:chgData name="TAKAHASHI Syuuto ■橋 柊人" userId="8e78f6a0-1b1f-4fae-850b-fec16be1eaab" providerId="ADAL" clId="{F8CAD4C3-F787-427A-B17A-84FB966CA89E}" dt="2020-01-09T16:07:40.126" v="200"/>
          <ac:picMkLst>
            <pc:docMk/>
            <pc:sldMk cId="1736263699" sldId="258"/>
            <ac:picMk id="53" creationId="{8D6E5081-B5BB-4E05-B52D-5E8FEEB5244D}"/>
          </ac:picMkLst>
        </pc:picChg>
        <pc:cxnChg chg="add mod">
          <ac:chgData name="TAKAHASHI Syuuto ■橋 柊人" userId="8e78f6a0-1b1f-4fae-850b-fec16be1eaab" providerId="ADAL" clId="{F8CAD4C3-F787-427A-B17A-84FB966CA89E}" dt="2020-01-09T15:52:27.035" v="14" actId="14100"/>
          <ac:cxnSpMkLst>
            <pc:docMk/>
            <pc:sldMk cId="1736263699" sldId="258"/>
            <ac:cxnSpMk id="5" creationId="{085294C6-F335-4E40-8136-A1F613EBD805}"/>
          </ac:cxnSpMkLst>
        </pc:cxnChg>
        <pc:cxnChg chg="add mod">
          <ac:chgData name="TAKAHASHI Syuuto ■橋 柊人" userId="8e78f6a0-1b1f-4fae-850b-fec16be1eaab" providerId="ADAL" clId="{F8CAD4C3-F787-427A-B17A-84FB966CA89E}" dt="2020-01-09T15:52:20.266" v="13" actId="14100"/>
          <ac:cxnSpMkLst>
            <pc:docMk/>
            <pc:sldMk cId="1736263699" sldId="258"/>
            <ac:cxnSpMk id="6" creationId="{7F92EF01-4101-4B0A-95D8-05E34C4F216A}"/>
          </ac:cxnSpMkLst>
        </pc:cxnChg>
        <pc:cxnChg chg="add mod">
          <ac:chgData name="TAKAHASHI Syuuto ■橋 柊人" userId="8e78f6a0-1b1f-4fae-850b-fec16be1eaab" providerId="ADAL" clId="{F8CAD4C3-F787-427A-B17A-84FB966CA89E}" dt="2020-01-09T15:52:14.937" v="12" actId="14100"/>
          <ac:cxnSpMkLst>
            <pc:docMk/>
            <pc:sldMk cId="1736263699" sldId="258"/>
            <ac:cxnSpMk id="7" creationId="{DADEFB08-36A0-4E79-BF3F-509F3B54EAB4}"/>
          </ac:cxnSpMkLst>
        </pc:cxnChg>
        <pc:cxnChg chg="add mod">
          <ac:chgData name="TAKAHASHI Syuuto ■橋 柊人" userId="8e78f6a0-1b1f-4fae-850b-fec16be1eaab" providerId="ADAL" clId="{F8CAD4C3-F787-427A-B17A-84FB966CA89E}" dt="2020-01-09T15:52:41.139" v="18" actId="1076"/>
          <ac:cxnSpMkLst>
            <pc:docMk/>
            <pc:sldMk cId="1736263699" sldId="258"/>
            <ac:cxnSpMk id="12" creationId="{AA6938D6-350C-4FF4-9B89-1841EC355C05}"/>
          </ac:cxnSpMkLst>
        </pc:cxnChg>
        <pc:cxnChg chg="add mod">
          <ac:chgData name="TAKAHASHI Syuuto ■橋 柊人" userId="8e78f6a0-1b1f-4fae-850b-fec16be1eaab" providerId="ADAL" clId="{F8CAD4C3-F787-427A-B17A-84FB966CA89E}" dt="2020-01-09T15:52:50.186" v="20" actId="1076"/>
          <ac:cxnSpMkLst>
            <pc:docMk/>
            <pc:sldMk cId="1736263699" sldId="258"/>
            <ac:cxnSpMk id="14" creationId="{6D5C5CD4-319C-4B4A-BC6F-112BC7DF2CBA}"/>
          </ac:cxnSpMkLst>
        </pc:cxnChg>
        <pc:cxnChg chg="add mod">
          <ac:chgData name="TAKAHASHI Syuuto ■橋 柊人" userId="8e78f6a0-1b1f-4fae-850b-fec16be1eaab" providerId="ADAL" clId="{F8CAD4C3-F787-427A-B17A-84FB966CA89E}" dt="2020-01-09T15:53:26.450" v="30" actId="1076"/>
          <ac:cxnSpMkLst>
            <pc:docMk/>
            <pc:sldMk cId="1736263699" sldId="258"/>
            <ac:cxnSpMk id="15" creationId="{B537D2CB-F7DD-4EAD-B95A-914B4D83CD87}"/>
          </ac:cxnSpMkLst>
        </pc:cxnChg>
        <pc:cxnChg chg="add mod">
          <ac:chgData name="TAKAHASHI Syuuto ■橋 柊人" userId="8e78f6a0-1b1f-4fae-850b-fec16be1eaab" providerId="ADAL" clId="{F8CAD4C3-F787-427A-B17A-84FB966CA89E}" dt="2020-01-09T15:53:32.462" v="32" actId="14100"/>
          <ac:cxnSpMkLst>
            <pc:docMk/>
            <pc:sldMk cId="1736263699" sldId="258"/>
            <ac:cxnSpMk id="17" creationId="{B8624108-BECF-4FFD-B9DA-B6E95B6E1E93}"/>
          </ac:cxnSpMkLst>
        </pc:cxnChg>
        <pc:cxnChg chg="add mod">
          <ac:chgData name="TAKAHASHI Syuuto ■橋 柊人" userId="8e78f6a0-1b1f-4fae-850b-fec16be1eaab" providerId="ADAL" clId="{F8CAD4C3-F787-427A-B17A-84FB966CA89E}" dt="2020-01-09T15:53:21.274" v="29" actId="14100"/>
          <ac:cxnSpMkLst>
            <pc:docMk/>
            <pc:sldMk cId="1736263699" sldId="258"/>
            <ac:cxnSpMk id="18" creationId="{477B36BE-4B1A-417F-A188-763B51894A96}"/>
          </ac:cxnSpMkLst>
        </pc:cxnChg>
        <pc:cxnChg chg="add del">
          <ac:chgData name="TAKAHASHI Syuuto ■橋 柊人" userId="8e78f6a0-1b1f-4fae-850b-fec16be1eaab" providerId="ADAL" clId="{F8CAD4C3-F787-427A-B17A-84FB966CA89E}" dt="2020-01-09T15:53:56.011" v="38"/>
          <ac:cxnSpMkLst>
            <pc:docMk/>
            <pc:sldMk cId="1736263699" sldId="258"/>
            <ac:cxnSpMk id="22" creationId="{21D8C083-50C3-4D3E-8CBC-0B4E4BEA38F1}"/>
          </ac:cxnSpMkLst>
        </pc:cxnChg>
        <pc:cxnChg chg="add mod">
          <ac:chgData name="TAKAHASHI Syuuto ■橋 柊人" userId="8e78f6a0-1b1f-4fae-850b-fec16be1eaab" providerId="ADAL" clId="{F8CAD4C3-F787-427A-B17A-84FB966CA89E}" dt="2020-01-09T16:05:20.936" v="151" actId="14100"/>
          <ac:cxnSpMkLst>
            <pc:docMk/>
            <pc:sldMk cId="1736263699" sldId="258"/>
            <ac:cxnSpMk id="38" creationId="{BAA3BE9C-4BC3-4D9E-9C5E-744404C6C9F9}"/>
          </ac:cxnSpMkLst>
        </pc:cxnChg>
        <pc:cxnChg chg="add mod">
          <ac:chgData name="TAKAHASHI Syuuto ■橋 柊人" userId="8e78f6a0-1b1f-4fae-850b-fec16be1eaab" providerId="ADAL" clId="{F8CAD4C3-F787-427A-B17A-84FB966CA89E}" dt="2020-01-09T16:05:50.514" v="159" actId="1076"/>
          <ac:cxnSpMkLst>
            <pc:docMk/>
            <pc:sldMk cId="1736263699" sldId="258"/>
            <ac:cxnSpMk id="42" creationId="{A6B96904-5D73-43EC-8CF1-4A44C328B914}"/>
          </ac:cxnSpMkLst>
        </pc:cxnChg>
        <pc:cxnChg chg="add mod">
          <ac:chgData name="TAKAHASHI Syuuto ■橋 柊人" userId="8e78f6a0-1b1f-4fae-850b-fec16be1eaab" providerId="ADAL" clId="{F8CAD4C3-F787-427A-B17A-84FB966CA89E}" dt="2020-01-09T16:06:01.978" v="163" actId="14100"/>
          <ac:cxnSpMkLst>
            <pc:docMk/>
            <pc:sldMk cId="1736263699" sldId="258"/>
            <ac:cxnSpMk id="45" creationId="{49B15FF9-6443-4A42-95FA-71571DBAC2E9}"/>
          </ac:cxnSpMkLst>
        </pc:cxnChg>
        <pc:cxnChg chg="add mod">
          <ac:chgData name="TAKAHASHI Syuuto ■橋 柊人" userId="8e78f6a0-1b1f-4fae-850b-fec16be1eaab" providerId="ADAL" clId="{F8CAD4C3-F787-427A-B17A-84FB966CA89E}" dt="2020-01-09T16:06:12.859" v="166" actId="14100"/>
          <ac:cxnSpMkLst>
            <pc:docMk/>
            <pc:sldMk cId="1736263699" sldId="258"/>
            <ac:cxnSpMk id="48" creationId="{B1B8E443-A24C-4946-AD61-0622AB3E0E39}"/>
          </ac:cxnSpMkLst>
        </pc:cxnChg>
      </pc:sldChg>
      <pc:sldChg chg="addSp delSp modSp add">
        <pc:chgData name="TAKAHASHI Syuuto ■橋 柊人" userId="8e78f6a0-1b1f-4fae-850b-fec16be1eaab" providerId="ADAL" clId="{F8CAD4C3-F787-427A-B17A-84FB966CA89E}" dt="2020-01-11T18:24:05.601" v="837" actId="20577"/>
        <pc:sldMkLst>
          <pc:docMk/>
          <pc:sldMk cId="3255320814" sldId="260"/>
        </pc:sldMkLst>
        <pc:spChg chg="del">
          <ac:chgData name="TAKAHASHI Syuuto ■橋 柊人" userId="8e78f6a0-1b1f-4fae-850b-fec16be1eaab" providerId="ADAL" clId="{F8CAD4C3-F787-427A-B17A-84FB966CA89E}" dt="2020-01-11T17:40:55.067" v="297" actId="478"/>
          <ac:spMkLst>
            <pc:docMk/>
            <pc:sldMk cId="3255320814" sldId="260"/>
            <ac:spMk id="11" creationId="{51874974-B3F1-4FB0-BEED-960804986303}"/>
          </ac:spMkLst>
        </pc:spChg>
        <pc:spChg chg="del">
          <ac:chgData name="TAKAHASHI Syuuto ■橋 柊人" userId="8e78f6a0-1b1f-4fae-850b-fec16be1eaab" providerId="ADAL" clId="{F8CAD4C3-F787-427A-B17A-84FB966CA89E}" dt="2020-01-11T17:39:54.261" v="286" actId="478"/>
          <ac:spMkLst>
            <pc:docMk/>
            <pc:sldMk cId="3255320814" sldId="260"/>
            <ac:spMk id="12" creationId="{9919C671-98C9-46AE-94D4-773379539D5B}"/>
          </ac:spMkLst>
        </pc:spChg>
        <pc:spChg chg="del">
          <ac:chgData name="TAKAHASHI Syuuto ■橋 柊人" userId="8e78f6a0-1b1f-4fae-850b-fec16be1eaab" providerId="ADAL" clId="{F8CAD4C3-F787-427A-B17A-84FB966CA89E}" dt="2020-01-11T17:40:39.157" v="295" actId="478"/>
          <ac:spMkLst>
            <pc:docMk/>
            <pc:sldMk cId="3255320814" sldId="260"/>
            <ac:spMk id="19" creationId="{C3473A2C-8394-413B-A50F-2DAA88DED289}"/>
          </ac:spMkLst>
        </pc:spChg>
        <pc:spChg chg="del">
          <ac:chgData name="TAKAHASHI Syuuto ■橋 柊人" userId="8e78f6a0-1b1f-4fae-850b-fec16be1eaab" providerId="ADAL" clId="{F8CAD4C3-F787-427A-B17A-84FB966CA89E}" dt="2020-01-11T17:40:25.276" v="291" actId="478"/>
          <ac:spMkLst>
            <pc:docMk/>
            <pc:sldMk cId="3255320814" sldId="260"/>
            <ac:spMk id="20" creationId="{CFB39808-58F3-4DAB-9DF9-256D62C8BDF6}"/>
          </ac:spMkLst>
        </pc:spChg>
        <pc:spChg chg="del">
          <ac:chgData name="TAKAHASHI Syuuto ■橋 柊人" userId="8e78f6a0-1b1f-4fae-850b-fec16be1eaab" providerId="ADAL" clId="{F8CAD4C3-F787-427A-B17A-84FB966CA89E}" dt="2020-01-11T17:39:45.309" v="282" actId="478"/>
          <ac:spMkLst>
            <pc:docMk/>
            <pc:sldMk cId="3255320814" sldId="260"/>
            <ac:spMk id="27" creationId="{E3182A46-ACF2-400A-999B-89E6608E54D4}"/>
          </ac:spMkLst>
        </pc:spChg>
        <pc:spChg chg="del">
          <ac:chgData name="TAKAHASHI Syuuto ■橋 柊人" userId="8e78f6a0-1b1f-4fae-850b-fec16be1eaab" providerId="ADAL" clId="{F8CAD4C3-F787-427A-B17A-84FB966CA89E}" dt="2020-01-11T17:39:35.867" v="278" actId="478"/>
          <ac:spMkLst>
            <pc:docMk/>
            <pc:sldMk cId="3255320814" sldId="260"/>
            <ac:spMk id="28" creationId="{26E7F024-EA96-4775-9F08-C17F3610490F}"/>
          </ac:spMkLst>
        </pc:spChg>
        <pc:spChg chg="del">
          <ac:chgData name="TAKAHASHI Syuuto ■橋 柊人" userId="8e78f6a0-1b1f-4fae-850b-fec16be1eaab" providerId="ADAL" clId="{F8CAD4C3-F787-427A-B17A-84FB966CA89E}" dt="2020-01-11T17:39:47.232" v="283" actId="478"/>
          <ac:spMkLst>
            <pc:docMk/>
            <pc:sldMk cId="3255320814" sldId="260"/>
            <ac:spMk id="29" creationId="{775749E4-BD85-4F5A-BA49-F56D8B7FF077}"/>
          </ac:spMkLst>
        </pc:spChg>
        <pc:spChg chg="del">
          <ac:chgData name="TAKAHASHI Syuuto ■橋 柊人" userId="8e78f6a0-1b1f-4fae-850b-fec16be1eaab" providerId="ADAL" clId="{F8CAD4C3-F787-427A-B17A-84FB966CA89E}" dt="2020-01-11T17:39:42.254" v="281" actId="478"/>
          <ac:spMkLst>
            <pc:docMk/>
            <pc:sldMk cId="3255320814" sldId="260"/>
            <ac:spMk id="30" creationId="{4B12498B-B63B-4DAE-9E02-B488B69B0F52}"/>
          </ac:spMkLst>
        </pc:spChg>
        <pc:spChg chg="del">
          <ac:chgData name="TAKAHASHI Syuuto ■橋 柊人" userId="8e78f6a0-1b1f-4fae-850b-fec16be1eaab" providerId="ADAL" clId="{F8CAD4C3-F787-427A-B17A-84FB966CA89E}" dt="2020-01-11T17:39:51.846" v="285" actId="478"/>
          <ac:spMkLst>
            <pc:docMk/>
            <pc:sldMk cId="3255320814" sldId="260"/>
            <ac:spMk id="31" creationId="{32DEC2B5-8938-43FC-B07A-A1E5CE59488D}"/>
          </ac:spMkLst>
        </pc:spChg>
        <pc:spChg chg="add mod">
          <ac:chgData name="TAKAHASHI Syuuto ■橋 柊人" userId="8e78f6a0-1b1f-4fae-850b-fec16be1eaab" providerId="ADAL" clId="{F8CAD4C3-F787-427A-B17A-84FB966CA89E}" dt="2020-01-11T17:43:38.501" v="315" actId="1076"/>
          <ac:spMkLst>
            <pc:docMk/>
            <pc:sldMk cId="3255320814" sldId="260"/>
            <ac:spMk id="36" creationId="{49FAE936-80CD-4B1A-9B7B-906D8BE3FF05}"/>
          </ac:spMkLst>
        </pc:spChg>
        <pc:spChg chg="add mod">
          <ac:chgData name="TAKAHASHI Syuuto ■橋 柊人" userId="8e78f6a0-1b1f-4fae-850b-fec16be1eaab" providerId="ADAL" clId="{F8CAD4C3-F787-427A-B17A-84FB966CA89E}" dt="2020-01-11T17:44:15.238" v="331" actId="1076"/>
          <ac:spMkLst>
            <pc:docMk/>
            <pc:sldMk cId="3255320814" sldId="260"/>
            <ac:spMk id="37" creationId="{612DCACC-96F0-426B-8631-A85AB7B9C897}"/>
          </ac:spMkLst>
        </pc:spChg>
        <pc:spChg chg="add mod">
          <ac:chgData name="TAKAHASHI Syuuto ■橋 柊人" userId="8e78f6a0-1b1f-4fae-850b-fec16be1eaab" providerId="ADAL" clId="{F8CAD4C3-F787-427A-B17A-84FB966CA89E}" dt="2020-01-11T18:18:52.806" v="368" actId="1076"/>
          <ac:spMkLst>
            <pc:docMk/>
            <pc:sldMk cId="3255320814" sldId="260"/>
            <ac:spMk id="38" creationId="{C2D697AE-D8CD-47B3-B2BF-A9234EBC2E7C}"/>
          </ac:spMkLst>
        </pc:spChg>
        <pc:spChg chg="add mod">
          <ac:chgData name="TAKAHASHI Syuuto ■橋 柊人" userId="8e78f6a0-1b1f-4fae-850b-fec16be1eaab" providerId="ADAL" clId="{F8CAD4C3-F787-427A-B17A-84FB966CA89E}" dt="2020-01-11T17:52:09.758" v="354" actId="1076"/>
          <ac:spMkLst>
            <pc:docMk/>
            <pc:sldMk cId="3255320814" sldId="260"/>
            <ac:spMk id="39" creationId="{D51530F8-6D0F-4912-954D-6551957679EB}"/>
          </ac:spMkLst>
        </pc:spChg>
        <pc:spChg chg="add del">
          <ac:chgData name="TAKAHASHI Syuuto ■橋 柊人" userId="8e78f6a0-1b1f-4fae-850b-fec16be1eaab" providerId="ADAL" clId="{F8CAD4C3-F787-427A-B17A-84FB966CA89E}" dt="2020-01-11T18:04:28.308" v="360"/>
          <ac:spMkLst>
            <pc:docMk/>
            <pc:sldMk cId="3255320814" sldId="260"/>
            <ac:spMk id="42" creationId="{E0E4AF70-FA7A-49D3-9418-DD153B20A308}"/>
          </ac:spMkLst>
        </pc:spChg>
        <pc:spChg chg="add mod">
          <ac:chgData name="TAKAHASHI Syuuto ■橋 柊人" userId="8e78f6a0-1b1f-4fae-850b-fec16be1eaab" providerId="ADAL" clId="{F8CAD4C3-F787-427A-B17A-84FB966CA89E}" dt="2020-01-11T18:04:44.022" v="366" actId="20577"/>
          <ac:spMkLst>
            <pc:docMk/>
            <pc:sldMk cId="3255320814" sldId="260"/>
            <ac:spMk id="43" creationId="{AB8A118D-3FC6-400E-B76E-771B1B094C75}"/>
          </ac:spMkLst>
        </pc:spChg>
        <pc:spChg chg="add mod">
          <ac:chgData name="TAKAHASHI Syuuto ■橋 柊人" userId="8e78f6a0-1b1f-4fae-850b-fec16be1eaab" providerId="ADAL" clId="{F8CAD4C3-F787-427A-B17A-84FB966CA89E}" dt="2020-01-11T18:24:05.601" v="837" actId="20577"/>
          <ac:spMkLst>
            <pc:docMk/>
            <pc:sldMk cId="3255320814" sldId="260"/>
            <ac:spMk id="44" creationId="{33502F98-41F4-4D64-9B3E-8F27926149E2}"/>
          </ac:spMkLst>
        </pc:spChg>
        <pc:picChg chg="mod">
          <ac:chgData name="TAKAHASHI Syuuto ■橋 柊人" userId="8e78f6a0-1b1f-4fae-850b-fec16be1eaab" providerId="ADAL" clId="{F8CAD4C3-F787-427A-B17A-84FB966CA89E}" dt="2020-01-11T17:41:59.552" v="302" actId="1076"/>
          <ac:picMkLst>
            <pc:docMk/>
            <pc:sldMk cId="3255320814" sldId="260"/>
            <ac:picMk id="5" creationId="{2485D5D3-67E5-45DC-80B2-D0321985E1B0}"/>
          </ac:picMkLst>
        </pc:picChg>
        <pc:picChg chg="del">
          <ac:chgData name="TAKAHASHI Syuuto ■橋 柊人" userId="8e78f6a0-1b1f-4fae-850b-fec16be1eaab" providerId="ADAL" clId="{F8CAD4C3-F787-427A-B17A-84FB966CA89E}" dt="2020-01-11T17:40:26.030" v="292" actId="478"/>
          <ac:picMkLst>
            <pc:docMk/>
            <pc:sldMk cId="3255320814" sldId="260"/>
            <ac:picMk id="6" creationId="{07BCDFD6-01DE-496A-93AA-F69B353D2B58}"/>
          </ac:picMkLst>
        </pc:picChg>
        <pc:cxnChg chg="mod">
          <ac:chgData name="TAKAHASHI Syuuto ■橋 柊人" userId="8e78f6a0-1b1f-4fae-850b-fec16be1eaab" providerId="ADAL" clId="{F8CAD4C3-F787-427A-B17A-84FB966CA89E}" dt="2020-01-11T17:40:09.572" v="288" actId="17032"/>
          <ac:cxnSpMkLst>
            <pc:docMk/>
            <pc:sldMk cId="3255320814" sldId="260"/>
            <ac:cxnSpMk id="9" creationId="{7D360E6F-2E9F-447B-A4C8-B7417B87C50B}"/>
          </ac:cxnSpMkLst>
        </pc:cxnChg>
        <pc:cxnChg chg="mod">
          <ac:chgData name="TAKAHASHI Syuuto ■橋 柊人" userId="8e78f6a0-1b1f-4fae-850b-fec16be1eaab" providerId="ADAL" clId="{F8CAD4C3-F787-427A-B17A-84FB966CA89E}" dt="2020-01-11T17:41:14.875" v="299" actId="13822"/>
          <ac:cxnSpMkLst>
            <pc:docMk/>
            <pc:sldMk cId="3255320814" sldId="260"/>
            <ac:cxnSpMk id="14" creationId="{2AE5F78A-92A0-419C-AC9F-88425AA2D6C1}"/>
          </ac:cxnSpMkLst>
        </pc:cxnChg>
        <pc:cxnChg chg="del">
          <ac:chgData name="TAKAHASHI Syuuto ■橋 柊人" userId="8e78f6a0-1b1f-4fae-850b-fec16be1eaab" providerId="ADAL" clId="{F8CAD4C3-F787-427A-B17A-84FB966CA89E}" dt="2020-01-11T17:40:40.135" v="296" actId="478"/>
          <ac:cxnSpMkLst>
            <pc:docMk/>
            <pc:sldMk cId="3255320814" sldId="260"/>
            <ac:cxnSpMk id="15" creationId="{989B32EF-EC0B-4B26-A2FB-C246DA981EB6}"/>
          </ac:cxnSpMkLst>
        </pc:cxnChg>
        <pc:cxnChg chg="del">
          <ac:chgData name="TAKAHASHI Syuuto ■橋 柊人" userId="8e78f6a0-1b1f-4fae-850b-fec16be1eaab" providerId="ADAL" clId="{F8CAD4C3-F787-427A-B17A-84FB966CA89E}" dt="2020-01-11T17:40:26.678" v="293" actId="478"/>
          <ac:cxnSpMkLst>
            <pc:docMk/>
            <pc:sldMk cId="3255320814" sldId="260"/>
            <ac:cxnSpMk id="17" creationId="{54EF9636-A08F-4CA6-8827-21273EE5A418}"/>
          </ac:cxnSpMkLst>
        </pc:cxnChg>
        <pc:cxnChg chg="del">
          <ac:chgData name="TAKAHASHI Syuuto ■橋 柊人" userId="8e78f6a0-1b1f-4fae-850b-fec16be1eaab" providerId="ADAL" clId="{F8CAD4C3-F787-427A-B17A-84FB966CA89E}" dt="2020-01-11T17:39:39.531" v="280" actId="478"/>
          <ac:cxnSpMkLst>
            <pc:docMk/>
            <pc:sldMk cId="3255320814" sldId="260"/>
            <ac:cxnSpMk id="23" creationId="{5844F0D9-5BF9-4387-A5BE-4AF81AD07BC3}"/>
          </ac:cxnSpMkLst>
        </pc:cxnChg>
        <pc:cxnChg chg="del">
          <ac:chgData name="TAKAHASHI Syuuto ■橋 柊人" userId="8e78f6a0-1b1f-4fae-850b-fec16be1eaab" providerId="ADAL" clId="{F8CAD4C3-F787-427A-B17A-84FB966CA89E}" dt="2020-01-11T17:39:48.913" v="284" actId="478"/>
          <ac:cxnSpMkLst>
            <pc:docMk/>
            <pc:sldMk cId="3255320814" sldId="260"/>
            <ac:cxnSpMk id="24" creationId="{670FE860-42D8-428C-9C14-2E9150037B12}"/>
          </ac:cxnSpMkLst>
        </pc:cxnChg>
        <pc:cxnChg chg="add mod">
          <ac:chgData name="TAKAHASHI Syuuto ■橋 柊人" userId="8e78f6a0-1b1f-4fae-850b-fec16be1eaab" providerId="ADAL" clId="{F8CAD4C3-F787-427A-B17A-84FB966CA89E}" dt="2020-01-11T17:42:54.535" v="310" actId="14100"/>
          <ac:cxnSpMkLst>
            <pc:docMk/>
            <pc:sldMk cId="3255320814" sldId="260"/>
            <ac:cxnSpMk id="25" creationId="{3BE6A6FB-7424-43B8-B1E4-B70729D4B820}"/>
          </ac:cxnSpMkLst>
        </pc:cxnChg>
        <pc:cxnChg chg="del">
          <ac:chgData name="TAKAHASHI Syuuto ■橋 柊人" userId="8e78f6a0-1b1f-4fae-850b-fec16be1eaab" providerId="ADAL" clId="{F8CAD4C3-F787-427A-B17A-84FB966CA89E}" dt="2020-01-11T17:39:38.391" v="279" actId="478"/>
          <ac:cxnSpMkLst>
            <pc:docMk/>
            <pc:sldMk cId="3255320814" sldId="260"/>
            <ac:cxnSpMk id="26" creationId="{4A30C368-D85C-4080-B0E5-FD67E476E409}"/>
          </ac:cxnSpMkLst>
        </pc:cxnChg>
        <pc:cxnChg chg="add mod">
          <ac:chgData name="TAKAHASHI Syuuto ■橋 柊人" userId="8e78f6a0-1b1f-4fae-850b-fec16be1eaab" providerId="ADAL" clId="{F8CAD4C3-F787-427A-B17A-84FB966CA89E}" dt="2020-01-11T17:40:17.983" v="290" actId="1076"/>
          <ac:cxnSpMkLst>
            <pc:docMk/>
            <pc:sldMk cId="3255320814" sldId="260"/>
            <ac:cxnSpMk id="32" creationId="{6F2D7A86-FD3F-4C83-B6E3-3408ACCC56E4}"/>
          </ac:cxnSpMkLst>
        </pc:cxnChg>
        <pc:cxnChg chg="add mod">
          <ac:chgData name="TAKAHASHI Syuuto ■橋 柊人" userId="8e78f6a0-1b1f-4fae-850b-fec16be1eaab" providerId="ADAL" clId="{F8CAD4C3-F787-427A-B17A-84FB966CA89E}" dt="2020-01-11T17:42:03.223" v="303" actId="1076"/>
          <ac:cxnSpMkLst>
            <pc:docMk/>
            <pc:sldMk cId="3255320814" sldId="260"/>
            <ac:cxnSpMk id="33" creationId="{D1C25539-35DD-4D8E-885B-F2DF1D8AFC12}"/>
          </ac:cxnSpMkLst>
        </pc:cxnChg>
        <pc:cxnChg chg="add del mod">
          <ac:chgData name="TAKAHASHI Syuuto ■橋 柊人" userId="8e78f6a0-1b1f-4fae-850b-fec16be1eaab" providerId="ADAL" clId="{F8CAD4C3-F787-427A-B17A-84FB966CA89E}" dt="2020-01-11T17:52:50.150" v="356" actId="478"/>
          <ac:cxnSpMkLst>
            <pc:docMk/>
            <pc:sldMk cId="3255320814" sldId="260"/>
            <ac:cxnSpMk id="34" creationId="{6E92EDAB-B90E-4E42-A8C1-620DAF6AB6C0}"/>
          </ac:cxnSpMkLst>
        </pc:cxnChg>
        <pc:cxnChg chg="add mod">
          <ac:chgData name="TAKAHASHI Syuuto ■橋 柊人" userId="8e78f6a0-1b1f-4fae-850b-fec16be1eaab" providerId="ADAL" clId="{F8CAD4C3-F787-427A-B17A-84FB966CA89E}" dt="2020-01-11T17:53:17.209" v="358" actId="13822"/>
          <ac:cxnSpMkLst>
            <pc:docMk/>
            <pc:sldMk cId="3255320814" sldId="260"/>
            <ac:cxnSpMk id="41" creationId="{9B6D094D-C45C-42C1-9522-136FD3C9FF4A}"/>
          </ac:cxnSpMkLst>
        </pc:cxnChg>
      </pc:sldChg>
      <pc:sldChg chg="addSp delSp modSp add">
        <pc:chgData name="TAKAHASHI Syuuto ■橋 柊人" userId="8e78f6a0-1b1f-4fae-850b-fec16be1eaab" providerId="ADAL" clId="{F8CAD4C3-F787-427A-B17A-84FB966CA89E}" dt="2020-01-15T05:14:11.409" v="1181" actId="1076"/>
        <pc:sldMkLst>
          <pc:docMk/>
          <pc:sldMk cId="301772241" sldId="261"/>
        </pc:sldMkLst>
        <pc:spChg chg="add mod">
          <ac:chgData name="TAKAHASHI Syuuto ■橋 柊人" userId="8e78f6a0-1b1f-4fae-850b-fec16be1eaab" providerId="ADAL" clId="{F8CAD4C3-F787-427A-B17A-84FB966CA89E}" dt="2020-01-15T04:57:44.087" v="1118" actId="688"/>
          <ac:spMkLst>
            <pc:docMk/>
            <pc:sldMk cId="301772241" sldId="261"/>
            <ac:spMk id="2" creationId="{CC236A1A-B8AA-4637-A1F9-0332EA2C0766}"/>
          </ac:spMkLst>
        </pc:spChg>
        <pc:spChg chg="add mod">
          <ac:chgData name="TAKAHASHI Syuuto ■橋 柊人" userId="8e78f6a0-1b1f-4fae-850b-fec16be1eaab" providerId="ADAL" clId="{F8CAD4C3-F787-427A-B17A-84FB966CA89E}" dt="2020-01-15T05:14:11.409" v="1181" actId="1076"/>
          <ac:spMkLst>
            <pc:docMk/>
            <pc:sldMk cId="301772241" sldId="261"/>
            <ac:spMk id="3" creationId="{8E13148E-250D-4E07-A583-67BFB193DFF0}"/>
          </ac:spMkLst>
        </pc:spChg>
        <pc:spChg chg="add mod">
          <ac:chgData name="TAKAHASHI Syuuto ■橋 柊人" userId="8e78f6a0-1b1f-4fae-850b-fec16be1eaab" providerId="ADAL" clId="{F8CAD4C3-F787-427A-B17A-84FB966CA89E}" dt="2020-01-15T04:57:44.087" v="1118" actId="688"/>
          <ac:spMkLst>
            <pc:docMk/>
            <pc:sldMk cId="301772241" sldId="261"/>
            <ac:spMk id="21" creationId="{21A08166-0EA4-4BEA-B463-312152BA00B7}"/>
          </ac:spMkLst>
        </pc:spChg>
        <pc:spChg chg="add mod">
          <ac:chgData name="TAKAHASHI Syuuto ■橋 柊人" userId="8e78f6a0-1b1f-4fae-850b-fec16be1eaab" providerId="ADAL" clId="{F8CAD4C3-F787-427A-B17A-84FB966CA89E}" dt="2020-01-15T04:57:44.087" v="1118" actId="688"/>
          <ac:spMkLst>
            <pc:docMk/>
            <pc:sldMk cId="301772241" sldId="261"/>
            <ac:spMk id="22" creationId="{05620BA9-846E-4C51-847A-92B2868C1B8C}"/>
          </ac:spMkLst>
        </pc:spChg>
        <pc:spChg chg="add del mod">
          <ac:chgData name="TAKAHASHI Syuuto ■橋 柊人" userId="8e78f6a0-1b1f-4fae-850b-fec16be1eaab" providerId="ADAL" clId="{F8CAD4C3-F787-427A-B17A-84FB966CA89E}" dt="2020-01-15T04:54:30.976" v="1080"/>
          <ac:spMkLst>
            <pc:docMk/>
            <pc:sldMk cId="301772241" sldId="261"/>
            <ac:spMk id="33" creationId="{DC05960A-CBAB-4F97-9FE1-E03DAD601710}"/>
          </ac:spMkLst>
        </pc:spChg>
        <pc:spChg chg="add mod">
          <ac:chgData name="TAKAHASHI Syuuto ■橋 柊人" userId="8e78f6a0-1b1f-4fae-850b-fec16be1eaab" providerId="ADAL" clId="{F8CAD4C3-F787-427A-B17A-84FB966CA89E}" dt="2020-01-15T04:57:44.087" v="1118" actId="688"/>
          <ac:spMkLst>
            <pc:docMk/>
            <pc:sldMk cId="301772241" sldId="261"/>
            <ac:spMk id="34" creationId="{16093935-B94B-49A0-9F02-FAF75A6CFC18}"/>
          </ac:spMkLst>
        </pc:spChg>
        <pc:spChg chg="add mod">
          <ac:chgData name="TAKAHASHI Syuuto ■橋 柊人" userId="8e78f6a0-1b1f-4fae-850b-fec16be1eaab" providerId="ADAL" clId="{F8CAD4C3-F787-427A-B17A-84FB966CA89E}" dt="2020-01-15T04:57:44.087" v="1118" actId="688"/>
          <ac:spMkLst>
            <pc:docMk/>
            <pc:sldMk cId="301772241" sldId="261"/>
            <ac:spMk id="35" creationId="{B755A434-FE3B-4261-BDF4-E3DCA349647D}"/>
          </ac:spMkLst>
        </pc:spChg>
        <pc:spChg chg="add mod">
          <ac:chgData name="TAKAHASHI Syuuto ■橋 柊人" userId="8e78f6a0-1b1f-4fae-850b-fec16be1eaab" providerId="ADAL" clId="{F8CAD4C3-F787-427A-B17A-84FB966CA89E}" dt="2020-01-15T05:02:06.946" v="1160" actId="14100"/>
          <ac:spMkLst>
            <pc:docMk/>
            <pc:sldMk cId="301772241" sldId="261"/>
            <ac:spMk id="54" creationId="{EABDC8D5-19CC-41F4-886D-38AC3997FDFE}"/>
          </ac:spMkLst>
        </pc:spChg>
        <pc:spChg chg="add mod">
          <ac:chgData name="TAKAHASHI Syuuto ■橋 柊人" userId="8e78f6a0-1b1f-4fae-850b-fec16be1eaab" providerId="ADAL" clId="{F8CAD4C3-F787-427A-B17A-84FB966CA89E}" dt="2020-01-15T05:03:10.457" v="1179" actId="1076"/>
          <ac:spMkLst>
            <pc:docMk/>
            <pc:sldMk cId="301772241" sldId="261"/>
            <ac:spMk id="55" creationId="{E84D816E-9C28-4A72-96FB-E318519DA3A8}"/>
          </ac:spMkLst>
        </pc:spChg>
        <pc:spChg chg="add mod">
          <ac:chgData name="TAKAHASHI Syuuto ■橋 柊人" userId="8e78f6a0-1b1f-4fae-850b-fec16be1eaab" providerId="ADAL" clId="{F8CAD4C3-F787-427A-B17A-84FB966CA89E}" dt="2020-01-15T05:02:28.578" v="1164" actId="207"/>
          <ac:spMkLst>
            <pc:docMk/>
            <pc:sldMk cId="301772241" sldId="261"/>
            <ac:spMk id="56" creationId="{88ADF2E5-E9AF-4707-AFA5-DA0715D7847C}"/>
          </ac:spMkLst>
        </pc:spChg>
        <pc:spChg chg="add mod">
          <ac:chgData name="TAKAHASHI Syuuto ■橋 柊人" userId="8e78f6a0-1b1f-4fae-850b-fec16be1eaab" providerId="ADAL" clId="{F8CAD4C3-F787-427A-B17A-84FB966CA89E}" dt="2020-01-15T05:02:40.980" v="1177"/>
          <ac:spMkLst>
            <pc:docMk/>
            <pc:sldMk cId="301772241" sldId="261"/>
            <ac:spMk id="57" creationId="{94168660-2EBB-41D9-8479-DF7F2DB74924}"/>
          </ac:spMkLst>
        </pc:spChg>
        <pc:picChg chg="add mod">
          <ac:chgData name="TAKAHASHI Syuuto ■橋 柊人" userId="8e78f6a0-1b1f-4fae-850b-fec16be1eaab" providerId="ADAL" clId="{F8CAD4C3-F787-427A-B17A-84FB966CA89E}" dt="2020-01-15T04:59:01.978" v="1122" actId="1076"/>
          <ac:picMkLst>
            <pc:docMk/>
            <pc:sldMk cId="301772241" sldId="261"/>
            <ac:picMk id="51" creationId="{E0080B1F-083B-4EB7-B009-19F3CCBA41F3}"/>
          </ac:picMkLst>
        </pc:picChg>
        <pc:cxnChg chg="add mod">
          <ac:chgData name="TAKAHASHI Syuuto ■橋 柊人" userId="8e78f6a0-1b1f-4fae-850b-fec16be1eaab" providerId="ADAL" clId="{F8CAD4C3-F787-427A-B17A-84FB966CA89E}" dt="2020-01-15T04:57:44.087" v="1118" actId="688"/>
          <ac:cxnSpMkLst>
            <pc:docMk/>
            <pc:sldMk cId="301772241" sldId="261"/>
            <ac:cxnSpMk id="5" creationId="{CB728CCE-6735-4B83-8C47-76ECBDB14780}"/>
          </ac:cxnSpMkLst>
        </pc:cxnChg>
        <pc:cxnChg chg="add mod">
          <ac:chgData name="TAKAHASHI Syuuto ■橋 柊人" userId="8e78f6a0-1b1f-4fae-850b-fec16be1eaab" providerId="ADAL" clId="{F8CAD4C3-F787-427A-B17A-84FB966CA89E}" dt="2020-01-15T04:57:44.087" v="1118" actId="688"/>
          <ac:cxnSpMkLst>
            <pc:docMk/>
            <pc:sldMk cId="301772241" sldId="261"/>
            <ac:cxnSpMk id="6" creationId="{898A9725-41F0-4938-B517-CCFA75C84335}"/>
          </ac:cxnSpMkLst>
        </pc:cxnChg>
        <pc:cxnChg chg="add mod">
          <ac:chgData name="TAKAHASHI Syuuto ■橋 柊人" userId="8e78f6a0-1b1f-4fae-850b-fec16be1eaab" providerId="ADAL" clId="{F8CAD4C3-F787-427A-B17A-84FB966CA89E}" dt="2020-01-15T04:57:44.087" v="1118" actId="688"/>
          <ac:cxnSpMkLst>
            <pc:docMk/>
            <pc:sldMk cId="301772241" sldId="261"/>
            <ac:cxnSpMk id="8" creationId="{A0DDD076-9C03-46FD-999A-40EC80E5D68A}"/>
          </ac:cxnSpMkLst>
        </pc:cxnChg>
        <pc:cxnChg chg="add mod">
          <ac:chgData name="TAKAHASHI Syuuto ■橋 柊人" userId="8e78f6a0-1b1f-4fae-850b-fec16be1eaab" providerId="ADAL" clId="{F8CAD4C3-F787-427A-B17A-84FB966CA89E}" dt="2020-01-15T04:57:44.087" v="1118" actId="688"/>
          <ac:cxnSpMkLst>
            <pc:docMk/>
            <pc:sldMk cId="301772241" sldId="261"/>
            <ac:cxnSpMk id="9" creationId="{CC710BC9-D988-4A08-AC68-FCEE0441C1ED}"/>
          </ac:cxnSpMkLst>
        </pc:cxnChg>
        <pc:cxnChg chg="add del mod">
          <ac:chgData name="TAKAHASHI Syuuto ■橋 柊人" userId="8e78f6a0-1b1f-4fae-850b-fec16be1eaab" providerId="ADAL" clId="{F8CAD4C3-F787-427A-B17A-84FB966CA89E}" dt="2020-01-15T04:46:01.516" v="1012"/>
          <ac:cxnSpMkLst>
            <pc:docMk/>
            <pc:sldMk cId="301772241" sldId="261"/>
            <ac:cxnSpMk id="10" creationId="{7E250249-805C-406F-8F8A-39658C4329ED}"/>
          </ac:cxnSpMkLst>
        </pc:cxnChg>
        <pc:cxnChg chg="add mod">
          <ac:chgData name="TAKAHASHI Syuuto ■橋 柊人" userId="8e78f6a0-1b1f-4fae-850b-fec16be1eaab" providerId="ADAL" clId="{F8CAD4C3-F787-427A-B17A-84FB966CA89E}" dt="2020-01-15T04:57:44.087" v="1118" actId="688"/>
          <ac:cxnSpMkLst>
            <pc:docMk/>
            <pc:sldMk cId="301772241" sldId="261"/>
            <ac:cxnSpMk id="16" creationId="{4CEF4E67-98F5-4E36-A5BA-AC262481F830}"/>
          </ac:cxnSpMkLst>
        </pc:cxnChg>
        <pc:cxnChg chg="add mod">
          <ac:chgData name="TAKAHASHI Syuuto ■橋 柊人" userId="8e78f6a0-1b1f-4fae-850b-fec16be1eaab" providerId="ADAL" clId="{F8CAD4C3-F787-427A-B17A-84FB966CA89E}" dt="2020-01-15T04:57:44.087" v="1118" actId="688"/>
          <ac:cxnSpMkLst>
            <pc:docMk/>
            <pc:sldMk cId="301772241" sldId="261"/>
            <ac:cxnSpMk id="18" creationId="{BF22D48F-90BE-4604-80E2-616A7E8D60BA}"/>
          </ac:cxnSpMkLst>
        </pc:cxnChg>
        <pc:cxnChg chg="add mod">
          <ac:chgData name="TAKAHASHI Syuuto ■橋 柊人" userId="8e78f6a0-1b1f-4fae-850b-fec16be1eaab" providerId="ADAL" clId="{F8CAD4C3-F787-427A-B17A-84FB966CA89E}" dt="2020-01-15T04:57:44.087" v="1118" actId="688"/>
          <ac:cxnSpMkLst>
            <pc:docMk/>
            <pc:sldMk cId="301772241" sldId="261"/>
            <ac:cxnSpMk id="19" creationId="{8D507986-D166-4C60-AF24-3C976124F194}"/>
          </ac:cxnSpMkLst>
        </pc:cxnChg>
        <pc:cxnChg chg="add mod">
          <ac:chgData name="TAKAHASHI Syuuto ■橋 柊人" userId="8e78f6a0-1b1f-4fae-850b-fec16be1eaab" providerId="ADAL" clId="{F8CAD4C3-F787-427A-B17A-84FB966CA89E}" dt="2020-01-15T05:02:59.928" v="1178" actId="13822"/>
          <ac:cxnSpMkLst>
            <pc:docMk/>
            <pc:sldMk cId="301772241" sldId="261"/>
            <ac:cxnSpMk id="53" creationId="{10B337F4-B096-4BFC-8A89-AB5EACA0A380}"/>
          </ac:cxnSpMkLst>
        </pc:cxnChg>
      </pc:sldChg>
      <pc:sldChg chg="addSp delSp modSp add ord">
        <pc:chgData name="TAKAHASHI Syuuto ■橋 柊人" userId="8e78f6a0-1b1f-4fae-850b-fec16be1eaab" providerId="ADAL" clId="{F8CAD4C3-F787-427A-B17A-84FB966CA89E}" dt="2020-01-21T06:54:27.305" v="1542"/>
        <pc:sldMkLst>
          <pc:docMk/>
          <pc:sldMk cId="1639786146" sldId="263"/>
        </pc:sldMkLst>
        <pc:spChg chg="mod">
          <ac:chgData name="TAKAHASHI Syuuto ■橋 柊人" userId="8e78f6a0-1b1f-4fae-850b-fec16be1eaab" providerId="ADAL" clId="{F8CAD4C3-F787-427A-B17A-84FB966CA89E}" dt="2020-01-21T06:54:01.302" v="1541" actId="1076"/>
          <ac:spMkLst>
            <pc:docMk/>
            <pc:sldMk cId="1639786146" sldId="263"/>
            <ac:spMk id="2" creationId="{D0F55573-872F-4C56-98DA-3ADC925AD257}"/>
          </ac:spMkLst>
        </pc:spChg>
        <pc:spChg chg="del mod">
          <ac:chgData name="TAKAHASHI Syuuto ■橋 柊人" userId="8e78f6a0-1b1f-4fae-850b-fec16be1eaab" providerId="ADAL" clId="{F8CAD4C3-F787-427A-B17A-84FB966CA89E}" dt="2020-01-21T06:53:42.170" v="1539"/>
          <ac:spMkLst>
            <pc:docMk/>
            <pc:sldMk cId="1639786146" sldId="263"/>
            <ac:spMk id="6" creationId="{E39B4A01-1063-4556-8C62-EC569E90D130}"/>
          </ac:spMkLst>
        </pc:spChg>
        <pc:spChg chg="del">
          <ac:chgData name="TAKAHASHI Syuuto ■橋 柊人" userId="8e78f6a0-1b1f-4fae-850b-fec16be1eaab" providerId="ADAL" clId="{F8CAD4C3-F787-427A-B17A-84FB966CA89E}" dt="2020-01-20T08:21:23.218" v="1211" actId="478"/>
          <ac:spMkLst>
            <pc:docMk/>
            <pc:sldMk cId="1639786146" sldId="263"/>
            <ac:spMk id="11" creationId="{51874974-B3F1-4FB0-BEED-960804986303}"/>
          </ac:spMkLst>
        </pc:spChg>
        <pc:spChg chg="del">
          <ac:chgData name="TAKAHASHI Syuuto ■橋 柊人" userId="8e78f6a0-1b1f-4fae-850b-fec16be1eaab" providerId="ADAL" clId="{F8CAD4C3-F787-427A-B17A-84FB966CA89E}" dt="2020-01-20T08:20:41.199" v="1196" actId="478"/>
          <ac:spMkLst>
            <pc:docMk/>
            <pc:sldMk cId="1639786146" sldId="263"/>
            <ac:spMk id="12" creationId="{9919C671-98C9-46AE-94D4-773379539D5B}"/>
          </ac:spMkLst>
        </pc:spChg>
        <pc:spChg chg="del mod">
          <ac:chgData name="TAKAHASHI Syuuto ■橋 柊人" userId="8e78f6a0-1b1f-4fae-850b-fec16be1eaab" providerId="ADAL" clId="{F8CAD4C3-F787-427A-B17A-84FB966CA89E}" dt="2020-01-20T08:33:44.006" v="1355" actId="478"/>
          <ac:spMkLst>
            <pc:docMk/>
            <pc:sldMk cId="1639786146" sldId="263"/>
            <ac:spMk id="18" creationId="{56A770E2-8ABF-41FC-848E-4D9E3EAC1B04}"/>
          </ac:spMkLst>
        </pc:spChg>
        <pc:spChg chg="del">
          <ac:chgData name="TAKAHASHI Syuuto ■橋 柊人" userId="8e78f6a0-1b1f-4fae-850b-fec16be1eaab" providerId="ADAL" clId="{F8CAD4C3-F787-427A-B17A-84FB966CA89E}" dt="2020-01-20T08:20:45.746" v="1198" actId="478"/>
          <ac:spMkLst>
            <pc:docMk/>
            <pc:sldMk cId="1639786146" sldId="263"/>
            <ac:spMk id="19" creationId="{C3473A2C-8394-413B-A50F-2DAA88DED289}"/>
          </ac:spMkLst>
        </pc:spChg>
        <pc:spChg chg="del">
          <ac:chgData name="TAKAHASHI Syuuto ■橋 柊人" userId="8e78f6a0-1b1f-4fae-850b-fec16be1eaab" providerId="ADAL" clId="{F8CAD4C3-F787-427A-B17A-84FB966CA89E}" dt="2020-01-20T08:21:12.292" v="1206" actId="478"/>
          <ac:spMkLst>
            <pc:docMk/>
            <pc:sldMk cId="1639786146" sldId="263"/>
            <ac:spMk id="20" creationId="{CFB39808-58F3-4DAB-9DF9-256D62C8BDF6}"/>
          </ac:spMkLst>
        </pc:spChg>
        <pc:spChg chg="del mod">
          <ac:chgData name="TAKAHASHI Syuuto ■橋 柊人" userId="8e78f6a0-1b1f-4fae-850b-fec16be1eaab" providerId="ADAL" clId="{F8CAD4C3-F787-427A-B17A-84FB966CA89E}" dt="2020-01-20T08:33:53.324" v="1357" actId="478"/>
          <ac:spMkLst>
            <pc:docMk/>
            <pc:sldMk cId="1639786146" sldId="263"/>
            <ac:spMk id="21" creationId="{95C1A6CE-28B0-4B2A-B214-53A2CD274940}"/>
          </ac:spMkLst>
        </pc:spChg>
        <pc:spChg chg="del">
          <ac:chgData name="TAKAHASHI Syuuto ■橋 柊人" userId="8e78f6a0-1b1f-4fae-850b-fec16be1eaab" providerId="ADAL" clId="{F8CAD4C3-F787-427A-B17A-84FB966CA89E}" dt="2020-01-20T08:20:57.038" v="1202" actId="478"/>
          <ac:spMkLst>
            <pc:docMk/>
            <pc:sldMk cId="1639786146" sldId="263"/>
            <ac:spMk id="27" creationId="{E3182A46-ACF2-400A-999B-89E6608E54D4}"/>
          </ac:spMkLst>
        </pc:spChg>
        <pc:spChg chg="del">
          <ac:chgData name="TAKAHASHI Syuuto ■橋 柊人" userId="8e78f6a0-1b1f-4fae-850b-fec16be1eaab" providerId="ADAL" clId="{F8CAD4C3-F787-427A-B17A-84FB966CA89E}" dt="2020-01-20T08:20:59.823" v="1203" actId="478"/>
          <ac:spMkLst>
            <pc:docMk/>
            <pc:sldMk cId="1639786146" sldId="263"/>
            <ac:spMk id="28" creationId="{26E7F024-EA96-4775-9F08-C17F3610490F}"/>
          </ac:spMkLst>
        </pc:spChg>
        <pc:spChg chg="del">
          <ac:chgData name="TAKAHASHI Syuuto ■橋 柊人" userId="8e78f6a0-1b1f-4fae-850b-fec16be1eaab" providerId="ADAL" clId="{F8CAD4C3-F787-427A-B17A-84FB966CA89E}" dt="2020-01-20T08:20:51.892" v="1200" actId="478"/>
          <ac:spMkLst>
            <pc:docMk/>
            <pc:sldMk cId="1639786146" sldId="263"/>
            <ac:spMk id="29" creationId="{775749E4-BD85-4F5A-BA49-F56D8B7FF077}"/>
          </ac:spMkLst>
        </pc:spChg>
        <pc:spChg chg="del">
          <ac:chgData name="TAKAHASHI Syuuto ■橋 柊人" userId="8e78f6a0-1b1f-4fae-850b-fec16be1eaab" providerId="ADAL" clId="{F8CAD4C3-F787-427A-B17A-84FB966CA89E}" dt="2020-01-20T08:23:02.811" v="1229" actId="478"/>
          <ac:spMkLst>
            <pc:docMk/>
            <pc:sldMk cId="1639786146" sldId="263"/>
            <ac:spMk id="30" creationId="{4B12498B-B63B-4DAE-9E02-B488B69B0F52}"/>
          </ac:spMkLst>
        </pc:spChg>
        <pc:spChg chg="del">
          <ac:chgData name="TAKAHASHI Syuuto ■橋 柊人" userId="8e78f6a0-1b1f-4fae-850b-fec16be1eaab" providerId="ADAL" clId="{F8CAD4C3-F787-427A-B17A-84FB966CA89E}" dt="2020-01-20T08:21:20.118" v="1210" actId="478"/>
          <ac:spMkLst>
            <pc:docMk/>
            <pc:sldMk cId="1639786146" sldId="263"/>
            <ac:spMk id="31" creationId="{32DEC2B5-8938-43FC-B07A-A1E5CE59488D}"/>
          </ac:spMkLst>
        </pc:spChg>
        <pc:spChg chg="add mod">
          <ac:chgData name="TAKAHASHI Syuuto ■橋 柊人" userId="8e78f6a0-1b1f-4fae-850b-fec16be1eaab" providerId="ADAL" clId="{F8CAD4C3-F787-427A-B17A-84FB966CA89E}" dt="2020-01-20T08:35:31.409" v="1413" actId="1076"/>
          <ac:spMkLst>
            <pc:docMk/>
            <pc:sldMk cId="1639786146" sldId="263"/>
            <ac:spMk id="32" creationId="{9D7B8F2E-7AD7-4382-B5D8-AF1AF23DFED5}"/>
          </ac:spMkLst>
        </pc:spChg>
        <pc:spChg chg="del mod">
          <ac:chgData name="TAKAHASHI Syuuto ■橋 柊人" userId="8e78f6a0-1b1f-4fae-850b-fec16be1eaab" providerId="ADAL" clId="{F8CAD4C3-F787-427A-B17A-84FB966CA89E}" dt="2020-01-20T08:20:19.270" v="1186" actId="478"/>
          <ac:spMkLst>
            <pc:docMk/>
            <pc:sldMk cId="1639786146" sldId="263"/>
            <ac:spMk id="39" creationId="{C8E1851B-C74C-48E8-B32D-0482402877CD}"/>
          </ac:spMkLst>
        </pc:spChg>
        <pc:spChg chg="del">
          <ac:chgData name="TAKAHASHI Syuuto ■橋 柊人" userId="8e78f6a0-1b1f-4fae-850b-fec16be1eaab" providerId="ADAL" clId="{F8CAD4C3-F787-427A-B17A-84FB966CA89E}" dt="2020-01-20T08:20:38.647" v="1195" actId="478"/>
          <ac:spMkLst>
            <pc:docMk/>
            <pc:sldMk cId="1639786146" sldId="263"/>
            <ac:spMk id="40" creationId="{49B60569-7FA3-4CB3-A4FB-28B71D7DE723}"/>
          </ac:spMkLst>
        </pc:spChg>
        <pc:spChg chg="del">
          <ac:chgData name="TAKAHASHI Syuuto ■橋 柊人" userId="8e78f6a0-1b1f-4fae-850b-fec16be1eaab" providerId="ADAL" clId="{F8CAD4C3-F787-427A-B17A-84FB966CA89E}" dt="2020-01-20T08:20:25.597" v="1189" actId="478"/>
          <ac:spMkLst>
            <pc:docMk/>
            <pc:sldMk cId="1639786146" sldId="263"/>
            <ac:spMk id="42" creationId="{679B7E08-4B4A-40F0-8494-C73F8B248799}"/>
          </ac:spMkLst>
        </pc:spChg>
        <pc:spChg chg="del">
          <ac:chgData name="TAKAHASHI Syuuto ■橋 柊人" userId="8e78f6a0-1b1f-4fae-850b-fec16be1eaab" providerId="ADAL" clId="{F8CAD4C3-F787-427A-B17A-84FB966CA89E}" dt="2020-01-20T08:20:29.659" v="1191" actId="478"/>
          <ac:spMkLst>
            <pc:docMk/>
            <pc:sldMk cId="1639786146" sldId="263"/>
            <ac:spMk id="43" creationId="{D8F7F6D3-9659-4B6C-86A3-EBD7A28B231E}"/>
          </ac:spMkLst>
        </pc:spChg>
        <pc:spChg chg="del">
          <ac:chgData name="TAKAHASHI Syuuto ■橋 柊人" userId="8e78f6a0-1b1f-4fae-850b-fec16be1eaab" providerId="ADAL" clId="{F8CAD4C3-F787-427A-B17A-84FB966CA89E}" dt="2020-01-20T08:20:33.587" v="1193" actId="478"/>
          <ac:spMkLst>
            <pc:docMk/>
            <pc:sldMk cId="1639786146" sldId="263"/>
            <ac:spMk id="44" creationId="{A87605DA-8BB6-4065-803F-D112DF49A8E2}"/>
          </ac:spMkLst>
        </pc:spChg>
        <pc:spChg chg="add mod">
          <ac:chgData name="TAKAHASHI Syuuto ■橋 柊人" userId="8e78f6a0-1b1f-4fae-850b-fec16be1eaab" providerId="ADAL" clId="{F8CAD4C3-F787-427A-B17A-84FB966CA89E}" dt="2020-01-20T08:31:34.938" v="1348" actId="255"/>
          <ac:spMkLst>
            <pc:docMk/>
            <pc:sldMk cId="1639786146" sldId="263"/>
            <ac:spMk id="47" creationId="{EE7F1B80-017E-4757-B94F-596969DA8A5A}"/>
          </ac:spMkLst>
        </pc:spChg>
        <pc:spChg chg="add mod">
          <ac:chgData name="TAKAHASHI Syuuto ■橋 柊人" userId="8e78f6a0-1b1f-4fae-850b-fec16be1eaab" providerId="ADAL" clId="{F8CAD4C3-F787-427A-B17A-84FB966CA89E}" dt="2020-01-21T06:53:35.123" v="1536"/>
          <ac:spMkLst>
            <pc:docMk/>
            <pc:sldMk cId="1639786146" sldId="263"/>
            <ac:spMk id="48" creationId="{EB0F136D-EA7B-4194-906A-F48E4FBB3F6D}"/>
          </ac:spMkLst>
        </pc:spChg>
        <pc:spChg chg="add mod">
          <ac:chgData name="TAKAHASHI Syuuto ■橋 柊人" userId="8e78f6a0-1b1f-4fae-850b-fec16be1eaab" providerId="ADAL" clId="{F8CAD4C3-F787-427A-B17A-84FB966CA89E}" dt="2020-01-21T06:53:56.102" v="1540" actId="1076"/>
          <ac:spMkLst>
            <pc:docMk/>
            <pc:sldMk cId="1639786146" sldId="263"/>
            <ac:spMk id="49" creationId="{4765E283-9AD9-4E6C-8F59-5DB3649FCE94}"/>
          </ac:spMkLst>
        </pc:spChg>
        <pc:spChg chg="add del mod">
          <ac:chgData name="TAKAHASHI Syuuto ■橋 柊人" userId="8e78f6a0-1b1f-4fae-850b-fec16be1eaab" providerId="ADAL" clId="{F8CAD4C3-F787-427A-B17A-84FB966CA89E}" dt="2020-01-20T08:35:21.761" v="1412"/>
          <ac:spMkLst>
            <pc:docMk/>
            <pc:sldMk cId="1639786146" sldId="263"/>
            <ac:spMk id="53" creationId="{040D1986-267D-4015-A1FB-BD758CED1666}"/>
          </ac:spMkLst>
        </pc:spChg>
        <pc:spChg chg="add mod">
          <ac:chgData name="TAKAHASHI Syuuto ■橋 柊人" userId="8e78f6a0-1b1f-4fae-850b-fec16be1eaab" providerId="ADAL" clId="{F8CAD4C3-F787-427A-B17A-84FB966CA89E}" dt="2020-01-20T08:35:42.961" v="1446"/>
          <ac:spMkLst>
            <pc:docMk/>
            <pc:sldMk cId="1639786146" sldId="263"/>
            <ac:spMk id="54" creationId="{C3C5F456-9150-49EA-88BF-4B732135C1B1}"/>
          </ac:spMkLst>
        </pc:spChg>
        <pc:picChg chg="mod">
          <ac:chgData name="TAKAHASHI Syuuto ■橋 柊人" userId="8e78f6a0-1b1f-4fae-850b-fec16be1eaab" providerId="ADAL" clId="{F8CAD4C3-F787-427A-B17A-84FB966CA89E}" dt="2020-01-20T08:22:31.077" v="1224" actId="1076"/>
          <ac:picMkLst>
            <pc:docMk/>
            <pc:sldMk cId="1639786146" sldId="263"/>
            <ac:picMk id="4" creationId="{DF6F433D-97DD-47E7-966B-4E8E10184FF1}"/>
          </ac:picMkLst>
        </pc:picChg>
        <pc:picChg chg="del">
          <ac:chgData name="TAKAHASHI Syuuto ■橋 柊人" userId="8e78f6a0-1b1f-4fae-850b-fec16be1eaab" providerId="ADAL" clId="{F8CAD4C3-F787-427A-B17A-84FB966CA89E}" dt="2020-01-20T08:20:42.964" v="1197" actId="478"/>
          <ac:picMkLst>
            <pc:docMk/>
            <pc:sldMk cId="1639786146" sldId="263"/>
            <ac:picMk id="5" creationId="{2485D5D3-67E5-45DC-80B2-D0321985E1B0}"/>
          </ac:picMkLst>
        </pc:picChg>
        <pc:picChg chg="del">
          <ac:chgData name="TAKAHASHI Syuuto ■橋 柊人" userId="8e78f6a0-1b1f-4fae-850b-fec16be1eaab" providerId="ADAL" clId="{F8CAD4C3-F787-427A-B17A-84FB966CA89E}" dt="2020-01-20T08:21:13.675" v="1207" actId="478"/>
          <ac:picMkLst>
            <pc:docMk/>
            <pc:sldMk cId="1639786146" sldId="263"/>
            <ac:picMk id="6" creationId="{07BCDFD6-01DE-496A-93AA-F69B353D2B58}"/>
          </ac:picMkLst>
        </pc:picChg>
        <pc:picChg chg="del">
          <ac:chgData name="TAKAHASHI Syuuto ■橋 柊人" userId="8e78f6a0-1b1f-4fae-850b-fec16be1eaab" providerId="ADAL" clId="{F8CAD4C3-F787-427A-B17A-84FB966CA89E}" dt="2020-01-20T08:20:21.617" v="1187" actId="478"/>
          <ac:picMkLst>
            <pc:docMk/>
            <pc:sldMk cId="1639786146" sldId="263"/>
            <ac:picMk id="35" creationId="{16D14C99-4B7B-4A64-9193-42D2FD23DEC1}"/>
          </ac:picMkLst>
        </pc:picChg>
        <pc:picChg chg="del">
          <ac:chgData name="TAKAHASHI Syuuto ■橋 柊人" userId="8e78f6a0-1b1f-4fae-850b-fec16be1eaab" providerId="ADAL" clId="{F8CAD4C3-F787-427A-B17A-84FB966CA89E}" dt="2020-01-20T08:20:27.263" v="1190" actId="478"/>
          <ac:picMkLst>
            <pc:docMk/>
            <pc:sldMk cId="1639786146" sldId="263"/>
            <ac:picMk id="36" creationId="{C54F728C-3D74-4C74-8F4F-B9F08B89795A}"/>
          </ac:picMkLst>
        </pc:picChg>
        <pc:picChg chg="del">
          <ac:chgData name="TAKAHASHI Syuuto ■橋 柊人" userId="8e78f6a0-1b1f-4fae-850b-fec16be1eaab" providerId="ADAL" clId="{F8CAD4C3-F787-427A-B17A-84FB966CA89E}" dt="2020-01-20T08:20:31.453" v="1192" actId="478"/>
          <ac:picMkLst>
            <pc:docMk/>
            <pc:sldMk cId="1639786146" sldId="263"/>
            <ac:picMk id="37" creationId="{A5F7B2D5-F253-4DF1-9999-DAEBBB194422}"/>
          </ac:picMkLst>
        </pc:picChg>
        <pc:picChg chg="del">
          <ac:chgData name="TAKAHASHI Syuuto ■橋 柊人" userId="8e78f6a0-1b1f-4fae-850b-fec16be1eaab" providerId="ADAL" clId="{F8CAD4C3-F787-427A-B17A-84FB966CA89E}" dt="2020-01-20T08:20:35.340" v="1194" actId="478"/>
          <ac:picMkLst>
            <pc:docMk/>
            <pc:sldMk cId="1639786146" sldId="263"/>
            <ac:picMk id="38" creationId="{DFA015FD-2E58-4008-9450-BF5F774EB393}"/>
          </ac:picMkLst>
        </pc:picChg>
        <pc:picChg chg="add mod">
          <ac:chgData name="TAKAHASHI Syuuto ■橋 柊人" userId="8e78f6a0-1b1f-4fae-850b-fec16be1eaab" providerId="ADAL" clId="{F8CAD4C3-F787-427A-B17A-84FB966CA89E}" dt="2020-01-20T08:34:07.353" v="1362" actId="1076"/>
          <ac:picMkLst>
            <pc:docMk/>
            <pc:sldMk cId="1639786146" sldId="263"/>
            <ac:picMk id="50" creationId="{9BEF828D-084B-4E48-8E31-2D7A20807AC2}"/>
          </ac:picMkLst>
        </pc:picChg>
        <pc:picChg chg="add del mod">
          <ac:chgData name="TAKAHASHI Syuuto ■橋 柊人" userId="8e78f6a0-1b1f-4fae-850b-fec16be1eaab" providerId="ADAL" clId="{F8CAD4C3-F787-427A-B17A-84FB966CA89E}" dt="2020-01-20T08:34:17.679" v="1367" actId="478"/>
          <ac:picMkLst>
            <pc:docMk/>
            <pc:sldMk cId="1639786146" sldId="263"/>
            <ac:picMk id="51" creationId="{436BE6B0-9771-4F78-B443-0ADCB579EA6B}"/>
          </ac:picMkLst>
        </pc:picChg>
        <pc:picChg chg="add mod">
          <ac:chgData name="TAKAHASHI Syuuto ■橋 柊人" userId="8e78f6a0-1b1f-4fae-850b-fec16be1eaab" providerId="ADAL" clId="{F8CAD4C3-F787-427A-B17A-84FB966CA89E}" dt="2020-01-20T08:34:26.452" v="1370" actId="207"/>
          <ac:picMkLst>
            <pc:docMk/>
            <pc:sldMk cId="1639786146" sldId="263"/>
            <ac:picMk id="52" creationId="{A8A36DFD-4B93-41E4-B03F-E640FBFFAD9F}"/>
          </ac:picMkLst>
        </pc:picChg>
        <pc:inkChg chg="del">
          <ac:chgData name="TAKAHASHI Syuuto ■橋 柊人" userId="8e78f6a0-1b1f-4fae-850b-fec16be1eaab" providerId="ADAL" clId="{F8CAD4C3-F787-427A-B17A-84FB966CA89E}" dt="2020-01-21T06:43:51.094" v="1447" actId="478"/>
          <ac:inkMkLst>
            <pc:docMk/>
            <pc:sldMk cId="1639786146" sldId="263"/>
            <ac:inkMk id="5" creationId="{AF933C55-515D-C44E-BC2F-FFAC400F5642}"/>
          </ac:inkMkLst>
        </pc:inkChg>
        <pc:inkChg chg="del">
          <ac:chgData name="TAKAHASHI Syuuto ■橋 柊人" userId="8e78f6a0-1b1f-4fae-850b-fec16be1eaab" providerId="ADAL" clId="{F8CAD4C3-F787-427A-B17A-84FB966CA89E}" dt="2020-01-21T06:43:51.735" v="1448" actId="478"/>
          <ac:inkMkLst>
            <pc:docMk/>
            <pc:sldMk cId="1639786146" sldId="263"/>
            <ac:inkMk id="19" creationId="{8E822569-5068-CB47-B990-FD4707BF1A3D}"/>
          </ac:inkMkLst>
        </pc:inkChg>
        <pc:inkChg chg="del">
          <ac:chgData name="TAKAHASHI Syuuto ■橋 柊人" userId="8e78f6a0-1b1f-4fae-850b-fec16be1eaab" providerId="ADAL" clId="{F8CAD4C3-F787-427A-B17A-84FB966CA89E}" dt="2020-01-21T06:43:52.495" v="1449" actId="478"/>
          <ac:inkMkLst>
            <pc:docMk/>
            <pc:sldMk cId="1639786146" sldId="263"/>
            <ac:inkMk id="31" creationId="{C2F54BE8-082B-CF44-8CE3-3BC071E56A9F}"/>
          </ac:inkMkLst>
        </pc:inkChg>
        <pc:inkChg chg="del">
          <ac:chgData name="TAKAHASHI Syuuto ■橋 柊人" userId="8e78f6a0-1b1f-4fae-850b-fec16be1eaab" providerId="ADAL" clId="{F8CAD4C3-F787-427A-B17A-84FB966CA89E}" dt="2020-01-21T06:43:56.077" v="1452" actId="478"/>
          <ac:inkMkLst>
            <pc:docMk/>
            <pc:sldMk cId="1639786146" sldId="263"/>
            <ac:inkMk id="36" creationId="{E6020C21-B2B8-3944-884A-90FBAFFF6FAD}"/>
          </ac:inkMkLst>
        </pc:inkChg>
        <pc:inkChg chg="del">
          <ac:chgData name="TAKAHASHI Syuuto ■橋 柊人" userId="8e78f6a0-1b1f-4fae-850b-fec16be1eaab" providerId="ADAL" clId="{F8CAD4C3-F787-427A-B17A-84FB966CA89E}" dt="2020-01-21T06:43:54.111" v="1450" actId="478"/>
          <ac:inkMkLst>
            <pc:docMk/>
            <pc:sldMk cId="1639786146" sldId="263"/>
            <ac:inkMk id="72" creationId="{411EF73B-B6B7-E24A-8D75-0D1970B5BC83}"/>
          </ac:inkMkLst>
        </pc:inkChg>
        <pc:inkChg chg="del">
          <ac:chgData name="TAKAHASHI Syuuto ■橋 柊人" userId="8e78f6a0-1b1f-4fae-850b-fec16be1eaab" providerId="ADAL" clId="{F8CAD4C3-F787-427A-B17A-84FB966CA89E}" dt="2020-01-21T06:43:55.350" v="1451" actId="478"/>
          <ac:inkMkLst>
            <pc:docMk/>
            <pc:sldMk cId="1639786146" sldId="263"/>
            <ac:inkMk id="77" creationId="{E1E810E2-6E4A-ED4C-ACC3-D9E728A7E203}"/>
          </ac:inkMkLst>
        </pc:inkChg>
        <pc:inkChg chg="del">
          <ac:chgData name="TAKAHASHI Syuuto ■橋 柊人" userId="8e78f6a0-1b1f-4fae-850b-fec16be1eaab" providerId="ADAL" clId="{F8CAD4C3-F787-427A-B17A-84FB966CA89E}" dt="2020-01-21T06:43:56.857" v="1453" actId="478"/>
          <ac:inkMkLst>
            <pc:docMk/>
            <pc:sldMk cId="1639786146" sldId="263"/>
            <ac:inkMk id="83" creationId="{E18722AF-310D-CC45-9EE9-77F29DA12DCB}"/>
          </ac:inkMkLst>
        </pc:inkChg>
        <pc:inkChg chg="del">
          <ac:chgData name="TAKAHASHI Syuuto ■橋 柊人" userId="8e78f6a0-1b1f-4fae-850b-fec16be1eaab" providerId="ADAL" clId="{F8CAD4C3-F787-427A-B17A-84FB966CA89E}" dt="2020-01-21T06:43:57.497" v="1454" actId="478"/>
          <ac:inkMkLst>
            <pc:docMk/>
            <pc:sldMk cId="1639786146" sldId="263"/>
            <ac:inkMk id="87" creationId="{7C1A2516-8E10-CF49-8552-B35B48BF48CE}"/>
          </ac:inkMkLst>
        </pc:inkChg>
        <pc:inkChg chg="del">
          <ac:chgData name="TAKAHASHI Syuuto ■橋 柊人" userId="8e78f6a0-1b1f-4fae-850b-fec16be1eaab" providerId="ADAL" clId="{F8CAD4C3-F787-427A-B17A-84FB966CA89E}" dt="2020-01-21T06:43:58.786" v="1455" actId="478"/>
          <ac:inkMkLst>
            <pc:docMk/>
            <pc:sldMk cId="1639786146" sldId="263"/>
            <ac:inkMk id="91" creationId="{93A8EEF3-BE6B-4747-97C5-AC86BDC404E5}"/>
          </ac:inkMkLst>
        </pc:inkChg>
        <pc:inkChg chg="del">
          <ac:chgData name="TAKAHASHI Syuuto ■橋 柊人" userId="8e78f6a0-1b1f-4fae-850b-fec16be1eaab" providerId="ADAL" clId="{F8CAD4C3-F787-427A-B17A-84FB966CA89E}" dt="2020-01-21T06:43:59.814" v="1456" actId="478"/>
          <ac:inkMkLst>
            <pc:docMk/>
            <pc:sldMk cId="1639786146" sldId="263"/>
            <ac:inkMk id="95" creationId="{982F974B-2295-774A-AC46-284947CA60D7}"/>
          </ac:inkMkLst>
        </pc:inkChg>
        <pc:cxnChg chg="add del">
          <ac:chgData name="TAKAHASHI Syuuto ■橋 柊人" userId="8e78f6a0-1b1f-4fae-850b-fec16be1eaab" providerId="ADAL" clId="{F8CAD4C3-F787-427A-B17A-84FB966CA89E}" dt="2020-01-20T08:21:03.950" v="1205" actId="478"/>
          <ac:cxnSpMkLst>
            <pc:docMk/>
            <pc:sldMk cId="1639786146" sldId="263"/>
            <ac:cxnSpMk id="8" creationId="{CA3451B4-6C9A-419E-8DA3-92220548E850}"/>
          </ac:cxnSpMkLst>
        </pc:cxnChg>
        <pc:cxnChg chg="mod">
          <ac:chgData name="TAKAHASHI Syuuto ■橋 柊人" userId="8e78f6a0-1b1f-4fae-850b-fec16be1eaab" providerId="ADAL" clId="{F8CAD4C3-F787-427A-B17A-84FB966CA89E}" dt="2020-01-20T08:32:51.121" v="1353" actId="1076"/>
          <ac:cxnSpMkLst>
            <pc:docMk/>
            <pc:sldMk cId="1639786146" sldId="263"/>
            <ac:cxnSpMk id="14" creationId="{2AE5F78A-92A0-419C-AC9F-88425AA2D6C1}"/>
          </ac:cxnSpMkLst>
        </pc:cxnChg>
        <pc:cxnChg chg="del">
          <ac:chgData name="TAKAHASHI Syuuto ■橋 柊人" userId="8e78f6a0-1b1f-4fae-850b-fec16be1eaab" providerId="ADAL" clId="{F8CAD4C3-F787-427A-B17A-84FB966CA89E}" dt="2020-01-20T08:21:15.569" v="1208" actId="478"/>
          <ac:cxnSpMkLst>
            <pc:docMk/>
            <pc:sldMk cId="1639786146" sldId="263"/>
            <ac:cxnSpMk id="15" creationId="{989B32EF-EC0B-4B26-A2FB-C246DA981EB6}"/>
          </ac:cxnSpMkLst>
        </pc:cxnChg>
        <pc:cxnChg chg="mod">
          <ac:chgData name="TAKAHASHI Syuuto ■橋 柊人" userId="8e78f6a0-1b1f-4fae-850b-fec16be1eaab" providerId="ADAL" clId="{F8CAD4C3-F787-427A-B17A-84FB966CA89E}" dt="2020-01-20T08:32:55.811" v="1354" actId="1076"/>
          <ac:cxnSpMkLst>
            <pc:docMk/>
            <pc:sldMk cId="1639786146" sldId="263"/>
            <ac:cxnSpMk id="16" creationId="{A9874C6C-159B-4B74-A8CE-E1B8BACA8A67}"/>
          </ac:cxnSpMkLst>
        </pc:cxnChg>
        <pc:cxnChg chg="del">
          <ac:chgData name="TAKAHASHI Syuuto ■橋 柊人" userId="8e78f6a0-1b1f-4fae-850b-fec16be1eaab" providerId="ADAL" clId="{F8CAD4C3-F787-427A-B17A-84FB966CA89E}" dt="2020-01-20T08:21:17.261" v="1209" actId="478"/>
          <ac:cxnSpMkLst>
            <pc:docMk/>
            <pc:sldMk cId="1639786146" sldId="263"/>
            <ac:cxnSpMk id="17" creationId="{54EF9636-A08F-4CA6-8827-21273EE5A418}"/>
          </ac:cxnSpMkLst>
        </pc:cxnChg>
        <pc:cxnChg chg="mod">
          <ac:chgData name="TAKAHASHI Syuuto ■橋 柊人" userId="8e78f6a0-1b1f-4fae-850b-fec16be1eaab" providerId="ADAL" clId="{F8CAD4C3-F787-427A-B17A-84FB966CA89E}" dt="2020-01-20T08:22:51.667" v="1228" actId="14100"/>
          <ac:cxnSpMkLst>
            <pc:docMk/>
            <pc:sldMk cId="1639786146" sldId="263"/>
            <ac:cxnSpMk id="23" creationId="{5844F0D9-5BF9-4387-A5BE-4AF81AD07BC3}"/>
          </ac:cxnSpMkLst>
        </pc:cxnChg>
        <pc:cxnChg chg="del">
          <ac:chgData name="TAKAHASHI Syuuto ■橋 柊人" userId="8e78f6a0-1b1f-4fae-850b-fec16be1eaab" providerId="ADAL" clId="{F8CAD4C3-F787-427A-B17A-84FB966CA89E}" dt="2020-01-20T08:20:48.205" v="1199" actId="478"/>
          <ac:cxnSpMkLst>
            <pc:docMk/>
            <pc:sldMk cId="1639786146" sldId="263"/>
            <ac:cxnSpMk id="24" creationId="{670FE860-42D8-428C-9C14-2E9150037B12}"/>
          </ac:cxnSpMkLst>
        </pc:cxnChg>
        <pc:cxnChg chg="del">
          <ac:chgData name="TAKAHASHI Syuuto ■橋 柊人" userId="8e78f6a0-1b1f-4fae-850b-fec16be1eaab" providerId="ADAL" clId="{F8CAD4C3-F787-427A-B17A-84FB966CA89E}" dt="2020-01-20T08:20:54.422" v="1201" actId="478"/>
          <ac:cxnSpMkLst>
            <pc:docMk/>
            <pc:sldMk cId="1639786146" sldId="263"/>
            <ac:cxnSpMk id="26" creationId="{4A30C368-D85C-4080-B0E5-FD67E476E409}"/>
          </ac:cxnSpMkLst>
        </pc:cxnChg>
        <pc:cxnChg chg="add mod">
          <ac:chgData name="TAKAHASHI Syuuto ■橋 柊人" userId="8e78f6a0-1b1f-4fae-850b-fec16be1eaab" providerId="ADAL" clId="{F8CAD4C3-F787-427A-B17A-84FB966CA89E}" dt="2020-01-20T08:22:47.722" v="1227" actId="14100"/>
          <ac:cxnSpMkLst>
            <pc:docMk/>
            <pc:sldMk cId="1639786146" sldId="263"/>
            <ac:cxnSpMk id="41" creationId="{9CC2CEA3-557D-4292-9CD0-CDC906F2FBE2}"/>
          </ac:cxnSpMkLst>
        </pc:cxnChg>
        <pc:cxnChg chg="del">
          <ac:chgData name="TAKAHASHI Syuuto ■橋 柊人" userId="8e78f6a0-1b1f-4fae-850b-fec16be1eaab" providerId="ADAL" clId="{F8CAD4C3-F787-427A-B17A-84FB966CA89E}" dt="2020-01-20T08:20:23.669" v="1188" actId="478"/>
          <ac:cxnSpMkLst>
            <pc:docMk/>
            <pc:sldMk cId="1639786146" sldId="263"/>
            <ac:cxnSpMk id="45" creationId="{7FE93366-60DD-4C78-8F99-31DA4563E8C7}"/>
          </ac:cxnSpMkLst>
        </pc:cxnChg>
        <pc:cxnChg chg="add mod">
          <ac:chgData name="TAKAHASHI Syuuto ■橋 柊人" userId="8e78f6a0-1b1f-4fae-850b-fec16be1eaab" providerId="ADAL" clId="{F8CAD4C3-F787-427A-B17A-84FB966CA89E}" dt="2020-01-20T08:30:47.807" v="1343" actId="208"/>
          <ac:cxnSpMkLst>
            <pc:docMk/>
            <pc:sldMk cId="1639786146" sldId="263"/>
            <ac:cxnSpMk id="46" creationId="{96096A2A-9368-4B51-829C-58C2233A51FC}"/>
          </ac:cxnSpMkLst>
        </pc:cxnChg>
      </pc:sldChg>
      <pc:sldChg chg="modSp">
        <pc:chgData name="TAKAHASHI Syuuto ■橋 柊人" userId="8e78f6a0-1b1f-4fae-850b-fec16be1eaab" providerId="ADAL" clId="{F8CAD4C3-F787-427A-B17A-84FB966CA89E}" dt="2020-01-31T07:10:13.072" v="1712" actId="113"/>
        <pc:sldMkLst>
          <pc:docMk/>
          <pc:sldMk cId="4166776534" sldId="264"/>
        </pc:sldMkLst>
        <pc:spChg chg="mod">
          <ac:chgData name="TAKAHASHI Syuuto ■橋 柊人" userId="8e78f6a0-1b1f-4fae-850b-fec16be1eaab" providerId="ADAL" clId="{F8CAD4C3-F787-427A-B17A-84FB966CA89E}" dt="2020-01-31T07:09:36.346" v="1682" actId="113"/>
          <ac:spMkLst>
            <pc:docMk/>
            <pc:sldMk cId="4166776534" sldId="264"/>
            <ac:spMk id="18" creationId="{56A770E2-8ABF-41FC-848E-4D9E3EAC1B04}"/>
          </ac:spMkLst>
        </pc:spChg>
        <pc:spChg chg="mod">
          <ac:chgData name="TAKAHASHI Syuuto ■橋 柊人" userId="8e78f6a0-1b1f-4fae-850b-fec16be1eaab" providerId="ADAL" clId="{F8CAD4C3-F787-427A-B17A-84FB966CA89E}" dt="2020-01-31T07:09:47.360" v="1691" actId="113"/>
          <ac:spMkLst>
            <pc:docMk/>
            <pc:sldMk cId="4166776534" sldId="264"/>
            <ac:spMk id="19" creationId="{C3473A2C-8394-413B-A50F-2DAA88DED289}"/>
          </ac:spMkLst>
        </pc:spChg>
        <pc:spChg chg="mod">
          <ac:chgData name="TAKAHASHI Syuuto ■橋 柊人" userId="8e78f6a0-1b1f-4fae-850b-fec16be1eaab" providerId="ADAL" clId="{F8CAD4C3-F787-427A-B17A-84FB966CA89E}" dt="2020-01-31T07:09:09.676" v="1662" actId="1076"/>
          <ac:spMkLst>
            <pc:docMk/>
            <pc:sldMk cId="4166776534" sldId="264"/>
            <ac:spMk id="21" creationId="{95C1A6CE-28B0-4B2A-B214-53A2CD274940}"/>
          </ac:spMkLst>
        </pc:spChg>
        <pc:spChg chg="mod">
          <ac:chgData name="TAKAHASHI Syuuto ■橋 柊人" userId="8e78f6a0-1b1f-4fae-850b-fec16be1eaab" providerId="ADAL" clId="{F8CAD4C3-F787-427A-B17A-84FB966CA89E}" dt="2020-01-31T07:10:13.072" v="1712" actId="113"/>
          <ac:spMkLst>
            <pc:docMk/>
            <pc:sldMk cId="4166776534" sldId="264"/>
            <ac:spMk id="39" creationId="{C8E1851B-C74C-48E8-B32D-0482402877CD}"/>
          </ac:spMkLst>
        </pc:spChg>
        <pc:spChg chg="mod">
          <ac:chgData name="TAKAHASHI Syuuto ■橋 柊人" userId="8e78f6a0-1b1f-4fae-850b-fec16be1eaab" providerId="ADAL" clId="{F8CAD4C3-F787-427A-B17A-84FB966CA89E}" dt="2020-01-31T07:10:06.558" v="1710" actId="113"/>
          <ac:spMkLst>
            <pc:docMk/>
            <pc:sldMk cId="4166776534" sldId="264"/>
            <ac:spMk id="40" creationId="{49B60569-7FA3-4CB3-A4FB-28B71D7DE723}"/>
          </ac:spMkLst>
        </pc:spChg>
        <pc:spChg chg="mod">
          <ac:chgData name="TAKAHASHI Syuuto ■橋 柊人" userId="8e78f6a0-1b1f-4fae-850b-fec16be1eaab" providerId="ADAL" clId="{F8CAD4C3-F787-427A-B17A-84FB966CA89E}" dt="2020-01-31T07:09:23.985" v="1672" actId="1076"/>
          <ac:spMkLst>
            <pc:docMk/>
            <pc:sldMk cId="4166776534" sldId="264"/>
            <ac:spMk id="41" creationId="{03269C5D-3F74-4E44-8AB0-D7A1F19C9216}"/>
          </ac:spMkLst>
        </pc:spChg>
      </pc:sldChg>
      <pc:sldChg chg="modSp">
        <pc:chgData name="TAKAHASHI Syuuto ■橋 柊人" userId="8e78f6a0-1b1f-4fae-850b-fec16be1eaab" providerId="ADAL" clId="{F8CAD4C3-F787-427A-B17A-84FB966CA89E}" dt="2020-02-02T15:33:34.493" v="1943"/>
        <pc:sldMkLst>
          <pc:docMk/>
          <pc:sldMk cId="71523871" sldId="265"/>
        </pc:sldMkLst>
        <pc:spChg chg="mod">
          <ac:chgData name="TAKAHASHI Syuuto ■橋 柊人" userId="8e78f6a0-1b1f-4fae-850b-fec16be1eaab" providerId="ADAL" clId="{F8CAD4C3-F787-427A-B17A-84FB966CA89E}" dt="2020-01-31T07:13:51.021" v="1794" actId="113"/>
          <ac:spMkLst>
            <pc:docMk/>
            <pc:sldMk cId="71523871" sldId="265"/>
            <ac:spMk id="18" creationId="{56A770E2-8ABF-41FC-848E-4D9E3EAC1B04}"/>
          </ac:spMkLst>
        </pc:spChg>
        <pc:spChg chg="mod">
          <ac:chgData name="TAKAHASHI Syuuto ■橋 柊人" userId="8e78f6a0-1b1f-4fae-850b-fec16be1eaab" providerId="ADAL" clId="{F8CAD4C3-F787-427A-B17A-84FB966CA89E}" dt="2020-01-31T07:13:34.072" v="1781" actId="1076"/>
          <ac:spMkLst>
            <pc:docMk/>
            <pc:sldMk cId="71523871" sldId="265"/>
            <ac:spMk id="21" creationId="{95C1A6CE-28B0-4B2A-B214-53A2CD274940}"/>
          </ac:spMkLst>
        </pc:spChg>
        <pc:spChg chg="mod">
          <ac:chgData name="TAKAHASHI Syuuto ■橋 柊人" userId="8e78f6a0-1b1f-4fae-850b-fec16be1eaab" providerId="ADAL" clId="{F8CAD4C3-F787-427A-B17A-84FB966CA89E}" dt="2020-01-31T07:14:21.280" v="1823" actId="113"/>
          <ac:spMkLst>
            <pc:docMk/>
            <pc:sldMk cId="71523871" sldId="265"/>
            <ac:spMk id="43" creationId="{AB8A118D-3FC6-400E-B76E-771B1B094C75}"/>
          </ac:spMkLst>
        </pc:spChg>
        <pc:spChg chg="mod">
          <ac:chgData name="TAKAHASHI Syuuto ■橋 柊人" userId="8e78f6a0-1b1f-4fae-850b-fec16be1eaab" providerId="ADAL" clId="{F8CAD4C3-F787-427A-B17A-84FB966CA89E}" dt="2020-02-02T15:33:34.493" v="1943"/>
          <ac:spMkLst>
            <pc:docMk/>
            <pc:sldMk cId="71523871" sldId="265"/>
            <ac:spMk id="44" creationId="{33502F98-41F4-4D64-9B3E-8F27926149E2}"/>
          </ac:spMkLst>
        </pc:spChg>
      </pc:sldChg>
    </pc:docChg>
  </pc:docChgLst>
  <pc:docChgLst>
    <pc:chgData name="TAKAHASHI Syuuto(is0361er)" userId="8e78f6a0-1b1f-4fae-850b-fec16be1eaab" providerId="ADAL" clId="{B3BCBB76-5213-8D48-A029-70711791CAC6}"/>
    <pc:docChg chg="undo custSel modSld">
      <pc:chgData name="TAKAHASHI Syuuto(is0361er)" userId="8e78f6a0-1b1f-4fae-850b-fec16be1eaab" providerId="ADAL" clId="{B3BCBB76-5213-8D48-A029-70711791CAC6}" dt="2020-01-21T04:14:36.722" v="74"/>
      <pc:docMkLst>
        <pc:docMk/>
      </pc:docMkLst>
      <pc:sldChg chg="addSp delSp">
        <pc:chgData name="TAKAHASHI Syuuto(is0361er)" userId="8e78f6a0-1b1f-4fae-850b-fec16be1eaab" providerId="ADAL" clId="{B3BCBB76-5213-8D48-A029-70711791CAC6}" dt="2020-01-21T04:14:36.722" v="74"/>
        <pc:sldMkLst>
          <pc:docMk/>
          <pc:sldMk cId="1639786146" sldId="263"/>
        </pc:sldMkLst>
        <pc:inkChg chg="add del">
          <ac:chgData name="TAKAHASHI Syuuto(is0361er)" userId="8e78f6a0-1b1f-4fae-850b-fec16be1eaab" providerId="ADAL" clId="{B3BCBB76-5213-8D48-A029-70711791CAC6}" dt="2020-01-21T04:13:23.966" v="2"/>
          <ac:inkMkLst>
            <pc:docMk/>
            <pc:sldMk cId="1639786146" sldId="263"/>
            <ac:inkMk id="2" creationId="{318BC646-6FE4-AE43-9BCB-7D005A094B17}"/>
          </ac:inkMkLst>
        </pc:inkChg>
        <pc:inkChg chg="add">
          <ac:chgData name="TAKAHASHI Syuuto(is0361er)" userId="8e78f6a0-1b1f-4fae-850b-fec16be1eaab" providerId="ADAL" clId="{B3BCBB76-5213-8D48-A029-70711791CAC6}" dt="2020-01-21T04:13:39.300" v="3"/>
          <ac:inkMkLst>
            <pc:docMk/>
            <pc:sldMk cId="1639786146" sldId="263"/>
            <ac:inkMk id="5" creationId="{AF933C55-515D-C44E-BC2F-FFAC400F5642}"/>
          </ac:inkMkLst>
        </pc:inkChg>
        <pc:inkChg chg="add del">
          <ac:chgData name="TAKAHASHI Syuuto(is0361er)" userId="8e78f6a0-1b1f-4fae-850b-fec16be1eaab" providerId="ADAL" clId="{B3BCBB76-5213-8D48-A029-70711791CAC6}" dt="2020-01-21T04:13:48.680" v="13"/>
          <ac:inkMkLst>
            <pc:docMk/>
            <pc:sldMk cId="1639786146" sldId="263"/>
            <ac:inkMk id="6" creationId="{620EF240-FC9F-0046-85AB-6973ACACD2D4}"/>
          </ac:inkMkLst>
        </pc:inkChg>
        <pc:inkChg chg="add del">
          <ac:chgData name="TAKAHASHI Syuuto(is0361er)" userId="8e78f6a0-1b1f-4fae-850b-fec16be1eaab" providerId="ADAL" clId="{B3BCBB76-5213-8D48-A029-70711791CAC6}" dt="2020-01-21T04:13:48.680" v="13"/>
          <ac:inkMkLst>
            <pc:docMk/>
            <pc:sldMk cId="1639786146" sldId="263"/>
            <ac:inkMk id="7" creationId="{B2A0B2EF-9CAF-C344-AB7C-932477ECCB78}"/>
          </ac:inkMkLst>
        </pc:inkChg>
        <pc:inkChg chg="add del">
          <ac:chgData name="TAKAHASHI Syuuto(is0361er)" userId="8e78f6a0-1b1f-4fae-850b-fec16be1eaab" providerId="ADAL" clId="{B3BCBB76-5213-8D48-A029-70711791CAC6}" dt="2020-01-21T04:13:48.680" v="13"/>
          <ac:inkMkLst>
            <pc:docMk/>
            <pc:sldMk cId="1639786146" sldId="263"/>
            <ac:inkMk id="11" creationId="{50EC1D4C-FA4D-2944-A95F-3B75277BBAFA}"/>
          </ac:inkMkLst>
        </pc:inkChg>
        <pc:inkChg chg="add del">
          <ac:chgData name="TAKAHASHI Syuuto(is0361er)" userId="8e78f6a0-1b1f-4fae-850b-fec16be1eaab" providerId="ADAL" clId="{B3BCBB76-5213-8D48-A029-70711791CAC6}" dt="2020-01-21T04:13:48.680" v="13"/>
          <ac:inkMkLst>
            <pc:docMk/>
            <pc:sldMk cId="1639786146" sldId="263"/>
            <ac:inkMk id="12" creationId="{41FAE30E-55D0-9344-9977-63179FAAF6EB}"/>
          </ac:inkMkLst>
        </pc:inkChg>
        <pc:inkChg chg="add del">
          <ac:chgData name="TAKAHASHI Syuuto(is0361er)" userId="8e78f6a0-1b1f-4fae-850b-fec16be1eaab" providerId="ADAL" clId="{B3BCBB76-5213-8D48-A029-70711791CAC6}" dt="2020-01-21T04:13:48.680" v="13"/>
          <ac:inkMkLst>
            <pc:docMk/>
            <pc:sldMk cId="1639786146" sldId="263"/>
            <ac:inkMk id="13" creationId="{1C17E9D3-7407-BC44-B746-FF7080ED4A55}"/>
          </ac:inkMkLst>
        </pc:inkChg>
        <pc:inkChg chg="add del">
          <ac:chgData name="TAKAHASHI Syuuto(is0361er)" userId="8e78f6a0-1b1f-4fae-850b-fec16be1eaab" providerId="ADAL" clId="{B3BCBB76-5213-8D48-A029-70711791CAC6}" dt="2020-01-21T04:13:48.680" v="13"/>
          <ac:inkMkLst>
            <pc:docMk/>
            <pc:sldMk cId="1639786146" sldId="263"/>
            <ac:inkMk id="15" creationId="{869080E1-D357-814B-84C9-4F7CFA78805D}"/>
          </ac:inkMkLst>
        </pc:inkChg>
        <pc:inkChg chg="add del">
          <ac:chgData name="TAKAHASHI Syuuto(is0361er)" userId="8e78f6a0-1b1f-4fae-850b-fec16be1eaab" providerId="ADAL" clId="{B3BCBB76-5213-8D48-A029-70711791CAC6}" dt="2020-01-21T04:13:48.680" v="13"/>
          <ac:inkMkLst>
            <pc:docMk/>
            <pc:sldMk cId="1639786146" sldId="263"/>
            <ac:inkMk id="17" creationId="{21CE28D4-FDE3-4D4A-A345-5C81F414B127}"/>
          </ac:inkMkLst>
        </pc:inkChg>
        <pc:inkChg chg="add del">
          <ac:chgData name="TAKAHASHI Syuuto(is0361er)" userId="8e78f6a0-1b1f-4fae-850b-fec16be1eaab" providerId="ADAL" clId="{B3BCBB76-5213-8D48-A029-70711791CAC6}" dt="2020-01-21T04:13:48.680" v="13"/>
          <ac:inkMkLst>
            <pc:docMk/>
            <pc:sldMk cId="1639786146" sldId="263"/>
            <ac:inkMk id="18" creationId="{D815ED71-BBA7-6240-B8A4-FADF235C56CB}"/>
          </ac:inkMkLst>
        </pc:inkChg>
        <pc:inkChg chg="add reco">
          <ac:chgData name="TAKAHASHI Syuuto(is0361er)" userId="8e78f6a0-1b1f-4fae-850b-fec16be1eaab" providerId="ADAL" clId="{B3BCBB76-5213-8D48-A029-70711791CAC6}" dt="2020-01-21T04:13:48.680" v="13"/>
          <ac:inkMkLst>
            <pc:docMk/>
            <pc:sldMk cId="1639786146" sldId="263"/>
            <ac:inkMk id="19" creationId="{8E822569-5068-CB47-B990-FD4707BF1A3D}"/>
          </ac:inkMkLst>
        </pc:inkChg>
        <pc:inkChg chg="add del">
          <ac:chgData name="TAKAHASHI Syuuto(is0361er)" userId="8e78f6a0-1b1f-4fae-850b-fec16be1eaab" providerId="ADAL" clId="{B3BCBB76-5213-8D48-A029-70711791CAC6}" dt="2020-01-21T04:13:54.765" v="23"/>
          <ac:inkMkLst>
            <pc:docMk/>
            <pc:sldMk cId="1639786146" sldId="263"/>
            <ac:inkMk id="21" creationId="{64461CA8-E10D-F14E-BA33-FC0066D2D86E}"/>
          </ac:inkMkLst>
        </pc:inkChg>
        <pc:inkChg chg="add del">
          <ac:chgData name="TAKAHASHI Syuuto(is0361er)" userId="8e78f6a0-1b1f-4fae-850b-fec16be1eaab" providerId="ADAL" clId="{B3BCBB76-5213-8D48-A029-70711791CAC6}" dt="2020-01-21T04:13:54.765" v="23"/>
          <ac:inkMkLst>
            <pc:docMk/>
            <pc:sldMk cId="1639786146" sldId="263"/>
            <ac:inkMk id="22" creationId="{89ACFFC8-CCFA-0A44-9D1A-510591732070}"/>
          </ac:inkMkLst>
        </pc:inkChg>
        <pc:inkChg chg="add del">
          <ac:chgData name="TAKAHASHI Syuuto(is0361er)" userId="8e78f6a0-1b1f-4fae-850b-fec16be1eaab" providerId="ADAL" clId="{B3BCBB76-5213-8D48-A029-70711791CAC6}" dt="2020-01-21T04:13:54.765" v="23"/>
          <ac:inkMkLst>
            <pc:docMk/>
            <pc:sldMk cId="1639786146" sldId="263"/>
            <ac:inkMk id="24" creationId="{A6DF267A-DA34-3341-A4FE-F2DE27005E25}"/>
          </ac:inkMkLst>
        </pc:inkChg>
        <pc:inkChg chg="add del">
          <ac:chgData name="TAKAHASHI Syuuto(is0361er)" userId="8e78f6a0-1b1f-4fae-850b-fec16be1eaab" providerId="ADAL" clId="{B3BCBB76-5213-8D48-A029-70711791CAC6}" dt="2020-01-21T04:13:54.765" v="23"/>
          <ac:inkMkLst>
            <pc:docMk/>
            <pc:sldMk cId="1639786146" sldId="263"/>
            <ac:inkMk id="25" creationId="{71FCC1FE-D55D-C649-A8B8-CE31ED8D63B1}"/>
          </ac:inkMkLst>
        </pc:inkChg>
        <pc:inkChg chg="add del">
          <ac:chgData name="TAKAHASHI Syuuto(is0361er)" userId="8e78f6a0-1b1f-4fae-850b-fec16be1eaab" providerId="ADAL" clId="{B3BCBB76-5213-8D48-A029-70711791CAC6}" dt="2020-01-21T04:13:54.765" v="23"/>
          <ac:inkMkLst>
            <pc:docMk/>
            <pc:sldMk cId="1639786146" sldId="263"/>
            <ac:inkMk id="26" creationId="{446A5FB1-DF0D-6446-8D74-A33853280EAB}"/>
          </ac:inkMkLst>
        </pc:inkChg>
        <pc:inkChg chg="add del">
          <ac:chgData name="TAKAHASHI Syuuto(is0361er)" userId="8e78f6a0-1b1f-4fae-850b-fec16be1eaab" providerId="ADAL" clId="{B3BCBB76-5213-8D48-A029-70711791CAC6}" dt="2020-01-21T04:13:54.765" v="23"/>
          <ac:inkMkLst>
            <pc:docMk/>
            <pc:sldMk cId="1639786146" sldId="263"/>
            <ac:inkMk id="27" creationId="{47F3ED33-406E-7B4F-9057-7395E3C94040}"/>
          </ac:inkMkLst>
        </pc:inkChg>
        <pc:inkChg chg="add del">
          <ac:chgData name="TAKAHASHI Syuuto(is0361er)" userId="8e78f6a0-1b1f-4fae-850b-fec16be1eaab" providerId="ADAL" clId="{B3BCBB76-5213-8D48-A029-70711791CAC6}" dt="2020-01-21T04:13:54.765" v="23"/>
          <ac:inkMkLst>
            <pc:docMk/>
            <pc:sldMk cId="1639786146" sldId="263"/>
            <ac:inkMk id="28" creationId="{68212647-DBA8-6E47-BE1D-83E5710A3DDD}"/>
          </ac:inkMkLst>
        </pc:inkChg>
        <pc:inkChg chg="add del">
          <ac:chgData name="TAKAHASHI Syuuto(is0361er)" userId="8e78f6a0-1b1f-4fae-850b-fec16be1eaab" providerId="ADAL" clId="{B3BCBB76-5213-8D48-A029-70711791CAC6}" dt="2020-01-21T04:13:54.765" v="23"/>
          <ac:inkMkLst>
            <pc:docMk/>
            <pc:sldMk cId="1639786146" sldId="263"/>
            <ac:inkMk id="29" creationId="{FE57B707-6F9A-5047-9510-740111F81CAC}"/>
          </ac:inkMkLst>
        </pc:inkChg>
        <pc:inkChg chg="add del">
          <ac:chgData name="TAKAHASHI Syuuto(is0361er)" userId="8e78f6a0-1b1f-4fae-850b-fec16be1eaab" providerId="ADAL" clId="{B3BCBB76-5213-8D48-A029-70711791CAC6}" dt="2020-01-21T04:13:54.765" v="23"/>
          <ac:inkMkLst>
            <pc:docMk/>
            <pc:sldMk cId="1639786146" sldId="263"/>
            <ac:inkMk id="30" creationId="{FBFD3D2A-1526-774B-8B57-2845053A01D8}"/>
          </ac:inkMkLst>
        </pc:inkChg>
        <pc:inkChg chg="add reco">
          <ac:chgData name="TAKAHASHI Syuuto(is0361er)" userId="8e78f6a0-1b1f-4fae-850b-fec16be1eaab" providerId="ADAL" clId="{B3BCBB76-5213-8D48-A029-70711791CAC6}" dt="2020-01-21T04:13:54.765" v="23"/>
          <ac:inkMkLst>
            <pc:docMk/>
            <pc:sldMk cId="1639786146" sldId="263"/>
            <ac:inkMk id="31" creationId="{C2F54BE8-082B-CF44-8CE3-3BC071E56A9F}"/>
          </ac:inkMkLst>
        </pc:inkChg>
        <pc:inkChg chg="add del">
          <ac:chgData name="TAKAHASHI Syuuto(is0361er)" userId="8e78f6a0-1b1f-4fae-850b-fec16be1eaab" providerId="ADAL" clId="{B3BCBB76-5213-8D48-A029-70711791CAC6}" dt="2020-01-21T04:14:01.596" v="27"/>
          <ac:inkMkLst>
            <pc:docMk/>
            <pc:sldMk cId="1639786146" sldId="263"/>
            <ac:inkMk id="34" creationId="{539671BE-165F-024F-B131-518AD07A8374}"/>
          </ac:inkMkLst>
        </pc:inkChg>
        <pc:inkChg chg="add del">
          <ac:chgData name="TAKAHASHI Syuuto(is0361er)" userId="8e78f6a0-1b1f-4fae-850b-fec16be1eaab" providerId="ADAL" clId="{B3BCBB76-5213-8D48-A029-70711791CAC6}" dt="2020-01-21T04:14:01.596" v="27"/>
          <ac:inkMkLst>
            <pc:docMk/>
            <pc:sldMk cId="1639786146" sldId="263"/>
            <ac:inkMk id="35" creationId="{84AF59A9-181F-E247-9AA0-16F8E0479E49}"/>
          </ac:inkMkLst>
        </pc:inkChg>
        <pc:inkChg chg="add reco">
          <ac:chgData name="TAKAHASHI Syuuto(is0361er)" userId="8e78f6a0-1b1f-4fae-850b-fec16be1eaab" providerId="ADAL" clId="{B3BCBB76-5213-8D48-A029-70711791CAC6}" dt="2020-01-21T04:14:01.596" v="27"/>
          <ac:inkMkLst>
            <pc:docMk/>
            <pc:sldMk cId="1639786146" sldId="263"/>
            <ac:inkMk id="36" creationId="{E6020C21-B2B8-3944-884A-90FBAFFF6FAD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38" creationId="{C29B1683-C3D2-474E-889E-30B50B512630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39" creationId="{05560FC4-ED92-7940-91CB-E2A0DA978F93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40" creationId="{4340D391-3DD4-D545-994B-1994E4C88666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42" creationId="{7E195A96-CE2F-1645-AB69-FDAF98A8C4DD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43" creationId="{B561D2BE-4C61-3446-AB1C-8FF3E7C298FA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44" creationId="{548378A1-1722-B842-B186-9CF4C44DA8EF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45" creationId="{69E572AE-C616-4D46-B6B8-3E511E9167D6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51" creationId="{E9F936D6-83F5-5E4E-8752-CC41EB80298E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53" creationId="{EBE6467B-46F9-6745-A505-C53EAB0C9A30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55" creationId="{D183154F-DBA2-0E42-BA2E-D06ED12FC13D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56" creationId="{09A10FC9-ED2D-A446-A05B-88F3D80FF4AA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57" creationId="{0BDBE21D-58CE-8B49-9093-05FDDB7A83D7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58" creationId="{094BB6B8-7043-744A-B932-BC658B73D285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59" creationId="{E8063B4D-2154-0D47-9E57-76821B564462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60" creationId="{12FBC07C-F8C3-354B-9DD9-D76F5E3F7873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61" creationId="{34C228FD-48E9-974A-8307-23C7E8E8522C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62" creationId="{E5325C7E-82F3-BA44-9293-E327E8DE0899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63" creationId="{7AA06CB4-CC83-8B49-AB7A-8AB6D0C6232B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64" creationId="{DED0FFB2-F57D-A140-9253-3418051EE6A3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65" creationId="{0FB560C9-FEF5-CB45-86A0-37E56DEAC7A2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66" creationId="{FF2C0A9E-5F6B-584A-BBA3-A9B727870E64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67" creationId="{277A0B87-D0E4-EC45-BB3B-C6136F6CDF2E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68" creationId="{F4FCA39E-D302-194B-B016-6DA1A23BBAAE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69" creationId="{2818A723-D5D1-5743-8D56-37A7317C371C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70" creationId="{A01FC06C-E63C-8549-B45B-AED29800EEA7}"/>
          </ac:inkMkLst>
        </pc:inkChg>
        <pc:inkChg chg="add del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71" creationId="{F15B5C4B-BE02-3C41-B931-7ADE3E41E15F}"/>
          </ac:inkMkLst>
        </pc:inkChg>
        <pc:inkChg chg="add reco">
          <ac:chgData name="TAKAHASHI Syuuto(is0361er)" userId="8e78f6a0-1b1f-4fae-850b-fec16be1eaab" providerId="ADAL" clId="{B3BCBB76-5213-8D48-A029-70711791CAC6}" dt="2020-01-21T04:14:10.726" v="54"/>
          <ac:inkMkLst>
            <pc:docMk/>
            <pc:sldMk cId="1639786146" sldId="263"/>
            <ac:inkMk id="72" creationId="{411EF73B-B6B7-E24A-8D75-0D1970B5BC83}"/>
          </ac:inkMkLst>
        </pc:inkChg>
        <pc:inkChg chg="add del">
          <ac:chgData name="TAKAHASHI Syuuto(is0361er)" userId="8e78f6a0-1b1f-4fae-850b-fec16be1eaab" providerId="ADAL" clId="{B3BCBB76-5213-8D48-A029-70711791CAC6}" dt="2020-01-21T04:14:19.411" v="59"/>
          <ac:inkMkLst>
            <pc:docMk/>
            <pc:sldMk cId="1639786146" sldId="263"/>
            <ac:inkMk id="74" creationId="{0357D467-B5E1-524E-AE57-AA881337D1D4}"/>
          </ac:inkMkLst>
        </pc:inkChg>
        <pc:inkChg chg="add del">
          <ac:chgData name="TAKAHASHI Syuuto(is0361er)" userId="8e78f6a0-1b1f-4fae-850b-fec16be1eaab" providerId="ADAL" clId="{B3BCBB76-5213-8D48-A029-70711791CAC6}" dt="2020-01-21T04:14:19.411" v="59"/>
          <ac:inkMkLst>
            <pc:docMk/>
            <pc:sldMk cId="1639786146" sldId="263"/>
            <ac:inkMk id="75" creationId="{CF13AA32-A4F5-EC48-A201-8D3CB1154F43}"/>
          </ac:inkMkLst>
        </pc:inkChg>
        <pc:inkChg chg="add del">
          <ac:chgData name="TAKAHASHI Syuuto(is0361er)" userId="8e78f6a0-1b1f-4fae-850b-fec16be1eaab" providerId="ADAL" clId="{B3BCBB76-5213-8D48-A029-70711791CAC6}" dt="2020-01-21T04:14:19.411" v="59"/>
          <ac:inkMkLst>
            <pc:docMk/>
            <pc:sldMk cId="1639786146" sldId="263"/>
            <ac:inkMk id="76" creationId="{E1E0C9AE-F8C2-4E48-A4D2-99CC06DECE2F}"/>
          </ac:inkMkLst>
        </pc:inkChg>
        <pc:inkChg chg="add reco">
          <ac:chgData name="TAKAHASHI Syuuto(is0361er)" userId="8e78f6a0-1b1f-4fae-850b-fec16be1eaab" providerId="ADAL" clId="{B3BCBB76-5213-8D48-A029-70711791CAC6}" dt="2020-01-21T04:14:19.411" v="59"/>
          <ac:inkMkLst>
            <pc:docMk/>
            <pc:sldMk cId="1639786146" sldId="263"/>
            <ac:inkMk id="77" creationId="{E1E810E2-6E4A-ED4C-ACC3-D9E728A7E203}"/>
          </ac:inkMkLst>
        </pc:inkChg>
        <pc:inkChg chg="add del">
          <ac:chgData name="TAKAHASHI Syuuto(is0361er)" userId="8e78f6a0-1b1f-4fae-850b-fec16be1eaab" providerId="ADAL" clId="{B3BCBB76-5213-8D48-A029-70711791CAC6}" dt="2020-01-21T04:14:24.908" v="64"/>
          <ac:inkMkLst>
            <pc:docMk/>
            <pc:sldMk cId="1639786146" sldId="263"/>
            <ac:inkMk id="79" creationId="{60D785AE-ED80-8B48-A44C-9FB30EC0D26D}"/>
          </ac:inkMkLst>
        </pc:inkChg>
        <pc:inkChg chg="add del">
          <ac:chgData name="TAKAHASHI Syuuto(is0361er)" userId="8e78f6a0-1b1f-4fae-850b-fec16be1eaab" providerId="ADAL" clId="{B3BCBB76-5213-8D48-A029-70711791CAC6}" dt="2020-01-21T04:14:24.908" v="64"/>
          <ac:inkMkLst>
            <pc:docMk/>
            <pc:sldMk cId="1639786146" sldId="263"/>
            <ac:inkMk id="80" creationId="{759E6B4A-BBD0-5A4D-800A-618AF28C58AE}"/>
          </ac:inkMkLst>
        </pc:inkChg>
        <pc:inkChg chg="add del">
          <ac:chgData name="TAKAHASHI Syuuto(is0361er)" userId="8e78f6a0-1b1f-4fae-850b-fec16be1eaab" providerId="ADAL" clId="{B3BCBB76-5213-8D48-A029-70711791CAC6}" dt="2020-01-21T04:14:24.908" v="64"/>
          <ac:inkMkLst>
            <pc:docMk/>
            <pc:sldMk cId="1639786146" sldId="263"/>
            <ac:inkMk id="81" creationId="{9744B612-6EC5-0549-B096-5F5267F8CEB4}"/>
          </ac:inkMkLst>
        </pc:inkChg>
        <pc:inkChg chg="add del">
          <ac:chgData name="TAKAHASHI Syuuto(is0361er)" userId="8e78f6a0-1b1f-4fae-850b-fec16be1eaab" providerId="ADAL" clId="{B3BCBB76-5213-8D48-A029-70711791CAC6}" dt="2020-01-21T04:14:24.908" v="64"/>
          <ac:inkMkLst>
            <pc:docMk/>
            <pc:sldMk cId="1639786146" sldId="263"/>
            <ac:inkMk id="82" creationId="{CCD1A0B2-9E7C-6442-8477-0479B14195AC}"/>
          </ac:inkMkLst>
        </pc:inkChg>
        <pc:inkChg chg="add reco">
          <ac:chgData name="TAKAHASHI Syuuto(is0361er)" userId="8e78f6a0-1b1f-4fae-850b-fec16be1eaab" providerId="ADAL" clId="{B3BCBB76-5213-8D48-A029-70711791CAC6}" dt="2020-01-21T04:14:24.908" v="64"/>
          <ac:inkMkLst>
            <pc:docMk/>
            <pc:sldMk cId="1639786146" sldId="263"/>
            <ac:inkMk id="83" creationId="{E18722AF-310D-CC45-9EE9-77F29DA12DCB}"/>
          </ac:inkMkLst>
        </pc:inkChg>
        <pc:inkChg chg="add del">
          <ac:chgData name="TAKAHASHI Syuuto(is0361er)" userId="8e78f6a0-1b1f-4fae-850b-fec16be1eaab" providerId="ADAL" clId="{B3BCBB76-5213-8D48-A029-70711791CAC6}" dt="2020-01-21T04:14:28.062" v="67"/>
          <ac:inkMkLst>
            <pc:docMk/>
            <pc:sldMk cId="1639786146" sldId="263"/>
            <ac:inkMk id="85" creationId="{5B180A13-3938-EE4A-A182-ED6B03323166}"/>
          </ac:inkMkLst>
        </pc:inkChg>
        <pc:inkChg chg="add del">
          <ac:chgData name="TAKAHASHI Syuuto(is0361er)" userId="8e78f6a0-1b1f-4fae-850b-fec16be1eaab" providerId="ADAL" clId="{B3BCBB76-5213-8D48-A029-70711791CAC6}" dt="2020-01-21T04:14:28.062" v="67"/>
          <ac:inkMkLst>
            <pc:docMk/>
            <pc:sldMk cId="1639786146" sldId="263"/>
            <ac:inkMk id="86" creationId="{F91EF527-552F-874F-A561-C594185598B8}"/>
          </ac:inkMkLst>
        </pc:inkChg>
        <pc:inkChg chg="add reco">
          <ac:chgData name="TAKAHASHI Syuuto(is0361er)" userId="8e78f6a0-1b1f-4fae-850b-fec16be1eaab" providerId="ADAL" clId="{B3BCBB76-5213-8D48-A029-70711791CAC6}" dt="2020-01-21T04:14:28.062" v="67"/>
          <ac:inkMkLst>
            <pc:docMk/>
            <pc:sldMk cId="1639786146" sldId="263"/>
            <ac:inkMk id="87" creationId="{7C1A2516-8E10-CF49-8552-B35B48BF48CE}"/>
          </ac:inkMkLst>
        </pc:inkChg>
        <pc:inkChg chg="add del">
          <ac:chgData name="TAKAHASHI Syuuto(is0361er)" userId="8e78f6a0-1b1f-4fae-850b-fec16be1eaab" providerId="ADAL" clId="{B3BCBB76-5213-8D48-A029-70711791CAC6}" dt="2020-01-21T04:14:31.338" v="70"/>
          <ac:inkMkLst>
            <pc:docMk/>
            <pc:sldMk cId="1639786146" sldId="263"/>
            <ac:inkMk id="89" creationId="{C2AA9386-8D93-DF42-87F9-33F2254A54BE}"/>
          </ac:inkMkLst>
        </pc:inkChg>
        <pc:inkChg chg="add del">
          <ac:chgData name="TAKAHASHI Syuuto(is0361er)" userId="8e78f6a0-1b1f-4fae-850b-fec16be1eaab" providerId="ADAL" clId="{B3BCBB76-5213-8D48-A029-70711791CAC6}" dt="2020-01-21T04:14:31.338" v="70"/>
          <ac:inkMkLst>
            <pc:docMk/>
            <pc:sldMk cId="1639786146" sldId="263"/>
            <ac:inkMk id="90" creationId="{85C0AB89-D4E5-9444-8316-30846833B8CF}"/>
          </ac:inkMkLst>
        </pc:inkChg>
        <pc:inkChg chg="add reco">
          <ac:chgData name="TAKAHASHI Syuuto(is0361er)" userId="8e78f6a0-1b1f-4fae-850b-fec16be1eaab" providerId="ADAL" clId="{B3BCBB76-5213-8D48-A029-70711791CAC6}" dt="2020-01-21T04:14:31.338" v="70"/>
          <ac:inkMkLst>
            <pc:docMk/>
            <pc:sldMk cId="1639786146" sldId="263"/>
            <ac:inkMk id="91" creationId="{93A8EEF3-BE6B-4747-97C5-AC86BDC404E5}"/>
          </ac:inkMkLst>
        </pc:inkChg>
        <pc:inkChg chg="add del">
          <ac:chgData name="TAKAHASHI Syuuto(is0361er)" userId="8e78f6a0-1b1f-4fae-850b-fec16be1eaab" providerId="ADAL" clId="{B3BCBB76-5213-8D48-A029-70711791CAC6}" dt="2020-01-21T04:14:36.722" v="74"/>
          <ac:inkMkLst>
            <pc:docMk/>
            <pc:sldMk cId="1639786146" sldId="263"/>
            <ac:inkMk id="93" creationId="{8C64F758-3D61-874C-8942-4C21F9C86F83}"/>
          </ac:inkMkLst>
        </pc:inkChg>
        <pc:inkChg chg="add del">
          <ac:chgData name="TAKAHASHI Syuuto(is0361er)" userId="8e78f6a0-1b1f-4fae-850b-fec16be1eaab" providerId="ADAL" clId="{B3BCBB76-5213-8D48-A029-70711791CAC6}" dt="2020-01-21T04:14:36.722" v="74"/>
          <ac:inkMkLst>
            <pc:docMk/>
            <pc:sldMk cId="1639786146" sldId="263"/>
            <ac:inkMk id="94" creationId="{A80FFD27-6FD9-FB44-BC10-0A868143D71C}"/>
          </ac:inkMkLst>
        </pc:inkChg>
        <pc:inkChg chg="add reco">
          <ac:chgData name="TAKAHASHI Syuuto(is0361er)" userId="8e78f6a0-1b1f-4fae-850b-fec16be1eaab" providerId="ADAL" clId="{B3BCBB76-5213-8D48-A029-70711791CAC6}" dt="2020-01-21T04:14:36.722" v="74"/>
          <ac:inkMkLst>
            <pc:docMk/>
            <pc:sldMk cId="1639786146" sldId="263"/>
            <ac:inkMk id="95" creationId="{982F974B-2295-774A-AC46-284947CA60D7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64947-3CA8-426A-840A-25F8ABC4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4A6ADB-1DCB-42C5-B1EF-03EEB9598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D08D16-BB61-4F78-84E6-7B680F45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E6C-13A8-4F2C-B2A3-FC6057D7B42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1705BA-2C37-4D0A-AA93-C8F733EE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97D1D-2FCA-4FEE-B053-71ABBA6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82E0-FAF0-4FED-A703-370868F2C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17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73461-027F-4684-BFAC-D1471377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8E7FDB-CC4A-44E3-8EEA-7E6B0F213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5AD56F-C403-483C-81A0-60EADC9B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E6C-13A8-4F2C-B2A3-FC6057D7B42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4FB1F4-7D70-4C56-A589-A21C554C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4985BB-4279-4E29-84DD-94F6755F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82E0-FAF0-4FED-A703-370868F2C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67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88A63D-44DE-43DD-9DB1-E93974CA0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CF856F-57E7-461B-A991-1F7B70FF9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CF741E-A178-4DBD-9CF3-2AF7A4A7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E6C-13A8-4F2C-B2A3-FC6057D7B42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4756D-3EDB-45A9-895C-F4FEB66C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48270C-1F65-45A5-BA94-62BD8C5F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82E0-FAF0-4FED-A703-370868F2C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36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7AE72-873A-4C53-AA5F-70C4ABA8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69471A-15B5-4296-AFE7-B5E4F07F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3D72E8-7BF8-48DD-B4AE-F3749C67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E6C-13A8-4F2C-B2A3-FC6057D7B42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02D33-9D5A-4355-92F5-643D5889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D15527-A7F8-41C9-AAEE-7CB4A91B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82E0-FAF0-4FED-A703-370868F2C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85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9C45A-FDCF-4A23-A615-22F3A37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6E81A-6FF0-41B2-8CE2-D4450BD1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9647D-A69E-4AC1-9834-71087707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E6C-13A8-4F2C-B2A3-FC6057D7B42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BE4714-DCBD-4837-87D8-B1B5FD18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08759C-1FF3-446C-BE33-824464FD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82E0-FAF0-4FED-A703-370868F2C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5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67E19-C825-4DBB-9BAF-CE6BB6BE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1EC91-3958-405A-A8B5-8B83C0792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C0C344-3077-4C38-9B32-634B25A35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2BDC63-0F38-4E82-ACD0-B733923A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E6C-13A8-4F2C-B2A3-FC6057D7B42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ACFA30-12A8-47EF-8732-6B9F9789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6794DA-60A3-4205-B792-8198C008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82E0-FAF0-4FED-A703-370868F2C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3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E0B8B-6C09-45D6-8D08-28AC8227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3F9DCD-AD57-45F0-B8EA-413C2EFC9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5D1B1A-B52E-4179-81A4-A479D300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2C83B0-B79D-447C-83BF-136439A3A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583918-7CA2-490A-BFE9-4A66AF173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0C3CF8-F7D6-4B0B-BC41-BD9AB2A4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E6C-13A8-4F2C-B2A3-FC6057D7B42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5530C2-91E9-4ACB-860C-19F7FF28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B93A26-80EF-4B1A-B241-F1F270FF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82E0-FAF0-4FED-A703-370868F2C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78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34A93-69D0-454E-B6C0-B173F59D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DED3D1-EBB6-45B7-BD70-A2033090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E6C-13A8-4F2C-B2A3-FC6057D7B42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20E8B8-35B7-4569-BD1C-4393B6D4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35B43B-4864-4008-A24D-075B9488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82E0-FAF0-4FED-A703-370868F2C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CEF9C8-BCC5-4F5E-9815-CBCEAB13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E6C-13A8-4F2C-B2A3-FC6057D7B42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E1348-2F8B-40D8-89EA-0DA4C101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AFFEB7-B997-4F8F-8D6D-34C1EF1C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82E0-FAF0-4FED-A703-370868F2C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32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3AE47-A6CF-4F9C-991F-230E27FA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72CB7-3979-4A96-BB49-02AD960A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AF2DAB-8D5E-47E0-AFBC-67B380EF5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1069C6-6144-4366-94FA-3EFD6D5F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E6C-13A8-4F2C-B2A3-FC6057D7B42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D7F675-C93F-41CB-B201-1D23203E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E2A2DE-D37C-4A13-925C-D71D09C3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82E0-FAF0-4FED-A703-370868F2C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8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318E2-89FE-48CD-89B1-F4E3CA52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14B089-E41A-4BDC-836A-F8ECB5A57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43BE2F-B996-462A-9E55-20AAEB405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965152-9CC8-44D8-9A09-02FE24D4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E6C-13A8-4F2C-B2A3-FC6057D7B42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1B05DB-66C1-4BEC-A112-AB75871C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87A7F0-1198-465D-A67B-69AA93F1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82E0-FAF0-4FED-A703-370868F2C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79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0CFAE3-023D-40A4-BE4A-E2B417C2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257CB2-3B4A-4F05-8093-2EED7ECAF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8A0992-0F01-4933-9D22-535983C94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AE6C-13A8-4F2C-B2A3-FC6057D7B421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A2608-57CE-4FC3-B9F1-91F59673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5667A8-AEDA-4599-B62D-AC365D224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B82E0-FAF0-4FED-A703-370868F2C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58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CAD483-D707-4556-A770-6965C5F8F463}"/>
              </a:ext>
            </a:extLst>
          </p:cNvPr>
          <p:cNvSpPr txBox="1"/>
          <p:nvPr/>
        </p:nvSpPr>
        <p:spPr>
          <a:xfrm>
            <a:off x="2197768" y="1524000"/>
            <a:ext cx="750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卒業論文　パワポ資料</a:t>
            </a:r>
          </a:p>
        </p:txBody>
      </p:sp>
    </p:spTree>
    <p:extLst>
      <p:ext uri="{BB962C8B-B14F-4D97-AF65-F5344CB8AC3E}">
        <p14:creationId xmlns:p14="http://schemas.microsoft.com/office/powerpoint/2010/main" val="353032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9919C671-98C9-46AE-94D4-773379539D5B}"/>
              </a:ext>
            </a:extLst>
          </p:cNvPr>
          <p:cNvSpPr/>
          <p:nvPr/>
        </p:nvSpPr>
        <p:spPr>
          <a:xfrm>
            <a:off x="7685180" y="1979700"/>
            <a:ext cx="3373847" cy="32134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1874974-B3F1-4FB0-BEED-960804986303}"/>
              </a:ext>
            </a:extLst>
          </p:cNvPr>
          <p:cNvSpPr/>
          <p:nvPr/>
        </p:nvSpPr>
        <p:spPr>
          <a:xfrm>
            <a:off x="21569" y="2135609"/>
            <a:ext cx="3373847" cy="32134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車">
            <a:extLst>
              <a:ext uri="{FF2B5EF4-FFF2-40B4-BE49-F238E27FC236}">
                <a16:creationId xmlns:a16="http://schemas.microsoft.com/office/drawing/2014/main" id="{B9EC053C-5D1F-4CDA-9223-5F27FCE5A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003" y="3073066"/>
            <a:ext cx="1134980" cy="1134980"/>
          </a:xfrm>
          <a:prstGeom prst="rect">
            <a:avLst/>
          </a:prstGeom>
        </p:spPr>
      </p:pic>
      <p:pic>
        <p:nvPicPr>
          <p:cNvPr id="4" name="グラフィックス 3" descr="車">
            <a:extLst>
              <a:ext uri="{FF2B5EF4-FFF2-40B4-BE49-F238E27FC236}">
                <a16:creationId xmlns:a16="http://schemas.microsoft.com/office/drawing/2014/main" id="{DF6F433D-97DD-47E7-966B-4E8E10184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3580" y="3796465"/>
            <a:ext cx="1134980" cy="1134980"/>
          </a:xfrm>
          <a:prstGeom prst="rect">
            <a:avLst/>
          </a:prstGeom>
        </p:spPr>
      </p:pic>
      <p:pic>
        <p:nvPicPr>
          <p:cNvPr id="5" name="グラフィックス 4" descr="車">
            <a:extLst>
              <a:ext uri="{FF2B5EF4-FFF2-40B4-BE49-F238E27FC236}">
                <a16:creationId xmlns:a16="http://schemas.microsoft.com/office/drawing/2014/main" id="{2485D5D3-67E5-45DC-80B2-D0321985E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7211" y="2992104"/>
            <a:ext cx="1134980" cy="1134980"/>
          </a:xfrm>
          <a:prstGeom prst="rect">
            <a:avLst/>
          </a:prstGeom>
        </p:spPr>
      </p:pic>
      <p:pic>
        <p:nvPicPr>
          <p:cNvPr id="6" name="グラフィックス 5" descr="車">
            <a:extLst>
              <a:ext uri="{FF2B5EF4-FFF2-40B4-BE49-F238E27FC236}">
                <a16:creationId xmlns:a16="http://schemas.microsoft.com/office/drawing/2014/main" id="{07BCDFD6-01DE-496A-93AA-F69B353D2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5240" y="3836070"/>
            <a:ext cx="1134980" cy="113498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A3451B4-6C9A-419E-8DA3-92220548E850}"/>
              </a:ext>
            </a:extLst>
          </p:cNvPr>
          <p:cNvCxnSpPr/>
          <p:nvPr/>
        </p:nvCxnSpPr>
        <p:spPr>
          <a:xfrm>
            <a:off x="176463" y="2925177"/>
            <a:ext cx="11839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D360E6F-2E9F-447B-A4C8-B7417B87C50B}"/>
              </a:ext>
            </a:extLst>
          </p:cNvPr>
          <p:cNvCxnSpPr/>
          <p:nvPr/>
        </p:nvCxnSpPr>
        <p:spPr>
          <a:xfrm>
            <a:off x="0" y="5025191"/>
            <a:ext cx="11839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813DAB2-4832-4962-917E-B555C1F0C039}"/>
              </a:ext>
            </a:extLst>
          </p:cNvPr>
          <p:cNvCxnSpPr/>
          <p:nvPr/>
        </p:nvCxnSpPr>
        <p:spPr>
          <a:xfrm>
            <a:off x="176463" y="3977440"/>
            <a:ext cx="118390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AE5F78A-92A0-419C-AC9F-88425AA2D6C1}"/>
              </a:ext>
            </a:extLst>
          </p:cNvPr>
          <p:cNvCxnSpPr/>
          <p:nvPr/>
        </p:nvCxnSpPr>
        <p:spPr>
          <a:xfrm>
            <a:off x="2275983" y="3640556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89B32EF-EC0B-4B26-A2FB-C246DA981EB6}"/>
              </a:ext>
            </a:extLst>
          </p:cNvPr>
          <p:cNvCxnSpPr/>
          <p:nvPr/>
        </p:nvCxnSpPr>
        <p:spPr>
          <a:xfrm>
            <a:off x="10000249" y="3586414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9874C6C-159B-4B74-A8CE-E1B8BACA8A67}"/>
              </a:ext>
            </a:extLst>
          </p:cNvPr>
          <p:cNvCxnSpPr/>
          <p:nvPr/>
        </p:nvCxnSpPr>
        <p:spPr>
          <a:xfrm>
            <a:off x="3258560" y="4363955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4EF9636-A08F-4CA6-8827-21273EE5A418}"/>
              </a:ext>
            </a:extLst>
          </p:cNvPr>
          <p:cNvCxnSpPr/>
          <p:nvPr/>
        </p:nvCxnSpPr>
        <p:spPr>
          <a:xfrm>
            <a:off x="10750220" y="4403560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770E2-8ABF-41FC-848E-4D9E3EAC1B04}"/>
              </a:ext>
            </a:extLst>
          </p:cNvPr>
          <p:cNvSpPr txBox="1"/>
          <p:nvPr/>
        </p:nvSpPr>
        <p:spPr>
          <a:xfrm>
            <a:off x="176463" y="3014382"/>
            <a:ext cx="257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監視車両</a:t>
            </a:r>
            <a:r>
              <a:rPr kumimoji="1" lang="en-US" altLang="ja-JP" sz="2000" dirty="0"/>
              <a:t> A</a:t>
            </a:r>
            <a:endParaRPr kumimoji="1"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473A2C-8394-413B-A50F-2DAA88DED289}"/>
              </a:ext>
            </a:extLst>
          </p:cNvPr>
          <p:cNvSpPr txBox="1"/>
          <p:nvPr/>
        </p:nvSpPr>
        <p:spPr>
          <a:xfrm>
            <a:off x="7765966" y="2973952"/>
            <a:ext cx="257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監視車両</a:t>
            </a:r>
            <a:r>
              <a:rPr kumimoji="1" lang="en-US" altLang="ja-JP" sz="2000" dirty="0"/>
              <a:t> B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B39808-58F3-4DAB-9DF9-256D62C8BDF6}"/>
              </a:ext>
            </a:extLst>
          </p:cNvPr>
          <p:cNvSpPr txBox="1"/>
          <p:nvPr/>
        </p:nvSpPr>
        <p:spPr>
          <a:xfrm>
            <a:off x="7967161" y="4301261"/>
            <a:ext cx="257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監視対象車両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5C1A6CE-28B0-4B2A-B214-53A2CD274940}"/>
              </a:ext>
            </a:extLst>
          </p:cNvPr>
          <p:cNvSpPr txBox="1"/>
          <p:nvPr/>
        </p:nvSpPr>
        <p:spPr>
          <a:xfrm>
            <a:off x="528649" y="4279923"/>
            <a:ext cx="257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監視対象車両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844F0D9-5BF9-4387-A5BE-4AF81AD07BC3}"/>
              </a:ext>
            </a:extLst>
          </p:cNvPr>
          <p:cNvCxnSpPr>
            <a:cxnSpLocks/>
          </p:cNvCxnSpPr>
          <p:nvPr/>
        </p:nvCxnSpPr>
        <p:spPr>
          <a:xfrm flipV="1">
            <a:off x="2691070" y="1979700"/>
            <a:ext cx="0" cy="24238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70FE860-42D8-428C-9C14-2E9150037B12}"/>
              </a:ext>
            </a:extLst>
          </p:cNvPr>
          <p:cNvCxnSpPr>
            <a:cxnSpLocks/>
          </p:cNvCxnSpPr>
          <p:nvPr/>
        </p:nvCxnSpPr>
        <p:spPr>
          <a:xfrm flipV="1">
            <a:off x="10170705" y="1924073"/>
            <a:ext cx="40356" cy="24794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A30C368-D85C-4080-B0E5-FD67E476E409}"/>
              </a:ext>
            </a:extLst>
          </p:cNvPr>
          <p:cNvCxnSpPr/>
          <p:nvPr/>
        </p:nvCxnSpPr>
        <p:spPr>
          <a:xfrm>
            <a:off x="2508589" y="2417422"/>
            <a:ext cx="749166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182A46-ACF2-400A-999B-89E6608E54D4}"/>
              </a:ext>
            </a:extLst>
          </p:cNvPr>
          <p:cNvSpPr txBox="1"/>
          <p:nvPr/>
        </p:nvSpPr>
        <p:spPr>
          <a:xfrm>
            <a:off x="4494423" y="1873999"/>
            <a:ext cx="299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/>
                </a:solidFill>
              </a:rPr>
              <a:t>Distance</a:t>
            </a:r>
            <a:r>
              <a:rPr lang="ja-JP" altLang="en-US" sz="2800" dirty="0">
                <a:solidFill>
                  <a:schemeClr val="accent6"/>
                </a:solidFill>
              </a:rPr>
              <a:t> </a:t>
            </a:r>
            <a:r>
              <a:rPr lang="en-US" altLang="ja-JP" sz="2800" dirty="0">
                <a:solidFill>
                  <a:schemeClr val="accent6"/>
                </a:solidFill>
              </a:rPr>
              <a:t>=</a:t>
            </a:r>
            <a:r>
              <a:rPr lang="en-US" altLang="ja-JP" sz="2400" dirty="0">
                <a:solidFill>
                  <a:srgbClr val="00B050"/>
                </a:solidFill>
              </a:rPr>
              <a:t> </a:t>
            </a:r>
            <a:r>
              <a:rPr lang="ja-JP" altLang="en-US" sz="2400" dirty="0">
                <a:solidFill>
                  <a:srgbClr val="00B050"/>
                </a:solidFill>
              </a:rPr>
              <a:t> 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6E7F024-EA96-4775-9F08-C17F3610490F}"/>
                  </a:ext>
                </a:extLst>
              </p:cNvPr>
              <p:cNvSpPr txBox="1"/>
              <p:nvPr/>
            </p:nvSpPr>
            <p:spPr>
              <a:xfrm>
                <a:off x="2009642" y="1546135"/>
                <a:ext cx="250520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2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dirty="0">
                    <a:solidFill>
                      <a:srgbClr val="00B050"/>
                    </a:solidFill>
                  </a:rPr>
                  <a:t>=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ja-JP" altLang="en-US" sz="2800" dirty="0">
                  <a:solidFill>
                    <a:srgbClr val="00B050"/>
                  </a:solidFill>
                </a:endParaRPr>
              </a:p>
              <a:p>
                <a:endParaRPr kumimoji="1" lang="ja-JP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6E7F024-EA96-4775-9F08-C17F36104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42" y="1546135"/>
                <a:ext cx="2505208" cy="892552"/>
              </a:xfrm>
              <a:prstGeom prst="rect">
                <a:avLst/>
              </a:prstGeom>
              <a:blipFill>
                <a:blip r:embed="rId8"/>
                <a:stretch>
                  <a:fillRect t="-6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75749E4-BD85-4F5A-BA49-F56D8B7FF077}"/>
                  </a:ext>
                </a:extLst>
              </p:cNvPr>
              <p:cNvSpPr txBox="1"/>
              <p:nvPr/>
            </p:nvSpPr>
            <p:spPr>
              <a:xfrm>
                <a:off x="9465886" y="1329174"/>
                <a:ext cx="23977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dirty="0">
                    <a:solidFill>
                      <a:srgbClr val="00B050"/>
                    </a:solidFill>
                  </a:rPr>
                  <a:t>=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2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ja-JP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75749E4-BD85-4F5A-BA49-F56D8B7F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886" y="1329174"/>
                <a:ext cx="2397789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B12498B-B63B-4DAE-9E02-B488B69B0F52}"/>
              </a:ext>
            </a:extLst>
          </p:cNvPr>
          <p:cNvSpPr txBox="1"/>
          <p:nvPr/>
        </p:nvSpPr>
        <p:spPr>
          <a:xfrm>
            <a:off x="1801480" y="5420914"/>
            <a:ext cx="147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 </a:t>
            </a:r>
            <a:r>
              <a:rPr lang="en-US" altLang="ja-JP" sz="2800" dirty="0">
                <a:solidFill>
                  <a:srgbClr val="00B050"/>
                </a:solidFill>
              </a:rPr>
              <a:t>t=T1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2DEC2B5-8938-43FC-B07A-A1E5CE59488D}"/>
              </a:ext>
            </a:extLst>
          </p:cNvPr>
          <p:cNvSpPr txBox="1"/>
          <p:nvPr/>
        </p:nvSpPr>
        <p:spPr>
          <a:xfrm>
            <a:off x="9275080" y="5491408"/>
            <a:ext cx="147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 </a:t>
            </a:r>
            <a:r>
              <a:rPr lang="en-US" altLang="ja-JP" sz="2800" dirty="0">
                <a:solidFill>
                  <a:srgbClr val="00B050"/>
                </a:solidFill>
              </a:rPr>
              <a:t>t=T2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  <p:pic>
        <p:nvPicPr>
          <p:cNvPr id="35" name="グラフィックス 34" descr="車">
            <a:extLst>
              <a:ext uri="{FF2B5EF4-FFF2-40B4-BE49-F238E27FC236}">
                <a16:creationId xmlns:a16="http://schemas.microsoft.com/office/drawing/2014/main" id="{16D14C99-4B7B-4A64-9193-42D2FD23DE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662" y="131221"/>
            <a:ext cx="1134980" cy="1134980"/>
          </a:xfrm>
          <a:prstGeom prst="rect">
            <a:avLst/>
          </a:prstGeom>
        </p:spPr>
      </p:pic>
      <p:pic>
        <p:nvPicPr>
          <p:cNvPr id="36" name="グラフィックス 35" descr="車">
            <a:extLst>
              <a:ext uri="{FF2B5EF4-FFF2-40B4-BE49-F238E27FC236}">
                <a16:creationId xmlns:a16="http://schemas.microsoft.com/office/drawing/2014/main" id="{C54F728C-3D74-4C74-8F4F-B9F08B8979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73647" y="160239"/>
            <a:ext cx="1134980" cy="1134980"/>
          </a:xfrm>
          <a:prstGeom prst="rect">
            <a:avLst/>
          </a:prstGeom>
        </p:spPr>
      </p:pic>
      <p:pic>
        <p:nvPicPr>
          <p:cNvPr id="37" name="グラフィックス 36" descr="車">
            <a:extLst>
              <a:ext uri="{FF2B5EF4-FFF2-40B4-BE49-F238E27FC236}">
                <a16:creationId xmlns:a16="http://schemas.microsoft.com/office/drawing/2014/main" id="{A5F7B2D5-F253-4DF1-9999-DAEBBB1944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54419" y="172701"/>
            <a:ext cx="1134980" cy="1134980"/>
          </a:xfrm>
          <a:prstGeom prst="rect">
            <a:avLst/>
          </a:prstGeom>
        </p:spPr>
      </p:pic>
      <p:pic>
        <p:nvPicPr>
          <p:cNvPr id="38" name="グラフィックス 37" descr="車">
            <a:extLst>
              <a:ext uri="{FF2B5EF4-FFF2-40B4-BE49-F238E27FC236}">
                <a16:creationId xmlns:a16="http://schemas.microsoft.com/office/drawing/2014/main" id="{DFA015FD-2E58-4008-9450-BF5F774EB3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5191" y="186743"/>
            <a:ext cx="1134980" cy="113498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8E1851B-C74C-48E8-B32D-0482402877CD}"/>
              </a:ext>
            </a:extLst>
          </p:cNvPr>
          <p:cNvSpPr txBox="1"/>
          <p:nvPr/>
        </p:nvSpPr>
        <p:spPr>
          <a:xfrm>
            <a:off x="-21105" y="73926"/>
            <a:ext cx="257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監視車両</a:t>
            </a:r>
            <a:r>
              <a:rPr kumimoji="1" lang="en-US" altLang="ja-JP" sz="2400" dirty="0"/>
              <a:t> A</a:t>
            </a:r>
            <a:endParaRPr kumimoji="1" lang="ja-JP" altLang="en-US" sz="2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9B60569-7FA3-4CB3-A4FB-28B71D7DE723}"/>
              </a:ext>
            </a:extLst>
          </p:cNvPr>
          <p:cNvSpPr txBox="1"/>
          <p:nvPr/>
        </p:nvSpPr>
        <p:spPr>
          <a:xfrm>
            <a:off x="9476878" y="127965"/>
            <a:ext cx="257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監視車両</a:t>
            </a:r>
            <a:r>
              <a:rPr kumimoji="1" lang="en-US" altLang="ja-JP" sz="2400" dirty="0"/>
              <a:t> B</a:t>
            </a:r>
            <a:endParaRPr kumimoji="1" lang="ja-JP" altLang="en-US" sz="2400" dirty="0"/>
          </a:p>
        </p:txBody>
      </p:sp>
      <p:sp>
        <p:nvSpPr>
          <p:cNvPr id="42" name="矢印: 下カーブ 41">
            <a:extLst>
              <a:ext uri="{FF2B5EF4-FFF2-40B4-BE49-F238E27FC236}">
                <a16:creationId xmlns:a16="http://schemas.microsoft.com/office/drawing/2014/main" id="{679B7E08-4B4A-40F0-8494-C73F8B248799}"/>
              </a:ext>
            </a:extLst>
          </p:cNvPr>
          <p:cNvSpPr/>
          <p:nvPr/>
        </p:nvSpPr>
        <p:spPr>
          <a:xfrm>
            <a:off x="2009642" y="160239"/>
            <a:ext cx="1869798" cy="3378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矢印: 下カーブ 42">
            <a:extLst>
              <a:ext uri="{FF2B5EF4-FFF2-40B4-BE49-F238E27FC236}">
                <a16:creationId xmlns:a16="http://schemas.microsoft.com/office/drawing/2014/main" id="{D8F7F6D3-9659-4B6C-86A3-EBD7A28B231E}"/>
              </a:ext>
            </a:extLst>
          </p:cNvPr>
          <p:cNvSpPr/>
          <p:nvPr/>
        </p:nvSpPr>
        <p:spPr>
          <a:xfrm>
            <a:off x="4590414" y="143717"/>
            <a:ext cx="1869798" cy="3378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矢印: 下カーブ 43">
            <a:extLst>
              <a:ext uri="{FF2B5EF4-FFF2-40B4-BE49-F238E27FC236}">
                <a16:creationId xmlns:a16="http://schemas.microsoft.com/office/drawing/2014/main" id="{A87605DA-8BB6-4065-803F-D112DF49A8E2}"/>
              </a:ext>
            </a:extLst>
          </p:cNvPr>
          <p:cNvSpPr/>
          <p:nvPr/>
        </p:nvSpPr>
        <p:spPr>
          <a:xfrm>
            <a:off x="7182292" y="132445"/>
            <a:ext cx="1869798" cy="3378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FE93366-60DD-4C78-8F99-31DA4563E8C7}"/>
              </a:ext>
            </a:extLst>
          </p:cNvPr>
          <p:cNvCxnSpPr/>
          <p:nvPr/>
        </p:nvCxnSpPr>
        <p:spPr>
          <a:xfrm>
            <a:off x="-597566" y="1037762"/>
            <a:ext cx="11839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A00751FF-2407-4A59-BB2F-B6B4CD45AC78}"/>
                  </a:ext>
                </a:extLst>
              </p:cNvPr>
              <p:cNvSpPr/>
              <p:nvPr/>
            </p:nvSpPr>
            <p:spPr>
              <a:xfrm>
                <a:off x="6336461" y="1861219"/>
                <a:ext cx="20479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ja-JP" alt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ja-JP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ja-JP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ja-JP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A00751FF-2407-4A59-BB2F-B6B4CD45A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461" y="1861219"/>
                <a:ext cx="2047997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5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車">
            <a:extLst>
              <a:ext uri="{FF2B5EF4-FFF2-40B4-BE49-F238E27FC236}">
                <a16:creationId xmlns:a16="http://schemas.microsoft.com/office/drawing/2014/main" id="{B9EC053C-5D1F-4CDA-9223-5F27FCE5A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003" y="3073066"/>
            <a:ext cx="1134980" cy="1134980"/>
          </a:xfrm>
          <a:prstGeom prst="rect">
            <a:avLst/>
          </a:prstGeom>
        </p:spPr>
      </p:pic>
      <p:pic>
        <p:nvPicPr>
          <p:cNvPr id="4" name="グラフィックス 3" descr="車">
            <a:extLst>
              <a:ext uri="{FF2B5EF4-FFF2-40B4-BE49-F238E27FC236}">
                <a16:creationId xmlns:a16="http://schemas.microsoft.com/office/drawing/2014/main" id="{DF6F433D-97DD-47E7-966B-4E8E10184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989" y="3890211"/>
            <a:ext cx="1134980" cy="113498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A3451B4-6C9A-419E-8DA3-92220548E850}"/>
              </a:ext>
            </a:extLst>
          </p:cNvPr>
          <p:cNvCxnSpPr/>
          <p:nvPr/>
        </p:nvCxnSpPr>
        <p:spPr>
          <a:xfrm>
            <a:off x="176463" y="2925177"/>
            <a:ext cx="11839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D360E6F-2E9F-447B-A4C8-B7417B87C50B}"/>
              </a:ext>
            </a:extLst>
          </p:cNvPr>
          <p:cNvCxnSpPr/>
          <p:nvPr/>
        </p:nvCxnSpPr>
        <p:spPr>
          <a:xfrm>
            <a:off x="0" y="5025191"/>
            <a:ext cx="11839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813DAB2-4832-4962-917E-B555C1F0C039}"/>
              </a:ext>
            </a:extLst>
          </p:cNvPr>
          <p:cNvCxnSpPr/>
          <p:nvPr/>
        </p:nvCxnSpPr>
        <p:spPr>
          <a:xfrm>
            <a:off x="176463" y="3977440"/>
            <a:ext cx="118390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AE5F78A-92A0-419C-AC9F-88425AA2D6C1}"/>
              </a:ext>
            </a:extLst>
          </p:cNvPr>
          <p:cNvCxnSpPr/>
          <p:nvPr/>
        </p:nvCxnSpPr>
        <p:spPr>
          <a:xfrm>
            <a:off x="2218717" y="3640556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9874C6C-159B-4B74-A8CE-E1B8BACA8A67}"/>
              </a:ext>
            </a:extLst>
          </p:cNvPr>
          <p:cNvCxnSpPr/>
          <p:nvPr/>
        </p:nvCxnSpPr>
        <p:spPr>
          <a:xfrm>
            <a:off x="7698969" y="4477254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844F0D9-5BF9-4387-A5BE-4AF81AD07BC3}"/>
              </a:ext>
            </a:extLst>
          </p:cNvPr>
          <p:cNvCxnSpPr>
            <a:cxnSpLocks/>
          </p:cNvCxnSpPr>
          <p:nvPr/>
        </p:nvCxnSpPr>
        <p:spPr>
          <a:xfrm flipV="1">
            <a:off x="7050774" y="1847850"/>
            <a:ext cx="0" cy="23391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CC2CEA3-557D-4292-9CD0-CDC906F2FBE2}"/>
              </a:ext>
            </a:extLst>
          </p:cNvPr>
          <p:cNvCxnSpPr>
            <a:cxnSpLocks/>
          </p:cNvCxnSpPr>
          <p:nvPr/>
        </p:nvCxnSpPr>
        <p:spPr>
          <a:xfrm flipH="1" flipV="1">
            <a:off x="1708493" y="1847850"/>
            <a:ext cx="2274" cy="1514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6096A2A-9368-4B51-829C-58C2233A51FC}"/>
              </a:ext>
            </a:extLst>
          </p:cNvPr>
          <p:cNvCxnSpPr>
            <a:cxnSpLocks/>
          </p:cNvCxnSpPr>
          <p:nvPr/>
        </p:nvCxnSpPr>
        <p:spPr>
          <a:xfrm>
            <a:off x="1708493" y="2417422"/>
            <a:ext cx="5342281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E7F1B80-017E-4757-B94F-596969DA8A5A}"/>
              </a:ext>
            </a:extLst>
          </p:cNvPr>
          <p:cNvSpPr txBox="1"/>
          <p:nvPr/>
        </p:nvSpPr>
        <p:spPr>
          <a:xfrm>
            <a:off x="4131610" y="1898608"/>
            <a:ext cx="2999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ja-JP" altLang="en-US" sz="2400" dirty="0">
                <a:solidFill>
                  <a:srgbClr val="00B050"/>
                </a:solidFill>
              </a:rPr>
              <a:t> 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B0F136D-EA7B-4194-906A-F48E4FBB3F6D}"/>
                  </a:ext>
                </a:extLst>
              </p:cNvPr>
              <p:cNvSpPr txBox="1"/>
              <p:nvPr/>
            </p:nvSpPr>
            <p:spPr>
              <a:xfrm>
                <a:off x="1481147" y="1298207"/>
                <a:ext cx="14751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ja-JP" altLang="en-US" sz="32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ja-JP" sz="3200" dirty="0">
                    <a:solidFill>
                      <a:schemeClr val="accent5">
                        <a:lumMod val="75000"/>
                      </a:schemeClr>
                    </a:solidFill>
                  </a:rPr>
                  <a:t>=</a:t>
                </a:r>
                <a:r>
                  <a:rPr lang="ja-JP" altLang="en-US" sz="32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ja-JP" sz="32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ja-JP" altLang="en-US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B0F136D-EA7B-4194-906A-F48E4FBB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47" y="1298207"/>
                <a:ext cx="1475140" cy="584775"/>
              </a:xfrm>
              <a:prstGeom prst="rect">
                <a:avLst/>
              </a:prstGeom>
              <a:blipFill>
                <a:blip r:embed="rId6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765E283-9AD9-4E6C-8F59-5DB3649FCE94}"/>
                  </a:ext>
                </a:extLst>
              </p:cNvPr>
              <p:cNvSpPr txBox="1"/>
              <p:nvPr/>
            </p:nvSpPr>
            <p:spPr>
              <a:xfrm>
                <a:off x="6696311" y="1288574"/>
                <a:ext cx="23121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ja-JP" altLang="en-US" sz="36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ja-JP" sz="3200" dirty="0">
                    <a:solidFill>
                      <a:schemeClr val="accent5">
                        <a:lumMod val="75000"/>
                      </a:schemeClr>
                    </a:solidFill>
                  </a:rPr>
                  <a:t>=</a:t>
                </a:r>
                <a:endParaRPr kumimoji="1" lang="ja-JP" altLang="en-US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765E283-9AD9-4E6C-8F59-5DB3649F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311" y="1288574"/>
                <a:ext cx="2312130" cy="646331"/>
              </a:xfrm>
              <a:prstGeom prst="rect">
                <a:avLst/>
              </a:prstGeom>
              <a:blipFill>
                <a:blip r:embed="rId7"/>
                <a:stretch>
                  <a:fillRect t="-3774" b="-292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グラフィックス 49" descr="車">
            <a:extLst>
              <a:ext uri="{FF2B5EF4-FFF2-40B4-BE49-F238E27FC236}">
                <a16:creationId xmlns:a16="http://schemas.microsoft.com/office/drawing/2014/main" id="{9BEF828D-084B-4E48-8E31-2D7A2080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274" y="5308116"/>
            <a:ext cx="838219" cy="838219"/>
          </a:xfrm>
          <a:prstGeom prst="rect">
            <a:avLst/>
          </a:prstGeom>
        </p:spPr>
      </p:pic>
      <p:pic>
        <p:nvPicPr>
          <p:cNvPr id="52" name="グラフィックス 51" descr="車">
            <a:extLst>
              <a:ext uri="{FF2B5EF4-FFF2-40B4-BE49-F238E27FC236}">
                <a16:creationId xmlns:a16="http://schemas.microsoft.com/office/drawing/2014/main" id="{A8A36DFD-4B93-41E4-B03F-E640FBFFA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273" y="6010149"/>
            <a:ext cx="838219" cy="83821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7B8F2E-7AD7-4382-B5D8-AF1AF23DFED5}"/>
              </a:ext>
            </a:extLst>
          </p:cNvPr>
          <p:cNvSpPr txBox="1"/>
          <p:nvPr/>
        </p:nvSpPr>
        <p:spPr>
          <a:xfrm>
            <a:off x="1919672" y="5486929"/>
            <a:ext cx="256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画像処理車両</a:t>
            </a:r>
            <a:endParaRPr kumimoji="1" lang="ja-JP" altLang="en-US" sz="28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C5F456-9150-49EA-88BF-4B732135C1B1}"/>
              </a:ext>
            </a:extLst>
          </p:cNvPr>
          <p:cNvSpPr txBox="1"/>
          <p:nvPr/>
        </p:nvSpPr>
        <p:spPr>
          <a:xfrm>
            <a:off x="1919672" y="6167648"/>
            <a:ext cx="256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監視対象車両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0F55573-872F-4C56-98DA-3ADC925AD257}"/>
                  </a:ext>
                </a:extLst>
              </p:cNvPr>
              <p:cNvSpPr txBox="1"/>
              <p:nvPr/>
            </p:nvSpPr>
            <p:spPr>
              <a:xfrm>
                <a:off x="7775258" y="1116041"/>
                <a:ext cx="1989076" cy="949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3200" dirty="0">
                    <a:solidFill>
                      <a:schemeClr val="accent1"/>
                    </a:solidFill>
                  </a:rPr>
                  <a:t>＋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ja-JP" alt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en-US" sz="4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ja-JP" altLang="en-US" sz="4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4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ja-JP" sz="32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kumimoji="1" lang="ja-JP" altLang="en-US" sz="3200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0F55573-872F-4C56-98DA-3ADC925AD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258" y="1116041"/>
                <a:ext cx="1989076" cy="949106"/>
              </a:xfrm>
              <a:prstGeom prst="rect">
                <a:avLst/>
              </a:prstGeom>
              <a:blipFill>
                <a:blip r:embed="rId8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8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楕円 31">
            <a:extLst>
              <a:ext uri="{FF2B5EF4-FFF2-40B4-BE49-F238E27FC236}">
                <a16:creationId xmlns:a16="http://schemas.microsoft.com/office/drawing/2014/main" id="{67A89911-FE4B-4063-980B-1DAE839F1BB4}"/>
              </a:ext>
            </a:extLst>
          </p:cNvPr>
          <p:cNvSpPr/>
          <p:nvPr/>
        </p:nvSpPr>
        <p:spPr>
          <a:xfrm>
            <a:off x="796301" y="1047609"/>
            <a:ext cx="8774530" cy="466016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車">
            <a:extLst>
              <a:ext uri="{FF2B5EF4-FFF2-40B4-BE49-F238E27FC236}">
                <a16:creationId xmlns:a16="http://schemas.microsoft.com/office/drawing/2014/main" id="{BECD1C55-E080-48D1-9D3F-5073FCF6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233321" y="3253544"/>
            <a:ext cx="1337507" cy="133750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85294C6-F335-4E40-8136-A1F613EBD805}"/>
              </a:ext>
            </a:extLst>
          </p:cNvPr>
          <p:cNvCxnSpPr>
            <a:cxnSpLocks/>
          </p:cNvCxnSpPr>
          <p:nvPr/>
        </p:nvCxnSpPr>
        <p:spPr>
          <a:xfrm flipH="1">
            <a:off x="3657601" y="0"/>
            <a:ext cx="1540041" cy="2695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F92EF01-4101-4B0A-95D8-05E34C4F216A}"/>
              </a:ext>
            </a:extLst>
          </p:cNvPr>
          <p:cNvCxnSpPr>
            <a:cxnSpLocks/>
          </p:cNvCxnSpPr>
          <p:nvPr/>
        </p:nvCxnSpPr>
        <p:spPr>
          <a:xfrm flipH="1">
            <a:off x="6288505" y="0"/>
            <a:ext cx="1475874" cy="2755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DEFB08-36A0-4E79-BF3F-509F3B54EAB4}"/>
              </a:ext>
            </a:extLst>
          </p:cNvPr>
          <p:cNvCxnSpPr>
            <a:cxnSpLocks/>
          </p:cNvCxnSpPr>
          <p:nvPr/>
        </p:nvCxnSpPr>
        <p:spPr>
          <a:xfrm flipH="1">
            <a:off x="6288505" y="2755232"/>
            <a:ext cx="57591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A6938D6-350C-4FF4-9B89-1841EC355C05}"/>
              </a:ext>
            </a:extLst>
          </p:cNvPr>
          <p:cNvCxnSpPr>
            <a:cxnSpLocks/>
          </p:cNvCxnSpPr>
          <p:nvPr/>
        </p:nvCxnSpPr>
        <p:spPr>
          <a:xfrm flipH="1">
            <a:off x="0" y="2671011"/>
            <a:ext cx="36576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5C5CD4-319C-4B4A-BC6F-112BC7DF2CBA}"/>
              </a:ext>
            </a:extLst>
          </p:cNvPr>
          <p:cNvCxnSpPr>
            <a:cxnSpLocks/>
          </p:cNvCxnSpPr>
          <p:nvPr/>
        </p:nvCxnSpPr>
        <p:spPr>
          <a:xfrm flipH="1">
            <a:off x="5638800" y="4527884"/>
            <a:ext cx="57591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537D2CB-F7DD-4EAD-B95A-914B4D83CD87}"/>
              </a:ext>
            </a:extLst>
          </p:cNvPr>
          <p:cNvCxnSpPr>
            <a:cxnSpLocks/>
          </p:cNvCxnSpPr>
          <p:nvPr/>
        </p:nvCxnSpPr>
        <p:spPr>
          <a:xfrm flipH="1">
            <a:off x="4503820" y="4527884"/>
            <a:ext cx="1211179" cy="2330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8624108-BECF-4FFD-B9DA-B6E95B6E1E93}"/>
              </a:ext>
            </a:extLst>
          </p:cNvPr>
          <p:cNvCxnSpPr>
            <a:cxnSpLocks/>
          </p:cNvCxnSpPr>
          <p:nvPr/>
        </p:nvCxnSpPr>
        <p:spPr>
          <a:xfrm flipH="1">
            <a:off x="1828801" y="4527884"/>
            <a:ext cx="1251283" cy="2330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77B36BE-4B1A-417F-A188-763B51894A96}"/>
              </a:ext>
            </a:extLst>
          </p:cNvPr>
          <p:cNvCxnSpPr>
            <a:cxnSpLocks/>
          </p:cNvCxnSpPr>
          <p:nvPr/>
        </p:nvCxnSpPr>
        <p:spPr>
          <a:xfrm flipH="1">
            <a:off x="112295" y="4527884"/>
            <a:ext cx="31041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グラフィックス 22" descr="車">
            <a:extLst>
              <a:ext uri="{FF2B5EF4-FFF2-40B4-BE49-F238E27FC236}">
                <a16:creationId xmlns:a16="http://schemas.microsoft.com/office/drawing/2014/main" id="{1D0A7EEA-2695-4ECB-9F55-D089625AF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1745" y="2420356"/>
            <a:ext cx="1337507" cy="1337507"/>
          </a:xfrm>
          <a:prstGeom prst="rect">
            <a:avLst/>
          </a:prstGeom>
        </p:spPr>
      </p:pic>
      <p:pic>
        <p:nvPicPr>
          <p:cNvPr id="25" name="グラフィックス 24" descr="車">
            <a:extLst>
              <a:ext uri="{FF2B5EF4-FFF2-40B4-BE49-F238E27FC236}">
                <a16:creationId xmlns:a16="http://schemas.microsoft.com/office/drawing/2014/main" id="{6D15AB71-3213-4722-AE17-023596E64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095753">
            <a:off x="4332789" y="933862"/>
            <a:ext cx="1337507" cy="1337507"/>
          </a:xfrm>
          <a:prstGeom prst="rect">
            <a:avLst/>
          </a:prstGeom>
        </p:spPr>
      </p:pic>
      <p:pic>
        <p:nvPicPr>
          <p:cNvPr id="27" name="グラフィックス 26" descr="車">
            <a:extLst>
              <a:ext uri="{FF2B5EF4-FFF2-40B4-BE49-F238E27FC236}">
                <a16:creationId xmlns:a16="http://schemas.microsoft.com/office/drawing/2014/main" id="{581D3527-4DDE-4D5E-A11C-BC2449D02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446893" y="3312145"/>
            <a:ext cx="1337507" cy="1337507"/>
          </a:xfrm>
          <a:prstGeom prst="rect">
            <a:avLst/>
          </a:prstGeom>
        </p:spPr>
      </p:pic>
      <p:pic>
        <p:nvPicPr>
          <p:cNvPr id="28" name="グラフィックス 27" descr="車">
            <a:extLst>
              <a:ext uri="{FF2B5EF4-FFF2-40B4-BE49-F238E27FC236}">
                <a16:creationId xmlns:a16="http://schemas.microsoft.com/office/drawing/2014/main" id="{8D786548-972B-4576-B07B-2C9B87AA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0256" y="2318580"/>
            <a:ext cx="1337507" cy="1337507"/>
          </a:xfrm>
          <a:prstGeom prst="rect">
            <a:avLst/>
          </a:prstGeom>
        </p:spPr>
      </p:pic>
      <p:pic>
        <p:nvPicPr>
          <p:cNvPr id="29" name="グラフィックス 28" descr="車">
            <a:extLst>
              <a:ext uri="{FF2B5EF4-FFF2-40B4-BE49-F238E27FC236}">
                <a16:creationId xmlns:a16="http://schemas.microsoft.com/office/drawing/2014/main" id="{F814D649-59EA-431C-AFAE-269023AC6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579" y="2432254"/>
            <a:ext cx="1337507" cy="1337507"/>
          </a:xfrm>
          <a:prstGeom prst="rect">
            <a:avLst/>
          </a:prstGeom>
        </p:spPr>
      </p:pic>
      <p:pic>
        <p:nvPicPr>
          <p:cNvPr id="30" name="グラフィックス 29" descr="車">
            <a:extLst>
              <a:ext uri="{FF2B5EF4-FFF2-40B4-BE49-F238E27FC236}">
                <a16:creationId xmlns:a16="http://schemas.microsoft.com/office/drawing/2014/main" id="{B3EAE58E-1BEE-446B-8D8D-8FCC5DF4C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095753">
            <a:off x="2261675" y="5482650"/>
            <a:ext cx="1337507" cy="1337507"/>
          </a:xfrm>
          <a:prstGeom prst="rect">
            <a:avLst/>
          </a:prstGeom>
        </p:spPr>
      </p:pic>
      <p:pic>
        <p:nvPicPr>
          <p:cNvPr id="31" name="グラフィックス 30" descr="車">
            <a:extLst>
              <a:ext uri="{FF2B5EF4-FFF2-40B4-BE49-F238E27FC236}">
                <a16:creationId xmlns:a16="http://schemas.microsoft.com/office/drawing/2014/main" id="{EC698DCA-C359-4D9D-A12D-1011CF851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830625" flipH="1">
            <a:off x="4060862" y="4562653"/>
            <a:ext cx="1337507" cy="1337507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8E0B818-EB85-4670-8170-FC386AA11DC1}"/>
              </a:ext>
            </a:extLst>
          </p:cNvPr>
          <p:cNvSpPr txBox="1"/>
          <p:nvPr/>
        </p:nvSpPr>
        <p:spPr>
          <a:xfrm>
            <a:off x="6864684" y="5554691"/>
            <a:ext cx="31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路車間通信エリア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DE0D310-F44C-41E3-B53B-A877D79FF1DB}"/>
              </a:ext>
            </a:extLst>
          </p:cNvPr>
          <p:cNvSpPr txBox="1"/>
          <p:nvPr/>
        </p:nvSpPr>
        <p:spPr>
          <a:xfrm>
            <a:off x="231091" y="3423337"/>
            <a:ext cx="31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路車間通信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421B5F-EC13-468B-92F8-E408C64D7CB6}"/>
              </a:ext>
            </a:extLst>
          </p:cNvPr>
          <p:cNvSpPr txBox="1"/>
          <p:nvPr/>
        </p:nvSpPr>
        <p:spPr>
          <a:xfrm>
            <a:off x="6303401" y="3253543"/>
            <a:ext cx="31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err="1"/>
              <a:t>車車</a:t>
            </a:r>
            <a:r>
              <a:rPr kumimoji="1" lang="ja-JP" altLang="en-US" sz="2400" b="1" dirty="0"/>
              <a:t>間通信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AA3BE9C-4BC3-4D9E-9C5E-744404C6C9F9}"/>
              </a:ext>
            </a:extLst>
          </p:cNvPr>
          <p:cNvCxnSpPr>
            <a:cxnSpLocks/>
          </p:cNvCxnSpPr>
          <p:nvPr/>
        </p:nvCxnSpPr>
        <p:spPr>
          <a:xfrm>
            <a:off x="2775474" y="542925"/>
            <a:ext cx="0" cy="1958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B96904-5D73-43EC-8CF1-4A44C328B914}"/>
              </a:ext>
            </a:extLst>
          </p:cNvPr>
          <p:cNvCxnSpPr>
            <a:cxnSpLocks/>
          </p:cNvCxnSpPr>
          <p:nvPr/>
        </p:nvCxnSpPr>
        <p:spPr>
          <a:xfrm flipH="1">
            <a:off x="2330895" y="510749"/>
            <a:ext cx="90079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9B15FF9-6443-4A42-95FA-71571DBAC2E9}"/>
              </a:ext>
            </a:extLst>
          </p:cNvPr>
          <p:cNvCxnSpPr>
            <a:cxnSpLocks/>
          </p:cNvCxnSpPr>
          <p:nvPr/>
        </p:nvCxnSpPr>
        <p:spPr>
          <a:xfrm flipH="1" flipV="1">
            <a:off x="2330895" y="546797"/>
            <a:ext cx="444579" cy="3468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1B8E443-A24C-4946-AD61-0622AB3E0E39}"/>
              </a:ext>
            </a:extLst>
          </p:cNvPr>
          <p:cNvCxnSpPr>
            <a:cxnSpLocks/>
          </p:cNvCxnSpPr>
          <p:nvPr/>
        </p:nvCxnSpPr>
        <p:spPr>
          <a:xfrm flipH="1">
            <a:off x="2775475" y="542924"/>
            <a:ext cx="437446" cy="3507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073411F-A508-46F6-B34F-8994AEB9A1E5}"/>
              </a:ext>
            </a:extLst>
          </p:cNvPr>
          <p:cNvSpPr txBox="1"/>
          <p:nvPr/>
        </p:nvSpPr>
        <p:spPr>
          <a:xfrm>
            <a:off x="1948152" y="19509"/>
            <a:ext cx="31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　路側機</a:t>
            </a:r>
            <a:endParaRPr lang="en-US" altLang="ja-JP" sz="2400" b="1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AE9CDB3B-1AB4-4629-87A4-D3383E06914A}"/>
              </a:ext>
            </a:extLst>
          </p:cNvPr>
          <p:cNvSpPr/>
          <p:nvPr/>
        </p:nvSpPr>
        <p:spPr>
          <a:xfrm rot="7476673">
            <a:off x="1241709" y="1723459"/>
            <a:ext cx="1684591" cy="4715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1CB87505-FA26-4B3E-9ED8-3177A59029BD}"/>
              </a:ext>
            </a:extLst>
          </p:cNvPr>
          <p:cNvSpPr/>
          <p:nvPr/>
        </p:nvSpPr>
        <p:spPr>
          <a:xfrm rot="4850798">
            <a:off x="2362330" y="2377679"/>
            <a:ext cx="1684591" cy="4715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9F040676-AD74-4525-A8C3-2915F2E62153}"/>
              </a:ext>
            </a:extLst>
          </p:cNvPr>
          <p:cNvSpPr/>
          <p:nvPr/>
        </p:nvSpPr>
        <p:spPr>
          <a:xfrm rot="2830977">
            <a:off x="3171096" y="1844871"/>
            <a:ext cx="1684591" cy="4715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下カーブ 57">
            <a:extLst>
              <a:ext uri="{FF2B5EF4-FFF2-40B4-BE49-F238E27FC236}">
                <a16:creationId xmlns:a16="http://schemas.microsoft.com/office/drawing/2014/main" id="{409755F1-09DC-4552-AA4D-2B0DBEBE74E0}"/>
              </a:ext>
            </a:extLst>
          </p:cNvPr>
          <p:cNvSpPr/>
          <p:nvPr/>
        </p:nvSpPr>
        <p:spPr>
          <a:xfrm flipH="1">
            <a:off x="5470687" y="2086977"/>
            <a:ext cx="2458299" cy="604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矢印: 下カーブ 58">
            <a:extLst>
              <a:ext uri="{FF2B5EF4-FFF2-40B4-BE49-F238E27FC236}">
                <a16:creationId xmlns:a16="http://schemas.microsoft.com/office/drawing/2014/main" id="{72BFFCC7-0C5B-4327-99E9-A62E803B3B53}"/>
              </a:ext>
            </a:extLst>
          </p:cNvPr>
          <p:cNvSpPr/>
          <p:nvPr/>
        </p:nvSpPr>
        <p:spPr>
          <a:xfrm rot="20083293" flipH="1">
            <a:off x="5410095" y="2638671"/>
            <a:ext cx="2458299" cy="604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矢印: 下カーブ 59">
            <a:extLst>
              <a:ext uri="{FF2B5EF4-FFF2-40B4-BE49-F238E27FC236}">
                <a16:creationId xmlns:a16="http://schemas.microsoft.com/office/drawing/2014/main" id="{275DF017-9D8D-41E2-A12B-E7B4AE9B5F67}"/>
              </a:ext>
            </a:extLst>
          </p:cNvPr>
          <p:cNvSpPr/>
          <p:nvPr/>
        </p:nvSpPr>
        <p:spPr>
          <a:xfrm rot="18786419" flipH="1">
            <a:off x="3720527" y="3961687"/>
            <a:ext cx="1728351" cy="6302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6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車">
            <a:extLst>
              <a:ext uri="{FF2B5EF4-FFF2-40B4-BE49-F238E27FC236}">
                <a16:creationId xmlns:a16="http://schemas.microsoft.com/office/drawing/2014/main" id="{B9EC053C-5D1F-4CDA-9223-5F27FCE5A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003" y="3073066"/>
            <a:ext cx="1134980" cy="1134980"/>
          </a:xfrm>
          <a:prstGeom prst="rect">
            <a:avLst/>
          </a:prstGeom>
        </p:spPr>
      </p:pic>
      <p:pic>
        <p:nvPicPr>
          <p:cNvPr id="4" name="グラフィックス 3" descr="車">
            <a:extLst>
              <a:ext uri="{FF2B5EF4-FFF2-40B4-BE49-F238E27FC236}">
                <a16:creationId xmlns:a16="http://schemas.microsoft.com/office/drawing/2014/main" id="{DF6F433D-97DD-47E7-966B-4E8E10184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3580" y="3796465"/>
            <a:ext cx="1134980" cy="1134980"/>
          </a:xfrm>
          <a:prstGeom prst="rect">
            <a:avLst/>
          </a:prstGeom>
        </p:spPr>
      </p:pic>
      <p:pic>
        <p:nvPicPr>
          <p:cNvPr id="5" name="グラフィックス 4" descr="車">
            <a:extLst>
              <a:ext uri="{FF2B5EF4-FFF2-40B4-BE49-F238E27FC236}">
                <a16:creationId xmlns:a16="http://schemas.microsoft.com/office/drawing/2014/main" id="{2485D5D3-67E5-45DC-80B2-D0321985E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6588" y="4877734"/>
            <a:ext cx="1134980" cy="113498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A3451B4-6C9A-419E-8DA3-92220548E850}"/>
              </a:ext>
            </a:extLst>
          </p:cNvPr>
          <p:cNvCxnSpPr/>
          <p:nvPr/>
        </p:nvCxnSpPr>
        <p:spPr>
          <a:xfrm>
            <a:off x="176463" y="2925177"/>
            <a:ext cx="11839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D360E6F-2E9F-447B-A4C8-B7417B87C50B}"/>
              </a:ext>
            </a:extLst>
          </p:cNvPr>
          <p:cNvCxnSpPr/>
          <p:nvPr/>
        </p:nvCxnSpPr>
        <p:spPr>
          <a:xfrm>
            <a:off x="21569" y="5167804"/>
            <a:ext cx="118390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813DAB2-4832-4962-917E-B555C1F0C039}"/>
              </a:ext>
            </a:extLst>
          </p:cNvPr>
          <p:cNvCxnSpPr/>
          <p:nvPr/>
        </p:nvCxnSpPr>
        <p:spPr>
          <a:xfrm>
            <a:off x="176463" y="3977440"/>
            <a:ext cx="118390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AE5F78A-92A0-419C-AC9F-88425AA2D6C1}"/>
              </a:ext>
            </a:extLst>
          </p:cNvPr>
          <p:cNvCxnSpPr>
            <a:cxnSpLocks/>
          </p:cNvCxnSpPr>
          <p:nvPr/>
        </p:nvCxnSpPr>
        <p:spPr>
          <a:xfrm>
            <a:off x="2275983" y="3640556"/>
            <a:ext cx="7950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9874C6C-159B-4B74-A8CE-E1B8BACA8A67}"/>
              </a:ext>
            </a:extLst>
          </p:cNvPr>
          <p:cNvCxnSpPr/>
          <p:nvPr/>
        </p:nvCxnSpPr>
        <p:spPr>
          <a:xfrm>
            <a:off x="3258560" y="4363955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770E2-8ABF-41FC-848E-4D9E3EAC1B04}"/>
              </a:ext>
            </a:extLst>
          </p:cNvPr>
          <p:cNvSpPr txBox="1"/>
          <p:nvPr/>
        </p:nvSpPr>
        <p:spPr>
          <a:xfrm>
            <a:off x="195024" y="3064490"/>
            <a:ext cx="257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車両</a:t>
            </a:r>
            <a:r>
              <a:rPr kumimoji="1" lang="en-US" altLang="ja-JP" sz="2000" dirty="0"/>
              <a:t> A</a:t>
            </a:r>
            <a:endParaRPr kumimoji="1" lang="ja-JP" altLang="en-US" sz="2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5C1A6CE-28B0-4B2A-B214-53A2CD274940}"/>
              </a:ext>
            </a:extLst>
          </p:cNvPr>
          <p:cNvSpPr txBox="1"/>
          <p:nvPr/>
        </p:nvSpPr>
        <p:spPr>
          <a:xfrm>
            <a:off x="528649" y="4279923"/>
            <a:ext cx="257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監視対象車両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F2D7A86-FD3F-4C83-B6E3-3408ACCC56E4}"/>
              </a:ext>
            </a:extLst>
          </p:cNvPr>
          <p:cNvCxnSpPr/>
          <p:nvPr/>
        </p:nvCxnSpPr>
        <p:spPr>
          <a:xfrm>
            <a:off x="21569" y="6223448"/>
            <a:ext cx="11839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1C25539-35DD-4D8E-885B-F2DF1D8AFC12}"/>
              </a:ext>
            </a:extLst>
          </p:cNvPr>
          <p:cNvCxnSpPr/>
          <p:nvPr/>
        </p:nvCxnSpPr>
        <p:spPr>
          <a:xfrm>
            <a:off x="10382845" y="5467014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BE6A6FB-7424-43B8-B1E4-B70729D4B820}"/>
              </a:ext>
            </a:extLst>
          </p:cNvPr>
          <p:cNvCxnSpPr>
            <a:cxnSpLocks/>
          </p:cNvCxnSpPr>
          <p:nvPr/>
        </p:nvCxnSpPr>
        <p:spPr>
          <a:xfrm>
            <a:off x="9227890" y="3637329"/>
            <a:ext cx="0" cy="18078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円弧 35">
            <a:extLst>
              <a:ext uri="{FF2B5EF4-FFF2-40B4-BE49-F238E27FC236}">
                <a16:creationId xmlns:a16="http://schemas.microsoft.com/office/drawing/2014/main" id="{49FAE936-80CD-4B1A-9B7B-906D8BE3FF05}"/>
              </a:ext>
            </a:extLst>
          </p:cNvPr>
          <p:cNvSpPr/>
          <p:nvPr/>
        </p:nvSpPr>
        <p:spPr>
          <a:xfrm rot="4247731">
            <a:off x="3822217" y="3426426"/>
            <a:ext cx="851686" cy="67926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12DCACC-96F0-426B-8631-A85AB7B9C897}"/>
              </a:ext>
            </a:extLst>
          </p:cNvPr>
          <p:cNvSpPr txBox="1"/>
          <p:nvPr/>
        </p:nvSpPr>
        <p:spPr>
          <a:xfrm>
            <a:off x="4512969" y="3681611"/>
            <a:ext cx="76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</a:rPr>
              <a:t>θ</a:t>
            </a:r>
            <a:endParaRPr kumimoji="1"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2D697AE-D8CD-47B3-B2BF-A9234EBC2E7C}"/>
              </a:ext>
            </a:extLst>
          </p:cNvPr>
          <p:cNvSpPr txBox="1"/>
          <p:nvPr/>
        </p:nvSpPr>
        <p:spPr>
          <a:xfrm>
            <a:off x="5600071" y="4680033"/>
            <a:ext cx="76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chemeClr val="accent5"/>
                </a:solidFill>
              </a:rPr>
              <a:t>D</a:t>
            </a:r>
            <a:endParaRPr kumimoji="1"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51530F8-6D0F-4912-954D-6551957679EB}"/>
              </a:ext>
            </a:extLst>
          </p:cNvPr>
          <p:cNvSpPr txBox="1"/>
          <p:nvPr/>
        </p:nvSpPr>
        <p:spPr>
          <a:xfrm>
            <a:off x="5600071" y="3117562"/>
            <a:ext cx="206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>
                <a:solidFill>
                  <a:schemeClr val="accent5"/>
                </a:solidFill>
              </a:rPr>
              <a:t>Dcosθ</a:t>
            </a:r>
            <a:endParaRPr kumimoji="1" lang="ja-JP" altLang="en-US" sz="3200" dirty="0">
              <a:solidFill>
                <a:schemeClr val="accent5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B6D094D-C45C-42C1-9522-136FD3C9FF4A}"/>
              </a:ext>
            </a:extLst>
          </p:cNvPr>
          <p:cNvCxnSpPr>
            <a:stCxn id="3" idx="3"/>
          </p:cNvCxnSpPr>
          <p:nvPr/>
        </p:nvCxnSpPr>
        <p:spPr>
          <a:xfrm>
            <a:off x="2275983" y="3640556"/>
            <a:ext cx="6951907" cy="1804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B8A118D-3FC6-400E-B76E-771B1B094C75}"/>
              </a:ext>
            </a:extLst>
          </p:cNvPr>
          <p:cNvSpPr txBox="1"/>
          <p:nvPr/>
        </p:nvSpPr>
        <p:spPr>
          <a:xfrm>
            <a:off x="10382845" y="5540591"/>
            <a:ext cx="257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車両</a:t>
            </a:r>
            <a:r>
              <a:rPr kumimoji="1" lang="en-US" altLang="ja-JP" sz="2000" dirty="0"/>
              <a:t> B</a:t>
            </a:r>
            <a:endParaRPr kumimoji="1" lang="ja-JP" altLang="en-US" sz="2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02F98-41F4-4D64-9B3E-8F27926149E2}"/>
              </a:ext>
            </a:extLst>
          </p:cNvPr>
          <p:cNvSpPr txBox="1"/>
          <p:nvPr/>
        </p:nvSpPr>
        <p:spPr>
          <a:xfrm>
            <a:off x="3729665" y="1522261"/>
            <a:ext cx="665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</a:t>
            </a:r>
            <a:r>
              <a:rPr lang="ja-JP" altLang="en-US" dirty="0"/>
              <a:t> </a:t>
            </a:r>
            <a:r>
              <a:rPr lang="en-US" altLang="ja-JP" dirty="0"/>
              <a:t>:</a:t>
            </a:r>
            <a:r>
              <a:rPr lang="ja-JP" altLang="en-US" dirty="0"/>
              <a:t>車両</a:t>
            </a:r>
            <a:r>
              <a:rPr lang="en-US" altLang="ja-JP" dirty="0"/>
              <a:t>A</a:t>
            </a:r>
            <a:r>
              <a:rPr lang="ja-JP" altLang="en-US" dirty="0"/>
              <a:t>と車両</a:t>
            </a:r>
            <a:r>
              <a:rPr lang="en-US" altLang="ja-JP" dirty="0"/>
              <a:t>B</a:t>
            </a:r>
            <a:r>
              <a:rPr lang="ja-JP" altLang="en-US" dirty="0"/>
              <a:t>の距離</a:t>
            </a:r>
            <a:endParaRPr lang="en-US" altLang="ja-JP" dirty="0"/>
          </a:p>
          <a:p>
            <a:r>
              <a:rPr lang="en-US" altLang="ja-JP" dirty="0"/>
              <a:t>θ:</a:t>
            </a:r>
            <a:r>
              <a:rPr lang="ja-JP" altLang="en-US" dirty="0"/>
              <a:t>車両</a:t>
            </a:r>
            <a:r>
              <a:rPr lang="en-US" altLang="ja-JP" dirty="0"/>
              <a:t>A</a:t>
            </a:r>
            <a:r>
              <a:rPr lang="ja-JP" altLang="en-US" dirty="0"/>
              <a:t>の進行方向と車両</a:t>
            </a:r>
            <a:r>
              <a:rPr lang="en-US" altLang="ja-JP" dirty="0"/>
              <a:t>A</a:t>
            </a:r>
            <a:r>
              <a:rPr lang="ja-JP" altLang="en-US" dirty="0"/>
              <a:t>と車両</a:t>
            </a:r>
            <a:r>
              <a:rPr lang="en-US" altLang="ja-JP" dirty="0"/>
              <a:t>B</a:t>
            </a:r>
            <a:r>
              <a:rPr lang="ja-JP" altLang="en-US" dirty="0"/>
              <a:t>を結ぶ直線のなす角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532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C236A1A-B8AA-4637-A1F9-0332EA2C0766}"/>
              </a:ext>
            </a:extLst>
          </p:cNvPr>
          <p:cNvSpPr/>
          <p:nvPr/>
        </p:nvSpPr>
        <p:spPr>
          <a:xfrm rot="20199462">
            <a:off x="656863" y="2748665"/>
            <a:ext cx="10723811" cy="1809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13148E-250D-4E07-A583-67BFB193DFF0}"/>
              </a:ext>
            </a:extLst>
          </p:cNvPr>
          <p:cNvSpPr/>
          <p:nvPr/>
        </p:nvSpPr>
        <p:spPr>
          <a:xfrm rot="20199462">
            <a:off x="969117" y="4404205"/>
            <a:ext cx="2412832" cy="1809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B728CCE-6735-4B83-8C47-76ECBDB14780}"/>
              </a:ext>
            </a:extLst>
          </p:cNvPr>
          <p:cNvCxnSpPr>
            <a:cxnSpLocks/>
          </p:cNvCxnSpPr>
          <p:nvPr/>
        </p:nvCxnSpPr>
        <p:spPr>
          <a:xfrm rot="15772" flipV="1">
            <a:off x="981075" y="1200151"/>
            <a:ext cx="9782175" cy="42576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98A9725-41F0-4938-B517-CCFA75C84335}"/>
              </a:ext>
            </a:extLst>
          </p:cNvPr>
          <p:cNvCxnSpPr>
            <a:cxnSpLocks/>
          </p:cNvCxnSpPr>
          <p:nvPr/>
        </p:nvCxnSpPr>
        <p:spPr>
          <a:xfrm rot="15772" flipV="1">
            <a:off x="1190625" y="1704976"/>
            <a:ext cx="9801226" cy="43328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0DDD076-9C03-46FD-999A-40EC80E5D68A}"/>
              </a:ext>
            </a:extLst>
          </p:cNvPr>
          <p:cNvCxnSpPr>
            <a:cxnSpLocks/>
          </p:cNvCxnSpPr>
          <p:nvPr/>
        </p:nvCxnSpPr>
        <p:spPr>
          <a:xfrm rot="15772" flipH="1" flipV="1">
            <a:off x="2743200" y="3619502"/>
            <a:ext cx="190502" cy="4000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710BC9-D988-4A08-AC68-FCEE0441C1ED}"/>
              </a:ext>
            </a:extLst>
          </p:cNvPr>
          <p:cNvCxnSpPr>
            <a:cxnSpLocks/>
          </p:cNvCxnSpPr>
          <p:nvPr/>
        </p:nvCxnSpPr>
        <p:spPr>
          <a:xfrm rot="15772" flipH="1" flipV="1">
            <a:off x="583043" y="4646241"/>
            <a:ext cx="160128" cy="371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EF4E67-98F5-4E36-A5BA-AC262481F830}"/>
              </a:ext>
            </a:extLst>
          </p:cNvPr>
          <p:cNvCxnSpPr>
            <a:cxnSpLocks/>
          </p:cNvCxnSpPr>
          <p:nvPr/>
        </p:nvCxnSpPr>
        <p:spPr>
          <a:xfrm rot="15772" flipH="1" flipV="1">
            <a:off x="10363801" y="277252"/>
            <a:ext cx="190502" cy="4000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F22D48F-90BE-4604-80E2-616A7E8D60BA}"/>
              </a:ext>
            </a:extLst>
          </p:cNvPr>
          <p:cNvCxnSpPr>
            <a:cxnSpLocks/>
          </p:cNvCxnSpPr>
          <p:nvPr/>
        </p:nvCxnSpPr>
        <p:spPr>
          <a:xfrm rot="15772" flipV="1">
            <a:off x="682506" y="3819528"/>
            <a:ext cx="2155945" cy="966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D507986-D166-4C60-AF24-3C976124F194}"/>
              </a:ext>
            </a:extLst>
          </p:cNvPr>
          <p:cNvCxnSpPr>
            <a:cxnSpLocks/>
          </p:cNvCxnSpPr>
          <p:nvPr/>
        </p:nvCxnSpPr>
        <p:spPr>
          <a:xfrm rot="15772" flipV="1">
            <a:off x="2838451" y="450383"/>
            <a:ext cx="7648574" cy="3376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1A08166-0EA4-4BEA-B463-312152BA00B7}"/>
              </a:ext>
            </a:extLst>
          </p:cNvPr>
          <p:cNvSpPr txBox="1"/>
          <p:nvPr/>
        </p:nvSpPr>
        <p:spPr>
          <a:xfrm rot="20169452">
            <a:off x="5931277" y="1373047"/>
            <a:ext cx="268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3500(m)</a:t>
            </a:r>
            <a:endParaRPr kumimoji="1" lang="ja-JP" altLang="en-US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5620BA9-846E-4C51-847A-92B2868C1B8C}"/>
              </a:ext>
            </a:extLst>
          </p:cNvPr>
          <p:cNvSpPr txBox="1"/>
          <p:nvPr/>
        </p:nvSpPr>
        <p:spPr>
          <a:xfrm rot="20169452">
            <a:off x="1091693" y="3570179"/>
            <a:ext cx="268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500(m)</a:t>
            </a:r>
            <a:endParaRPr kumimoji="1" lang="ja-JP" altLang="en-US" sz="20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6093935-B94B-49A0-9F02-FAF75A6CFC18}"/>
              </a:ext>
            </a:extLst>
          </p:cNvPr>
          <p:cNvSpPr txBox="1"/>
          <p:nvPr/>
        </p:nvSpPr>
        <p:spPr>
          <a:xfrm rot="20169452">
            <a:off x="89561" y="3900161"/>
            <a:ext cx="268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accent5"/>
                </a:solidFill>
              </a:rPr>
              <a:t>始点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755A434-FE3B-4261-BDF4-E3DCA349647D}"/>
              </a:ext>
            </a:extLst>
          </p:cNvPr>
          <p:cNvSpPr txBox="1"/>
          <p:nvPr/>
        </p:nvSpPr>
        <p:spPr>
          <a:xfrm rot="20169452">
            <a:off x="9647257" y="-356873"/>
            <a:ext cx="268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5"/>
                </a:solidFill>
              </a:rPr>
              <a:t>終点</a:t>
            </a:r>
          </a:p>
        </p:txBody>
      </p:sp>
      <p:pic>
        <p:nvPicPr>
          <p:cNvPr id="51" name="グラフィックス 50" descr="車">
            <a:extLst>
              <a:ext uri="{FF2B5EF4-FFF2-40B4-BE49-F238E27FC236}">
                <a16:creationId xmlns:a16="http://schemas.microsoft.com/office/drawing/2014/main" id="{E0080B1F-083B-4EB7-B009-19F3CCBA4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84391">
            <a:off x="1270347" y="5001110"/>
            <a:ext cx="914400" cy="914400"/>
          </a:xfrm>
          <a:prstGeom prst="rect">
            <a:avLst/>
          </a:prstGeom>
        </p:spPr>
      </p:pic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0B337F4-B096-4BFC-8A89-AB5EACA0A380}"/>
              </a:ext>
            </a:extLst>
          </p:cNvPr>
          <p:cNvCxnSpPr>
            <a:stCxn id="51" idx="3"/>
          </p:cNvCxnSpPr>
          <p:nvPr/>
        </p:nvCxnSpPr>
        <p:spPr>
          <a:xfrm flipV="1">
            <a:off x="2146529" y="4517208"/>
            <a:ext cx="1730397" cy="758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ABDC8D5-19CC-41F4-886D-38AC3997FDFE}"/>
              </a:ext>
            </a:extLst>
          </p:cNvPr>
          <p:cNvSpPr/>
          <p:nvPr/>
        </p:nvSpPr>
        <p:spPr>
          <a:xfrm>
            <a:off x="699966" y="762125"/>
            <a:ext cx="467019" cy="4156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84D816E-9C28-4A72-96FB-E318519DA3A8}"/>
              </a:ext>
            </a:extLst>
          </p:cNvPr>
          <p:cNvSpPr txBox="1"/>
          <p:nvPr/>
        </p:nvSpPr>
        <p:spPr>
          <a:xfrm>
            <a:off x="1185068" y="792867"/>
            <a:ext cx="219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車両生成エリア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8ADF2E5-E9AF-4707-AFA5-DA0715D7847C}"/>
              </a:ext>
            </a:extLst>
          </p:cNvPr>
          <p:cNvSpPr/>
          <p:nvPr/>
        </p:nvSpPr>
        <p:spPr>
          <a:xfrm>
            <a:off x="709410" y="1305674"/>
            <a:ext cx="467019" cy="415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4168660-2EBB-41D9-8479-DF7F2DB74924}"/>
              </a:ext>
            </a:extLst>
          </p:cNvPr>
          <p:cNvSpPr txBox="1"/>
          <p:nvPr/>
        </p:nvSpPr>
        <p:spPr>
          <a:xfrm>
            <a:off x="1203536" y="1345403"/>
            <a:ext cx="219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車両走行エリア</a:t>
            </a:r>
          </a:p>
        </p:txBody>
      </p:sp>
    </p:spTree>
    <p:extLst>
      <p:ext uri="{BB962C8B-B14F-4D97-AF65-F5344CB8AC3E}">
        <p14:creationId xmlns:p14="http://schemas.microsoft.com/office/powerpoint/2010/main" val="30177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9919C671-98C9-46AE-94D4-773379539D5B}"/>
              </a:ext>
            </a:extLst>
          </p:cNvPr>
          <p:cNvSpPr/>
          <p:nvPr/>
        </p:nvSpPr>
        <p:spPr>
          <a:xfrm>
            <a:off x="7685180" y="1979700"/>
            <a:ext cx="3373847" cy="32134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1874974-B3F1-4FB0-BEED-960804986303}"/>
              </a:ext>
            </a:extLst>
          </p:cNvPr>
          <p:cNvSpPr/>
          <p:nvPr/>
        </p:nvSpPr>
        <p:spPr>
          <a:xfrm>
            <a:off x="21569" y="2135609"/>
            <a:ext cx="3373847" cy="32134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車">
            <a:extLst>
              <a:ext uri="{FF2B5EF4-FFF2-40B4-BE49-F238E27FC236}">
                <a16:creationId xmlns:a16="http://schemas.microsoft.com/office/drawing/2014/main" id="{B9EC053C-5D1F-4CDA-9223-5F27FCE5A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003" y="3073066"/>
            <a:ext cx="1134980" cy="1134980"/>
          </a:xfrm>
          <a:prstGeom prst="rect">
            <a:avLst/>
          </a:prstGeom>
        </p:spPr>
      </p:pic>
      <p:pic>
        <p:nvPicPr>
          <p:cNvPr id="4" name="グラフィックス 3" descr="車">
            <a:extLst>
              <a:ext uri="{FF2B5EF4-FFF2-40B4-BE49-F238E27FC236}">
                <a16:creationId xmlns:a16="http://schemas.microsoft.com/office/drawing/2014/main" id="{DF6F433D-97DD-47E7-966B-4E8E10184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3580" y="3796465"/>
            <a:ext cx="1134980" cy="1134980"/>
          </a:xfrm>
          <a:prstGeom prst="rect">
            <a:avLst/>
          </a:prstGeom>
        </p:spPr>
      </p:pic>
      <p:pic>
        <p:nvPicPr>
          <p:cNvPr id="5" name="グラフィックス 4" descr="車">
            <a:extLst>
              <a:ext uri="{FF2B5EF4-FFF2-40B4-BE49-F238E27FC236}">
                <a16:creationId xmlns:a16="http://schemas.microsoft.com/office/drawing/2014/main" id="{2485D5D3-67E5-45DC-80B2-D0321985E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7211" y="2992104"/>
            <a:ext cx="1134980" cy="1134980"/>
          </a:xfrm>
          <a:prstGeom prst="rect">
            <a:avLst/>
          </a:prstGeom>
        </p:spPr>
      </p:pic>
      <p:pic>
        <p:nvPicPr>
          <p:cNvPr id="6" name="グラフィックス 5" descr="車">
            <a:extLst>
              <a:ext uri="{FF2B5EF4-FFF2-40B4-BE49-F238E27FC236}">
                <a16:creationId xmlns:a16="http://schemas.microsoft.com/office/drawing/2014/main" id="{07BCDFD6-01DE-496A-93AA-F69B353D2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5240" y="3836070"/>
            <a:ext cx="1134980" cy="113498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A3451B4-6C9A-419E-8DA3-92220548E850}"/>
              </a:ext>
            </a:extLst>
          </p:cNvPr>
          <p:cNvCxnSpPr/>
          <p:nvPr/>
        </p:nvCxnSpPr>
        <p:spPr>
          <a:xfrm>
            <a:off x="176463" y="2925177"/>
            <a:ext cx="11839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D360E6F-2E9F-447B-A4C8-B7417B87C50B}"/>
              </a:ext>
            </a:extLst>
          </p:cNvPr>
          <p:cNvCxnSpPr/>
          <p:nvPr/>
        </p:nvCxnSpPr>
        <p:spPr>
          <a:xfrm>
            <a:off x="0" y="5025191"/>
            <a:ext cx="11839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813DAB2-4832-4962-917E-B555C1F0C039}"/>
              </a:ext>
            </a:extLst>
          </p:cNvPr>
          <p:cNvCxnSpPr/>
          <p:nvPr/>
        </p:nvCxnSpPr>
        <p:spPr>
          <a:xfrm>
            <a:off x="176463" y="3977440"/>
            <a:ext cx="118390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AE5F78A-92A0-419C-AC9F-88425AA2D6C1}"/>
              </a:ext>
            </a:extLst>
          </p:cNvPr>
          <p:cNvCxnSpPr/>
          <p:nvPr/>
        </p:nvCxnSpPr>
        <p:spPr>
          <a:xfrm>
            <a:off x="2275983" y="3640556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89B32EF-EC0B-4B26-A2FB-C246DA981EB6}"/>
              </a:ext>
            </a:extLst>
          </p:cNvPr>
          <p:cNvCxnSpPr/>
          <p:nvPr/>
        </p:nvCxnSpPr>
        <p:spPr>
          <a:xfrm>
            <a:off x="10000249" y="3586414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9874C6C-159B-4B74-A8CE-E1B8BACA8A67}"/>
              </a:ext>
            </a:extLst>
          </p:cNvPr>
          <p:cNvCxnSpPr/>
          <p:nvPr/>
        </p:nvCxnSpPr>
        <p:spPr>
          <a:xfrm>
            <a:off x="3258560" y="4363955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4EF9636-A08F-4CA6-8827-21273EE5A418}"/>
              </a:ext>
            </a:extLst>
          </p:cNvPr>
          <p:cNvCxnSpPr/>
          <p:nvPr/>
        </p:nvCxnSpPr>
        <p:spPr>
          <a:xfrm>
            <a:off x="10750220" y="4403560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770E2-8ABF-41FC-848E-4D9E3EAC1B04}"/>
              </a:ext>
            </a:extLst>
          </p:cNvPr>
          <p:cNvSpPr txBox="1"/>
          <p:nvPr/>
        </p:nvSpPr>
        <p:spPr>
          <a:xfrm>
            <a:off x="195024" y="3064490"/>
            <a:ext cx="257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監視車両</a:t>
            </a:r>
            <a:r>
              <a:rPr kumimoji="1" lang="en-US" altLang="ja-JP" sz="2000" b="1" dirty="0"/>
              <a:t> A</a:t>
            </a:r>
            <a:endParaRPr kumimoji="1" lang="ja-JP" altLang="en-US" sz="20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473A2C-8394-413B-A50F-2DAA88DED289}"/>
              </a:ext>
            </a:extLst>
          </p:cNvPr>
          <p:cNvSpPr txBox="1"/>
          <p:nvPr/>
        </p:nvSpPr>
        <p:spPr>
          <a:xfrm>
            <a:off x="7698722" y="3105343"/>
            <a:ext cx="257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監視車両</a:t>
            </a:r>
            <a:r>
              <a:rPr kumimoji="1" lang="en-US" altLang="ja-JP" sz="2000" b="1" dirty="0"/>
              <a:t> B</a:t>
            </a:r>
            <a:endParaRPr kumimoji="1" lang="ja-JP" altLang="en-US" sz="20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5C1A6CE-28B0-4B2A-B214-53A2CD274940}"/>
              </a:ext>
            </a:extLst>
          </p:cNvPr>
          <p:cNvSpPr txBox="1"/>
          <p:nvPr/>
        </p:nvSpPr>
        <p:spPr>
          <a:xfrm>
            <a:off x="723518" y="4589051"/>
            <a:ext cx="257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追い越し</a:t>
            </a:r>
            <a:r>
              <a:rPr kumimoji="1" lang="ja-JP" altLang="en-US" sz="2400" b="1" dirty="0"/>
              <a:t>車両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X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844F0D9-5BF9-4387-A5BE-4AF81AD07BC3}"/>
              </a:ext>
            </a:extLst>
          </p:cNvPr>
          <p:cNvCxnSpPr>
            <a:cxnSpLocks/>
          </p:cNvCxnSpPr>
          <p:nvPr/>
        </p:nvCxnSpPr>
        <p:spPr>
          <a:xfrm flipV="1">
            <a:off x="2691070" y="1979700"/>
            <a:ext cx="0" cy="24238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70FE860-42D8-428C-9C14-2E9150037B12}"/>
              </a:ext>
            </a:extLst>
          </p:cNvPr>
          <p:cNvCxnSpPr>
            <a:cxnSpLocks/>
          </p:cNvCxnSpPr>
          <p:nvPr/>
        </p:nvCxnSpPr>
        <p:spPr>
          <a:xfrm flipV="1">
            <a:off x="10170705" y="1924073"/>
            <a:ext cx="40356" cy="24794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A30C368-D85C-4080-B0E5-FD67E476E409}"/>
              </a:ext>
            </a:extLst>
          </p:cNvPr>
          <p:cNvCxnSpPr/>
          <p:nvPr/>
        </p:nvCxnSpPr>
        <p:spPr>
          <a:xfrm>
            <a:off x="2508589" y="2417422"/>
            <a:ext cx="749166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182A46-ACF2-400A-999B-89E6608E54D4}"/>
              </a:ext>
            </a:extLst>
          </p:cNvPr>
          <p:cNvSpPr txBox="1"/>
          <p:nvPr/>
        </p:nvSpPr>
        <p:spPr>
          <a:xfrm>
            <a:off x="4494423" y="1873999"/>
            <a:ext cx="299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/>
                </a:solidFill>
              </a:rPr>
              <a:t>Distance</a:t>
            </a:r>
            <a:r>
              <a:rPr lang="ja-JP" altLang="en-US" sz="2800" dirty="0">
                <a:solidFill>
                  <a:schemeClr val="accent6"/>
                </a:solidFill>
              </a:rPr>
              <a:t> </a:t>
            </a:r>
            <a:r>
              <a:rPr lang="en-US" altLang="ja-JP" sz="2800" dirty="0">
                <a:solidFill>
                  <a:schemeClr val="accent6"/>
                </a:solidFill>
              </a:rPr>
              <a:t>=</a:t>
            </a:r>
            <a:r>
              <a:rPr lang="en-US" altLang="ja-JP" sz="2400" dirty="0">
                <a:solidFill>
                  <a:srgbClr val="00B050"/>
                </a:solidFill>
              </a:rPr>
              <a:t> </a:t>
            </a:r>
            <a:r>
              <a:rPr lang="ja-JP" altLang="en-US" sz="2400" dirty="0">
                <a:solidFill>
                  <a:srgbClr val="00B050"/>
                </a:solidFill>
              </a:rPr>
              <a:t> 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6E7F024-EA96-4775-9F08-C17F3610490F}"/>
                  </a:ext>
                </a:extLst>
              </p:cNvPr>
              <p:cNvSpPr txBox="1"/>
              <p:nvPr/>
            </p:nvSpPr>
            <p:spPr>
              <a:xfrm>
                <a:off x="2009642" y="1546135"/>
                <a:ext cx="250520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2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dirty="0">
                    <a:solidFill>
                      <a:srgbClr val="00B050"/>
                    </a:solidFill>
                  </a:rPr>
                  <a:t>=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ja-JP" altLang="en-US" sz="2800" dirty="0">
                  <a:solidFill>
                    <a:srgbClr val="00B050"/>
                  </a:solidFill>
                </a:endParaRPr>
              </a:p>
              <a:p>
                <a:endParaRPr kumimoji="1" lang="ja-JP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6E7F024-EA96-4775-9F08-C17F36104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42" y="1546135"/>
                <a:ext cx="2505208" cy="892552"/>
              </a:xfrm>
              <a:prstGeom prst="rect">
                <a:avLst/>
              </a:prstGeom>
              <a:blipFill>
                <a:blip r:embed="rId8"/>
                <a:stretch>
                  <a:fillRect t="-6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75749E4-BD85-4F5A-BA49-F56D8B7FF077}"/>
                  </a:ext>
                </a:extLst>
              </p:cNvPr>
              <p:cNvSpPr txBox="1"/>
              <p:nvPr/>
            </p:nvSpPr>
            <p:spPr>
              <a:xfrm>
                <a:off x="9465886" y="1329174"/>
                <a:ext cx="23977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dirty="0">
                    <a:solidFill>
                      <a:srgbClr val="00B050"/>
                    </a:solidFill>
                  </a:rPr>
                  <a:t>=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2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ja-JP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75749E4-BD85-4F5A-BA49-F56D8B7F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886" y="1329174"/>
                <a:ext cx="2397789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B12498B-B63B-4DAE-9E02-B488B69B0F52}"/>
              </a:ext>
            </a:extLst>
          </p:cNvPr>
          <p:cNvSpPr txBox="1"/>
          <p:nvPr/>
        </p:nvSpPr>
        <p:spPr>
          <a:xfrm>
            <a:off x="1801480" y="5420914"/>
            <a:ext cx="147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 </a:t>
            </a:r>
            <a:r>
              <a:rPr lang="en-US" altLang="ja-JP" sz="2800" dirty="0">
                <a:solidFill>
                  <a:srgbClr val="00B050"/>
                </a:solidFill>
              </a:rPr>
              <a:t>t=T1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2DEC2B5-8938-43FC-B07A-A1E5CE59488D}"/>
              </a:ext>
            </a:extLst>
          </p:cNvPr>
          <p:cNvSpPr txBox="1"/>
          <p:nvPr/>
        </p:nvSpPr>
        <p:spPr>
          <a:xfrm>
            <a:off x="9275080" y="5491408"/>
            <a:ext cx="147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 </a:t>
            </a:r>
            <a:r>
              <a:rPr lang="en-US" altLang="ja-JP" sz="2800" dirty="0">
                <a:solidFill>
                  <a:srgbClr val="00B050"/>
                </a:solidFill>
              </a:rPr>
              <a:t>t=T2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  <p:pic>
        <p:nvPicPr>
          <p:cNvPr id="35" name="グラフィックス 34" descr="車">
            <a:extLst>
              <a:ext uri="{FF2B5EF4-FFF2-40B4-BE49-F238E27FC236}">
                <a16:creationId xmlns:a16="http://schemas.microsoft.com/office/drawing/2014/main" id="{16D14C99-4B7B-4A64-9193-42D2FD23DE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662" y="131221"/>
            <a:ext cx="1134980" cy="1134980"/>
          </a:xfrm>
          <a:prstGeom prst="rect">
            <a:avLst/>
          </a:prstGeom>
        </p:spPr>
      </p:pic>
      <p:pic>
        <p:nvPicPr>
          <p:cNvPr id="36" name="グラフィックス 35" descr="車">
            <a:extLst>
              <a:ext uri="{FF2B5EF4-FFF2-40B4-BE49-F238E27FC236}">
                <a16:creationId xmlns:a16="http://schemas.microsoft.com/office/drawing/2014/main" id="{C54F728C-3D74-4C74-8F4F-B9F08B8979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73647" y="160239"/>
            <a:ext cx="1134980" cy="1134980"/>
          </a:xfrm>
          <a:prstGeom prst="rect">
            <a:avLst/>
          </a:prstGeom>
        </p:spPr>
      </p:pic>
      <p:pic>
        <p:nvPicPr>
          <p:cNvPr id="37" name="グラフィックス 36" descr="車">
            <a:extLst>
              <a:ext uri="{FF2B5EF4-FFF2-40B4-BE49-F238E27FC236}">
                <a16:creationId xmlns:a16="http://schemas.microsoft.com/office/drawing/2014/main" id="{A5F7B2D5-F253-4DF1-9999-DAEBBB1944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54419" y="172701"/>
            <a:ext cx="1134980" cy="1134980"/>
          </a:xfrm>
          <a:prstGeom prst="rect">
            <a:avLst/>
          </a:prstGeom>
        </p:spPr>
      </p:pic>
      <p:pic>
        <p:nvPicPr>
          <p:cNvPr id="38" name="グラフィックス 37" descr="車">
            <a:extLst>
              <a:ext uri="{FF2B5EF4-FFF2-40B4-BE49-F238E27FC236}">
                <a16:creationId xmlns:a16="http://schemas.microsoft.com/office/drawing/2014/main" id="{DFA015FD-2E58-4008-9450-BF5F774EB3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5191" y="186743"/>
            <a:ext cx="1134980" cy="113498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8E1851B-C74C-48E8-B32D-0482402877CD}"/>
              </a:ext>
            </a:extLst>
          </p:cNvPr>
          <p:cNvSpPr txBox="1"/>
          <p:nvPr/>
        </p:nvSpPr>
        <p:spPr>
          <a:xfrm>
            <a:off x="12544" y="88242"/>
            <a:ext cx="257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監視車両</a:t>
            </a:r>
            <a:r>
              <a:rPr kumimoji="1" lang="en-US" altLang="ja-JP" sz="2400" b="1" dirty="0"/>
              <a:t> A</a:t>
            </a:r>
            <a:endParaRPr kumimoji="1" lang="ja-JP" altLang="en-US" sz="24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9B60569-7FA3-4CB3-A4FB-28B71D7DE723}"/>
              </a:ext>
            </a:extLst>
          </p:cNvPr>
          <p:cNvSpPr txBox="1"/>
          <p:nvPr/>
        </p:nvSpPr>
        <p:spPr>
          <a:xfrm>
            <a:off x="9772903" y="258422"/>
            <a:ext cx="257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監視車両</a:t>
            </a:r>
            <a:r>
              <a:rPr kumimoji="1" lang="en-US" altLang="ja-JP" sz="2400" b="1" dirty="0"/>
              <a:t> B</a:t>
            </a:r>
            <a:endParaRPr kumimoji="1" lang="ja-JP" altLang="en-US" sz="2400" b="1" dirty="0"/>
          </a:p>
        </p:txBody>
      </p:sp>
      <p:sp>
        <p:nvSpPr>
          <p:cNvPr id="42" name="矢印: 下カーブ 41">
            <a:extLst>
              <a:ext uri="{FF2B5EF4-FFF2-40B4-BE49-F238E27FC236}">
                <a16:creationId xmlns:a16="http://schemas.microsoft.com/office/drawing/2014/main" id="{679B7E08-4B4A-40F0-8494-C73F8B248799}"/>
              </a:ext>
            </a:extLst>
          </p:cNvPr>
          <p:cNvSpPr/>
          <p:nvPr/>
        </p:nvSpPr>
        <p:spPr>
          <a:xfrm>
            <a:off x="2009642" y="160239"/>
            <a:ext cx="1869798" cy="3378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矢印: 下カーブ 42">
            <a:extLst>
              <a:ext uri="{FF2B5EF4-FFF2-40B4-BE49-F238E27FC236}">
                <a16:creationId xmlns:a16="http://schemas.microsoft.com/office/drawing/2014/main" id="{D8F7F6D3-9659-4B6C-86A3-EBD7A28B231E}"/>
              </a:ext>
            </a:extLst>
          </p:cNvPr>
          <p:cNvSpPr/>
          <p:nvPr/>
        </p:nvSpPr>
        <p:spPr>
          <a:xfrm>
            <a:off x="4590414" y="143717"/>
            <a:ext cx="1869798" cy="3378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矢印: 下カーブ 43">
            <a:extLst>
              <a:ext uri="{FF2B5EF4-FFF2-40B4-BE49-F238E27FC236}">
                <a16:creationId xmlns:a16="http://schemas.microsoft.com/office/drawing/2014/main" id="{A87605DA-8BB6-4065-803F-D112DF49A8E2}"/>
              </a:ext>
            </a:extLst>
          </p:cNvPr>
          <p:cNvSpPr/>
          <p:nvPr/>
        </p:nvSpPr>
        <p:spPr>
          <a:xfrm>
            <a:off x="7182292" y="132445"/>
            <a:ext cx="1869798" cy="3378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FE93366-60DD-4C78-8F99-31DA4563E8C7}"/>
              </a:ext>
            </a:extLst>
          </p:cNvPr>
          <p:cNvCxnSpPr/>
          <p:nvPr/>
        </p:nvCxnSpPr>
        <p:spPr>
          <a:xfrm>
            <a:off x="-597566" y="1037762"/>
            <a:ext cx="11839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A00751FF-2407-4A59-BB2F-B6B4CD45AC78}"/>
                  </a:ext>
                </a:extLst>
              </p:cNvPr>
              <p:cNvSpPr/>
              <p:nvPr/>
            </p:nvSpPr>
            <p:spPr>
              <a:xfrm>
                <a:off x="6336461" y="1861219"/>
                <a:ext cx="20479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ja-JP" alt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ja-JP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ja-JP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ja-JP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A00751FF-2407-4A59-BB2F-B6B4CD45A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461" y="1861219"/>
                <a:ext cx="2047997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3269C5D-3F74-4E44-8AB0-D7A1F19C9216}"/>
              </a:ext>
            </a:extLst>
          </p:cNvPr>
          <p:cNvSpPr txBox="1"/>
          <p:nvPr/>
        </p:nvSpPr>
        <p:spPr>
          <a:xfrm>
            <a:off x="7836822" y="4630344"/>
            <a:ext cx="257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追い越し車両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X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車">
            <a:extLst>
              <a:ext uri="{FF2B5EF4-FFF2-40B4-BE49-F238E27FC236}">
                <a16:creationId xmlns:a16="http://schemas.microsoft.com/office/drawing/2014/main" id="{B9EC053C-5D1F-4CDA-9223-5F27FCE5A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003" y="3073066"/>
            <a:ext cx="1134980" cy="1134980"/>
          </a:xfrm>
          <a:prstGeom prst="rect">
            <a:avLst/>
          </a:prstGeom>
        </p:spPr>
      </p:pic>
      <p:pic>
        <p:nvPicPr>
          <p:cNvPr id="4" name="グラフィックス 3" descr="車">
            <a:extLst>
              <a:ext uri="{FF2B5EF4-FFF2-40B4-BE49-F238E27FC236}">
                <a16:creationId xmlns:a16="http://schemas.microsoft.com/office/drawing/2014/main" id="{DF6F433D-97DD-47E7-966B-4E8E10184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3580" y="3796465"/>
            <a:ext cx="1134980" cy="1134980"/>
          </a:xfrm>
          <a:prstGeom prst="rect">
            <a:avLst/>
          </a:prstGeom>
        </p:spPr>
      </p:pic>
      <p:pic>
        <p:nvPicPr>
          <p:cNvPr id="5" name="グラフィックス 4" descr="車">
            <a:extLst>
              <a:ext uri="{FF2B5EF4-FFF2-40B4-BE49-F238E27FC236}">
                <a16:creationId xmlns:a16="http://schemas.microsoft.com/office/drawing/2014/main" id="{2485D5D3-67E5-45DC-80B2-D0321985E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6588" y="4877734"/>
            <a:ext cx="1134980" cy="113498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A3451B4-6C9A-419E-8DA3-92220548E850}"/>
              </a:ext>
            </a:extLst>
          </p:cNvPr>
          <p:cNvCxnSpPr/>
          <p:nvPr/>
        </p:nvCxnSpPr>
        <p:spPr>
          <a:xfrm>
            <a:off x="176463" y="2925177"/>
            <a:ext cx="11839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D360E6F-2E9F-447B-A4C8-B7417B87C50B}"/>
              </a:ext>
            </a:extLst>
          </p:cNvPr>
          <p:cNvCxnSpPr/>
          <p:nvPr/>
        </p:nvCxnSpPr>
        <p:spPr>
          <a:xfrm>
            <a:off x="21569" y="5167804"/>
            <a:ext cx="118390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813DAB2-4832-4962-917E-B555C1F0C039}"/>
              </a:ext>
            </a:extLst>
          </p:cNvPr>
          <p:cNvCxnSpPr/>
          <p:nvPr/>
        </p:nvCxnSpPr>
        <p:spPr>
          <a:xfrm>
            <a:off x="176463" y="3977440"/>
            <a:ext cx="118390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AE5F78A-92A0-419C-AC9F-88425AA2D6C1}"/>
              </a:ext>
            </a:extLst>
          </p:cNvPr>
          <p:cNvCxnSpPr>
            <a:cxnSpLocks/>
          </p:cNvCxnSpPr>
          <p:nvPr/>
        </p:nvCxnSpPr>
        <p:spPr>
          <a:xfrm>
            <a:off x="2275983" y="3640556"/>
            <a:ext cx="7950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9874C6C-159B-4B74-A8CE-E1B8BACA8A67}"/>
              </a:ext>
            </a:extLst>
          </p:cNvPr>
          <p:cNvCxnSpPr/>
          <p:nvPr/>
        </p:nvCxnSpPr>
        <p:spPr>
          <a:xfrm>
            <a:off x="3258560" y="4363955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770E2-8ABF-41FC-848E-4D9E3EAC1B04}"/>
              </a:ext>
            </a:extLst>
          </p:cNvPr>
          <p:cNvSpPr txBox="1"/>
          <p:nvPr/>
        </p:nvSpPr>
        <p:spPr>
          <a:xfrm>
            <a:off x="195024" y="3064490"/>
            <a:ext cx="257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監視車両</a:t>
            </a:r>
            <a:r>
              <a:rPr kumimoji="1" lang="en-US" altLang="ja-JP" sz="2000" b="1" dirty="0"/>
              <a:t> </a:t>
            </a:r>
            <a:endParaRPr kumimoji="1" lang="ja-JP" altLang="en-US" sz="20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5C1A6CE-28B0-4B2A-B214-53A2CD274940}"/>
              </a:ext>
            </a:extLst>
          </p:cNvPr>
          <p:cNvSpPr txBox="1"/>
          <p:nvPr/>
        </p:nvSpPr>
        <p:spPr>
          <a:xfrm>
            <a:off x="656952" y="4622659"/>
            <a:ext cx="257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追い越し車両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F2D7A86-FD3F-4C83-B6E3-3408ACCC56E4}"/>
              </a:ext>
            </a:extLst>
          </p:cNvPr>
          <p:cNvCxnSpPr/>
          <p:nvPr/>
        </p:nvCxnSpPr>
        <p:spPr>
          <a:xfrm>
            <a:off x="21569" y="6223448"/>
            <a:ext cx="11839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1C25539-35DD-4D8E-885B-F2DF1D8AFC12}"/>
              </a:ext>
            </a:extLst>
          </p:cNvPr>
          <p:cNvCxnSpPr/>
          <p:nvPr/>
        </p:nvCxnSpPr>
        <p:spPr>
          <a:xfrm>
            <a:off x="10382845" y="5467014"/>
            <a:ext cx="982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BE6A6FB-7424-43B8-B1E4-B70729D4B820}"/>
              </a:ext>
            </a:extLst>
          </p:cNvPr>
          <p:cNvCxnSpPr>
            <a:cxnSpLocks/>
          </p:cNvCxnSpPr>
          <p:nvPr/>
        </p:nvCxnSpPr>
        <p:spPr>
          <a:xfrm>
            <a:off x="9227890" y="3637329"/>
            <a:ext cx="0" cy="18078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円弧 35">
            <a:extLst>
              <a:ext uri="{FF2B5EF4-FFF2-40B4-BE49-F238E27FC236}">
                <a16:creationId xmlns:a16="http://schemas.microsoft.com/office/drawing/2014/main" id="{49FAE936-80CD-4B1A-9B7B-906D8BE3FF05}"/>
              </a:ext>
            </a:extLst>
          </p:cNvPr>
          <p:cNvSpPr/>
          <p:nvPr/>
        </p:nvSpPr>
        <p:spPr>
          <a:xfrm rot="4247731">
            <a:off x="3822217" y="3426426"/>
            <a:ext cx="851686" cy="67926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12DCACC-96F0-426B-8631-A85AB7B9C897}"/>
              </a:ext>
            </a:extLst>
          </p:cNvPr>
          <p:cNvSpPr txBox="1"/>
          <p:nvPr/>
        </p:nvSpPr>
        <p:spPr>
          <a:xfrm>
            <a:off x="4512969" y="3681611"/>
            <a:ext cx="76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accent5"/>
                </a:solidFill>
              </a:rPr>
              <a:t>θ</a:t>
            </a:r>
            <a:endParaRPr kumimoji="1"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2D697AE-D8CD-47B3-B2BF-A9234EBC2E7C}"/>
              </a:ext>
            </a:extLst>
          </p:cNvPr>
          <p:cNvSpPr txBox="1"/>
          <p:nvPr/>
        </p:nvSpPr>
        <p:spPr>
          <a:xfrm>
            <a:off x="5600071" y="4680033"/>
            <a:ext cx="76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chemeClr val="accent5"/>
                </a:solidFill>
              </a:rPr>
              <a:t>D</a:t>
            </a:r>
            <a:endParaRPr kumimoji="1" lang="ja-JP" altLang="en-US" sz="3200" dirty="0">
              <a:solidFill>
                <a:schemeClr val="accent5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51530F8-6D0F-4912-954D-6551957679EB}"/>
              </a:ext>
            </a:extLst>
          </p:cNvPr>
          <p:cNvSpPr txBox="1"/>
          <p:nvPr/>
        </p:nvSpPr>
        <p:spPr>
          <a:xfrm>
            <a:off x="5600071" y="3117562"/>
            <a:ext cx="206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>
                <a:solidFill>
                  <a:schemeClr val="accent5"/>
                </a:solidFill>
              </a:rPr>
              <a:t>Dcosθ</a:t>
            </a:r>
            <a:endParaRPr kumimoji="1" lang="ja-JP" altLang="en-US" sz="3200" dirty="0">
              <a:solidFill>
                <a:schemeClr val="accent5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B6D094D-C45C-42C1-9522-136FD3C9FF4A}"/>
              </a:ext>
            </a:extLst>
          </p:cNvPr>
          <p:cNvCxnSpPr>
            <a:stCxn id="3" idx="3"/>
          </p:cNvCxnSpPr>
          <p:nvPr/>
        </p:nvCxnSpPr>
        <p:spPr>
          <a:xfrm>
            <a:off x="2275983" y="3640556"/>
            <a:ext cx="6951907" cy="1804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B8A118D-3FC6-400E-B76E-771B1B094C75}"/>
              </a:ext>
            </a:extLst>
          </p:cNvPr>
          <p:cNvSpPr txBox="1"/>
          <p:nvPr/>
        </p:nvSpPr>
        <p:spPr>
          <a:xfrm>
            <a:off x="10382845" y="5540591"/>
            <a:ext cx="257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受信車両</a:t>
            </a:r>
            <a:r>
              <a:rPr kumimoji="1" lang="en-US" altLang="ja-JP" sz="2000" b="1" dirty="0"/>
              <a:t> </a:t>
            </a:r>
            <a:endParaRPr kumimoji="1" lang="ja-JP" altLang="en-US" sz="2000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02F98-41F4-4D64-9B3E-8F27926149E2}"/>
              </a:ext>
            </a:extLst>
          </p:cNvPr>
          <p:cNvSpPr txBox="1"/>
          <p:nvPr/>
        </p:nvSpPr>
        <p:spPr>
          <a:xfrm>
            <a:off x="1364593" y="1518564"/>
            <a:ext cx="9382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D</a:t>
            </a:r>
            <a:r>
              <a:rPr lang="ja-JP" altLang="en-US" sz="2800" dirty="0"/>
              <a:t> </a:t>
            </a:r>
            <a:r>
              <a:rPr lang="en-US" altLang="ja-JP" sz="2800" dirty="0"/>
              <a:t>:</a:t>
            </a:r>
            <a:r>
              <a:rPr lang="ja-JP" altLang="en-US" sz="2800" dirty="0"/>
              <a:t>監視車両と受信車両の距離</a:t>
            </a:r>
            <a:endParaRPr lang="en-US" altLang="ja-JP" sz="2800" dirty="0"/>
          </a:p>
          <a:p>
            <a:r>
              <a:rPr lang="en-US" altLang="ja-JP" sz="2800" dirty="0"/>
              <a:t>θ:</a:t>
            </a:r>
            <a:r>
              <a:rPr lang="ja-JP" altLang="en-US" sz="2800" dirty="0"/>
              <a:t>監視車両の進行方向と監視</a:t>
            </a:r>
            <a:r>
              <a:rPr lang="ja-JP" altLang="en-US" sz="2800"/>
              <a:t>車両と受信車両を</a:t>
            </a:r>
            <a:r>
              <a:rPr lang="ja-JP" altLang="en-US" sz="2800" dirty="0"/>
              <a:t>結ぶ直線のなす角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152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2" ma:contentTypeDescription="新しいドキュメントを作成します。" ma:contentTypeScope="" ma:versionID="6e1850e75b6eb4788934e388353241ef">
  <xsd:schema xmlns:xsd="http://www.w3.org/2001/XMLSchema" xmlns:xs="http://www.w3.org/2001/XMLSchema" xmlns:p="http://schemas.microsoft.com/office/2006/metadata/properties" xmlns:ns3="237c94c6-50ba-47a9-b891-d85b98793526" targetNamespace="http://schemas.microsoft.com/office/2006/metadata/properties" ma:root="true" ma:fieldsID="a818d73225ce2f0df4ed2ccb7132bed0" ns3:_="">
    <xsd:import namespace="237c94c6-50ba-47a9-b891-d85b987935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268F1B-1196-4229-AC52-327F22F63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c94c6-50ba-47a9-b891-d85b987935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19DA98-29E3-456E-B52E-8D592D9B20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490D3F-5184-4419-BCDB-B9C6AE4C56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189</Words>
  <Application>Microsoft Office PowerPoint</Application>
  <PresentationFormat>ワイド画面</PresentationFormat>
  <Paragraphs>57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 柊人</dc:creator>
  <cp:lastModifiedBy>高橋 柊人</cp:lastModifiedBy>
  <cp:revision>5</cp:revision>
  <dcterms:created xsi:type="dcterms:W3CDTF">2020-01-09T00:01:00Z</dcterms:created>
  <dcterms:modified xsi:type="dcterms:W3CDTF">2020-02-02T15:33:35Z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0x01010062656EF043BC504EAAAE01041B60600E</vt:lpwstr>
  </property>
</Properties>
</file>