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sldIdLst>
    <p:sldId id="257" r:id="rId5"/>
    <p:sldId id="258" r:id="rId6"/>
    <p:sldId id="259" r:id="rId7"/>
    <p:sldId id="260" r:id="rId8"/>
    <p:sldId id="261" r:id="rId9"/>
    <p:sldId id="262" r:id="rId10"/>
    <p:sldId id="263" r:id="rId11"/>
    <p:sldId id="266" r:id="rId12"/>
    <p:sldId id="265" r:id="rId13"/>
    <p:sldId id="267" r:id="rId14"/>
    <p:sldId id="264" r:id="rId15"/>
    <p:sldId id="268" r:id="rId16"/>
    <p:sldId id="279" r:id="rId17"/>
    <p:sldId id="272" r:id="rId18"/>
    <p:sldId id="275" r:id="rId19"/>
    <p:sldId id="274" r:id="rId20"/>
    <p:sldId id="276" r:id="rId21"/>
    <p:sldId id="269" r:id="rId22"/>
    <p:sldId id="270" r:id="rId23"/>
    <p:sldId id="271" r:id="rId24"/>
    <p:sldId id="277" r:id="rId25"/>
  </p:sldIdLst>
  <p:sldSz cx="12192000" cy="6858000"/>
  <p:notesSz cx="6883400" cy="10017125"/>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6969"/>
    <a:srgbClr val="FF0000"/>
    <a:srgbClr val="AC181E"/>
    <a:srgbClr val="4472C4"/>
    <a:srgbClr val="66FF66"/>
    <a:srgbClr val="000000"/>
    <a:srgbClr val="70AD47"/>
    <a:srgbClr val="5B9BD5"/>
    <a:srgbClr val="ED7D31"/>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027DB8-D3C7-425E-9352-951F81280E6C}" v="636" dt="2020-10-08T01:32:13.446"/>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5" autoAdjust="0"/>
    <p:restoredTop sz="76706" autoAdjust="0"/>
  </p:normalViewPr>
  <p:slideViewPr>
    <p:cSldViewPr snapToGrid="0">
      <p:cViewPr varScale="1">
        <p:scale>
          <a:sx n="91" d="100"/>
          <a:sy n="91" d="100"/>
        </p:scale>
        <p:origin x="148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KAHASHI Syuuto(is0361er)" userId="8e78f6a0-1b1f-4fae-850b-fec16be1eaab" providerId="ADAL" clId="{35027DB8-D3C7-425E-9352-951F81280E6C}"/>
    <pc:docChg chg="undo redo custSel addSld delSld modSld sldOrd">
      <pc:chgData name="TAKAHASHI Syuuto(is0361er)" userId="8e78f6a0-1b1f-4fae-850b-fec16be1eaab" providerId="ADAL" clId="{35027DB8-D3C7-425E-9352-951F81280E6C}" dt="2020-10-08T03:19:43.308" v="28292" actId="14100"/>
      <pc:docMkLst>
        <pc:docMk/>
      </pc:docMkLst>
      <pc:sldChg chg="modSp modNotesTx">
        <pc:chgData name="TAKAHASHI Syuuto(is0361er)" userId="8e78f6a0-1b1f-4fae-850b-fec16be1eaab" providerId="ADAL" clId="{35027DB8-D3C7-425E-9352-951F81280E6C}" dt="2020-10-06T13:47:32.519" v="25031" actId="20577"/>
        <pc:sldMkLst>
          <pc:docMk/>
          <pc:sldMk cId="1354763701" sldId="257"/>
        </pc:sldMkLst>
        <pc:spChg chg="mod">
          <ac:chgData name="TAKAHASHI Syuuto(is0361er)" userId="8e78f6a0-1b1f-4fae-850b-fec16be1eaab" providerId="ADAL" clId="{35027DB8-D3C7-425E-9352-951F81280E6C}" dt="2020-10-02T05:28:34.978" v="22038" actId="1076"/>
          <ac:spMkLst>
            <pc:docMk/>
            <pc:sldMk cId="1354763701" sldId="257"/>
            <ac:spMk id="7" creationId="{29BBD727-63EE-4766-BD62-8D3A8521E9B2}"/>
          </ac:spMkLst>
        </pc:spChg>
      </pc:sldChg>
      <pc:sldChg chg="addSp delSp modSp modNotesTx">
        <pc:chgData name="TAKAHASHI Syuuto(is0361er)" userId="8e78f6a0-1b1f-4fae-850b-fec16be1eaab" providerId="ADAL" clId="{35027DB8-D3C7-425E-9352-951F81280E6C}" dt="2020-10-07T01:10:28.209" v="26640" actId="1076"/>
        <pc:sldMkLst>
          <pc:docMk/>
          <pc:sldMk cId="2907824042" sldId="258"/>
        </pc:sldMkLst>
        <pc:spChg chg="add del">
          <ac:chgData name="TAKAHASHI Syuuto(is0361er)" userId="8e78f6a0-1b1f-4fae-850b-fec16be1eaab" providerId="ADAL" clId="{35027DB8-D3C7-425E-9352-951F81280E6C}" dt="2020-10-06T13:15:53.800" v="24905"/>
          <ac:spMkLst>
            <pc:docMk/>
            <pc:sldMk cId="2907824042" sldId="258"/>
            <ac:spMk id="2" creationId="{AA82ED8A-1C31-4F75-BF33-EC3AC903B3ED}"/>
          </ac:spMkLst>
        </pc:spChg>
        <pc:spChg chg="add del">
          <ac:chgData name="TAKAHASHI Syuuto(is0361er)" userId="8e78f6a0-1b1f-4fae-850b-fec16be1eaab" providerId="ADAL" clId="{35027DB8-D3C7-425E-9352-951F81280E6C}" dt="2020-10-06T13:15:59.608" v="24907"/>
          <ac:spMkLst>
            <pc:docMk/>
            <pc:sldMk cId="2907824042" sldId="258"/>
            <ac:spMk id="3" creationId="{11A2FED7-5F81-47D6-8F10-B08C0B6F379D}"/>
          </ac:spMkLst>
        </pc:spChg>
        <pc:spChg chg="mod">
          <ac:chgData name="TAKAHASHI Syuuto(is0361er)" userId="8e78f6a0-1b1f-4fae-850b-fec16be1eaab" providerId="ADAL" clId="{35027DB8-D3C7-425E-9352-951F81280E6C}" dt="2020-10-06T13:17:57.254" v="24974" actId="1076"/>
          <ac:spMkLst>
            <pc:docMk/>
            <pc:sldMk cId="2907824042" sldId="258"/>
            <ac:spMk id="17" creationId="{A63609C4-1462-45AE-AD83-1166934302D0}"/>
          </ac:spMkLst>
        </pc:spChg>
        <pc:spChg chg="del">
          <ac:chgData name="TAKAHASHI Syuuto(is0361er)" userId="8e78f6a0-1b1f-4fae-850b-fec16be1eaab" providerId="ADAL" clId="{35027DB8-D3C7-425E-9352-951F81280E6C}" dt="2020-10-06T13:16:17.666" v="24912" actId="478"/>
          <ac:spMkLst>
            <pc:docMk/>
            <pc:sldMk cId="2907824042" sldId="258"/>
            <ac:spMk id="31" creationId="{849251F5-0538-43EC-82ED-0DAFE7FA5C00}"/>
          </ac:spMkLst>
        </pc:spChg>
        <pc:spChg chg="del">
          <ac:chgData name="TAKAHASHI Syuuto(is0361er)" userId="8e78f6a0-1b1f-4fae-850b-fec16be1eaab" providerId="ADAL" clId="{35027DB8-D3C7-425E-9352-951F81280E6C}" dt="2020-10-06T13:16:30.896" v="24917" actId="478"/>
          <ac:spMkLst>
            <pc:docMk/>
            <pc:sldMk cId="2907824042" sldId="258"/>
            <ac:spMk id="32" creationId="{06DDA2DF-E9F1-4AB9-8C2B-94F43CD7ED24}"/>
          </ac:spMkLst>
        </pc:spChg>
        <pc:spChg chg="del">
          <ac:chgData name="TAKAHASHI Syuuto(is0361er)" userId="8e78f6a0-1b1f-4fae-850b-fec16be1eaab" providerId="ADAL" clId="{35027DB8-D3C7-425E-9352-951F81280E6C}" dt="2020-10-06T13:16:21.916" v="24915" actId="478"/>
          <ac:spMkLst>
            <pc:docMk/>
            <pc:sldMk cId="2907824042" sldId="258"/>
            <ac:spMk id="39" creationId="{C5CDEBA7-A589-433B-96BE-FE7F7A1E0871}"/>
          </ac:spMkLst>
        </pc:spChg>
        <pc:spChg chg="del">
          <ac:chgData name="TAKAHASHI Syuuto(is0361er)" userId="8e78f6a0-1b1f-4fae-850b-fec16be1eaab" providerId="ADAL" clId="{35027DB8-D3C7-425E-9352-951F81280E6C}" dt="2020-10-06T13:16:26.015" v="24916" actId="478"/>
          <ac:spMkLst>
            <pc:docMk/>
            <pc:sldMk cId="2907824042" sldId="258"/>
            <ac:spMk id="44" creationId="{A2811878-8EB1-4E80-9049-D1C9B4F2D70C}"/>
          </ac:spMkLst>
        </pc:spChg>
        <pc:spChg chg="mod">
          <ac:chgData name="TAKAHASHI Syuuto(is0361er)" userId="8e78f6a0-1b1f-4fae-850b-fec16be1eaab" providerId="ADAL" clId="{35027DB8-D3C7-425E-9352-951F81280E6C}" dt="2020-10-06T13:17:21.225" v="24922" actId="1076"/>
          <ac:spMkLst>
            <pc:docMk/>
            <pc:sldMk cId="2907824042" sldId="258"/>
            <ac:spMk id="47" creationId="{48A13448-B43A-4AD6-9898-476844929E60}"/>
          </ac:spMkLst>
        </pc:spChg>
        <pc:spChg chg="add del mod">
          <ac:chgData name="TAKAHASHI Syuuto(is0361er)" userId="8e78f6a0-1b1f-4fae-850b-fec16be1eaab" providerId="ADAL" clId="{35027DB8-D3C7-425E-9352-951F81280E6C}" dt="2020-10-06T13:17:45.038" v="24952" actId="113"/>
          <ac:spMkLst>
            <pc:docMk/>
            <pc:sldMk cId="2907824042" sldId="258"/>
            <ac:spMk id="48" creationId="{8A826129-4D9A-47B9-8391-B42F99BED4EA}"/>
          </ac:spMkLst>
        </pc:spChg>
        <pc:grpChg chg="add del mod">
          <ac:chgData name="TAKAHASHI Syuuto(is0361er)" userId="8e78f6a0-1b1f-4fae-850b-fec16be1eaab" providerId="ADAL" clId="{35027DB8-D3C7-425E-9352-951F81280E6C}" dt="2020-10-06T13:17:20.540" v="24921" actId="1076"/>
          <ac:grpSpMkLst>
            <pc:docMk/>
            <pc:sldMk cId="2907824042" sldId="258"/>
            <ac:grpSpMk id="13" creationId="{7E7596B5-F1C0-41D0-BE35-6333F9771F7B}"/>
          </ac:grpSpMkLst>
        </pc:grpChg>
        <pc:picChg chg="del">
          <ac:chgData name="TAKAHASHI Syuuto(is0361er)" userId="8e78f6a0-1b1f-4fae-850b-fec16be1eaab" providerId="ADAL" clId="{35027DB8-D3C7-425E-9352-951F81280E6C}" dt="2020-10-06T13:15:47.684" v="24902" actId="478"/>
          <ac:picMkLst>
            <pc:docMk/>
            <pc:sldMk cId="2907824042" sldId="258"/>
            <ac:picMk id="19" creationId="{B59CEA01-60A9-466C-AAA3-9AF70E195EDC}"/>
          </ac:picMkLst>
        </pc:picChg>
        <pc:picChg chg="mod">
          <ac:chgData name="TAKAHASHI Syuuto(is0361er)" userId="8e78f6a0-1b1f-4fae-850b-fec16be1eaab" providerId="ADAL" clId="{35027DB8-D3C7-425E-9352-951F81280E6C}" dt="2020-10-07T01:10:28.209" v="26640" actId="1076"/>
          <ac:picMkLst>
            <pc:docMk/>
            <pc:sldMk cId="2907824042" sldId="258"/>
            <ac:picMk id="38" creationId="{A41D2D57-18E7-46E8-BE70-768592DD6168}"/>
          </ac:picMkLst>
        </pc:picChg>
        <pc:cxnChg chg="mod">
          <ac:chgData name="TAKAHASHI Syuuto(is0361er)" userId="8e78f6a0-1b1f-4fae-850b-fec16be1eaab" providerId="ADAL" clId="{35027DB8-D3C7-425E-9352-951F81280E6C}" dt="2020-10-06T13:16:20.024" v="24914" actId="478"/>
          <ac:cxnSpMkLst>
            <pc:docMk/>
            <pc:sldMk cId="2907824042" sldId="258"/>
            <ac:cxnSpMk id="28" creationId="{AC1C9D62-67EF-488A-A425-766FA23501AE}"/>
          </ac:cxnSpMkLst>
        </pc:cxnChg>
      </pc:sldChg>
      <pc:sldChg chg="addSp modSp modNotesTx">
        <pc:chgData name="TAKAHASHI Syuuto(is0361er)" userId="8e78f6a0-1b1f-4fae-850b-fec16be1eaab" providerId="ADAL" clId="{35027DB8-D3C7-425E-9352-951F81280E6C}" dt="2020-10-02T14:41:30.841" v="23058" actId="1076"/>
        <pc:sldMkLst>
          <pc:docMk/>
          <pc:sldMk cId="653582746" sldId="259"/>
        </pc:sldMkLst>
        <pc:spChg chg="mod">
          <ac:chgData name="TAKAHASHI Syuuto(is0361er)" userId="8e78f6a0-1b1f-4fae-850b-fec16be1eaab" providerId="ADAL" clId="{35027DB8-D3C7-425E-9352-951F81280E6C}" dt="2020-10-02T06:44:43.651" v="22822"/>
          <ac:spMkLst>
            <pc:docMk/>
            <pc:sldMk cId="653582746" sldId="259"/>
            <ac:spMk id="9" creationId="{EA7900A2-9413-4F99-91A5-725F6F4F11DD}"/>
          </ac:spMkLst>
        </pc:spChg>
        <pc:spChg chg="mod">
          <ac:chgData name="TAKAHASHI Syuuto(is0361er)" userId="8e78f6a0-1b1f-4fae-850b-fec16be1eaab" providerId="ADAL" clId="{35027DB8-D3C7-425E-9352-951F81280E6C}" dt="2020-10-02T04:00:23.434" v="21400" actId="1076"/>
          <ac:spMkLst>
            <pc:docMk/>
            <pc:sldMk cId="653582746" sldId="259"/>
            <ac:spMk id="10" creationId="{E1F5C46D-9D81-4D9C-A2CA-3FB419A55BB8}"/>
          </ac:spMkLst>
        </pc:spChg>
        <pc:spChg chg="mod">
          <ac:chgData name="TAKAHASHI Syuuto(is0361er)" userId="8e78f6a0-1b1f-4fae-850b-fec16be1eaab" providerId="ADAL" clId="{35027DB8-D3C7-425E-9352-951F81280E6C}" dt="2020-10-02T04:00:20.365" v="21399" actId="1076"/>
          <ac:spMkLst>
            <pc:docMk/>
            <pc:sldMk cId="653582746" sldId="259"/>
            <ac:spMk id="12" creationId="{3296E167-F1CF-4795-9ECF-91BFA0992C99}"/>
          </ac:spMkLst>
        </pc:spChg>
        <pc:spChg chg="add mod">
          <ac:chgData name="TAKAHASHI Syuuto(is0361er)" userId="8e78f6a0-1b1f-4fae-850b-fec16be1eaab" providerId="ADAL" clId="{35027DB8-D3C7-425E-9352-951F81280E6C}" dt="2020-10-02T14:41:30.841" v="23058" actId="1076"/>
          <ac:spMkLst>
            <pc:docMk/>
            <pc:sldMk cId="653582746" sldId="259"/>
            <ac:spMk id="20" creationId="{D1066454-F15F-4B5E-B635-4AF313273A1A}"/>
          </ac:spMkLst>
        </pc:spChg>
        <pc:cxnChg chg="mod">
          <ac:chgData name="TAKAHASHI Syuuto(is0361er)" userId="8e78f6a0-1b1f-4fae-850b-fec16be1eaab" providerId="ADAL" clId="{35027DB8-D3C7-425E-9352-951F81280E6C}" dt="2020-10-02T04:00:46.106" v="21406" actId="1076"/>
          <ac:cxnSpMkLst>
            <pc:docMk/>
            <pc:sldMk cId="653582746" sldId="259"/>
            <ac:cxnSpMk id="3" creationId="{1ABDF686-61BA-4424-8ED0-B27F6E50C415}"/>
          </ac:cxnSpMkLst>
        </pc:cxnChg>
      </pc:sldChg>
      <pc:sldChg chg="addSp delSp modSp modNotesTx">
        <pc:chgData name="TAKAHASHI Syuuto(is0361er)" userId="8e78f6a0-1b1f-4fae-850b-fec16be1eaab" providerId="ADAL" clId="{35027DB8-D3C7-425E-9352-951F81280E6C}" dt="2020-10-06T13:55:57.624" v="25035" actId="20577"/>
        <pc:sldMkLst>
          <pc:docMk/>
          <pc:sldMk cId="697028256" sldId="260"/>
        </pc:sldMkLst>
        <pc:spChg chg="mod">
          <ac:chgData name="TAKAHASHI Syuuto(is0361er)" userId="8e78f6a0-1b1f-4fae-850b-fec16be1eaab" providerId="ADAL" clId="{35027DB8-D3C7-425E-9352-951F81280E6C}" dt="2020-10-02T06:45:15.605" v="22827"/>
          <ac:spMkLst>
            <pc:docMk/>
            <pc:sldMk cId="697028256" sldId="260"/>
            <ac:spMk id="9" creationId="{EA7900A2-9413-4F99-91A5-725F6F4F11DD}"/>
          </ac:spMkLst>
        </pc:spChg>
        <pc:spChg chg="add del mod">
          <ac:chgData name="TAKAHASHI Syuuto(is0361er)" userId="8e78f6a0-1b1f-4fae-850b-fec16be1eaab" providerId="ADAL" clId="{35027DB8-D3C7-425E-9352-951F81280E6C}" dt="2020-10-02T14:51:16.090" v="23069" actId="478"/>
          <ac:spMkLst>
            <pc:docMk/>
            <pc:sldMk cId="697028256" sldId="260"/>
            <ac:spMk id="36" creationId="{7ECCD526-49B1-4AC2-B266-1224AB60EF88}"/>
          </ac:spMkLst>
        </pc:spChg>
        <pc:spChg chg="add mod">
          <ac:chgData name="TAKAHASHI Syuuto(is0361er)" userId="8e78f6a0-1b1f-4fae-850b-fec16be1eaab" providerId="ADAL" clId="{35027DB8-D3C7-425E-9352-951F81280E6C}" dt="2020-10-03T02:58:00.192" v="24863" actId="20577"/>
          <ac:spMkLst>
            <pc:docMk/>
            <pc:sldMk cId="697028256" sldId="260"/>
            <ac:spMk id="39" creationId="{CC14DE92-6FB3-4AE1-8FEC-B5480EA5E8FC}"/>
          </ac:spMkLst>
        </pc:spChg>
      </pc:sldChg>
      <pc:sldChg chg="addSp delSp modSp modNotesTx">
        <pc:chgData name="TAKAHASHI Syuuto(is0361er)" userId="8e78f6a0-1b1f-4fae-850b-fec16be1eaab" providerId="ADAL" clId="{35027DB8-D3C7-425E-9352-951F81280E6C}" dt="2020-10-06T14:11:16.553" v="25037" actId="20577"/>
        <pc:sldMkLst>
          <pc:docMk/>
          <pc:sldMk cId="2739739061" sldId="261"/>
        </pc:sldMkLst>
        <pc:spChg chg="add del mod">
          <ac:chgData name="TAKAHASHI Syuuto(is0361er)" userId="8e78f6a0-1b1f-4fae-850b-fec16be1eaab" providerId="ADAL" clId="{35027DB8-D3C7-425E-9352-951F81280E6C}" dt="2020-10-02T04:08:44.118" v="21630" actId="478"/>
          <ac:spMkLst>
            <pc:docMk/>
            <pc:sldMk cId="2739739061" sldId="261"/>
            <ac:spMk id="2" creationId="{74AF588D-5732-4447-9822-9742305A8F25}"/>
          </ac:spMkLst>
        </pc:spChg>
        <pc:spChg chg="mod">
          <ac:chgData name="TAKAHASHI Syuuto(is0361er)" userId="8e78f6a0-1b1f-4fae-850b-fec16be1eaab" providerId="ADAL" clId="{35027DB8-D3C7-425E-9352-951F81280E6C}" dt="2020-09-30T13:55:48.498" v="3626" actId="14100"/>
          <ac:spMkLst>
            <pc:docMk/>
            <pc:sldMk cId="2739739061" sldId="261"/>
            <ac:spMk id="8" creationId="{D48030AF-3915-4F62-9EBD-BC7904331787}"/>
          </ac:spMkLst>
        </pc:spChg>
        <pc:spChg chg="mod">
          <ac:chgData name="TAKAHASHI Syuuto(is0361er)" userId="8e78f6a0-1b1f-4fae-850b-fec16be1eaab" providerId="ADAL" clId="{35027DB8-D3C7-425E-9352-951F81280E6C}" dt="2020-10-01T11:24:18.024" v="18709" actId="115"/>
          <ac:spMkLst>
            <pc:docMk/>
            <pc:sldMk cId="2739739061" sldId="261"/>
            <ac:spMk id="9" creationId="{EA7900A2-9413-4F99-91A5-725F6F4F11DD}"/>
          </ac:spMkLst>
        </pc:spChg>
        <pc:spChg chg="add mod">
          <ac:chgData name="TAKAHASHI Syuuto(is0361er)" userId="8e78f6a0-1b1f-4fae-850b-fec16be1eaab" providerId="ADAL" clId="{35027DB8-D3C7-425E-9352-951F81280E6C}" dt="2020-09-30T13:59:03.637" v="4042" actId="1076"/>
          <ac:spMkLst>
            <pc:docMk/>
            <pc:sldMk cId="2739739061" sldId="261"/>
            <ac:spMk id="10" creationId="{BFBD7F76-0B3B-4276-BE1C-0776E1EDF189}"/>
          </ac:spMkLst>
        </pc:spChg>
        <pc:spChg chg="del mod">
          <ac:chgData name="TAKAHASHI Syuuto(is0361er)" userId="8e78f6a0-1b1f-4fae-850b-fec16be1eaab" providerId="ADAL" clId="{35027DB8-D3C7-425E-9352-951F81280E6C}" dt="2020-09-30T13:56:52.441" v="3768" actId="478"/>
          <ac:spMkLst>
            <pc:docMk/>
            <pc:sldMk cId="2739739061" sldId="261"/>
            <ac:spMk id="11" creationId="{E8C52282-38E3-417F-A7DB-818E3021AE63}"/>
          </ac:spMkLst>
        </pc:spChg>
        <pc:spChg chg="add mod">
          <ac:chgData name="TAKAHASHI Syuuto(is0361er)" userId="8e78f6a0-1b1f-4fae-850b-fec16be1eaab" providerId="ADAL" clId="{35027DB8-D3C7-425E-9352-951F81280E6C}" dt="2020-10-01T11:25:17.497" v="18810" actId="20577"/>
          <ac:spMkLst>
            <pc:docMk/>
            <pc:sldMk cId="2739739061" sldId="261"/>
            <ac:spMk id="12" creationId="{1E8B790A-CEA7-48A3-9054-8133E1B392C7}"/>
          </ac:spMkLst>
        </pc:spChg>
        <pc:spChg chg="add mod">
          <ac:chgData name="TAKAHASHI Syuuto(is0361er)" userId="8e78f6a0-1b1f-4fae-850b-fec16be1eaab" providerId="ADAL" clId="{35027DB8-D3C7-425E-9352-951F81280E6C}" dt="2020-09-30T14:01:33.620" v="4300" actId="1076"/>
          <ac:spMkLst>
            <pc:docMk/>
            <pc:sldMk cId="2739739061" sldId="261"/>
            <ac:spMk id="13" creationId="{C7B37898-F4F1-45ED-9C88-FBB9FBC1799B}"/>
          </ac:spMkLst>
        </pc:spChg>
      </pc:sldChg>
      <pc:sldChg chg="addSp delSp modSp modNotesTx">
        <pc:chgData name="TAKAHASHI Syuuto(is0361er)" userId="8e78f6a0-1b1f-4fae-850b-fec16be1eaab" providerId="ADAL" clId="{35027DB8-D3C7-425E-9352-951F81280E6C}" dt="2020-10-08T01:17:55.919" v="28230" actId="20577"/>
        <pc:sldMkLst>
          <pc:docMk/>
          <pc:sldMk cId="323814948" sldId="262"/>
        </pc:sldMkLst>
        <pc:spChg chg="add del mod ord">
          <ac:chgData name="TAKAHASHI Syuuto(is0361er)" userId="8e78f6a0-1b1f-4fae-850b-fec16be1eaab" providerId="ADAL" clId="{35027DB8-D3C7-425E-9352-951F81280E6C}" dt="2020-10-02T05:56:13.134" v="22358" actId="478"/>
          <ac:spMkLst>
            <pc:docMk/>
            <pc:sldMk cId="323814948" sldId="262"/>
            <ac:spMk id="3" creationId="{A581D2C7-746D-4797-9F40-5EEB5075F797}"/>
          </ac:spMkLst>
        </pc:spChg>
        <pc:spChg chg="add del mod">
          <ac:chgData name="TAKAHASHI Syuuto(is0361er)" userId="8e78f6a0-1b1f-4fae-850b-fec16be1eaab" providerId="ADAL" clId="{35027DB8-D3C7-425E-9352-951F81280E6C}" dt="2020-10-02T05:56:52.559" v="22362" actId="478"/>
          <ac:spMkLst>
            <pc:docMk/>
            <pc:sldMk cId="323814948" sldId="262"/>
            <ac:spMk id="5" creationId="{9732E3D2-224A-41AD-AA2F-668935345655}"/>
          </ac:spMkLst>
        </pc:spChg>
        <pc:spChg chg="add del mod">
          <ac:chgData name="TAKAHASHI Syuuto(is0361er)" userId="8e78f6a0-1b1f-4fae-850b-fec16be1eaab" providerId="ADAL" clId="{35027DB8-D3C7-425E-9352-951F81280E6C}" dt="2020-10-02T05:57:00.748" v="22364" actId="478"/>
          <ac:spMkLst>
            <pc:docMk/>
            <pc:sldMk cId="323814948" sldId="262"/>
            <ac:spMk id="6" creationId="{C49BEBA8-AB9B-4D8F-BF15-1B5106EC26BA}"/>
          </ac:spMkLst>
        </pc:spChg>
        <pc:spChg chg="mod">
          <ac:chgData name="TAKAHASHI Syuuto(is0361er)" userId="8e78f6a0-1b1f-4fae-850b-fec16be1eaab" providerId="ADAL" clId="{35027DB8-D3C7-425E-9352-951F81280E6C}" dt="2020-10-02T05:35:37.300" v="22048" actId="1076"/>
          <ac:spMkLst>
            <pc:docMk/>
            <pc:sldMk cId="323814948" sldId="262"/>
            <ac:spMk id="8" creationId="{D48030AF-3915-4F62-9EBD-BC7904331787}"/>
          </ac:spMkLst>
        </pc:spChg>
        <pc:spChg chg="mod">
          <ac:chgData name="TAKAHASHI Syuuto(is0361er)" userId="8e78f6a0-1b1f-4fae-850b-fec16be1eaab" providerId="ADAL" clId="{35027DB8-D3C7-425E-9352-951F81280E6C}" dt="2020-10-02T14:46:07.916" v="23060" actId="20577"/>
          <ac:spMkLst>
            <pc:docMk/>
            <pc:sldMk cId="323814948" sldId="262"/>
            <ac:spMk id="9" creationId="{EA7900A2-9413-4F99-91A5-725F6F4F11DD}"/>
          </ac:spMkLst>
        </pc:spChg>
        <pc:spChg chg="del">
          <ac:chgData name="TAKAHASHI Syuuto(is0361er)" userId="8e78f6a0-1b1f-4fae-850b-fec16be1eaab" providerId="ADAL" clId="{35027DB8-D3C7-425E-9352-951F81280E6C}" dt="2020-10-02T05:34:13.136" v="22042" actId="478"/>
          <ac:spMkLst>
            <pc:docMk/>
            <pc:sldMk cId="323814948" sldId="262"/>
            <ac:spMk id="10" creationId="{6EFA8FD9-4DF9-4B64-94D8-F99569FC3A26}"/>
          </ac:spMkLst>
        </pc:spChg>
        <pc:spChg chg="add del mod">
          <ac:chgData name="TAKAHASHI Syuuto(is0361er)" userId="8e78f6a0-1b1f-4fae-850b-fec16be1eaab" providerId="ADAL" clId="{35027DB8-D3C7-425E-9352-951F81280E6C}" dt="2020-10-02T05:58:52.099" v="22470" actId="478"/>
          <ac:spMkLst>
            <pc:docMk/>
            <pc:sldMk cId="323814948" sldId="262"/>
            <ac:spMk id="11" creationId="{38209471-4CB6-4B99-ADBF-6536E6FC7B5E}"/>
          </ac:spMkLst>
        </pc:spChg>
        <pc:spChg chg="del">
          <ac:chgData name="TAKAHASHI Syuuto(is0361er)" userId="8e78f6a0-1b1f-4fae-850b-fec16be1eaab" providerId="ADAL" clId="{35027DB8-D3C7-425E-9352-951F81280E6C}" dt="2020-10-02T05:34:13.136" v="22042" actId="478"/>
          <ac:spMkLst>
            <pc:docMk/>
            <pc:sldMk cId="323814948" sldId="262"/>
            <ac:spMk id="12" creationId="{98EA6CBF-4DBB-40F4-9F8C-C0C06AA844D1}"/>
          </ac:spMkLst>
        </pc:spChg>
        <pc:spChg chg="del">
          <ac:chgData name="TAKAHASHI Syuuto(is0361er)" userId="8e78f6a0-1b1f-4fae-850b-fec16be1eaab" providerId="ADAL" clId="{35027DB8-D3C7-425E-9352-951F81280E6C}" dt="2020-10-02T05:34:13.136" v="22042" actId="478"/>
          <ac:spMkLst>
            <pc:docMk/>
            <pc:sldMk cId="323814948" sldId="262"/>
            <ac:spMk id="13" creationId="{1270A053-977E-4E99-9E4B-1C2B4BC1D2ED}"/>
          </ac:spMkLst>
        </pc:spChg>
        <pc:spChg chg="del mod">
          <ac:chgData name="TAKAHASHI Syuuto(is0361er)" userId="8e78f6a0-1b1f-4fae-850b-fec16be1eaab" providerId="ADAL" clId="{35027DB8-D3C7-425E-9352-951F81280E6C}" dt="2020-10-02T05:34:13.136" v="22042" actId="478"/>
          <ac:spMkLst>
            <pc:docMk/>
            <pc:sldMk cId="323814948" sldId="262"/>
            <ac:spMk id="16" creationId="{6C406C64-784B-46A6-97F9-5B22529747C7}"/>
          </ac:spMkLst>
        </pc:spChg>
        <pc:spChg chg="del mod">
          <ac:chgData name="TAKAHASHI Syuuto(is0361er)" userId="8e78f6a0-1b1f-4fae-850b-fec16be1eaab" providerId="ADAL" clId="{35027DB8-D3C7-425E-9352-951F81280E6C}" dt="2020-10-02T05:34:13.136" v="22042" actId="478"/>
          <ac:spMkLst>
            <pc:docMk/>
            <pc:sldMk cId="323814948" sldId="262"/>
            <ac:spMk id="17" creationId="{42BB44C7-4DE4-4BF2-A7C4-11AB9CFBBB38}"/>
          </ac:spMkLst>
        </pc:spChg>
        <pc:spChg chg="del mod">
          <ac:chgData name="TAKAHASHI Syuuto(is0361er)" userId="8e78f6a0-1b1f-4fae-850b-fec16be1eaab" providerId="ADAL" clId="{35027DB8-D3C7-425E-9352-951F81280E6C}" dt="2020-10-02T05:34:13.136" v="22042" actId="478"/>
          <ac:spMkLst>
            <pc:docMk/>
            <pc:sldMk cId="323814948" sldId="262"/>
            <ac:spMk id="18" creationId="{74C2450F-C3CD-4BE1-9DAB-54BD9BF8FC91}"/>
          </ac:spMkLst>
        </pc:spChg>
        <pc:spChg chg="add mod">
          <ac:chgData name="TAKAHASHI Syuuto(is0361er)" userId="8e78f6a0-1b1f-4fae-850b-fec16be1eaab" providerId="ADAL" clId="{35027DB8-D3C7-425E-9352-951F81280E6C}" dt="2020-10-06T13:15:42.335" v="24901" actId="164"/>
          <ac:spMkLst>
            <pc:docMk/>
            <pc:sldMk cId="323814948" sldId="262"/>
            <ac:spMk id="19" creationId="{72C1DE96-3951-42AF-A5C4-32984ECD6D4A}"/>
          </ac:spMkLst>
        </pc:spChg>
        <pc:spChg chg="del mod">
          <ac:chgData name="TAKAHASHI Syuuto(is0361er)" userId="8e78f6a0-1b1f-4fae-850b-fec16be1eaab" providerId="ADAL" clId="{35027DB8-D3C7-425E-9352-951F81280E6C}" dt="2020-10-02T05:34:13.136" v="22042" actId="478"/>
          <ac:spMkLst>
            <pc:docMk/>
            <pc:sldMk cId="323814948" sldId="262"/>
            <ac:spMk id="21" creationId="{AF06EE8C-B6D4-474B-A6B1-7650B1A53D9A}"/>
          </ac:spMkLst>
        </pc:spChg>
        <pc:spChg chg="add del mod">
          <ac:chgData name="TAKAHASHI Syuuto(is0361er)" userId="8e78f6a0-1b1f-4fae-850b-fec16be1eaab" providerId="ADAL" clId="{35027DB8-D3C7-425E-9352-951F81280E6C}" dt="2020-10-02T05:34:15.720" v="22043" actId="478"/>
          <ac:spMkLst>
            <pc:docMk/>
            <pc:sldMk cId="323814948" sldId="262"/>
            <ac:spMk id="22" creationId="{6346E684-5D46-4DCF-BF12-40E524C19F23}"/>
          </ac:spMkLst>
        </pc:spChg>
        <pc:spChg chg="del">
          <ac:chgData name="TAKAHASHI Syuuto(is0361er)" userId="8e78f6a0-1b1f-4fae-850b-fec16be1eaab" providerId="ADAL" clId="{35027DB8-D3C7-425E-9352-951F81280E6C}" dt="2020-10-02T05:34:13.136" v="22042" actId="478"/>
          <ac:spMkLst>
            <pc:docMk/>
            <pc:sldMk cId="323814948" sldId="262"/>
            <ac:spMk id="23" creationId="{B6F1F023-8E0D-4F58-9981-6A7FCFE439F7}"/>
          </ac:spMkLst>
        </pc:spChg>
        <pc:spChg chg="add del mod">
          <ac:chgData name="TAKAHASHI Syuuto(is0361er)" userId="8e78f6a0-1b1f-4fae-850b-fec16be1eaab" providerId="ADAL" clId="{35027DB8-D3C7-425E-9352-951F81280E6C}" dt="2020-10-02T05:34:20.549" v="22044" actId="478"/>
          <ac:spMkLst>
            <pc:docMk/>
            <pc:sldMk cId="323814948" sldId="262"/>
            <ac:spMk id="27" creationId="{541AA148-FD67-45FF-83D7-40C66E56AB18}"/>
          </ac:spMkLst>
        </pc:spChg>
        <pc:spChg chg="add del mod">
          <ac:chgData name="TAKAHASHI Syuuto(is0361er)" userId="8e78f6a0-1b1f-4fae-850b-fec16be1eaab" providerId="ADAL" clId="{35027DB8-D3C7-425E-9352-951F81280E6C}" dt="2020-10-02T05:34:27.324" v="22046" actId="478"/>
          <ac:spMkLst>
            <pc:docMk/>
            <pc:sldMk cId="323814948" sldId="262"/>
            <ac:spMk id="28" creationId="{686F376A-04B4-46E3-846E-92F923B0A0F0}"/>
          </ac:spMkLst>
        </pc:spChg>
        <pc:spChg chg="mod">
          <ac:chgData name="TAKAHASHI Syuuto(is0361er)" userId="8e78f6a0-1b1f-4fae-850b-fec16be1eaab" providerId="ADAL" clId="{35027DB8-D3C7-425E-9352-951F81280E6C}" dt="2020-10-02T14:50:20.525" v="23062" actId="14100"/>
          <ac:spMkLst>
            <pc:docMk/>
            <pc:sldMk cId="323814948" sldId="262"/>
            <ac:spMk id="29" creationId="{7BA56127-3CA3-4080-858F-F5E62472A42C}"/>
          </ac:spMkLst>
        </pc:spChg>
        <pc:spChg chg="del mod">
          <ac:chgData name="TAKAHASHI Syuuto(is0361er)" userId="8e78f6a0-1b1f-4fae-850b-fec16be1eaab" providerId="ADAL" clId="{35027DB8-D3C7-425E-9352-951F81280E6C}" dt="2020-10-02T05:36:27.631" v="22054" actId="478"/>
          <ac:spMkLst>
            <pc:docMk/>
            <pc:sldMk cId="323814948" sldId="262"/>
            <ac:spMk id="30" creationId="{44AEC480-6DAE-491C-9022-60CCB83E5FCC}"/>
          </ac:spMkLst>
        </pc:spChg>
        <pc:spChg chg="add mod">
          <ac:chgData name="TAKAHASHI Syuuto(is0361er)" userId="8e78f6a0-1b1f-4fae-850b-fec16be1eaab" providerId="ADAL" clId="{35027DB8-D3C7-425E-9352-951F81280E6C}" dt="2020-10-06T13:15:42.335" v="24901" actId="164"/>
          <ac:spMkLst>
            <pc:docMk/>
            <pc:sldMk cId="323814948" sldId="262"/>
            <ac:spMk id="31" creationId="{9EB84C2C-B271-4E11-BFC4-8E057CA58548}"/>
          </ac:spMkLst>
        </pc:spChg>
        <pc:spChg chg="add mod">
          <ac:chgData name="TAKAHASHI Syuuto(is0361er)" userId="8e78f6a0-1b1f-4fae-850b-fec16be1eaab" providerId="ADAL" clId="{35027DB8-D3C7-425E-9352-951F81280E6C}" dt="2020-10-06T13:15:42.335" v="24901" actId="164"/>
          <ac:spMkLst>
            <pc:docMk/>
            <pc:sldMk cId="323814948" sldId="262"/>
            <ac:spMk id="32" creationId="{6CD193B8-0464-45BB-BDD0-D26750CE5696}"/>
          </ac:spMkLst>
        </pc:spChg>
        <pc:spChg chg="add mod">
          <ac:chgData name="TAKAHASHI Syuuto(is0361er)" userId="8e78f6a0-1b1f-4fae-850b-fec16be1eaab" providerId="ADAL" clId="{35027DB8-D3C7-425E-9352-951F81280E6C}" dt="2020-10-06T13:15:42.335" v="24901" actId="164"/>
          <ac:spMkLst>
            <pc:docMk/>
            <pc:sldMk cId="323814948" sldId="262"/>
            <ac:spMk id="33" creationId="{8D3B915F-EC80-41B7-99E8-9E254FE41624}"/>
          </ac:spMkLst>
        </pc:spChg>
        <pc:spChg chg="add mod">
          <ac:chgData name="TAKAHASHI Syuuto(is0361er)" userId="8e78f6a0-1b1f-4fae-850b-fec16be1eaab" providerId="ADAL" clId="{35027DB8-D3C7-425E-9352-951F81280E6C}" dt="2020-10-06T13:15:42.335" v="24901" actId="164"/>
          <ac:spMkLst>
            <pc:docMk/>
            <pc:sldMk cId="323814948" sldId="262"/>
            <ac:spMk id="34" creationId="{753BDADB-DA3C-46BC-9E91-723C851D00EC}"/>
          </ac:spMkLst>
        </pc:spChg>
        <pc:spChg chg="add mod">
          <ac:chgData name="TAKAHASHI Syuuto(is0361er)" userId="8e78f6a0-1b1f-4fae-850b-fec16be1eaab" providerId="ADAL" clId="{35027DB8-D3C7-425E-9352-951F81280E6C}" dt="2020-10-06T13:15:42.335" v="24901" actId="164"/>
          <ac:spMkLst>
            <pc:docMk/>
            <pc:sldMk cId="323814948" sldId="262"/>
            <ac:spMk id="38" creationId="{2C82F93B-7694-4426-B0BF-2D1E273F23FC}"/>
          </ac:spMkLst>
        </pc:spChg>
        <pc:spChg chg="add mod">
          <ac:chgData name="TAKAHASHI Syuuto(is0361er)" userId="8e78f6a0-1b1f-4fae-850b-fec16be1eaab" providerId="ADAL" clId="{35027DB8-D3C7-425E-9352-951F81280E6C}" dt="2020-10-06T13:15:42.335" v="24901" actId="164"/>
          <ac:spMkLst>
            <pc:docMk/>
            <pc:sldMk cId="323814948" sldId="262"/>
            <ac:spMk id="39" creationId="{463FDB3A-B35E-462F-BA0F-81EF1FD37214}"/>
          </ac:spMkLst>
        </pc:spChg>
        <pc:spChg chg="add mod">
          <ac:chgData name="TAKAHASHI Syuuto(is0361er)" userId="8e78f6a0-1b1f-4fae-850b-fec16be1eaab" providerId="ADAL" clId="{35027DB8-D3C7-425E-9352-951F81280E6C}" dt="2020-10-06T13:15:42.335" v="24901" actId="164"/>
          <ac:spMkLst>
            <pc:docMk/>
            <pc:sldMk cId="323814948" sldId="262"/>
            <ac:spMk id="40" creationId="{D55C38A9-EE99-45E7-92DB-722A61806C41}"/>
          </ac:spMkLst>
        </pc:spChg>
        <pc:spChg chg="add mod">
          <ac:chgData name="TAKAHASHI Syuuto(is0361er)" userId="8e78f6a0-1b1f-4fae-850b-fec16be1eaab" providerId="ADAL" clId="{35027DB8-D3C7-425E-9352-951F81280E6C}" dt="2020-10-06T13:15:42.335" v="24901" actId="164"/>
          <ac:spMkLst>
            <pc:docMk/>
            <pc:sldMk cId="323814948" sldId="262"/>
            <ac:spMk id="42" creationId="{412596CD-D0DE-4C52-9786-0E4C71833114}"/>
          </ac:spMkLst>
        </pc:spChg>
        <pc:spChg chg="add mod">
          <ac:chgData name="TAKAHASHI Syuuto(is0361er)" userId="8e78f6a0-1b1f-4fae-850b-fec16be1eaab" providerId="ADAL" clId="{35027DB8-D3C7-425E-9352-951F81280E6C}" dt="2020-10-06T13:15:42.335" v="24901" actId="164"/>
          <ac:spMkLst>
            <pc:docMk/>
            <pc:sldMk cId="323814948" sldId="262"/>
            <ac:spMk id="44" creationId="{DFB69485-BB3A-41D3-AE0C-C200C4898EB4}"/>
          </ac:spMkLst>
        </pc:spChg>
        <pc:spChg chg="add mod">
          <ac:chgData name="TAKAHASHI Syuuto(is0361er)" userId="8e78f6a0-1b1f-4fae-850b-fec16be1eaab" providerId="ADAL" clId="{35027DB8-D3C7-425E-9352-951F81280E6C}" dt="2020-10-06T13:15:42.335" v="24901" actId="164"/>
          <ac:spMkLst>
            <pc:docMk/>
            <pc:sldMk cId="323814948" sldId="262"/>
            <ac:spMk id="45" creationId="{3A43E0E1-7CC6-4CC3-A277-CD1E582458D1}"/>
          </ac:spMkLst>
        </pc:spChg>
        <pc:spChg chg="add del">
          <ac:chgData name="TAKAHASHI Syuuto(is0361er)" userId="8e78f6a0-1b1f-4fae-850b-fec16be1eaab" providerId="ADAL" clId="{35027DB8-D3C7-425E-9352-951F81280E6C}" dt="2020-10-02T05:42:35.585" v="22163" actId="478"/>
          <ac:spMkLst>
            <pc:docMk/>
            <pc:sldMk cId="323814948" sldId="262"/>
            <ac:spMk id="56" creationId="{918FEF87-800C-4373-AB5D-895C09586D20}"/>
          </ac:spMkLst>
        </pc:spChg>
        <pc:spChg chg="add del">
          <ac:chgData name="TAKAHASHI Syuuto(is0361er)" userId="8e78f6a0-1b1f-4fae-850b-fec16be1eaab" providerId="ADAL" clId="{35027DB8-D3C7-425E-9352-951F81280E6C}" dt="2020-10-02T05:42:34.355" v="22162" actId="478"/>
          <ac:spMkLst>
            <pc:docMk/>
            <pc:sldMk cId="323814948" sldId="262"/>
            <ac:spMk id="57" creationId="{35FD8E62-8F7D-4EBE-9D99-7BD8929878F1}"/>
          </ac:spMkLst>
        </pc:spChg>
        <pc:spChg chg="add del">
          <ac:chgData name="TAKAHASHI Syuuto(is0361er)" userId="8e78f6a0-1b1f-4fae-850b-fec16be1eaab" providerId="ADAL" clId="{35027DB8-D3C7-425E-9352-951F81280E6C}" dt="2020-10-02T05:43:17.779" v="22169" actId="478"/>
          <ac:spMkLst>
            <pc:docMk/>
            <pc:sldMk cId="323814948" sldId="262"/>
            <ac:spMk id="58" creationId="{CB14AA95-D737-4036-8CBA-5D8388C8B3F0}"/>
          </ac:spMkLst>
        </pc:spChg>
        <pc:spChg chg="add mod">
          <ac:chgData name="TAKAHASHI Syuuto(is0361er)" userId="8e78f6a0-1b1f-4fae-850b-fec16be1eaab" providerId="ADAL" clId="{35027DB8-D3C7-425E-9352-951F81280E6C}" dt="2020-10-06T13:15:42.335" v="24901" actId="164"/>
          <ac:spMkLst>
            <pc:docMk/>
            <pc:sldMk cId="323814948" sldId="262"/>
            <ac:spMk id="60" creationId="{5268733F-D5CC-4852-A28F-8F18D601DA1F}"/>
          </ac:spMkLst>
        </pc:spChg>
        <pc:spChg chg="add del mod">
          <ac:chgData name="TAKAHASHI Syuuto(is0361er)" userId="8e78f6a0-1b1f-4fae-850b-fec16be1eaab" providerId="ADAL" clId="{35027DB8-D3C7-425E-9352-951F81280E6C}" dt="2020-10-02T06:01:16.239" v="22536" actId="478"/>
          <ac:spMkLst>
            <pc:docMk/>
            <pc:sldMk cId="323814948" sldId="262"/>
            <ac:spMk id="61" creationId="{C8EB1420-C7EC-4E63-A755-BF72DF3B67DB}"/>
          </ac:spMkLst>
        </pc:spChg>
        <pc:spChg chg="add del mod">
          <ac:chgData name="TAKAHASHI Syuuto(is0361er)" userId="8e78f6a0-1b1f-4fae-850b-fec16be1eaab" providerId="ADAL" clId="{35027DB8-D3C7-425E-9352-951F81280E6C}" dt="2020-10-02T05:58:50.357" v="22469" actId="478"/>
          <ac:spMkLst>
            <pc:docMk/>
            <pc:sldMk cId="323814948" sldId="262"/>
            <ac:spMk id="62" creationId="{561CCEDF-2AFF-4764-9F5E-6F15B4DCF298}"/>
          </ac:spMkLst>
        </pc:spChg>
        <pc:spChg chg="add mod">
          <ac:chgData name="TAKAHASHI Syuuto(is0361er)" userId="8e78f6a0-1b1f-4fae-850b-fec16be1eaab" providerId="ADAL" clId="{35027DB8-D3C7-425E-9352-951F81280E6C}" dt="2020-10-06T13:15:42.335" v="24901" actId="164"/>
          <ac:spMkLst>
            <pc:docMk/>
            <pc:sldMk cId="323814948" sldId="262"/>
            <ac:spMk id="63" creationId="{113C2531-B4DA-4E47-8F84-CA1F67E8459C}"/>
          </ac:spMkLst>
        </pc:spChg>
        <pc:spChg chg="add mod">
          <ac:chgData name="TAKAHASHI Syuuto(is0361er)" userId="8e78f6a0-1b1f-4fae-850b-fec16be1eaab" providerId="ADAL" clId="{35027DB8-D3C7-425E-9352-951F81280E6C}" dt="2020-10-06T13:15:42.335" v="24901" actId="164"/>
          <ac:spMkLst>
            <pc:docMk/>
            <pc:sldMk cId="323814948" sldId="262"/>
            <ac:spMk id="64" creationId="{62DA4806-A5E6-402A-AB03-359B3A8878CC}"/>
          </ac:spMkLst>
        </pc:spChg>
        <pc:spChg chg="add mod">
          <ac:chgData name="TAKAHASHI Syuuto(is0361er)" userId="8e78f6a0-1b1f-4fae-850b-fec16be1eaab" providerId="ADAL" clId="{35027DB8-D3C7-425E-9352-951F81280E6C}" dt="2020-10-06T13:15:42.335" v="24901" actId="164"/>
          <ac:spMkLst>
            <pc:docMk/>
            <pc:sldMk cId="323814948" sldId="262"/>
            <ac:spMk id="66" creationId="{4D70EBBC-A0A1-4E4B-BDAF-7F4D29CE19E1}"/>
          </ac:spMkLst>
        </pc:spChg>
        <pc:spChg chg="add mod">
          <ac:chgData name="TAKAHASHI Syuuto(is0361er)" userId="8e78f6a0-1b1f-4fae-850b-fec16be1eaab" providerId="ADAL" clId="{35027DB8-D3C7-425E-9352-951F81280E6C}" dt="2020-10-06T13:15:42.335" v="24901" actId="164"/>
          <ac:spMkLst>
            <pc:docMk/>
            <pc:sldMk cId="323814948" sldId="262"/>
            <ac:spMk id="67" creationId="{99549DDF-E662-4EFB-B632-FD546E398D6F}"/>
          </ac:spMkLst>
        </pc:spChg>
        <pc:spChg chg="add mod">
          <ac:chgData name="TAKAHASHI Syuuto(is0361er)" userId="8e78f6a0-1b1f-4fae-850b-fec16be1eaab" providerId="ADAL" clId="{35027DB8-D3C7-425E-9352-951F81280E6C}" dt="2020-10-06T13:15:42.335" v="24901" actId="164"/>
          <ac:spMkLst>
            <pc:docMk/>
            <pc:sldMk cId="323814948" sldId="262"/>
            <ac:spMk id="68" creationId="{2B80C6E9-E94C-4051-BD8D-A987DABB8EA9}"/>
          </ac:spMkLst>
        </pc:spChg>
        <pc:spChg chg="add mod">
          <ac:chgData name="TAKAHASHI Syuuto(is0361er)" userId="8e78f6a0-1b1f-4fae-850b-fec16be1eaab" providerId="ADAL" clId="{35027DB8-D3C7-425E-9352-951F81280E6C}" dt="2020-10-06T13:15:42.335" v="24901" actId="164"/>
          <ac:spMkLst>
            <pc:docMk/>
            <pc:sldMk cId="323814948" sldId="262"/>
            <ac:spMk id="69" creationId="{9D71B5B3-57EA-4CEA-9B82-728BC8666880}"/>
          </ac:spMkLst>
        </pc:spChg>
        <pc:spChg chg="add mod">
          <ac:chgData name="TAKAHASHI Syuuto(is0361er)" userId="8e78f6a0-1b1f-4fae-850b-fec16be1eaab" providerId="ADAL" clId="{35027DB8-D3C7-425E-9352-951F81280E6C}" dt="2020-10-06T13:15:42.335" v="24901" actId="164"/>
          <ac:spMkLst>
            <pc:docMk/>
            <pc:sldMk cId="323814948" sldId="262"/>
            <ac:spMk id="70" creationId="{007D73F2-7ABE-4D84-88A6-264AF9FED23B}"/>
          </ac:spMkLst>
        </pc:spChg>
        <pc:spChg chg="add mod">
          <ac:chgData name="TAKAHASHI Syuuto(is0361er)" userId="8e78f6a0-1b1f-4fae-850b-fec16be1eaab" providerId="ADAL" clId="{35027DB8-D3C7-425E-9352-951F81280E6C}" dt="2020-10-03T02:58:10.234" v="24865" actId="20577"/>
          <ac:spMkLst>
            <pc:docMk/>
            <pc:sldMk cId="323814948" sldId="262"/>
            <ac:spMk id="71" creationId="{C6E0BF57-F11F-433D-B7E9-BA55D99C697C}"/>
          </ac:spMkLst>
        </pc:spChg>
        <pc:grpChg chg="add mod">
          <ac:chgData name="TAKAHASHI Syuuto(is0361er)" userId="8e78f6a0-1b1f-4fae-850b-fec16be1eaab" providerId="ADAL" clId="{35027DB8-D3C7-425E-9352-951F81280E6C}" dt="2020-10-06T13:15:42.335" v="24901" actId="164"/>
          <ac:grpSpMkLst>
            <pc:docMk/>
            <pc:sldMk cId="323814948" sldId="262"/>
            <ac:grpSpMk id="3" creationId="{29EA2EDF-096D-4E80-87A7-2B4A6F212624}"/>
          </ac:grpSpMkLst>
        </pc:grpChg>
        <pc:graphicFrameChg chg="mod ord modGraphic">
          <ac:chgData name="TAKAHASHI Syuuto(is0361er)" userId="8e78f6a0-1b1f-4fae-850b-fec16be1eaab" providerId="ADAL" clId="{35027DB8-D3C7-425E-9352-951F81280E6C}" dt="2020-10-02T14:39:23.124" v="23046" actId="1076"/>
          <ac:graphicFrameMkLst>
            <pc:docMk/>
            <pc:sldMk cId="323814948" sldId="262"/>
            <ac:graphicFrameMk id="2" creationId="{378CF6B4-416F-48E5-BE9A-D204F6B7DB40}"/>
          </ac:graphicFrameMkLst>
        </pc:graphicFrameChg>
        <pc:picChg chg="add mod">
          <ac:chgData name="TAKAHASHI Syuuto(is0361er)" userId="8e78f6a0-1b1f-4fae-850b-fec16be1eaab" providerId="ADAL" clId="{35027DB8-D3C7-425E-9352-951F81280E6C}" dt="2020-10-06T13:15:42.335" v="24901" actId="164"/>
          <ac:picMkLst>
            <pc:docMk/>
            <pc:sldMk cId="323814948" sldId="262"/>
            <ac:picMk id="35" creationId="{17214A65-FB6F-4146-93DE-C68ED60CCD47}"/>
          </ac:picMkLst>
        </pc:picChg>
        <pc:picChg chg="add mod">
          <ac:chgData name="TAKAHASHI Syuuto(is0361er)" userId="8e78f6a0-1b1f-4fae-850b-fec16be1eaab" providerId="ADAL" clId="{35027DB8-D3C7-425E-9352-951F81280E6C}" dt="2020-10-06T13:15:42.335" v="24901" actId="164"/>
          <ac:picMkLst>
            <pc:docMk/>
            <pc:sldMk cId="323814948" sldId="262"/>
            <ac:picMk id="43" creationId="{F14B24B2-021D-4C50-AD97-55112207099C}"/>
          </ac:picMkLst>
        </pc:picChg>
        <pc:picChg chg="add del">
          <ac:chgData name="TAKAHASHI Syuuto(is0361er)" userId="8e78f6a0-1b1f-4fae-850b-fec16be1eaab" providerId="ADAL" clId="{35027DB8-D3C7-425E-9352-951F81280E6C}" dt="2020-10-02T05:43:01.639" v="22167" actId="478"/>
          <ac:picMkLst>
            <pc:docMk/>
            <pc:sldMk cId="323814948" sldId="262"/>
            <ac:picMk id="46" creationId="{1AE67D22-3EF9-49BD-BA85-D59A08D55D8D}"/>
          </ac:picMkLst>
        </pc:picChg>
        <pc:picChg chg="add mod">
          <ac:chgData name="TAKAHASHI Syuuto(is0361er)" userId="8e78f6a0-1b1f-4fae-850b-fec16be1eaab" providerId="ADAL" clId="{35027DB8-D3C7-425E-9352-951F81280E6C}" dt="2020-10-06T13:15:42.335" v="24901" actId="164"/>
          <ac:picMkLst>
            <pc:docMk/>
            <pc:sldMk cId="323814948" sldId="262"/>
            <ac:picMk id="47" creationId="{A4E684D3-4B0A-4CB3-8D08-11320E11C2A0}"/>
          </ac:picMkLst>
        </pc:picChg>
        <pc:picChg chg="add del">
          <ac:chgData name="TAKAHASHI Syuuto(is0361er)" userId="8e78f6a0-1b1f-4fae-850b-fec16be1eaab" providerId="ADAL" clId="{35027DB8-D3C7-425E-9352-951F81280E6C}" dt="2020-10-03T02:54:32.096" v="24858" actId="478"/>
          <ac:picMkLst>
            <pc:docMk/>
            <pc:sldMk cId="323814948" sldId="262"/>
            <ac:picMk id="48" creationId="{62A6BFEE-A7E8-4C08-938D-E588C3114E4A}"/>
          </ac:picMkLst>
        </pc:picChg>
        <pc:picChg chg="add mod">
          <ac:chgData name="TAKAHASHI Syuuto(is0361er)" userId="8e78f6a0-1b1f-4fae-850b-fec16be1eaab" providerId="ADAL" clId="{35027DB8-D3C7-425E-9352-951F81280E6C}" dt="2020-10-06T13:15:42.335" v="24901" actId="164"/>
          <ac:picMkLst>
            <pc:docMk/>
            <pc:sldMk cId="323814948" sldId="262"/>
            <ac:picMk id="49" creationId="{108CA171-B74B-4ED9-BA80-1F51F59FAE20}"/>
          </ac:picMkLst>
        </pc:picChg>
        <pc:picChg chg="add mod">
          <ac:chgData name="TAKAHASHI Syuuto(is0361er)" userId="8e78f6a0-1b1f-4fae-850b-fec16be1eaab" providerId="ADAL" clId="{35027DB8-D3C7-425E-9352-951F81280E6C}" dt="2020-10-06T13:15:42.335" v="24901" actId="164"/>
          <ac:picMkLst>
            <pc:docMk/>
            <pc:sldMk cId="323814948" sldId="262"/>
            <ac:picMk id="50" creationId="{1CF48F52-0123-4F54-84B5-564800CCC752}"/>
          </ac:picMkLst>
        </pc:picChg>
        <pc:picChg chg="add mod">
          <ac:chgData name="TAKAHASHI Syuuto(is0361er)" userId="8e78f6a0-1b1f-4fae-850b-fec16be1eaab" providerId="ADAL" clId="{35027DB8-D3C7-425E-9352-951F81280E6C}" dt="2020-10-06T13:15:42.335" v="24901" actId="164"/>
          <ac:picMkLst>
            <pc:docMk/>
            <pc:sldMk cId="323814948" sldId="262"/>
            <ac:picMk id="51" creationId="{8425A287-34B8-4926-88EA-E5D41949CED5}"/>
          </ac:picMkLst>
        </pc:picChg>
        <pc:picChg chg="add del">
          <ac:chgData name="TAKAHASHI Syuuto(is0361er)" userId="8e78f6a0-1b1f-4fae-850b-fec16be1eaab" providerId="ADAL" clId="{35027DB8-D3C7-425E-9352-951F81280E6C}" dt="2020-10-02T06:00:32.271" v="22528" actId="478"/>
          <ac:picMkLst>
            <pc:docMk/>
            <pc:sldMk cId="323814948" sldId="262"/>
            <ac:picMk id="52" creationId="{E097C83F-EF31-4C39-93A8-8C13FF54535B}"/>
          </ac:picMkLst>
        </pc:picChg>
        <pc:picChg chg="add mod">
          <ac:chgData name="TAKAHASHI Syuuto(is0361er)" userId="8e78f6a0-1b1f-4fae-850b-fec16be1eaab" providerId="ADAL" clId="{35027DB8-D3C7-425E-9352-951F81280E6C}" dt="2020-10-06T13:15:42.335" v="24901" actId="164"/>
          <ac:picMkLst>
            <pc:docMk/>
            <pc:sldMk cId="323814948" sldId="262"/>
            <ac:picMk id="53" creationId="{A4D1D02F-F1C8-4F65-8B3F-E82D99CA3C40}"/>
          </ac:picMkLst>
        </pc:picChg>
        <pc:picChg chg="add mod">
          <ac:chgData name="TAKAHASHI Syuuto(is0361er)" userId="8e78f6a0-1b1f-4fae-850b-fec16be1eaab" providerId="ADAL" clId="{35027DB8-D3C7-425E-9352-951F81280E6C}" dt="2020-10-06T13:15:42.335" v="24901" actId="164"/>
          <ac:picMkLst>
            <pc:docMk/>
            <pc:sldMk cId="323814948" sldId="262"/>
            <ac:picMk id="59" creationId="{140F5165-332E-4A66-B12D-59BE064D28C2}"/>
          </ac:picMkLst>
        </pc:picChg>
        <pc:picChg chg="add mod">
          <ac:chgData name="TAKAHASHI Syuuto(is0361er)" userId="8e78f6a0-1b1f-4fae-850b-fec16be1eaab" providerId="ADAL" clId="{35027DB8-D3C7-425E-9352-951F81280E6C}" dt="2020-10-06T13:15:42.335" v="24901" actId="164"/>
          <ac:picMkLst>
            <pc:docMk/>
            <pc:sldMk cId="323814948" sldId="262"/>
            <ac:picMk id="65" creationId="{24A455F5-D19A-414C-A11E-97B3BD5240E7}"/>
          </ac:picMkLst>
        </pc:picChg>
        <pc:picChg chg="add mod">
          <ac:chgData name="TAKAHASHI Syuuto(is0361er)" userId="8e78f6a0-1b1f-4fae-850b-fec16be1eaab" providerId="ADAL" clId="{35027DB8-D3C7-425E-9352-951F81280E6C}" dt="2020-10-06T13:15:42.335" v="24901" actId="164"/>
          <ac:picMkLst>
            <pc:docMk/>
            <pc:sldMk cId="323814948" sldId="262"/>
            <ac:picMk id="72" creationId="{7FD4E69E-E441-4F11-B364-124157996BD8}"/>
          </ac:picMkLst>
        </pc:picChg>
        <pc:cxnChg chg="del">
          <ac:chgData name="TAKAHASHI Syuuto(is0361er)" userId="8e78f6a0-1b1f-4fae-850b-fec16be1eaab" providerId="ADAL" clId="{35027DB8-D3C7-425E-9352-951F81280E6C}" dt="2020-10-02T05:34:13.136" v="22042" actId="478"/>
          <ac:cxnSpMkLst>
            <pc:docMk/>
            <pc:sldMk cId="323814948" sldId="262"/>
            <ac:cxnSpMk id="14" creationId="{97CEF780-ECE8-434F-92BE-DB59181E52A1}"/>
          </ac:cxnSpMkLst>
        </pc:cxnChg>
        <pc:cxnChg chg="del">
          <ac:chgData name="TAKAHASHI Syuuto(is0361er)" userId="8e78f6a0-1b1f-4fae-850b-fec16be1eaab" providerId="ADAL" clId="{35027DB8-D3C7-425E-9352-951F81280E6C}" dt="2020-10-02T05:34:13.136" v="22042" actId="478"/>
          <ac:cxnSpMkLst>
            <pc:docMk/>
            <pc:sldMk cId="323814948" sldId="262"/>
            <ac:cxnSpMk id="15" creationId="{D03A619C-8F64-43BB-ACB3-D7F93FEB5D76}"/>
          </ac:cxnSpMkLst>
        </pc:cxnChg>
        <pc:cxnChg chg="del mod">
          <ac:chgData name="TAKAHASHI Syuuto(is0361er)" userId="8e78f6a0-1b1f-4fae-850b-fec16be1eaab" providerId="ADAL" clId="{35027DB8-D3C7-425E-9352-951F81280E6C}" dt="2020-10-02T05:34:13.136" v="22042" actId="478"/>
          <ac:cxnSpMkLst>
            <pc:docMk/>
            <pc:sldMk cId="323814948" sldId="262"/>
            <ac:cxnSpMk id="24" creationId="{FA3EEB4F-1DF5-4212-82A4-9A3DF80AE562}"/>
          </ac:cxnSpMkLst>
        </pc:cxnChg>
        <pc:cxnChg chg="del mod">
          <ac:chgData name="TAKAHASHI Syuuto(is0361er)" userId="8e78f6a0-1b1f-4fae-850b-fec16be1eaab" providerId="ADAL" clId="{35027DB8-D3C7-425E-9352-951F81280E6C}" dt="2020-10-02T05:34:13.136" v="22042" actId="478"/>
          <ac:cxnSpMkLst>
            <pc:docMk/>
            <pc:sldMk cId="323814948" sldId="262"/>
            <ac:cxnSpMk id="25" creationId="{20F93A16-02E7-4900-BF34-767F70E99FF9}"/>
          </ac:cxnSpMkLst>
        </pc:cxnChg>
        <pc:cxnChg chg="del mod">
          <ac:chgData name="TAKAHASHI Syuuto(is0361er)" userId="8e78f6a0-1b1f-4fae-850b-fec16be1eaab" providerId="ADAL" clId="{35027DB8-D3C7-425E-9352-951F81280E6C}" dt="2020-10-02T05:34:13.136" v="22042" actId="478"/>
          <ac:cxnSpMkLst>
            <pc:docMk/>
            <pc:sldMk cId="323814948" sldId="262"/>
            <ac:cxnSpMk id="26" creationId="{6F79EBD5-E173-4EE8-9F52-24B13A34DFFE}"/>
          </ac:cxnSpMkLst>
        </pc:cxnChg>
        <pc:cxnChg chg="add mod">
          <ac:chgData name="TAKAHASHI Syuuto(is0361er)" userId="8e78f6a0-1b1f-4fae-850b-fec16be1eaab" providerId="ADAL" clId="{35027DB8-D3C7-425E-9352-951F81280E6C}" dt="2020-10-06T13:15:42.335" v="24901" actId="164"/>
          <ac:cxnSpMkLst>
            <pc:docMk/>
            <pc:sldMk cId="323814948" sldId="262"/>
            <ac:cxnSpMk id="36" creationId="{01E645D8-76F0-4DDA-A335-35A005B7F535}"/>
          </ac:cxnSpMkLst>
        </pc:cxnChg>
        <pc:cxnChg chg="add mod">
          <ac:chgData name="TAKAHASHI Syuuto(is0361er)" userId="8e78f6a0-1b1f-4fae-850b-fec16be1eaab" providerId="ADAL" clId="{35027DB8-D3C7-425E-9352-951F81280E6C}" dt="2020-10-06T13:15:42.335" v="24901" actId="164"/>
          <ac:cxnSpMkLst>
            <pc:docMk/>
            <pc:sldMk cId="323814948" sldId="262"/>
            <ac:cxnSpMk id="37" creationId="{F24B829A-FD71-4AA9-B0F6-73DC913868BF}"/>
          </ac:cxnSpMkLst>
        </pc:cxnChg>
        <pc:cxnChg chg="add mod">
          <ac:chgData name="TAKAHASHI Syuuto(is0361er)" userId="8e78f6a0-1b1f-4fae-850b-fec16be1eaab" providerId="ADAL" clId="{35027DB8-D3C7-425E-9352-951F81280E6C}" dt="2020-10-06T13:15:42.335" v="24901" actId="164"/>
          <ac:cxnSpMkLst>
            <pc:docMk/>
            <pc:sldMk cId="323814948" sldId="262"/>
            <ac:cxnSpMk id="41" creationId="{4C3B3DE7-5269-4E22-923F-62E523B6B4D3}"/>
          </ac:cxnSpMkLst>
        </pc:cxnChg>
        <pc:cxnChg chg="add del">
          <ac:chgData name="TAKAHASHI Syuuto(is0361er)" userId="8e78f6a0-1b1f-4fae-850b-fec16be1eaab" providerId="ADAL" clId="{35027DB8-D3C7-425E-9352-951F81280E6C}" dt="2020-10-02T05:42:36.603" v="22164" actId="478"/>
          <ac:cxnSpMkLst>
            <pc:docMk/>
            <pc:sldMk cId="323814948" sldId="262"/>
            <ac:cxnSpMk id="54" creationId="{1593D74B-FEEE-47DD-BB12-41977AFDD812}"/>
          </ac:cxnSpMkLst>
        </pc:cxnChg>
        <pc:cxnChg chg="add del mod">
          <ac:chgData name="TAKAHASHI Syuuto(is0361er)" userId="8e78f6a0-1b1f-4fae-850b-fec16be1eaab" providerId="ADAL" clId="{35027DB8-D3C7-425E-9352-951F81280E6C}" dt="2020-10-02T05:42:30.990" v="22161" actId="478"/>
          <ac:cxnSpMkLst>
            <pc:docMk/>
            <pc:sldMk cId="323814948" sldId="262"/>
            <ac:cxnSpMk id="55" creationId="{C2C4808B-7424-4CE0-A664-99889D4AE6BA}"/>
          </ac:cxnSpMkLst>
        </pc:cxnChg>
      </pc:sldChg>
      <pc:sldChg chg="addSp delSp modSp setBg modAnim modNotesTx">
        <pc:chgData name="TAKAHASHI Syuuto(is0361er)" userId="8e78f6a0-1b1f-4fae-850b-fec16be1eaab" providerId="ADAL" clId="{35027DB8-D3C7-425E-9352-951F81280E6C}" dt="2020-10-08T01:24:30.435" v="28284" actId="20577"/>
        <pc:sldMkLst>
          <pc:docMk/>
          <pc:sldMk cId="2598827224" sldId="263"/>
        </pc:sldMkLst>
        <pc:spChg chg="add mod">
          <ac:chgData name="TAKAHASHI Syuuto(is0361er)" userId="8e78f6a0-1b1f-4fae-850b-fec16be1eaab" providerId="ADAL" clId="{35027DB8-D3C7-425E-9352-951F81280E6C}" dt="2020-10-07T05:36:33.766" v="26643" actId="14100"/>
          <ac:spMkLst>
            <pc:docMk/>
            <pc:sldMk cId="2598827224" sldId="263"/>
            <ac:spMk id="6" creationId="{911EC2B3-7B8D-4DC2-BD63-47B72DCFFB2D}"/>
          </ac:spMkLst>
        </pc:spChg>
        <pc:spChg chg="mod">
          <ac:chgData name="TAKAHASHI Syuuto(is0361er)" userId="8e78f6a0-1b1f-4fae-850b-fec16be1eaab" providerId="ADAL" clId="{35027DB8-D3C7-425E-9352-951F81280E6C}" dt="2020-10-02T06:57:42.140" v="22885" actId="1076"/>
          <ac:spMkLst>
            <pc:docMk/>
            <pc:sldMk cId="2598827224" sldId="263"/>
            <ac:spMk id="8" creationId="{D48030AF-3915-4F62-9EBD-BC7904331787}"/>
          </ac:spMkLst>
        </pc:spChg>
        <pc:spChg chg="mod">
          <ac:chgData name="TAKAHASHI Syuuto(is0361er)" userId="8e78f6a0-1b1f-4fae-850b-fec16be1eaab" providerId="ADAL" clId="{35027DB8-D3C7-425E-9352-951F81280E6C}" dt="2020-10-02T06:56:32.712" v="22879" actId="20577"/>
          <ac:spMkLst>
            <pc:docMk/>
            <pc:sldMk cId="2598827224" sldId="263"/>
            <ac:spMk id="10" creationId="{C822606A-276C-4648-BFD7-D5381091ACE7}"/>
          </ac:spMkLst>
        </pc:spChg>
        <pc:spChg chg="mod">
          <ac:chgData name="TAKAHASHI Syuuto(is0361er)" userId="8e78f6a0-1b1f-4fae-850b-fec16be1eaab" providerId="ADAL" clId="{35027DB8-D3C7-425E-9352-951F81280E6C}" dt="2020-10-02T14:23:50.889" v="23008" actId="20577"/>
          <ac:spMkLst>
            <pc:docMk/>
            <pc:sldMk cId="2598827224" sldId="263"/>
            <ac:spMk id="13" creationId="{67B95715-8B07-48C3-8781-2FB6E8A405F1}"/>
          </ac:spMkLst>
        </pc:spChg>
        <pc:spChg chg="add del mod">
          <ac:chgData name="TAKAHASHI Syuuto(is0361er)" userId="8e78f6a0-1b1f-4fae-850b-fec16be1eaab" providerId="ADAL" clId="{35027DB8-D3C7-425E-9352-951F81280E6C}" dt="2020-10-02T14:10:58.407" v="22966" actId="478"/>
          <ac:spMkLst>
            <pc:docMk/>
            <pc:sldMk cId="2598827224" sldId="263"/>
            <ac:spMk id="14" creationId="{2B0BE18D-1EDE-4469-940F-6276133ED141}"/>
          </ac:spMkLst>
        </pc:spChg>
        <pc:spChg chg="mod">
          <ac:chgData name="TAKAHASHI Syuuto(is0361er)" userId="8e78f6a0-1b1f-4fae-850b-fec16be1eaab" providerId="ADAL" clId="{35027DB8-D3C7-425E-9352-951F81280E6C}" dt="2020-10-02T14:08:50.473" v="22933" actId="1076"/>
          <ac:spMkLst>
            <pc:docMk/>
            <pc:sldMk cId="2598827224" sldId="263"/>
            <ac:spMk id="15" creationId="{0A5BF781-ED3B-45D0-A493-955F0ECB7560}"/>
          </ac:spMkLst>
        </pc:spChg>
        <pc:spChg chg="mod">
          <ac:chgData name="TAKAHASHI Syuuto(is0361er)" userId="8e78f6a0-1b1f-4fae-850b-fec16be1eaab" providerId="ADAL" clId="{35027DB8-D3C7-425E-9352-951F81280E6C}" dt="2020-10-02T14:09:39.287" v="22949" actId="1076"/>
          <ac:spMkLst>
            <pc:docMk/>
            <pc:sldMk cId="2598827224" sldId="263"/>
            <ac:spMk id="16" creationId="{8B3AE86E-11BD-4363-96C0-D6CB544817EA}"/>
          </ac:spMkLst>
        </pc:spChg>
        <pc:spChg chg="mod">
          <ac:chgData name="TAKAHASHI Syuuto(is0361er)" userId="8e78f6a0-1b1f-4fae-850b-fec16be1eaab" providerId="ADAL" clId="{35027DB8-D3C7-425E-9352-951F81280E6C}" dt="2020-10-02T14:09:41.585" v="22950" actId="1076"/>
          <ac:spMkLst>
            <pc:docMk/>
            <pc:sldMk cId="2598827224" sldId="263"/>
            <ac:spMk id="18" creationId="{CE0175A2-09BB-4472-A9C6-0B9C9459F59A}"/>
          </ac:spMkLst>
        </pc:spChg>
        <pc:spChg chg="add del mod ord">
          <ac:chgData name="TAKAHASHI Syuuto(is0361er)" userId="8e78f6a0-1b1f-4fae-850b-fec16be1eaab" providerId="ADAL" clId="{35027DB8-D3C7-425E-9352-951F81280E6C}" dt="2020-10-02T14:10:55.746" v="22965" actId="478"/>
          <ac:spMkLst>
            <pc:docMk/>
            <pc:sldMk cId="2598827224" sldId="263"/>
            <ac:spMk id="20" creationId="{536A5488-6238-4FC4-9766-48E7A92350E2}"/>
          </ac:spMkLst>
        </pc:spChg>
        <pc:spChg chg="add del mod">
          <ac:chgData name="TAKAHASHI Syuuto(is0361er)" userId="8e78f6a0-1b1f-4fae-850b-fec16be1eaab" providerId="ADAL" clId="{35027DB8-D3C7-425E-9352-951F81280E6C}" dt="2020-10-02T06:25:07.147" v="22764" actId="478"/>
          <ac:spMkLst>
            <pc:docMk/>
            <pc:sldMk cId="2598827224" sldId="263"/>
            <ac:spMk id="21" creationId="{1C0A7AE5-C12A-4936-B06E-D70CD80B5934}"/>
          </ac:spMkLst>
        </pc:spChg>
        <pc:spChg chg="add mod">
          <ac:chgData name="TAKAHASHI Syuuto(is0361er)" userId="8e78f6a0-1b1f-4fae-850b-fec16be1eaab" providerId="ADAL" clId="{35027DB8-D3C7-425E-9352-951F81280E6C}" dt="2020-10-02T14:57:08.525" v="23094" actId="1076"/>
          <ac:spMkLst>
            <pc:docMk/>
            <pc:sldMk cId="2598827224" sldId="263"/>
            <ac:spMk id="24" creationId="{E423CE7B-E263-4311-9744-2F9BA996C3FA}"/>
          </ac:spMkLst>
        </pc:spChg>
        <pc:spChg chg="mod">
          <ac:chgData name="TAKAHASHI Syuuto(is0361er)" userId="8e78f6a0-1b1f-4fae-850b-fec16be1eaab" providerId="ADAL" clId="{35027DB8-D3C7-425E-9352-951F81280E6C}" dt="2020-10-02T14:09:32.539" v="22947" actId="14100"/>
          <ac:spMkLst>
            <pc:docMk/>
            <pc:sldMk cId="2598827224" sldId="263"/>
            <ac:spMk id="25" creationId="{4CA6381D-E6AB-4233-A5BB-716CEBE3A30F}"/>
          </ac:spMkLst>
        </pc:spChg>
        <pc:spChg chg="mod">
          <ac:chgData name="TAKAHASHI Syuuto(is0361er)" userId="8e78f6a0-1b1f-4fae-850b-fec16be1eaab" providerId="ADAL" clId="{35027DB8-D3C7-425E-9352-951F81280E6C}" dt="2020-10-02T14:13:02.956" v="22985" actId="1076"/>
          <ac:spMkLst>
            <pc:docMk/>
            <pc:sldMk cId="2598827224" sldId="263"/>
            <ac:spMk id="28" creationId="{D272C6E8-B3EB-4004-91F8-10D9376F6A9F}"/>
          </ac:spMkLst>
        </pc:spChg>
        <pc:spChg chg="mod">
          <ac:chgData name="TAKAHASHI Syuuto(is0361er)" userId="8e78f6a0-1b1f-4fae-850b-fec16be1eaab" providerId="ADAL" clId="{35027DB8-D3C7-425E-9352-951F81280E6C}" dt="2020-10-02T14:09:04.751" v="22938" actId="1076"/>
          <ac:spMkLst>
            <pc:docMk/>
            <pc:sldMk cId="2598827224" sldId="263"/>
            <ac:spMk id="30" creationId="{1C2BCEEA-8D71-45EF-A53A-70FDE4B415C7}"/>
          </ac:spMkLst>
        </pc:spChg>
        <pc:spChg chg="add del">
          <ac:chgData name="TAKAHASHI Syuuto(is0361er)" userId="8e78f6a0-1b1f-4fae-850b-fec16be1eaab" providerId="ADAL" clId="{35027DB8-D3C7-425E-9352-951F81280E6C}" dt="2020-10-02T14:10:35.629" v="22958"/>
          <ac:spMkLst>
            <pc:docMk/>
            <pc:sldMk cId="2598827224" sldId="263"/>
            <ac:spMk id="31" creationId="{3C975667-D5E4-4D0C-865D-F34BC8EC22AC}"/>
          </ac:spMkLst>
        </pc:spChg>
        <pc:spChg chg="mod">
          <ac:chgData name="TAKAHASHI Syuuto(is0361er)" userId="8e78f6a0-1b1f-4fae-850b-fec16be1eaab" providerId="ADAL" clId="{35027DB8-D3C7-425E-9352-951F81280E6C}" dt="2020-10-02T14:09:18.584" v="22943" actId="1076"/>
          <ac:spMkLst>
            <pc:docMk/>
            <pc:sldMk cId="2598827224" sldId="263"/>
            <ac:spMk id="32" creationId="{24E8E425-2A01-4BC0-8CAC-CAE3FD816F23}"/>
          </ac:spMkLst>
        </pc:spChg>
        <pc:spChg chg="add del mod">
          <ac:chgData name="TAKAHASHI Syuuto(is0361er)" userId="8e78f6a0-1b1f-4fae-850b-fec16be1eaab" providerId="ADAL" clId="{35027DB8-D3C7-425E-9352-951F81280E6C}" dt="2020-10-02T14:12:32.093" v="22982" actId="478"/>
          <ac:spMkLst>
            <pc:docMk/>
            <pc:sldMk cId="2598827224" sldId="263"/>
            <ac:spMk id="33" creationId="{641D1891-F2A9-422E-A940-03E82A693D7D}"/>
          </ac:spMkLst>
        </pc:spChg>
        <pc:spChg chg="mod">
          <ac:chgData name="TAKAHASHI Syuuto(is0361er)" userId="8e78f6a0-1b1f-4fae-850b-fec16be1eaab" providerId="ADAL" clId="{35027DB8-D3C7-425E-9352-951F81280E6C}" dt="2020-10-02T14:25:21.916" v="23018" actId="164"/>
          <ac:spMkLst>
            <pc:docMk/>
            <pc:sldMk cId="2598827224" sldId="263"/>
            <ac:spMk id="40" creationId="{6BE5CB15-5AD5-4715-992D-17B2E20F5605}"/>
          </ac:spMkLst>
        </pc:spChg>
        <pc:spChg chg="del">
          <ac:chgData name="TAKAHASHI Syuuto(is0361er)" userId="8e78f6a0-1b1f-4fae-850b-fec16be1eaab" providerId="ADAL" clId="{35027DB8-D3C7-425E-9352-951F81280E6C}" dt="2020-09-30T16:06:00.442" v="9588" actId="478"/>
          <ac:spMkLst>
            <pc:docMk/>
            <pc:sldMk cId="2598827224" sldId="263"/>
            <ac:spMk id="41" creationId="{C9DCC99E-B7FC-44F5-B175-F5E8569BB842}"/>
          </ac:spMkLst>
        </pc:spChg>
        <pc:spChg chg="mod">
          <ac:chgData name="TAKAHASHI Syuuto(is0361er)" userId="8e78f6a0-1b1f-4fae-850b-fec16be1eaab" providerId="ADAL" clId="{35027DB8-D3C7-425E-9352-951F81280E6C}" dt="2020-10-02T14:25:21.916" v="23018" actId="164"/>
          <ac:spMkLst>
            <pc:docMk/>
            <pc:sldMk cId="2598827224" sldId="263"/>
            <ac:spMk id="42" creationId="{9C9FE62F-64DB-4338-95F4-CA9D78E88CF2}"/>
          </ac:spMkLst>
        </pc:spChg>
        <pc:spChg chg="mod">
          <ac:chgData name="TAKAHASHI Syuuto(is0361er)" userId="8e78f6a0-1b1f-4fae-850b-fec16be1eaab" providerId="ADAL" clId="{35027DB8-D3C7-425E-9352-951F81280E6C}" dt="2020-10-02T14:25:21.916" v="23018" actId="164"/>
          <ac:spMkLst>
            <pc:docMk/>
            <pc:sldMk cId="2598827224" sldId="263"/>
            <ac:spMk id="43" creationId="{0BD51414-EB0A-4828-941B-26DA18AB4AFE}"/>
          </ac:spMkLst>
        </pc:spChg>
        <pc:spChg chg="mod">
          <ac:chgData name="TAKAHASHI Syuuto(is0361er)" userId="8e78f6a0-1b1f-4fae-850b-fec16be1eaab" providerId="ADAL" clId="{35027DB8-D3C7-425E-9352-951F81280E6C}" dt="2020-10-02T14:25:21.916" v="23018" actId="164"/>
          <ac:spMkLst>
            <pc:docMk/>
            <pc:sldMk cId="2598827224" sldId="263"/>
            <ac:spMk id="44" creationId="{3BB86B34-19EA-45FF-B5FA-BA236D584941}"/>
          </ac:spMkLst>
        </pc:spChg>
        <pc:spChg chg="add mod">
          <ac:chgData name="TAKAHASHI Syuuto(is0361er)" userId="8e78f6a0-1b1f-4fae-850b-fec16be1eaab" providerId="ADAL" clId="{35027DB8-D3C7-425E-9352-951F81280E6C}" dt="2020-10-02T07:00:07.893" v="22909" actId="164"/>
          <ac:spMkLst>
            <pc:docMk/>
            <pc:sldMk cId="2598827224" sldId="263"/>
            <ac:spMk id="45" creationId="{D7318B1B-0305-4251-83A5-35FD1DD9DBF7}"/>
          </ac:spMkLst>
        </pc:spChg>
        <pc:spChg chg="add mod">
          <ac:chgData name="TAKAHASHI Syuuto(is0361er)" userId="8e78f6a0-1b1f-4fae-850b-fec16be1eaab" providerId="ADAL" clId="{35027DB8-D3C7-425E-9352-951F81280E6C}" dt="2020-10-02T14:25:21.916" v="23018" actId="164"/>
          <ac:spMkLst>
            <pc:docMk/>
            <pc:sldMk cId="2598827224" sldId="263"/>
            <ac:spMk id="46" creationId="{ACA37BD8-AA96-4EA4-904D-FFEC84A2B997}"/>
          </ac:spMkLst>
        </pc:spChg>
        <pc:spChg chg="add mod">
          <ac:chgData name="TAKAHASHI Syuuto(is0361er)" userId="8e78f6a0-1b1f-4fae-850b-fec16be1eaab" providerId="ADAL" clId="{35027DB8-D3C7-425E-9352-951F81280E6C}" dt="2020-10-07T09:10:49.410" v="26650" actId="113"/>
          <ac:spMkLst>
            <pc:docMk/>
            <pc:sldMk cId="2598827224" sldId="263"/>
            <ac:spMk id="47" creationId="{3374ABC2-FF12-49EC-A906-37B2E46E9EBF}"/>
          </ac:spMkLst>
        </pc:spChg>
        <pc:spChg chg="mod">
          <ac:chgData name="TAKAHASHI Syuuto(is0361er)" userId="8e78f6a0-1b1f-4fae-850b-fec16be1eaab" providerId="ADAL" clId="{35027DB8-D3C7-425E-9352-951F81280E6C}" dt="2020-10-02T14:59:21.743" v="23118" actId="164"/>
          <ac:spMkLst>
            <pc:docMk/>
            <pc:sldMk cId="2598827224" sldId="263"/>
            <ac:spMk id="48" creationId="{255EB4E6-BC86-4C7B-A3B3-6AC3328E3857}"/>
          </ac:spMkLst>
        </pc:spChg>
        <pc:spChg chg="mod">
          <ac:chgData name="TAKAHASHI Syuuto(is0361er)" userId="8e78f6a0-1b1f-4fae-850b-fec16be1eaab" providerId="ADAL" clId="{35027DB8-D3C7-425E-9352-951F81280E6C}" dt="2020-10-02T14:25:21.916" v="23018" actId="164"/>
          <ac:spMkLst>
            <pc:docMk/>
            <pc:sldMk cId="2598827224" sldId="263"/>
            <ac:spMk id="49" creationId="{743757B9-5623-4440-86FB-D6BA75FEAD1E}"/>
          </ac:spMkLst>
        </pc:spChg>
        <pc:spChg chg="add mod">
          <ac:chgData name="TAKAHASHI Syuuto(is0361er)" userId="8e78f6a0-1b1f-4fae-850b-fec16be1eaab" providerId="ADAL" clId="{35027DB8-D3C7-425E-9352-951F81280E6C}" dt="2020-10-03T02:59:23.808" v="24873" actId="20577"/>
          <ac:spMkLst>
            <pc:docMk/>
            <pc:sldMk cId="2598827224" sldId="263"/>
            <ac:spMk id="53" creationId="{7CF47C09-4B2A-4751-937D-9B9E4766280D}"/>
          </ac:spMkLst>
        </pc:spChg>
        <pc:spChg chg="del mod">
          <ac:chgData name="TAKAHASHI Syuuto(is0361er)" userId="8e78f6a0-1b1f-4fae-850b-fec16be1eaab" providerId="ADAL" clId="{35027DB8-D3C7-425E-9352-951F81280E6C}" dt="2020-09-30T16:04:36.997" v="9582" actId="478"/>
          <ac:spMkLst>
            <pc:docMk/>
            <pc:sldMk cId="2598827224" sldId="263"/>
            <ac:spMk id="55" creationId="{46B7C25E-DF5D-43D9-9C98-50D6A446B3A9}"/>
          </ac:spMkLst>
        </pc:spChg>
        <pc:spChg chg="add del">
          <ac:chgData name="TAKAHASHI Syuuto(is0361er)" userId="8e78f6a0-1b1f-4fae-850b-fec16be1eaab" providerId="ADAL" clId="{35027DB8-D3C7-425E-9352-951F81280E6C}" dt="2020-10-02T04:20:34.278" v="21784"/>
          <ac:spMkLst>
            <pc:docMk/>
            <pc:sldMk cId="2598827224" sldId="263"/>
            <ac:spMk id="55" creationId="{A76D31C1-E7B0-48B3-AEB8-B95DA0F5E655}"/>
          </ac:spMkLst>
        </pc:spChg>
        <pc:spChg chg="mod">
          <ac:chgData name="TAKAHASHI Syuuto(is0361er)" userId="8e78f6a0-1b1f-4fae-850b-fec16be1eaab" providerId="ADAL" clId="{35027DB8-D3C7-425E-9352-951F81280E6C}" dt="2020-10-02T14:25:21.916" v="23018" actId="164"/>
          <ac:spMkLst>
            <pc:docMk/>
            <pc:sldMk cId="2598827224" sldId="263"/>
            <ac:spMk id="56" creationId="{F0052433-E47E-4B74-8D75-C6B4D324C0E6}"/>
          </ac:spMkLst>
        </pc:spChg>
        <pc:spChg chg="mod">
          <ac:chgData name="TAKAHASHI Syuuto(is0361er)" userId="8e78f6a0-1b1f-4fae-850b-fec16be1eaab" providerId="ADAL" clId="{35027DB8-D3C7-425E-9352-951F81280E6C}" dt="2020-10-02T07:00:07.893" v="22909" actId="164"/>
          <ac:spMkLst>
            <pc:docMk/>
            <pc:sldMk cId="2598827224" sldId="263"/>
            <ac:spMk id="60" creationId="{53987849-33AD-4336-8A27-AAA51F18D2E6}"/>
          </ac:spMkLst>
        </pc:spChg>
        <pc:spChg chg="mod">
          <ac:chgData name="TAKAHASHI Syuuto(is0361er)" userId="8e78f6a0-1b1f-4fae-850b-fec16be1eaab" providerId="ADAL" clId="{35027DB8-D3C7-425E-9352-951F81280E6C}" dt="2020-10-02T07:00:07.893" v="22909" actId="164"/>
          <ac:spMkLst>
            <pc:docMk/>
            <pc:sldMk cId="2598827224" sldId="263"/>
            <ac:spMk id="61" creationId="{B1B159EC-76B8-416A-A88E-56E0B0F91DB9}"/>
          </ac:spMkLst>
        </pc:spChg>
        <pc:spChg chg="add mod">
          <ac:chgData name="TAKAHASHI Syuuto(is0361er)" userId="8e78f6a0-1b1f-4fae-850b-fec16be1eaab" providerId="ADAL" clId="{35027DB8-D3C7-425E-9352-951F81280E6C}" dt="2020-10-03T02:59:39.649" v="24879" actId="14100"/>
          <ac:spMkLst>
            <pc:docMk/>
            <pc:sldMk cId="2598827224" sldId="263"/>
            <ac:spMk id="62" creationId="{254DE72D-A204-48EF-9239-AEFB0BF332BC}"/>
          </ac:spMkLst>
        </pc:spChg>
        <pc:spChg chg="del">
          <ac:chgData name="TAKAHASHI Syuuto(is0361er)" userId="8e78f6a0-1b1f-4fae-850b-fec16be1eaab" providerId="ADAL" clId="{35027DB8-D3C7-425E-9352-951F81280E6C}" dt="2020-09-30T16:05:57.376" v="9586" actId="478"/>
          <ac:spMkLst>
            <pc:docMk/>
            <pc:sldMk cId="2598827224" sldId="263"/>
            <ac:spMk id="62" creationId="{5EC91D6D-E38B-4261-B517-533F09F89A81}"/>
          </ac:spMkLst>
        </pc:spChg>
        <pc:spChg chg="del">
          <ac:chgData name="TAKAHASHI Syuuto(is0361er)" userId="8e78f6a0-1b1f-4fae-850b-fec16be1eaab" providerId="ADAL" clId="{35027DB8-D3C7-425E-9352-951F81280E6C}" dt="2020-09-30T16:11:42.140" v="10108" actId="478"/>
          <ac:spMkLst>
            <pc:docMk/>
            <pc:sldMk cId="2598827224" sldId="263"/>
            <ac:spMk id="63" creationId="{75B064EA-4C19-4BD5-9DF5-E2E242014C3B}"/>
          </ac:spMkLst>
        </pc:spChg>
        <pc:spChg chg="add mod">
          <ac:chgData name="TAKAHASHI Syuuto(is0361er)" userId="8e78f6a0-1b1f-4fae-850b-fec16be1eaab" providerId="ADAL" clId="{35027DB8-D3C7-425E-9352-951F81280E6C}" dt="2020-10-02T07:00:20.907" v="22912" actId="164"/>
          <ac:spMkLst>
            <pc:docMk/>
            <pc:sldMk cId="2598827224" sldId="263"/>
            <ac:spMk id="63" creationId="{E6F99F57-0B1D-4FC4-BC35-6F6673B77C67}"/>
          </ac:spMkLst>
        </pc:spChg>
        <pc:spChg chg="add del mod">
          <ac:chgData name="TAKAHASHI Syuuto(is0361er)" userId="8e78f6a0-1b1f-4fae-850b-fec16be1eaab" providerId="ADAL" clId="{35027DB8-D3C7-425E-9352-951F81280E6C}" dt="2020-10-02T06:26:26.009" v="22794" actId="478"/>
          <ac:spMkLst>
            <pc:docMk/>
            <pc:sldMk cId="2598827224" sldId="263"/>
            <ac:spMk id="64" creationId="{9D14EC07-215E-4B05-B1D7-FF7280FF4546}"/>
          </ac:spMkLst>
        </pc:spChg>
        <pc:spChg chg="del">
          <ac:chgData name="TAKAHASHI Syuuto(is0361er)" userId="8e78f6a0-1b1f-4fae-850b-fec16be1eaab" providerId="ADAL" clId="{35027DB8-D3C7-425E-9352-951F81280E6C}" dt="2020-09-30T16:05:58.761" v="9587" actId="478"/>
          <ac:spMkLst>
            <pc:docMk/>
            <pc:sldMk cId="2598827224" sldId="263"/>
            <ac:spMk id="64" creationId="{D3FBC7FA-CD67-41E4-B331-A7BB018649FF}"/>
          </ac:spMkLst>
        </pc:spChg>
        <pc:spChg chg="mod">
          <ac:chgData name="TAKAHASHI Syuuto(is0361er)" userId="8e78f6a0-1b1f-4fae-850b-fec16be1eaab" providerId="ADAL" clId="{35027DB8-D3C7-425E-9352-951F81280E6C}" dt="2020-10-02T07:00:07.893" v="22909" actId="164"/>
          <ac:spMkLst>
            <pc:docMk/>
            <pc:sldMk cId="2598827224" sldId="263"/>
            <ac:spMk id="65" creationId="{44062856-A057-4EB3-8A20-002CE29AAD28}"/>
          </ac:spMkLst>
        </pc:spChg>
        <pc:spChg chg="mod">
          <ac:chgData name="TAKAHASHI Syuuto(is0361er)" userId="8e78f6a0-1b1f-4fae-850b-fec16be1eaab" providerId="ADAL" clId="{35027DB8-D3C7-425E-9352-951F81280E6C}" dt="2020-10-02T07:00:07.893" v="22909" actId="164"/>
          <ac:spMkLst>
            <pc:docMk/>
            <pc:sldMk cId="2598827224" sldId="263"/>
            <ac:spMk id="68" creationId="{6B67908C-3BB4-4BA1-AC09-E9515003B174}"/>
          </ac:spMkLst>
        </pc:spChg>
        <pc:spChg chg="mod">
          <ac:chgData name="TAKAHASHI Syuuto(is0361er)" userId="8e78f6a0-1b1f-4fae-850b-fec16be1eaab" providerId="ADAL" clId="{35027DB8-D3C7-425E-9352-951F81280E6C}" dt="2020-10-02T07:00:07.893" v="22909" actId="164"/>
          <ac:spMkLst>
            <pc:docMk/>
            <pc:sldMk cId="2598827224" sldId="263"/>
            <ac:spMk id="69" creationId="{53D69968-10BC-41C4-8215-39CFD6644CB8}"/>
          </ac:spMkLst>
        </pc:spChg>
        <pc:spChg chg="mod">
          <ac:chgData name="TAKAHASHI Syuuto(is0361er)" userId="8e78f6a0-1b1f-4fae-850b-fec16be1eaab" providerId="ADAL" clId="{35027DB8-D3C7-425E-9352-951F81280E6C}" dt="2020-10-02T14:59:04.791" v="23117" actId="164"/>
          <ac:spMkLst>
            <pc:docMk/>
            <pc:sldMk cId="2598827224" sldId="263"/>
            <ac:spMk id="71" creationId="{6F4D9C11-8668-486F-ABCD-4B6DBA798FAF}"/>
          </ac:spMkLst>
        </pc:spChg>
        <pc:spChg chg="add mod">
          <ac:chgData name="TAKAHASHI Syuuto(is0361er)" userId="8e78f6a0-1b1f-4fae-850b-fec16be1eaab" providerId="ADAL" clId="{35027DB8-D3C7-425E-9352-951F81280E6C}" dt="2020-10-02T14:13:40.807" v="22988" actId="14100"/>
          <ac:spMkLst>
            <pc:docMk/>
            <pc:sldMk cId="2598827224" sldId="263"/>
            <ac:spMk id="72" creationId="{42C97A18-2F68-4081-9468-4A3B37DA3B8C}"/>
          </ac:spMkLst>
        </pc:spChg>
        <pc:spChg chg="add del mod">
          <ac:chgData name="TAKAHASHI Syuuto(is0361er)" userId="8e78f6a0-1b1f-4fae-850b-fec16be1eaab" providerId="ADAL" clId="{35027DB8-D3C7-425E-9352-951F81280E6C}" dt="2020-10-02T06:25:01.885" v="22761"/>
          <ac:spMkLst>
            <pc:docMk/>
            <pc:sldMk cId="2598827224" sldId="263"/>
            <ac:spMk id="73" creationId="{22648206-D198-4F95-8BF7-97122569E9B4}"/>
          </ac:spMkLst>
        </pc:spChg>
        <pc:spChg chg="add del">
          <ac:chgData name="TAKAHASHI Syuuto(is0361er)" userId="8e78f6a0-1b1f-4fae-850b-fec16be1eaab" providerId="ADAL" clId="{35027DB8-D3C7-425E-9352-951F81280E6C}" dt="2020-10-02T06:25:16.416" v="22766"/>
          <ac:spMkLst>
            <pc:docMk/>
            <pc:sldMk cId="2598827224" sldId="263"/>
            <ac:spMk id="74" creationId="{6E908DBC-2920-4C35-B6EA-ABC66C46796C}"/>
          </ac:spMkLst>
        </pc:spChg>
        <pc:spChg chg="add del">
          <ac:chgData name="TAKAHASHI Syuuto(is0361er)" userId="8e78f6a0-1b1f-4fae-850b-fec16be1eaab" providerId="ADAL" clId="{35027DB8-D3C7-425E-9352-951F81280E6C}" dt="2020-10-02T06:26:09.612" v="22791"/>
          <ac:spMkLst>
            <pc:docMk/>
            <pc:sldMk cId="2598827224" sldId="263"/>
            <ac:spMk id="75" creationId="{33EA9F42-236B-4792-99D3-3E313CB652F1}"/>
          </ac:spMkLst>
        </pc:spChg>
        <pc:spChg chg="add mod">
          <ac:chgData name="TAKAHASHI Syuuto(is0361er)" userId="8e78f6a0-1b1f-4fae-850b-fec16be1eaab" providerId="ADAL" clId="{35027DB8-D3C7-425E-9352-951F81280E6C}" dt="2020-10-02T14:12:22.707" v="22981" actId="20577"/>
          <ac:spMkLst>
            <pc:docMk/>
            <pc:sldMk cId="2598827224" sldId="263"/>
            <ac:spMk id="76" creationId="{3F551BC0-96E3-4529-A89E-BC8FB235A419}"/>
          </ac:spMkLst>
        </pc:spChg>
        <pc:spChg chg="mod">
          <ac:chgData name="TAKAHASHI Syuuto(is0361er)" userId="8e78f6a0-1b1f-4fae-850b-fec16be1eaab" providerId="ADAL" clId="{35027DB8-D3C7-425E-9352-951F81280E6C}" dt="2020-10-03T02:58:50.789" v="24869" actId="1076"/>
          <ac:spMkLst>
            <pc:docMk/>
            <pc:sldMk cId="2598827224" sldId="263"/>
            <ac:spMk id="78" creationId="{93C86572-849B-4F12-B821-ABF3A495BAEC}"/>
          </ac:spMkLst>
        </pc:spChg>
        <pc:spChg chg="mod">
          <ac:chgData name="TAKAHASHI Syuuto(is0361er)" userId="8e78f6a0-1b1f-4fae-850b-fec16be1eaab" providerId="ADAL" clId="{35027DB8-D3C7-425E-9352-951F81280E6C}" dt="2020-10-02T14:11:56.703" v="22977" actId="20577"/>
          <ac:spMkLst>
            <pc:docMk/>
            <pc:sldMk cId="2598827224" sldId="263"/>
            <ac:spMk id="79" creationId="{BB11EBBB-B57B-4F55-B9FC-E9306014C396}"/>
          </ac:spMkLst>
        </pc:spChg>
        <pc:spChg chg="add del">
          <ac:chgData name="TAKAHASHI Syuuto(is0361er)" userId="8e78f6a0-1b1f-4fae-850b-fec16be1eaab" providerId="ADAL" clId="{35027DB8-D3C7-425E-9352-951F81280E6C}" dt="2020-10-02T14:50:51.818" v="23064"/>
          <ac:spMkLst>
            <pc:docMk/>
            <pc:sldMk cId="2598827224" sldId="263"/>
            <ac:spMk id="82" creationId="{497E6742-63DE-4A72-A05C-F4AF27EDADA4}"/>
          </ac:spMkLst>
        </pc:spChg>
        <pc:grpChg chg="add mod">
          <ac:chgData name="TAKAHASHI Syuuto(is0361er)" userId="8e78f6a0-1b1f-4fae-850b-fec16be1eaab" providerId="ADAL" clId="{35027DB8-D3C7-425E-9352-951F81280E6C}" dt="2020-10-02T14:59:21.743" v="23118" actId="164"/>
          <ac:grpSpMkLst>
            <pc:docMk/>
            <pc:sldMk cId="2598827224" sldId="263"/>
            <ac:grpSpMk id="26" creationId="{BA6E47E8-F8BB-406D-954A-D76BEC6E6A74}"/>
          </ac:grpSpMkLst>
        </pc:grpChg>
        <pc:grpChg chg="add mod">
          <ac:chgData name="TAKAHASHI Syuuto(is0361er)" userId="8e78f6a0-1b1f-4fae-850b-fec16be1eaab" providerId="ADAL" clId="{35027DB8-D3C7-425E-9352-951F81280E6C}" dt="2020-10-02T15:00:09.068" v="23119" actId="164"/>
          <ac:grpSpMkLst>
            <pc:docMk/>
            <pc:sldMk cId="2598827224" sldId="263"/>
            <ac:grpSpMk id="27" creationId="{DFE831A1-1988-4DC8-8499-972DAB0D37F9}"/>
          </ac:grpSpMkLst>
        </pc:grpChg>
        <pc:grpChg chg="add mod">
          <ac:chgData name="TAKAHASHI Syuuto(is0361er)" userId="8e78f6a0-1b1f-4fae-850b-fec16be1eaab" providerId="ADAL" clId="{35027DB8-D3C7-425E-9352-951F81280E6C}" dt="2020-10-02T14:59:04.791" v="23117" actId="164"/>
          <ac:grpSpMkLst>
            <pc:docMk/>
            <pc:sldMk cId="2598827224" sldId="263"/>
            <ac:grpSpMk id="36" creationId="{48EA231A-740A-4E41-934F-76B4B500DB12}"/>
          </ac:grpSpMkLst>
        </pc:grpChg>
        <pc:grpChg chg="add mod">
          <ac:chgData name="TAKAHASHI Syuuto(is0361er)" userId="8e78f6a0-1b1f-4fae-850b-fec16be1eaab" providerId="ADAL" clId="{35027DB8-D3C7-425E-9352-951F81280E6C}" dt="2020-10-02T15:00:18.409" v="23120" actId="164"/>
          <ac:grpSpMkLst>
            <pc:docMk/>
            <pc:sldMk cId="2598827224" sldId="263"/>
            <ac:grpSpMk id="55" creationId="{5891BC10-9A23-47EF-9CEB-41C6A287A2CF}"/>
          </ac:grpSpMkLst>
        </pc:grpChg>
        <pc:grpChg chg="add mod">
          <ac:chgData name="TAKAHASHI Syuuto(is0361er)" userId="8e78f6a0-1b1f-4fae-850b-fec16be1eaab" providerId="ADAL" clId="{35027DB8-D3C7-425E-9352-951F81280E6C}" dt="2020-10-02T15:00:18.409" v="23120" actId="164"/>
          <ac:grpSpMkLst>
            <pc:docMk/>
            <pc:sldMk cId="2598827224" sldId="263"/>
            <ac:grpSpMk id="77" creationId="{510B4C8A-458A-4136-B982-905FF30A44DD}"/>
          </ac:grpSpMkLst>
        </pc:grpChg>
        <pc:grpChg chg="add mod">
          <ac:chgData name="TAKAHASHI Syuuto(is0361er)" userId="8e78f6a0-1b1f-4fae-850b-fec16be1eaab" providerId="ADAL" clId="{35027DB8-D3C7-425E-9352-951F81280E6C}" dt="2020-10-02T15:00:09.068" v="23119" actId="164"/>
          <ac:grpSpMkLst>
            <pc:docMk/>
            <pc:sldMk cId="2598827224" sldId="263"/>
            <ac:grpSpMk id="83" creationId="{0A361877-F8B8-43C8-BBE6-CDCF62059DDD}"/>
          </ac:grpSpMkLst>
        </pc:grpChg>
        <pc:grpChg chg="add mod">
          <ac:chgData name="TAKAHASHI Syuuto(is0361er)" userId="8e78f6a0-1b1f-4fae-850b-fec16be1eaab" providerId="ADAL" clId="{35027DB8-D3C7-425E-9352-951F81280E6C}" dt="2020-10-03T02:58:58.537" v="24870" actId="1076"/>
          <ac:grpSpMkLst>
            <pc:docMk/>
            <pc:sldMk cId="2598827224" sldId="263"/>
            <ac:grpSpMk id="84" creationId="{585AB2E0-A018-470C-9CD6-0BED29341348}"/>
          </ac:grpSpMkLst>
        </pc:grpChg>
        <pc:grpChg chg="add mod">
          <ac:chgData name="TAKAHASHI Syuuto(is0361er)" userId="8e78f6a0-1b1f-4fae-850b-fec16be1eaab" providerId="ADAL" clId="{35027DB8-D3C7-425E-9352-951F81280E6C}" dt="2020-10-07T09:10:29.009" v="26647"/>
          <ac:grpSpMkLst>
            <pc:docMk/>
            <pc:sldMk cId="2598827224" sldId="263"/>
            <ac:grpSpMk id="85" creationId="{04CA8AE4-85CD-414B-AE16-313DB97F9D6B}"/>
          </ac:grpSpMkLst>
        </pc:grpChg>
        <pc:cxnChg chg="add mod">
          <ac:chgData name="TAKAHASHI Syuuto(is0361er)" userId="8e78f6a0-1b1f-4fae-850b-fec16be1eaab" providerId="ADAL" clId="{35027DB8-D3C7-425E-9352-951F81280E6C}" dt="2020-10-02T07:00:07.893" v="22909" actId="164"/>
          <ac:cxnSpMkLst>
            <pc:docMk/>
            <pc:sldMk cId="2598827224" sldId="263"/>
            <ac:cxnSpMk id="3" creationId="{11B38660-6090-4ADC-9C3B-DFE012ECFE61}"/>
          </ac:cxnSpMkLst>
        </pc:cxnChg>
        <pc:cxnChg chg="mod">
          <ac:chgData name="TAKAHASHI Syuuto(is0361er)" userId="8e78f6a0-1b1f-4fae-850b-fec16be1eaab" providerId="ADAL" clId="{35027DB8-D3C7-425E-9352-951F81280E6C}" dt="2020-10-02T14:09:22.451" v="22944" actId="14100"/>
          <ac:cxnSpMkLst>
            <pc:docMk/>
            <pc:sldMk cId="2598827224" sldId="263"/>
            <ac:cxnSpMk id="22" creationId="{26A108F8-CFF3-457A-9F19-D7A42E1C730F}"/>
          </ac:cxnSpMkLst>
        </pc:cxnChg>
        <pc:cxnChg chg="mod">
          <ac:chgData name="TAKAHASHI Syuuto(is0361er)" userId="8e78f6a0-1b1f-4fae-850b-fec16be1eaab" providerId="ADAL" clId="{35027DB8-D3C7-425E-9352-951F81280E6C}" dt="2020-10-02T14:09:06.531" v="22939" actId="1076"/>
          <ac:cxnSpMkLst>
            <pc:docMk/>
            <pc:sldMk cId="2598827224" sldId="263"/>
            <ac:cxnSpMk id="23" creationId="{6D02DD00-825C-454D-980B-7B6201C67387}"/>
          </ac:cxnSpMkLst>
        </pc:cxnChg>
        <pc:cxnChg chg="mod">
          <ac:chgData name="TAKAHASHI Syuuto(is0361er)" userId="8e78f6a0-1b1f-4fae-850b-fec16be1eaab" providerId="ADAL" clId="{35027DB8-D3C7-425E-9352-951F81280E6C}" dt="2020-10-02T14:25:21.916" v="23018" actId="164"/>
          <ac:cxnSpMkLst>
            <pc:docMk/>
            <pc:sldMk cId="2598827224" sldId="263"/>
            <ac:cxnSpMk id="34" creationId="{DA6D557B-C3AB-4D8F-895A-EFE7B155FC4B}"/>
          </ac:cxnSpMkLst>
        </pc:cxnChg>
        <pc:cxnChg chg="mod">
          <ac:chgData name="TAKAHASHI Syuuto(is0361er)" userId="8e78f6a0-1b1f-4fae-850b-fec16be1eaab" providerId="ADAL" clId="{35027DB8-D3C7-425E-9352-951F81280E6C}" dt="2020-10-02T14:25:21.916" v="23018" actId="164"/>
          <ac:cxnSpMkLst>
            <pc:docMk/>
            <pc:sldMk cId="2598827224" sldId="263"/>
            <ac:cxnSpMk id="35" creationId="{789FF716-4959-46F3-A33E-96734B6A093B}"/>
          </ac:cxnSpMkLst>
        </pc:cxnChg>
        <pc:cxnChg chg="mod">
          <ac:chgData name="TAKAHASHI Syuuto(is0361er)" userId="8e78f6a0-1b1f-4fae-850b-fec16be1eaab" providerId="ADAL" clId="{35027DB8-D3C7-425E-9352-951F81280E6C}" dt="2020-10-02T14:25:21.916" v="23018" actId="164"/>
          <ac:cxnSpMkLst>
            <pc:docMk/>
            <pc:sldMk cId="2598827224" sldId="263"/>
            <ac:cxnSpMk id="37" creationId="{760E62C2-E228-4E7C-829E-55539BB71853}"/>
          </ac:cxnSpMkLst>
        </pc:cxnChg>
        <pc:cxnChg chg="add mod">
          <ac:chgData name="TAKAHASHI Syuuto(is0361er)" userId="8e78f6a0-1b1f-4fae-850b-fec16be1eaab" providerId="ADAL" clId="{35027DB8-D3C7-425E-9352-951F81280E6C}" dt="2020-10-02T07:00:07.893" v="22909" actId="164"/>
          <ac:cxnSpMkLst>
            <pc:docMk/>
            <pc:sldMk cId="2598827224" sldId="263"/>
            <ac:cxnSpMk id="50" creationId="{A4B8C5D8-E234-48FF-AFF6-B3A68DA36D66}"/>
          </ac:cxnSpMkLst>
        </pc:cxnChg>
        <pc:cxnChg chg="mod">
          <ac:chgData name="TAKAHASHI Syuuto(is0361er)" userId="8e78f6a0-1b1f-4fae-850b-fec16be1eaab" providerId="ADAL" clId="{35027DB8-D3C7-425E-9352-951F81280E6C}" dt="2020-10-02T14:32:23.935" v="23033" actId="14100"/>
          <ac:cxnSpMkLst>
            <pc:docMk/>
            <pc:sldMk cId="2598827224" sldId="263"/>
            <ac:cxnSpMk id="51" creationId="{AF3C1FBD-D684-4E85-8A80-CBB649E7E9A7}"/>
          </ac:cxnSpMkLst>
        </pc:cxnChg>
        <pc:cxnChg chg="add mod">
          <ac:chgData name="TAKAHASHI Syuuto(is0361er)" userId="8e78f6a0-1b1f-4fae-850b-fec16be1eaab" providerId="ADAL" clId="{35027DB8-D3C7-425E-9352-951F81280E6C}" dt="2020-10-02T07:00:07.893" v="22909" actId="164"/>
          <ac:cxnSpMkLst>
            <pc:docMk/>
            <pc:sldMk cId="2598827224" sldId="263"/>
            <ac:cxnSpMk id="52" creationId="{50013115-FB82-4087-BC7E-F67E4A46A2FF}"/>
          </ac:cxnSpMkLst>
        </pc:cxnChg>
        <pc:cxnChg chg="del">
          <ac:chgData name="TAKAHASHI Syuuto(is0361er)" userId="8e78f6a0-1b1f-4fae-850b-fec16be1eaab" providerId="ADAL" clId="{35027DB8-D3C7-425E-9352-951F81280E6C}" dt="2020-09-30T16:04:37.885" v="9583" actId="478"/>
          <ac:cxnSpMkLst>
            <pc:docMk/>
            <pc:sldMk cId="2598827224" sldId="263"/>
            <ac:cxnSpMk id="53" creationId="{CA82AFB7-8DE9-4D92-907E-3E53A109151A}"/>
          </ac:cxnSpMkLst>
        </pc:cxnChg>
        <pc:cxnChg chg="add mod">
          <ac:chgData name="TAKAHASHI Syuuto(is0361er)" userId="8e78f6a0-1b1f-4fae-850b-fec16be1eaab" providerId="ADAL" clId="{35027DB8-D3C7-425E-9352-951F81280E6C}" dt="2020-10-02T07:00:07.893" v="22909" actId="164"/>
          <ac:cxnSpMkLst>
            <pc:docMk/>
            <pc:sldMk cId="2598827224" sldId="263"/>
            <ac:cxnSpMk id="54" creationId="{A4DC7D6E-570E-4E57-8C6C-0B03E7C6E42D}"/>
          </ac:cxnSpMkLst>
        </pc:cxnChg>
        <pc:cxnChg chg="mod">
          <ac:chgData name="TAKAHASHI Syuuto(is0361er)" userId="8e78f6a0-1b1f-4fae-850b-fec16be1eaab" providerId="ADAL" clId="{35027DB8-D3C7-425E-9352-951F81280E6C}" dt="2020-10-02T07:00:07.893" v="22909" actId="164"/>
          <ac:cxnSpMkLst>
            <pc:docMk/>
            <pc:sldMk cId="2598827224" sldId="263"/>
            <ac:cxnSpMk id="57" creationId="{66C83100-B565-427C-9E48-3F6ACFDF8902}"/>
          </ac:cxnSpMkLst>
        </pc:cxnChg>
        <pc:cxnChg chg="mod">
          <ac:chgData name="TAKAHASHI Syuuto(is0361er)" userId="8e78f6a0-1b1f-4fae-850b-fec16be1eaab" providerId="ADAL" clId="{35027DB8-D3C7-425E-9352-951F81280E6C}" dt="2020-10-02T07:00:07.893" v="22909" actId="164"/>
          <ac:cxnSpMkLst>
            <pc:docMk/>
            <pc:sldMk cId="2598827224" sldId="263"/>
            <ac:cxnSpMk id="58" creationId="{6428691C-9732-4CDA-8C23-A5A726BD0B0D}"/>
          </ac:cxnSpMkLst>
        </pc:cxnChg>
        <pc:cxnChg chg="mod">
          <ac:chgData name="TAKAHASHI Syuuto(is0361er)" userId="8e78f6a0-1b1f-4fae-850b-fec16be1eaab" providerId="ADAL" clId="{35027DB8-D3C7-425E-9352-951F81280E6C}" dt="2020-10-02T07:00:07.893" v="22909" actId="164"/>
          <ac:cxnSpMkLst>
            <pc:docMk/>
            <pc:sldMk cId="2598827224" sldId="263"/>
            <ac:cxnSpMk id="59" creationId="{A8A482C9-5A68-4A6F-95D5-1C1AC2461110}"/>
          </ac:cxnSpMkLst>
        </pc:cxnChg>
        <pc:cxnChg chg="mod">
          <ac:chgData name="TAKAHASHI Syuuto(is0361er)" userId="8e78f6a0-1b1f-4fae-850b-fec16be1eaab" providerId="ADAL" clId="{35027DB8-D3C7-425E-9352-951F81280E6C}" dt="2020-10-02T07:00:07.893" v="22909" actId="164"/>
          <ac:cxnSpMkLst>
            <pc:docMk/>
            <pc:sldMk cId="2598827224" sldId="263"/>
            <ac:cxnSpMk id="66" creationId="{05E994E2-3A57-4FBC-B01B-4EC5640226B4}"/>
          </ac:cxnSpMkLst>
        </pc:cxnChg>
        <pc:cxnChg chg="mod">
          <ac:chgData name="TAKAHASHI Syuuto(is0361er)" userId="8e78f6a0-1b1f-4fae-850b-fec16be1eaab" providerId="ADAL" clId="{35027DB8-D3C7-425E-9352-951F81280E6C}" dt="2020-10-02T07:00:07.893" v="22909" actId="164"/>
          <ac:cxnSpMkLst>
            <pc:docMk/>
            <pc:sldMk cId="2598827224" sldId="263"/>
            <ac:cxnSpMk id="67" creationId="{2A52D59F-7098-4E8A-986C-F9E2A9A00309}"/>
          </ac:cxnSpMkLst>
        </pc:cxnChg>
        <pc:cxnChg chg="add mod">
          <ac:chgData name="TAKAHASHI Syuuto(is0361er)" userId="8e78f6a0-1b1f-4fae-850b-fec16be1eaab" providerId="ADAL" clId="{35027DB8-D3C7-425E-9352-951F81280E6C}" dt="2020-10-02T07:00:07.893" v="22909" actId="164"/>
          <ac:cxnSpMkLst>
            <pc:docMk/>
            <pc:sldMk cId="2598827224" sldId="263"/>
            <ac:cxnSpMk id="70" creationId="{3954A90E-4949-4BBE-8BF8-7DF1AAF92FF7}"/>
          </ac:cxnSpMkLst>
        </pc:cxnChg>
        <pc:cxnChg chg="add del mod">
          <ac:chgData name="TAKAHASHI Syuuto(is0361er)" userId="8e78f6a0-1b1f-4fae-850b-fec16be1eaab" providerId="ADAL" clId="{35027DB8-D3C7-425E-9352-951F81280E6C}" dt="2020-10-02T14:33:10.214" v="23045"/>
          <ac:cxnSpMkLst>
            <pc:docMk/>
            <pc:sldMk cId="2598827224" sldId="263"/>
            <ac:cxnSpMk id="80" creationId="{C941F0DF-9ED6-454F-B06F-AE09592990C1}"/>
          </ac:cxnSpMkLst>
        </pc:cxnChg>
        <pc:cxnChg chg="add del mod">
          <ac:chgData name="TAKAHASHI Syuuto(is0361er)" userId="8e78f6a0-1b1f-4fae-850b-fec16be1eaab" providerId="ADAL" clId="{35027DB8-D3C7-425E-9352-951F81280E6C}" dt="2020-10-02T14:33:08.481" v="23042"/>
          <ac:cxnSpMkLst>
            <pc:docMk/>
            <pc:sldMk cId="2598827224" sldId="263"/>
            <ac:cxnSpMk id="81" creationId="{AD5B7D18-C2FA-4ADB-8AEC-13A198C42BD0}"/>
          </ac:cxnSpMkLst>
        </pc:cxnChg>
      </pc:sldChg>
      <pc:sldChg chg="modNotesTx">
        <pc:chgData name="TAKAHASHI Syuuto(is0361er)" userId="8e78f6a0-1b1f-4fae-850b-fec16be1eaab" providerId="ADAL" clId="{35027DB8-D3C7-425E-9352-951F81280E6C}" dt="2020-10-07T12:02:27.691" v="27619" actId="20577"/>
        <pc:sldMkLst>
          <pc:docMk/>
          <pc:sldMk cId="363113039" sldId="264"/>
        </pc:sldMkLst>
      </pc:sldChg>
      <pc:sldChg chg="addSp delSp modSp modAnim modNotesTx">
        <pc:chgData name="TAKAHASHI Syuuto(is0361er)" userId="8e78f6a0-1b1f-4fae-850b-fec16be1eaab" providerId="ADAL" clId="{35027DB8-D3C7-425E-9352-951F81280E6C}" dt="2020-10-07T13:15:45.166" v="28224" actId="14100"/>
        <pc:sldMkLst>
          <pc:docMk/>
          <pc:sldMk cId="2260175828" sldId="265"/>
        </pc:sldMkLst>
        <pc:spChg chg="add del mod">
          <ac:chgData name="TAKAHASHI Syuuto(is0361er)" userId="8e78f6a0-1b1f-4fae-850b-fec16be1eaab" providerId="ADAL" clId="{35027DB8-D3C7-425E-9352-951F81280E6C}" dt="2020-10-02T15:08:27.995" v="23355" actId="767"/>
          <ac:spMkLst>
            <pc:docMk/>
            <pc:sldMk cId="2260175828" sldId="265"/>
            <ac:spMk id="2" creationId="{6D368A40-4D0F-4599-8149-E8CFE6598BAE}"/>
          </ac:spMkLst>
        </pc:spChg>
        <pc:spChg chg="add mod">
          <ac:chgData name="TAKAHASHI Syuuto(is0361er)" userId="8e78f6a0-1b1f-4fae-850b-fec16be1eaab" providerId="ADAL" clId="{35027DB8-D3C7-425E-9352-951F81280E6C}" dt="2020-10-02T15:12:19.606" v="23423" actId="1076"/>
          <ac:spMkLst>
            <pc:docMk/>
            <pc:sldMk cId="2260175828" sldId="265"/>
            <ac:spMk id="3" creationId="{3A14A188-15A5-4441-AB8A-20EDFE58384E}"/>
          </ac:spMkLst>
        </pc:spChg>
        <pc:spChg chg="mod ord">
          <ac:chgData name="TAKAHASHI Syuuto(is0361er)" userId="8e78f6a0-1b1f-4fae-850b-fec16be1eaab" providerId="ADAL" clId="{35027DB8-D3C7-425E-9352-951F81280E6C}" dt="2020-10-02T05:44:06.605" v="22178" actId="166"/>
          <ac:spMkLst>
            <pc:docMk/>
            <pc:sldMk cId="2260175828" sldId="265"/>
            <ac:spMk id="4" creationId="{EC49EC87-F6B1-4562-B8BF-03624C48A3A5}"/>
          </ac:spMkLst>
        </pc:spChg>
        <pc:spChg chg="mod">
          <ac:chgData name="TAKAHASHI Syuuto(is0361er)" userId="8e78f6a0-1b1f-4fae-850b-fec16be1eaab" providerId="ADAL" clId="{35027DB8-D3C7-425E-9352-951F81280E6C}" dt="2020-10-02T04:05:08.974" v="21484" actId="1076"/>
          <ac:spMkLst>
            <pc:docMk/>
            <pc:sldMk cId="2260175828" sldId="265"/>
            <ac:spMk id="5" creationId="{D0AFFB49-D848-40E4-B84C-2E3AA4275415}"/>
          </ac:spMkLst>
        </pc:spChg>
        <pc:spChg chg="mod ord">
          <ac:chgData name="TAKAHASHI Syuuto(is0361er)" userId="8e78f6a0-1b1f-4fae-850b-fec16be1eaab" providerId="ADAL" clId="{35027DB8-D3C7-425E-9352-951F81280E6C}" dt="2020-10-02T05:43:41.621" v="22172" actId="167"/>
          <ac:spMkLst>
            <pc:docMk/>
            <pc:sldMk cId="2260175828" sldId="265"/>
            <ac:spMk id="6" creationId="{1F0D92D7-69ED-4562-B2AC-DA4FDB41DD19}"/>
          </ac:spMkLst>
        </pc:spChg>
        <pc:spChg chg="mod">
          <ac:chgData name="TAKAHASHI Syuuto(is0361er)" userId="8e78f6a0-1b1f-4fae-850b-fec16be1eaab" providerId="ADAL" clId="{35027DB8-D3C7-425E-9352-951F81280E6C}" dt="2020-10-02T15:15:23.414" v="23463" actId="207"/>
          <ac:spMkLst>
            <pc:docMk/>
            <pc:sldMk cId="2260175828" sldId="265"/>
            <ac:spMk id="10" creationId="{52D7DDC5-C0A8-4F3C-B094-2941351CE53E}"/>
          </ac:spMkLst>
        </pc:spChg>
        <pc:spChg chg="add del mod">
          <ac:chgData name="TAKAHASHI Syuuto(is0361er)" userId="8e78f6a0-1b1f-4fae-850b-fec16be1eaab" providerId="ADAL" clId="{35027DB8-D3C7-425E-9352-951F81280E6C}" dt="2020-10-02T04:25:00.101" v="21851" actId="478"/>
          <ac:spMkLst>
            <pc:docMk/>
            <pc:sldMk cId="2260175828" sldId="265"/>
            <ac:spMk id="11" creationId="{DAED2F9C-E1B6-4558-8812-DB6CEFB6CD27}"/>
          </ac:spMkLst>
        </pc:spChg>
        <pc:spChg chg="mod">
          <ac:chgData name="TAKAHASHI Syuuto(is0361er)" userId="8e78f6a0-1b1f-4fae-850b-fec16be1eaab" providerId="ADAL" clId="{35027DB8-D3C7-425E-9352-951F81280E6C}" dt="2020-10-02T04:05:08.974" v="21484" actId="1076"/>
          <ac:spMkLst>
            <pc:docMk/>
            <pc:sldMk cId="2260175828" sldId="265"/>
            <ac:spMk id="13" creationId="{ED06BD40-CB31-40E8-A2CB-B84B7B86CF1A}"/>
          </ac:spMkLst>
        </pc:spChg>
        <pc:spChg chg="mod">
          <ac:chgData name="TAKAHASHI Syuuto(is0361er)" userId="8e78f6a0-1b1f-4fae-850b-fec16be1eaab" providerId="ADAL" clId="{35027DB8-D3C7-425E-9352-951F81280E6C}" dt="2020-10-02T04:05:08.974" v="21484" actId="1076"/>
          <ac:spMkLst>
            <pc:docMk/>
            <pc:sldMk cId="2260175828" sldId="265"/>
            <ac:spMk id="15" creationId="{2C6904EA-B0C2-48F6-9E70-F08D691F8162}"/>
          </ac:spMkLst>
        </pc:spChg>
        <pc:spChg chg="mod">
          <ac:chgData name="TAKAHASHI Syuuto(is0361er)" userId="8e78f6a0-1b1f-4fae-850b-fec16be1eaab" providerId="ADAL" clId="{35027DB8-D3C7-425E-9352-951F81280E6C}" dt="2020-10-02T04:05:08.974" v="21484" actId="1076"/>
          <ac:spMkLst>
            <pc:docMk/>
            <pc:sldMk cId="2260175828" sldId="265"/>
            <ac:spMk id="17" creationId="{A44DEEE4-8710-43FE-A0BB-1A2132203B38}"/>
          </ac:spMkLst>
        </pc:spChg>
        <pc:spChg chg="mod">
          <ac:chgData name="TAKAHASHI Syuuto(is0361er)" userId="8e78f6a0-1b1f-4fae-850b-fec16be1eaab" providerId="ADAL" clId="{35027DB8-D3C7-425E-9352-951F81280E6C}" dt="2020-10-02T04:05:08.974" v="21484" actId="1076"/>
          <ac:spMkLst>
            <pc:docMk/>
            <pc:sldMk cId="2260175828" sldId="265"/>
            <ac:spMk id="20" creationId="{0D9F17C8-5C65-436B-8663-CE8684755082}"/>
          </ac:spMkLst>
        </pc:spChg>
        <pc:spChg chg="mod">
          <ac:chgData name="TAKAHASHI Syuuto(is0361er)" userId="8e78f6a0-1b1f-4fae-850b-fec16be1eaab" providerId="ADAL" clId="{35027DB8-D3C7-425E-9352-951F81280E6C}" dt="2020-10-02T04:05:08.974" v="21484" actId="1076"/>
          <ac:spMkLst>
            <pc:docMk/>
            <pc:sldMk cId="2260175828" sldId="265"/>
            <ac:spMk id="23" creationId="{52833383-3326-418C-8866-F5C45B3FDCE0}"/>
          </ac:spMkLst>
        </pc:spChg>
        <pc:spChg chg="mod">
          <ac:chgData name="TAKAHASHI Syuuto(is0361er)" userId="8e78f6a0-1b1f-4fae-850b-fec16be1eaab" providerId="ADAL" clId="{35027DB8-D3C7-425E-9352-951F81280E6C}" dt="2020-10-02T04:05:08.974" v="21484" actId="1076"/>
          <ac:spMkLst>
            <pc:docMk/>
            <pc:sldMk cId="2260175828" sldId="265"/>
            <ac:spMk id="26" creationId="{288230F6-D7C4-49FD-BB38-884402B0D9B1}"/>
          </ac:spMkLst>
        </pc:spChg>
        <pc:spChg chg="mod">
          <ac:chgData name="TAKAHASHI Syuuto(is0361er)" userId="8e78f6a0-1b1f-4fae-850b-fec16be1eaab" providerId="ADAL" clId="{35027DB8-D3C7-425E-9352-951F81280E6C}" dt="2020-10-02T04:05:08.974" v="21484" actId="1076"/>
          <ac:spMkLst>
            <pc:docMk/>
            <pc:sldMk cId="2260175828" sldId="265"/>
            <ac:spMk id="30" creationId="{F16F922F-387A-46B5-B0BB-84BD62A6A0C8}"/>
          </ac:spMkLst>
        </pc:spChg>
        <pc:spChg chg="mod">
          <ac:chgData name="TAKAHASHI Syuuto(is0361er)" userId="8e78f6a0-1b1f-4fae-850b-fec16be1eaab" providerId="ADAL" clId="{35027DB8-D3C7-425E-9352-951F81280E6C}" dt="2020-10-02T04:05:08.974" v="21484" actId="1076"/>
          <ac:spMkLst>
            <pc:docMk/>
            <pc:sldMk cId="2260175828" sldId="265"/>
            <ac:spMk id="34" creationId="{29E4805E-1BF1-48BA-AE23-01C4064FAF07}"/>
          </ac:spMkLst>
        </pc:spChg>
        <pc:spChg chg="mod">
          <ac:chgData name="TAKAHASHI Syuuto(is0361er)" userId="8e78f6a0-1b1f-4fae-850b-fec16be1eaab" providerId="ADAL" clId="{35027DB8-D3C7-425E-9352-951F81280E6C}" dt="2020-10-02T04:05:08.974" v="21484" actId="1076"/>
          <ac:spMkLst>
            <pc:docMk/>
            <pc:sldMk cId="2260175828" sldId="265"/>
            <ac:spMk id="35" creationId="{4B0A73ED-AAD4-4B8D-A70F-4F1CCC8BD9A9}"/>
          </ac:spMkLst>
        </pc:spChg>
        <pc:spChg chg="mod">
          <ac:chgData name="TAKAHASHI Syuuto(is0361er)" userId="8e78f6a0-1b1f-4fae-850b-fec16be1eaab" providerId="ADAL" clId="{35027DB8-D3C7-425E-9352-951F81280E6C}" dt="2020-10-02T04:05:08.974" v="21484" actId="1076"/>
          <ac:spMkLst>
            <pc:docMk/>
            <pc:sldMk cId="2260175828" sldId="265"/>
            <ac:spMk id="39" creationId="{95783AC2-C4DE-4BF4-801E-95F05AB62B58}"/>
          </ac:spMkLst>
        </pc:spChg>
        <pc:spChg chg="mod">
          <ac:chgData name="TAKAHASHI Syuuto(is0361er)" userId="8e78f6a0-1b1f-4fae-850b-fec16be1eaab" providerId="ADAL" clId="{35027DB8-D3C7-425E-9352-951F81280E6C}" dt="2020-10-02T04:05:08.974" v="21484" actId="1076"/>
          <ac:spMkLst>
            <pc:docMk/>
            <pc:sldMk cId="2260175828" sldId="265"/>
            <ac:spMk id="40" creationId="{F9F69EE4-BB3F-4EE9-A3AE-8B6B88EC4D53}"/>
          </ac:spMkLst>
        </pc:spChg>
        <pc:spChg chg="mod">
          <ac:chgData name="TAKAHASHI Syuuto(is0361er)" userId="8e78f6a0-1b1f-4fae-850b-fec16be1eaab" providerId="ADAL" clId="{35027DB8-D3C7-425E-9352-951F81280E6C}" dt="2020-10-02T04:05:08.974" v="21484" actId="1076"/>
          <ac:spMkLst>
            <pc:docMk/>
            <pc:sldMk cId="2260175828" sldId="265"/>
            <ac:spMk id="41" creationId="{7C9936BA-36C4-4A3D-8198-AEA05677F21B}"/>
          </ac:spMkLst>
        </pc:spChg>
        <pc:spChg chg="mod">
          <ac:chgData name="TAKAHASHI Syuuto(is0361er)" userId="8e78f6a0-1b1f-4fae-850b-fec16be1eaab" providerId="ADAL" clId="{35027DB8-D3C7-425E-9352-951F81280E6C}" dt="2020-10-02T04:05:08.974" v="21484" actId="1076"/>
          <ac:spMkLst>
            <pc:docMk/>
            <pc:sldMk cId="2260175828" sldId="265"/>
            <ac:spMk id="42" creationId="{0D1F2307-8EAF-46FA-8CAD-857E6CD935DF}"/>
          </ac:spMkLst>
        </pc:spChg>
        <pc:spChg chg="add mod ord">
          <ac:chgData name="TAKAHASHI Syuuto(is0361er)" userId="8e78f6a0-1b1f-4fae-850b-fec16be1eaab" providerId="ADAL" clId="{35027DB8-D3C7-425E-9352-951F81280E6C}" dt="2020-10-03T03:00:01.076" v="24881" actId="20577"/>
          <ac:spMkLst>
            <pc:docMk/>
            <pc:sldMk cId="2260175828" sldId="265"/>
            <ac:spMk id="44" creationId="{7188AF78-BF3F-4153-A92A-6C6A4F0AE76A}"/>
          </ac:spMkLst>
        </pc:spChg>
        <pc:spChg chg="add del mod">
          <ac:chgData name="TAKAHASHI Syuuto(is0361er)" userId="8e78f6a0-1b1f-4fae-850b-fec16be1eaab" providerId="ADAL" clId="{35027DB8-D3C7-425E-9352-951F81280E6C}" dt="2020-10-02T14:51:53.054" v="23075" actId="478"/>
          <ac:spMkLst>
            <pc:docMk/>
            <pc:sldMk cId="2260175828" sldId="265"/>
            <ac:spMk id="53" creationId="{1C5993FB-6EAE-49D0-B28A-6D4444EE8EA2}"/>
          </ac:spMkLst>
        </pc:spChg>
        <pc:spChg chg="add mod">
          <ac:chgData name="TAKAHASHI Syuuto(is0361er)" userId="8e78f6a0-1b1f-4fae-850b-fec16be1eaab" providerId="ADAL" clId="{35027DB8-D3C7-425E-9352-951F81280E6C}" dt="2020-10-02T15:13:43.769" v="23451" actId="20577"/>
          <ac:spMkLst>
            <pc:docMk/>
            <pc:sldMk cId="2260175828" sldId="265"/>
            <ac:spMk id="54" creationId="{C93B9309-C42A-4ECB-B38A-101FD5C72337}"/>
          </ac:spMkLst>
        </pc:spChg>
        <pc:spChg chg="add mod">
          <ac:chgData name="TAKAHASHI Syuuto(is0361er)" userId="8e78f6a0-1b1f-4fae-850b-fec16be1eaab" providerId="ADAL" clId="{35027DB8-D3C7-425E-9352-951F81280E6C}" dt="2020-10-02T15:13:39.588" v="23449" actId="1076"/>
          <ac:spMkLst>
            <pc:docMk/>
            <pc:sldMk cId="2260175828" sldId="265"/>
            <ac:spMk id="55" creationId="{0A8542B4-23B4-4CD8-9392-86F897EFA00D}"/>
          </ac:spMkLst>
        </pc:spChg>
        <pc:spChg chg="add mod">
          <ac:chgData name="TAKAHASHI Syuuto(is0361er)" userId="8e78f6a0-1b1f-4fae-850b-fec16be1eaab" providerId="ADAL" clId="{35027DB8-D3C7-425E-9352-951F81280E6C}" dt="2020-10-02T15:14:09.969" v="23459" actId="20577"/>
          <ac:spMkLst>
            <pc:docMk/>
            <pc:sldMk cId="2260175828" sldId="265"/>
            <ac:spMk id="56" creationId="{C845A7E6-E34E-47BF-AE29-E985D9C4C37D}"/>
          </ac:spMkLst>
        </pc:spChg>
        <pc:spChg chg="mod">
          <ac:chgData name="TAKAHASHI Syuuto(is0361er)" userId="8e78f6a0-1b1f-4fae-850b-fec16be1eaab" providerId="ADAL" clId="{35027DB8-D3C7-425E-9352-951F81280E6C}" dt="2020-10-02T04:05:08.974" v="21484" actId="1076"/>
          <ac:spMkLst>
            <pc:docMk/>
            <pc:sldMk cId="2260175828" sldId="265"/>
            <ac:spMk id="60" creationId="{9CB3E909-8BA2-4F4F-A5EA-1F0C73A5EFF7}"/>
          </ac:spMkLst>
        </pc:spChg>
        <pc:spChg chg="add del mod ord">
          <ac:chgData name="TAKAHASHI Syuuto(is0361er)" userId="8e78f6a0-1b1f-4fae-850b-fec16be1eaab" providerId="ADAL" clId="{35027DB8-D3C7-425E-9352-951F81280E6C}" dt="2020-10-02T15:14:03.814" v="23456" actId="1076"/>
          <ac:spMkLst>
            <pc:docMk/>
            <pc:sldMk cId="2260175828" sldId="265"/>
            <ac:spMk id="61" creationId="{7B575A5B-AF19-40EF-81F3-43D9A6C37518}"/>
          </ac:spMkLst>
        </pc:spChg>
        <pc:picChg chg="mod">
          <ac:chgData name="TAKAHASHI Syuuto(is0361er)" userId="8e78f6a0-1b1f-4fae-850b-fec16be1eaab" providerId="ADAL" clId="{35027DB8-D3C7-425E-9352-951F81280E6C}" dt="2020-10-02T04:05:08.974" v="21484" actId="1076"/>
          <ac:picMkLst>
            <pc:docMk/>
            <pc:sldMk cId="2260175828" sldId="265"/>
            <ac:picMk id="14" creationId="{FCA30E93-C09F-4459-B4B7-C80E1F900A18}"/>
          </ac:picMkLst>
        </pc:picChg>
        <pc:picChg chg="mod">
          <ac:chgData name="TAKAHASHI Syuuto(is0361er)" userId="8e78f6a0-1b1f-4fae-850b-fec16be1eaab" providerId="ADAL" clId="{35027DB8-D3C7-425E-9352-951F81280E6C}" dt="2020-10-02T04:05:08.974" v="21484" actId="1076"/>
          <ac:picMkLst>
            <pc:docMk/>
            <pc:sldMk cId="2260175828" sldId="265"/>
            <ac:picMk id="22" creationId="{02D3C2AA-3524-4E64-B919-3064D054A517}"/>
          </ac:picMkLst>
        </pc:picChg>
        <pc:picChg chg="mod">
          <ac:chgData name="TAKAHASHI Syuuto(is0361er)" userId="8e78f6a0-1b1f-4fae-850b-fec16be1eaab" providerId="ADAL" clId="{35027DB8-D3C7-425E-9352-951F81280E6C}" dt="2020-10-02T04:05:08.974" v="21484" actId="1076"/>
          <ac:picMkLst>
            <pc:docMk/>
            <pc:sldMk cId="2260175828" sldId="265"/>
            <ac:picMk id="36" creationId="{44FD4D52-D787-4E56-ADE5-13CCA5AE692F}"/>
          </ac:picMkLst>
        </pc:picChg>
        <pc:picChg chg="mod">
          <ac:chgData name="TAKAHASHI Syuuto(is0361er)" userId="8e78f6a0-1b1f-4fae-850b-fec16be1eaab" providerId="ADAL" clId="{35027DB8-D3C7-425E-9352-951F81280E6C}" dt="2020-10-02T04:05:08.974" v="21484" actId="1076"/>
          <ac:picMkLst>
            <pc:docMk/>
            <pc:sldMk cId="2260175828" sldId="265"/>
            <ac:picMk id="37" creationId="{9E42256B-CAAF-40D5-8FF3-380F176C9BC5}"/>
          </ac:picMkLst>
        </pc:picChg>
        <pc:picChg chg="mod">
          <ac:chgData name="TAKAHASHI Syuuto(is0361er)" userId="8e78f6a0-1b1f-4fae-850b-fec16be1eaab" providerId="ADAL" clId="{35027DB8-D3C7-425E-9352-951F81280E6C}" dt="2020-10-02T04:05:08.974" v="21484" actId="1076"/>
          <ac:picMkLst>
            <pc:docMk/>
            <pc:sldMk cId="2260175828" sldId="265"/>
            <ac:picMk id="38" creationId="{AAC9BBB8-BFFD-4FED-9830-2FF440DABC22}"/>
          </ac:picMkLst>
        </pc:picChg>
        <pc:picChg chg="mod">
          <ac:chgData name="TAKAHASHI Syuuto(is0361er)" userId="8e78f6a0-1b1f-4fae-850b-fec16be1eaab" providerId="ADAL" clId="{35027DB8-D3C7-425E-9352-951F81280E6C}" dt="2020-10-02T04:05:08.974" v="21484" actId="1076"/>
          <ac:picMkLst>
            <pc:docMk/>
            <pc:sldMk cId="2260175828" sldId="265"/>
            <ac:picMk id="46" creationId="{516084B5-26DD-41AE-B5D0-1B356A12455E}"/>
          </ac:picMkLst>
        </pc:picChg>
        <pc:picChg chg="mod">
          <ac:chgData name="TAKAHASHI Syuuto(is0361er)" userId="8e78f6a0-1b1f-4fae-850b-fec16be1eaab" providerId="ADAL" clId="{35027DB8-D3C7-425E-9352-951F81280E6C}" dt="2020-10-02T04:05:08.974" v="21484" actId="1076"/>
          <ac:picMkLst>
            <pc:docMk/>
            <pc:sldMk cId="2260175828" sldId="265"/>
            <ac:picMk id="47" creationId="{8A1F4322-D5D7-4C26-BB89-AD6880264042}"/>
          </ac:picMkLst>
        </pc:picChg>
        <pc:picChg chg="mod">
          <ac:chgData name="TAKAHASHI Syuuto(is0361er)" userId="8e78f6a0-1b1f-4fae-850b-fec16be1eaab" providerId="ADAL" clId="{35027DB8-D3C7-425E-9352-951F81280E6C}" dt="2020-10-02T04:05:08.974" v="21484" actId="1076"/>
          <ac:picMkLst>
            <pc:docMk/>
            <pc:sldMk cId="2260175828" sldId="265"/>
            <ac:picMk id="48" creationId="{7A6F20B4-1C5A-4EA1-A790-2395F1EB3FDF}"/>
          </ac:picMkLst>
        </pc:picChg>
        <pc:picChg chg="mod">
          <ac:chgData name="TAKAHASHI Syuuto(is0361er)" userId="8e78f6a0-1b1f-4fae-850b-fec16be1eaab" providerId="ADAL" clId="{35027DB8-D3C7-425E-9352-951F81280E6C}" dt="2020-10-02T04:05:08.974" v="21484" actId="1076"/>
          <ac:picMkLst>
            <pc:docMk/>
            <pc:sldMk cId="2260175828" sldId="265"/>
            <ac:picMk id="50" creationId="{92A2BBCC-0933-46F9-8269-46417BE799D0}"/>
          </ac:picMkLst>
        </pc:picChg>
        <pc:picChg chg="mod">
          <ac:chgData name="TAKAHASHI Syuuto(is0361er)" userId="8e78f6a0-1b1f-4fae-850b-fec16be1eaab" providerId="ADAL" clId="{35027DB8-D3C7-425E-9352-951F81280E6C}" dt="2020-10-02T04:05:08.974" v="21484" actId="1076"/>
          <ac:picMkLst>
            <pc:docMk/>
            <pc:sldMk cId="2260175828" sldId="265"/>
            <ac:picMk id="51" creationId="{39F4563A-6CE4-4F1C-920D-8BFFD3176F04}"/>
          </ac:picMkLst>
        </pc:picChg>
        <pc:cxnChg chg="mod">
          <ac:chgData name="TAKAHASHI Syuuto(is0361er)" userId="8e78f6a0-1b1f-4fae-850b-fec16be1eaab" providerId="ADAL" clId="{35027DB8-D3C7-425E-9352-951F81280E6C}" dt="2020-10-02T04:05:08.974" v="21484" actId="1076"/>
          <ac:cxnSpMkLst>
            <pc:docMk/>
            <pc:sldMk cId="2260175828" sldId="265"/>
            <ac:cxnSpMk id="16" creationId="{B9A3977F-6F33-4AD4-8C79-71879A3F0428}"/>
          </ac:cxnSpMkLst>
        </pc:cxnChg>
        <pc:cxnChg chg="mod">
          <ac:chgData name="TAKAHASHI Syuuto(is0361er)" userId="8e78f6a0-1b1f-4fae-850b-fec16be1eaab" providerId="ADAL" clId="{35027DB8-D3C7-425E-9352-951F81280E6C}" dt="2020-10-02T04:05:08.974" v="21484" actId="1076"/>
          <ac:cxnSpMkLst>
            <pc:docMk/>
            <pc:sldMk cId="2260175828" sldId="265"/>
            <ac:cxnSpMk id="18" creationId="{4BE685D0-62D8-487F-BBBA-8D2F87C11B27}"/>
          </ac:cxnSpMkLst>
        </pc:cxnChg>
        <pc:cxnChg chg="mod">
          <ac:chgData name="TAKAHASHI Syuuto(is0361er)" userId="8e78f6a0-1b1f-4fae-850b-fec16be1eaab" providerId="ADAL" clId="{35027DB8-D3C7-425E-9352-951F81280E6C}" dt="2020-10-02T04:05:08.974" v="21484" actId="1076"/>
          <ac:cxnSpMkLst>
            <pc:docMk/>
            <pc:sldMk cId="2260175828" sldId="265"/>
            <ac:cxnSpMk id="24" creationId="{1662E573-6430-437B-97EA-E1F2D209D578}"/>
          </ac:cxnSpMkLst>
        </pc:cxnChg>
        <pc:cxnChg chg="mod">
          <ac:chgData name="TAKAHASHI Syuuto(is0361er)" userId="8e78f6a0-1b1f-4fae-850b-fec16be1eaab" providerId="ADAL" clId="{35027DB8-D3C7-425E-9352-951F81280E6C}" dt="2020-10-02T04:05:08.974" v="21484" actId="1076"/>
          <ac:cxnSpMkLst>
            <pc:docMk/>
            <pc:sldMk cId="2260175828" sldId="265"/>
            <ac:cxnSpMk id="31" creationId="{147DA677-4A60-4DE1-A736-11AFB00FCA4D}"/>
          </ac:cxnSpMkLst>
        </pc:cxnChg>
        <pc:cxnChg chg="mod">
          <ac:chgData name="TAKAHASHI Syuuto(is0361er)" userId="8e78f6a0-1b1f-4fae-850b-fec16be1eaab" providerId="ADAL" clId="{35027DB8-D3C7-425E-9352-951F81280E6C}" dt="2020-10-07T12:41:13.447" v="28221" actId="14100"/>
          <ac:cxnSpMkLst>
            <pc:docMk/>
            <pc:sldMk cId="2260175828" sldId="265"/>
            <ac:cxnSpMk id="43" creationId="{7753B024-4D9C-4517-B462-442531CFFB02}"/>
          </ac:cxnSpMkLst>
        </pc:cxnChg>
        <pc:cxnChg chg="mod">
          <ac:chgData name="TAKAHASHI Syuuto(is0361er)" userId="8e78f6a0-1b1f-4fae-850b-fec16be1eaab" providerId="ADAL" clId="{35027DB8-D3C7-425E-9352-951F81280E6C}" dt="2020-10-07T13:15:45.166" v="28224" actId="14100"/>
          <ac:cxnSpMkLst>
            <pc:docMk/>
            <pc:sldMk cId="2260175828" sldId="265"/>
            <ac:cxnSpMk id="45" creationId="{F444E85F-A1FA-4E1E-8771-39C224D173C1}"/>
          </ac:cxnSpMkLst>
        </pc:cxnChg>
        <pc:cxnChg chg="mod">
          <ac:chgData name="TAKAHASHI Syuuto(is0361er)" userId="8e78f6a0-1b1f-4fae-850b-fec16be1eaab" providerId="ADAL" clId="{35027DB8-D3C7-425E-9352-951F81280E6C}" dt="2020-10-07T12:41:05.296" v="28220" actId="14100"/>
          <ac:cxnSpMkLst>
            <pc:docMk/>
            <pc:sldMk cId="2260175828" sldId="265"/>
            <ac:cxnSpMk id="49" creationId="{8BA315A5-C2CC-4322-99F9-AAA8538F9E85}"/>
          </ac:cxnSpMkLst>
        </pc:cxnChg>
      </pc:sldChg>
      <pc:sldChg chg="addSp delSp modSp modNotesTx">
        <pc:chgData name="TAKAHASHI Syuuto(is0361er)" userId="8e78f6a0-1b1f-4fae-850b-fec16be1eaab" providerId="ADAL" clId="{35027DB8-D3C7-425E-9352-951F81280E6C}" dt="2020-10-08T01:32:13.218" v="28291" actId="20577"/>
        <pc:sldMkLst>
          <pc:docMk/>
          <pc:sldMk cId="4124281097" sldId="266"/>
        </pc:sldMkLst>
        <pc:spChg chg="mod">
          <ac:chgData name="TAKAHASHI Syuuto(is0361er)" userId="8e78f6a0-1b1f-4fae-850b-fec16be1eaab" providerId="ADAL" clId="{35027DB8-D3C7-425E-9352-951F81280E6C}" dt="2020-10-02T04:27:24.684" v="21871" actId="1076"/>
          <ac:spMkLst>
            <pc:docMk/>
            <pc:sldMk cId="4124281097" sldId="266"/>
            <ac:spMk id="5" creationId="{D0AFFB49-D848-40E4-B84C-2E3AA4275415}"/>
          </ac:spMkLst>
        </pc:spChg>
        <pc:spChg chg="mod">
          <ac:chgData name="TAKAHASHI Syuuto(is0361er)" userId="8e78f6a0-1b1f-4fae-850b-fec16be1eaab" providerId="ADAL" clId="{35027DB8-D3C7-425E-9352-951F81280E6C}" dt="2020-10-02T04:27:24.684" v="21871" actId="1076"/>
          <ac:spMkLst>
            <pc:docMk/>
            <pc:sldMk cId="4124281097" sldId="266"/>
            <ac:spMk id="6" creationId="{1F0D92D7-69ED-4562-B2AC-DA4FDB41DD19}"/>
          </ac:spMkLst>
        </pc:spChg>
        <pc:spChg chg="mod">
          <ac:chgData name="TAKAHASHI Syuuto(is0361er)" userId="8e78f6a0-1b1f-4fae-850b-fec16be1eaab" providerId="ADAL" clId="{35027DB8-D3C7-425E-9352-951F81280E6C}" dt="2020-10-03T03:02:33.870" v="24897" actId="115"/>
          <ac:spMkLst>
            <pc:docMk/>
            <pc:sldMk cId="4124281097" sldId="266"/>
            <ac:spMk id="9" creationId="{EA7900A2-9413-4F99-91A5-725F6F4F11DD}"/>
          </ac:spMkLst>
        </pc:spChg>
        <pc:spChg chg="mod">
          <ac:chgData name="TAKAHASHI Syuuto(is0361er)" userId="8e78f6a0-1b1f-4fae-850b-fec16be1eaab" providerId="ADAL" clId="{35027DB8-D3C7-425E-9352-951F81280E6C}" dt="2020-09-30T16:16:03.168" v="10820"/>
          <ac:spMkLst>
            <pc:docMk/>
            <pc:sldMk cId="4124281097" sldId="266"/>
            <ac:spMk id="12" creationId="{3296E167-F1CF-4795-9ECF-91BFA0992C99}"/>
          </ac:spMkLst>
        </pc:spChg>
        <pc:spChg chg="mod">
          <ac:chgData name="TAKAHASHI Syuuto(is0361er)" userId="8e78f6a0-1b1f-4fae-850b-fec16be1eaab" providerId="ADAL" clId="{35027DB8-D3C7-425E-9352-951F81280E6C}" dt="2020-10-02T04:27:24.684" v="21871" actId="1076"/>
          <ac:spMkLst>
            <pc:docMk/>
            <pc:sldMk cId="4124281097" sldId="266"/>
            <ac:spMk id="13" creationId="{ED06BD40-CB31-40E8-A2CB-B84B7B86CF1A}"/>
          </ac:spMkLst>
        </pc:spChg>
        <pc:spChg chg="mod">
          <ac:chgData name="TAKAHASHI Syuuto(is0361er)" userId="8e78f6a0-1b1f-4fae-850b-fec16be1eaab" providerId="ADAL" clId="{35027DB8-D3C7-425E-9352-951F81280E6C}" dt="2020-10-02T04:27:24.684" v="21871" actId="1076"/>
          <ac:spMkLst>
            <pc:docMk/>
            <pc:sldMk cId="4124281097" sldId="266"/>
            <ac:spMk id="17" creationId="{A44DEEE4-8710-43FE-A0BB-1A2132203B38}"/>
          </ac:spMkLst>
        </pc:spChg>
        <pc:spChg chg="mod">
          <ac:chgData name="TAKAHASHI Syuuto(is0361er)" userId="8e78f6a0-1b1f-4fae-850b-fec16be1eaab" providerId="ADAL" clId="{35027DB8-D3C7-425E-9352-951F81280E6C}" dt="2020-10-07T05:43:52.286" v="26644" actId="14100"/>
          <ac:spMkLst>
            <pc:docMk/>
            <pc:sldMk cId="4124281097" sldId="266"/>
            <ac:spMk id="23" creationId="{52833383-3326-418C-8866-F5C45B3FDCE0}"/>
          </ac:spMkLst>
        </pc:spChg>
        <pc:spChg chg="mod">
          <ac:chgData name="TAKAHASHI Syuuto(is0361er)" userId="8e78f6a0-1b1f-4fae-850b-fec16be1eaab" providerId="ADAL" clId="{35027DB8-D3C7-425E-9352-951F81280E6C}" dt="2020-10-02T04:27:24.684" v="21871" actId="1076"/>
          <ac:spMkLst>
            <pc:docMk/>
            <pc:sldMk cId="4124281097" sldId="266"/>
            <ac:spMk id="24" creationId="{10F057A8-BDBA-4179-8727-2D705490A132}"/>
          </ac:spMkLst>
        </pc:spChg>
        <pc:spChg chg="mod">
          <ac:chgData name="TAKAHASHI Syuuto(is0361er)" userId="8e78f6a0-1b1f-4fae-850b-fec16be1eaab" providerId="ADAL" clId="{35027DB8-D3C7-425E-9352-951F81280E6C}" dt="2020-10-02T04:27:24.684" v="21871" actId="1076"/>
          <ac:spMkLst>
            <pc:docMk/>
            <pc:sldMk cId="4124281097" sldId="266"/>
            <ac:spMk id="26" creationId="{288230F6-D7C4-49FD-BB38-884402B0D9B1}"/>
          </ac:spMkLst>
        </pc:spChg>
        <pc:spChg chg="mod">
          <ac:chgData name="TAKAHASHI Syuuto(is0361er)" userId="8e78f6a0-1b1f-4fae-850b-fec16be1eaab" providerId="ADAL" clId="{35027DB8-D3C7-425E-9352-951F81280E6C}" dt="2020-10-02T04:27:24.684" v="21871" actId="1076"/>
          <ac:spMkLst>
            <pc:docMk/>
            <pc:sldMk cId="4124281097" sldId="266"/>
            <ac:spMk id="27" creationId="{F483BDCD-A798-4DCB-9792-442AC931BF47}"/>
          </ac:spMkLst>
        </pc:spChg>
        <pc:spChg chg="mod">
          <ac:chgData name="TAKAHASHI Syuuto(is0361er)" userId="8e78f6a0-1b1f-4fae-850b-fec16be1eaab" providerId="ADAL" clId="{35027DB8-D3C7-425E-9352-951F81280E6C}" dt="2020-10-02T04:27:24.684" v="21871" actId="1076"/>
          <ac:spMkLst>
            <pc:docMk/>
            <pc:sldMk cId="4124281097" sldId="266"/>
            <ac:spMk id="30" creationId="{F16F922F-387A-46B5-B0BB-84BD62A6A0C8}"/>
          </ac:spMkLst>
        </pc:spChg>
        <pc:spChg chg="mod">
          <ac:chgData name="TAKAHASHI Syuuto(is0361er)" userId="8e78f6a0-1b1f-4fae-850b-fec16be1eaab" providerId="ADAL" clId="{35027DB8-D3C7-425E-9352-951F81280E6C}" dt="2020-10-02T04:27:24.684" v="21871" actId="1076"/>
          <ac:spMkLst>
            <pc:docMk/>
            <pc:sldMk cId="4124281097" sldId="266"/>
            <ac:spMk id="34" creationId="{29E4805E-1BF1-48BA-AE23-01C4064FAF07}"/>
          </ac:spMkLst>
        </pc:spChg>
        <pc:spChg chg="mod">
          <ac:chgData name="TAKAHASHI Syuuto(is0361er)" userId="8e78f6a0-1b1f-4fae-850b-fec16be1eaab" providerId="ADAL" clId="{35027DB8-D3C7-425E-9352-951F81280E6C}" dt="2020-10-02T04:27:24.684" v="21871" actId="1076"/>
          <ac:spMkLst>
            <pc:docMk/>
            <pc:sldMk cId="4124281097" sldId="266"/>
            <ac:spMk id="35" creationId="{4B0A73ED-AAD4-4B8D-A70F-4F1CCC8BD9A9}"/>
          </ac:spMkLst>
        </pc:spChg>
        <pc:spChg chg="mod">
          <ac:chgData name="TAKAHASHI Syuuto(is0361er)" userId="8e78f6a0-1b1f-4fae-850b-fec16be1eaab" providerId="ADAL" clId="{35027DB8-D3C7-425E-9352-951F81280E6C}" dt="2020-10-02T04:27:24.684" v="21871" actId="1076"/>
          <ac:spMkLst>
            <pc:docMk/>
            <pc:sldMk cId="4124281097" sldId="266"/>
            <ac:spMk id="41" creationId="{7C9936BA-36C4-4A3D-8198-AEA05677F21B}"/>
          </ac:spMkLst>
        </pc:spChg>
        <pc:spChg chg="add mod">
          <ac:chgData name="TAKAHASHI Syuuto(is0361er)" userId="8e78f6a0-1b1f-4fae-850b-fec16be1eaab" providerId="ADAL" clId="{35027DB8-D3C7-425E-9352-951F81280E6C}" dt="2020-10-02T04:27:24.684" v="21871" actId="1076"/>
          <ac:spMkLst>
            <pc:docMk/>
            <pc:sldMk cId="4124281097" sldId="266"/>
            <ac:spMk id="42" creationId="{A9A2A3CD-5A26-467F-87A8-0E70E340445A}"/>
          </ac:spMkLst>
        </pc:spChg>
        <pc:spChg chg="add del mod">
          <ac:chgData name="TAKAHASHI Syuuto(is0361er)" userId="8e78f6a0-1b1f-4fae-850b-fec16be1eaab" providerId="ADAL" clId="{35027DB8-D3C7-425E-9352-951F81280E6C}" dt="2020-10-02T14:51:36.467" v="23071" actId="478"/>
          <ac:spMkLst>
            <pc:docMk/>
            <pc:sldMk cId="4124281097" sldId="266"/>
            <ac:spMk id="43" creationId="{80AB3AC9-D251-42A9-8128-AD8D248E2109}"/>
          </ac:spMkLst>
        </pc:spChg>
        <pc:spChg chg="add mod">
          <ac:chgData name="TAKAHASHI Syuuto(is0361er)" userId="8e78f6a0-1b1f-4fae-850b-fec16be1eaab" providerId="ADAL" clId="{35027DB8-D3C7-425E-9352-951F81280E6C}" dt="2020-10-02T15:02:17.979" v="23153"/>
          <ac:spMkLst>
            <pc:docMk/>
            <pc:sldMk cId="4124281097" sldId="266"/>
            <ac:spMk id="44" creationId="{80DAC90A-B3A6-49D8-BBA8-E49EF56270E8}"/>
          </ac:spMkLst>
        </pc:spChg>
        <pc:picChg chg="mod">
          <ac:chgData name="TAKAHASHI Syuuto(is0361er)" userId="8e78f6a0-1b1f-4fae-850b-fec16be1eaab" providerId="ADAL" clId="{35027DB8-D3C7-425E-9352-951F81280E6C}" dt="2020-10-02T04:27:24.684" v="21871" actId="1076"/>
          <ac:picMkLst>
            <pc:docMk/>
            <pc:sldMk cId="4124281097" sldId="266"/>
            <ac:picMk id="14" creationId="{FCA30E93-C09F-4459-B4B7-C80E1F900A18}"/>
          </ac:picMkLst>
        </pc:picChg>
        <pc:picChg chg="mod">
          <ac:chgData name="TAKAHASHI Syuuto(is0361er)" userId="8e78f6a0-1b1f-4fae-850b-fec16be1eaab" providerId="ADAL" clId="{35027DB8-D3C7-425E-9352-951F81280E6C}" dt="2020-10-02T04:27:24.684" v="21871" actId="1076"/>
          <ac:picMkLst>
            <pc:docMk/>
            <pc:sldMk cId="4124281097" sldId="266"/>
            <ac:picMk id="22" creationId="{02D3C2AA-3524-4E64-B919-3064D054A517}"/>
          </ac:picMkLst>
        </pc:picChg>
        <pc:picChg chg="mod">
          <ac:chgData name="TAKAHASHI Syuuto(is0361er)" userId="8e78f6a0-1b1f-4fae-850b-fec16be1eaab" providerId="ADAL" clId="{35027DB8-D3C7-425E-9352-951F81280E6C}" dt="2020-10-02T04:27:24.684" v="21871" actId="1076"/>
          <ac:picMkLst>
            <pc:docMk/>
            <pc:sldMk cId="4124281097" sldId="266"/>
            <ac:picMk id="32" creationId="{5C152FBD-09FF-4F6A-8D8A-5A468176EDC4}"/>
          </ac:picMkLst>
        </pc:picChg>
        <pc:picChg chg="mod">
          <ac:chgData name="TAKAHASHI Syuuto(is0361er)" userId="8e78f6a0-1b1f-4fae-850b-fec16be1eaab" providerId="ADAL" clId="{35027DB8-D3C7-425E-9352-951F81280E6C}" dt="2020-10-02T04:27:24.684" v="21871" actId="1076"/>
          <ac:picMkLst>
            <pc:docMk/>
            <pc:sldMk cId="4124281097" sldId="266"/>
            <ac:picMk id="33" creationId="{D75C0311-A622-4592-ABEC-1A635093A11B}"/>
          </ac:picMkLst>
        </pc:picChg>
        <pc:picChg chg="mod">
          <ac:chgData name="TAKAHASHI Syuuto(is0361er)" userId="8e78f6a0-1b1f-4fae-850b-fec16be1eaab" providerId="ADAL" clId="{35027DB8-D3C7-425E-9352-951F81280E6C}" dt="2020-10-02T04:27:24.684" v="21871" actId="1076"/>
          <ac:picMkLst>
            <pc:docMk/>
            <pc:sldMk cId="4124281097" sldId="266"/>
            <ac:picMk id="36" creationId="{44FD4D52-D787-4E56-ADE5-13CCA5AE692F}"/>
          </ac:picMkLst>
        </pc:picChg>
        <pc:picChg chg="mod">
          <ac:chgData name="TAKAHASHI Syuuto(is0361er)" userId="8e78f6a0-1b1f-4fae-850b-fec16be1eaab" providerId="ADAL" clId="{35027DB8-D3C7-425E-9352-951F81280E6C}" dt="2020-10-02T04:27:24.684" v="21871" actId="1076"/>
          <ac:picMkLst>
            <pc:docMk/>
            <pc:sldMk cId="4124281097" sldId="266"/>
            <ac:picMk id="37" creationId="{9E42256B-CAAF-40D5-8FF3-380F176C9BC5}"/>
          </ac:picMkLst>
        </pc:picChg>
        <pc:picChg chg="mod">
          <ac:chgData name="TAKAHASHI Syuuto(is0361er)" userId="8e78f6a0-1b1f-4fae-850b-fec16be1eaab" providerId="ADAL" clId="{35027DB8-D3C7-425E-9352-951F81280E6C}" dt="2020-10-02T04:27:24.684" v="21871" actId="1076"/>
          <ac:picMkLst>
            <pc:docMk/>
            <pc:sldMk cId="4124281097" sldId="266"/>
            <ac:picMk id="38" creationId="{AAC9BBB8-BFFD-4FED-9830-2FF440DABC22}"/>
          </ac:picMkLst>
        </pc:picChg>
        <pc:picChg chg="mod">
          <ac:chgData name="TAKAHASHI Syuuto(is0361er)" userId="8e78f6a0-1b1f-4fae-850b-fec16be1eaab" providerId="ADAL" clId="{35027DB8-D3C7-425E-9352-951F81280E6C}" dt="2020-10-02T04:27:24.684" v="21871" actId="1076"/>
          <ac:picMkLst>
            <pc:docMk/>
            <pc:sldMk cId="4124281097" sldId="266"/>
            <ac:picMk id="39" creationId="{6D945CBF-54AF-4D6F-A2B9-72D4ED007456}"/>
          </ac:picMkLst>
        </pc:picChg>
        <pc:picChg chg="mod">
          <ac:chgData name="TAKAHASHI Syuuto(is0361er)" userId="8e78f6a0-1b1f-4fae-850b-fec16be1eaab" providerId="ADAL" clId="{35027DB8-D3C7-425E-9352-951F81280E6C}" dt="2020-10-02T04:27:24.684" v="21871" actId="1076"/>
          <ac:picMkLst>
            <pc:docMk/>
            <pc:sldMk cId="4124281097" sldId="266"/>
            <ac:picMk id="50" creationId="{92A2BBCC-0933-46F9-8269-46417BE799D0}"/>
          </ac:picMkLst>
        </pc:picChg>
        <pc:picChg chg="mod">
          <ac:chgData name="TAKAHASHI Syuuto(is0361er)" userId="8e78f6a0-1b1f-4fae-850b-fec16be1eaab" providerId="ADAL" clId="{35027DB8-D3C7-425E-9352-951F81280E6C}" dt="2020-10-02T04:27:24.684" v="21871" actId="1076"/>
          <ac:picMkLst>
            <pc:docMk/>
            <pc:sldMk cId="4124281097" sldId="266"/>
            <ac:picMk id="51" creationId="{39F4563A-6CE4-4F1C-920D-8BFFD3176F04}"/>
          </ac:picMkLst>
        </pc:picChg>
        <pc:cxnChg chg="mod">
          <ac:chgData name="TAKAHASHI Syuuto(is0361er)" userId="8e78f6a0-1b1f-4fae-850b-fec16be1eaab" providerId="ADAL" clId="{35027DB8-D3C7-425E-9352-951F81280E6C}" dt="2020-10-02T04:27:24.684" v="21871" actId="1076"/>
          <ac:cxnSpMkLst>
            <pc:docMk/>
            <pc:sldMk cId="4124281097" sldId="266"/>
            <ac:cxnSpMk id="3" creationId="{1A4A9125-1A22-4E9D-B211-1CA706272324}"/>
          </ac:cxnSpMkLst>
        </pc:cxnChg>
        <pc:cxnChg chg="mod">
          <ac:chgData name="TAKAHASHI Syuuto(is0361er)" userId="8e78f6a0-1b1f-4fae-850b-fec16be1eaab" providerId="ADAL" clId="{35027DB8-D3C7-425E-9352-951F81280E6C}" dt="2020-10-02T04:27:24.684" v="21871" actId="1076"/>
          <ac:cxnSpMkLst>
            <pc:docMk/>
            <pc:sldMk cId="4124281097" sldId="266"/>
            <ac:cxnSpMk id="16" creationId="{B9A3977F-6F33-4AD4-8C79-71879A3F0428}"/>
          </ac:cxnSpMkLst>
        </pc:cxnChg>
        <pc:cxnChg chg="mod">
          <ac:chgData name="TAKAHASHI Syuuto(is0361er)" userId="8e78f6a0-1b1f-4fae-850b-fec16be1eaab" providerId="ADAL" clId="{35027DB8-D3C7-425E-9352-951F81280E6C}" dt="2020-10-02T04:27:24.684" v="21871" actId="1076"/>
          <ac:cxnSpMkLst>
            <pc:docMk/>
            <pc:sldMk cId="4124281097" sldId="266"/>
            <ac:cxnSpMk id="18" creationId="{4BE685D0-62D8-487F-BBBA-8D2F87C11B27}"/>
          </ac:cxnSpMkLst>
        </pc:cxnChg>
        <pc:cxnChg chg="mod">
          <ac:chgData name="TAKAHASHI Syuuto(is0361er)" userId="8e78f6a0-1b1f-4fae-850b-fec16be1eaab" providerId="ADAL" clId="{35027DB8-D3C7-425E-9352-951F81280E6C}" dt="2020-10-07T05:43:52.286" v="26644" actId="14100"/>
          <ac:cxnSpMkLst>
            <pc:docMk/>
            <pc:sldMk cId="4124281097" sldId="266"/>
            <ac:cxnSpMk id="31" creationId="{147DA677-4A60-4DE1-A736-11AFB00FCA4D}"/>
          </ac:cxnSpMkLst>
        </pc:cxnChg>
        <pc:cxnChg chg="mod">
          <ac:chgData name="TAKAHASHI Syuuto(is0361er)" userId="8e78f6a0-1b1f-4fae-850b-fec16be1eaab" providerId="ADAL" clId="{35027DB8-D3C7-425E-9352-951F81280E6C}" dt="2020-10-02T04:27:24.684" v="21871" actId="1076"/>
          <ac:cxnSpMkLst>
            <pc:docMk/>
            <pc:sldMk cId="4124281097" sldId="266"/>
            <ac:cxnSpMk id="40" creationId="{EF342838-F980-4C48-A661-4CDCECCDA1D2}"/>
          </ac:cxnSpMkLst>
        </pc:cxnChg>
      </pc:sldChg>
      <pc:sldChg chg="addSp delSp modSp modNotesTx">
        <pc:chgData name="TAKAHASHI Syuuto(is0361er)" userId="8e78f6a0-1b1f-4fae-850b-fec16be1eaab" providerId="ADAL" clId="{35027DB8-D3C7-425E-9352-951F81280E6C}" dt="2020-10-07T12:22:46.446" v="28022" actId="20577"/>
        <pc:sldMkLst>
          <pc:docMk/>
          <pc:sldMk cId="534206405" sldId="267"/>
        </pc:sldMkLst>
        <pc:spChg chg="mod">
          <ac:chgData name="TAKAHASHI Syuuto(is0361er)" userId="8e78f6a0-1b1f-4fae-850b-fec16be1eaab" providerId="ADAL" clId="{35027DB8-D3C7-425E-9352-951F81280E6C}" dt="2020-10-02T15:30:07.700" v="23569"/>
          <ac:spMkLst>
            <pc:docMk/>
            <pc:sldMk cId="534206405" sldId="267"/>
            <ac:spMk id="2" creationId="{1AE9C727-F0BB-4076-B277-FFB04AD76BD4}"/>
          </ac:spMkLst>
        </pc:spChg>
        <pc:spChg chg="add mod">
          <ac:chgData name="TAKAHASHI Syuuto(is0361er)" userId="8e78f6a0-1b1f-4fae-850b-fec16be1eaab" providerId="ADAL" clId="{35027DB8-D3C7-425E-9352-951F81280E6C}" dt="2020-10-02T15:41:06.300" v="23704" actId="404"/>
          <ac:spMkLst>
            <pc:docMk/>
            <pc:sldMk cId="534206405" sldId="267"/>
            <ac:spMk id="6" creationId="{FEC0A087-D0F6-4930-9351-2E440AC0D8CB}"/>
          </ac:spMkLst>
        </pc:spChg>
        <pc:spChg chg="mod">
          <ac:chgData name="TAKAHASHI Syuuto(is0361er)" userId="8e78f6a0-1b1f-4fae-850b-fec16be1eaab" providerId="ADAL" clId="{35027DB8-D3C7-425E-9352-951F81280E6C}" dt="2020-10-02T07:02:31.615" v="22922" actId="20577"/>
          <ac:spMkLst>
            <pc:docMk/>
            <pc:sldMk cId="534206405" sldId="267"/>
            <ac:spMk id="9" creationId="{EA7900A2-9413-4F99-91A5-725F6F4F11DD}"/>
          </ac:spMkLst>
        </pc:spChg>
        <pc:spChg chg="add mod">
          <ac:chgData name="TAKAHASHI Syuuto(is0361er)" userId="8e78f6a0-1b1f-4fae-850b-fec16be1eaab" providerId="ADAL" clId="{35027DB8-D3C7-425E-9352-951F81280E6C}" dt="2020-10-03T03:03:02.071" v="24900" actId="113"/>
          <ac:spMkLst>
            <pc:docMk/>
            <pc:sldMk cId="534206405" sldId="267"/>
            <ac:spMk id="12" creationId="{642AC320-A512-4A29-BDAB-756CA0A6D51E}"/>
          </ac:spMkLst>
        </pc:spChg>
        <pc:spChg chg="add mod">
          <ac:chgData name="TAKAHASHI Syuuto(is0361er)" userId="8e78f6a0-1b1f-4fae-850b-fec16be1eaab" providerId="ADAL" clId="{35027DB8-D3C7-425E-9352-951F81280E6C}" dt="2020-10-03T03:00:56.542" v="24884" actId="20577"/>
          <ac:spMkLst>
            <pc:docMk/>
            <pc:sldMk cId="534206405" sldId="267"/>
            <ac:spMk id="24" creationId="{A580DA2E-8299-4E12-A1C1-9D49301250B3}"/>
          </ac:spMkLst>
        </pc:spChg>
        <pc:spChg chg="add mod">
          <ac:chgData name="TAKAHASHI Syuuto(is0361er)" userId="8e78f6a0-1b1f-4fae-850b-fec16be1eaab" providerId="ADAL" clId="{35027DB8-D3C7-425E-9352-951F81280E6C}" dt="2020-10-02T15:41:54.456" v="23728" actId="20577"/>
          <ac:spMkLst>
            <pc:docMk/>
            <pc:sldMk cId="534206405" sldId="267"/>
            <ac:spMk id="26" creationId="{3717F986-E42C-4407-BFA9-13E4EB7620AF}"/>
          </ac:spMkLst>
        </pc:spChg>
        <pc:spChg chg="add del mod">
          <ac:chgData name="TAKAHASHI Syuuto(is0361er)" userId="8e78f6a0-1b1f-4fae-850b-fec16be1eaab" providerId="ADAL" clId="{35027DB8-D3C7-425E-9352-951F81280E6C}" dt="2020-10-02T15:30:32.056" v="23576" actId="478"/>
          <ac:spMkLst>
            <pc:docMk/>
            <pc:sldMk cId="534206405" sldId="267"/>
            <ac:spMk id="27" creationId="{94AD1205-1F98-4191-995F-1279115E91E6}"/>
          </ac:spMkLst>
        </pc:spChg>
        <pc:spChg chg="add del mod">
          <ac:chgData name="TAKAHASHI Syuuto(is0361er)" userId="8e78f6a0-1b1f-4fae-850b-fec16be1eaab" providerId="ADAL" clId="{35027DB8-D3C7-425E-9352-951F81280E6C}" dt="2020-10-02T15:30:38.581" v="23578" actId="478"/>
          <ac:spMkLst>
            <pc:docMk/>
            <pc:sldMk cId="534206405" sldId="267"/>
            <ac:spMk id="28" creationId="{BE159BC2-61C2-4A7A-A5C4-EA5B910B7615}"/>
          </ac:spMkLst>
        </pc:spChg>
        <pc:spChg chg="mod">
          <ac:chgData name="TAKAHASHI Syuuto(is0361er)" userId="8e78f6a0-1b1f-4fae-850b-fec16be1eaab" providerId="ADAL" clId="{35027DB8-D3C7-425E-9352-951F81280E6C}" dt="2020-10-02T15:06:06.633" v="23347" actId="164"/>
          <ac:spMkLst>
            <pc:docMk/>
            <pc:sldMk cId="534206405" sldId="267"/>
            <ac:spMk id="29" creationId="{5201556A-AC59-4453-B551-B087AB66CE83}"/>
          </ac:spMkLst>
        </pc:spChg>
        <pc:spChg chg="add mod">
          <ac:chgData name="TAKAHASHI Syuuto(is0361er)" userId="8e78f6a0-1b1f-4fae-850b-fec16be1eaab" providerId="ADAL" clId="{35027DB8-D3C7-425E-9352-951F81280E6C}" dt="2020-10-02T15:41:57.922" v="23730" actId="20577"/>
          <ac:spMkLst>
            <pc:docMk/>
            <pc:sldMk cId="534206405" sldId="267"/>
            <ac:spMk id="30" creationId="{765FF9FE-6328-47ED-9911-EBD4EEE6AC79}"/>
          </ac:spMkLst>
        </pc:spChg>
        <pc:spChg chg="add mod">
          <ac:chgData name="TAKAHASHI Syuuto(is0361er)" userId="8e78f6a0-1b1f-4fae-850b-fec16be1eaab" providerId="ADAL" clId="{35027DB8-D3C7-425E-9352-951F81280E6C}" dt="2020-10-02T15:42:03.483" v="23735" actId="20577"/>
          <ac:spMkLst>
            <pc:docMk/>
            <pc:sldMk cId="534206405" sldId="267"/>
            <ac:spMk id="31" creationId="{D873D34A-2E56-496A-8673-B39C067D092B}"/>
          </ac:spMkLst>
        </pc:spChg>
        <pc:spChg chg="add mod">
          <ac:chgData name="TAKAHASHI Syuuto(is0361er)" userId="8e78f6a0-1b1f-4fae-850b-fec16be1eaab" providerId="ADAL" clId="{35027DB8-D3C7-425E-9352-951F81280E6C}" dt="2020-10-02T15:32:41.240" v="23601" actId="1076"/>
          <ac:spMkLst>
            <pc:docMk/>
            <pc:sldMk cId="534206405" sldId="267"/>
            <ac:spMk id="32" creationId="{6B4DA7F7-7E91-45E7-B5B2-5BED4A80F44D}"/>
          </ac:spMkLst>
        </pc:spChg>
        <pc:spChg chg="add mod">
          <ac:chgData name="TAKAHASHI Syuuto(is0361er)" userId="8e78f6a0-1b1f-4fae-850b-fec16be1eaab" providerId="ADAL" clId="{35027DB8-D3C7-425E-9352-951F81280E6C}" dt="2020-10-02T15:41:06.300" v="23704" actId="404"/>
          <ac:spMkLst>
            <pc:docMk/>
            <pc:sldMk cId="534206405" sldId="267"/>
            <ac:spMk id="33" creationId="{0047EE7E-308D-44C0-8F95-EC359C344D02}"/>
          </ac:spMkLst>
        </pc:spChg>
        <pc:spChg chg="add mod">
          <ac:chgData name="TAKAHASHI Syuuto(is0361er)" userId="8e78f6a0-1b1f-4fae-850b-fec16be1eaab" providerId="ADAL" clId="{35027DB8-D3C7-425E-9352-951F81280E6C}" dt="2020-10-02T15:41:06.300" v="23704" actId="404"/>
          <ac:spMkLst>
            <pc:docMk/>
            <pc:sldMk cId="534206405" sldId="267"/>
            <ac:spMk id="34" creationId="{08B63DAE-87EE-4362-A64F-90BD41599880}"/>
          </ac:spMkLst>
        </pc:spChg>
        <pc:spChg chg="add mod">
          <ac:chgData name="TAKAHASHI Syuuto(is0361er)" userId="8e78f6a0-1b1f-4fae-850b-fec16be1eaab" providerId="ADAL" clId="{35027DB8-D3C7-425E-9352-951F81280E6C}" dt="2020-10-02T15:41:06.300" v="23704" actId="404"/>
          <ac:spMkLst>
            <pc:docMk/>
            <pc:sldMk cId="534206405" sldId="267"/>
            <ac:spMk id="35" creationId="{B4F8E929-B4CB-4FB9-B217-261EB6B8F6C8}"/>
          </ac:spMkLst>
        </pc:spChg>
        <pc:spChg chg="add mod">
          <ac:chgData name="TAKAHASHI Syuuto(is0361er)" userId="8e78f6a0-1b1f-4fae-850b-fec16be1eaab" providerId="ADAL" clId="{35027DB8-D3C7-425E-9352-951F81280E6C}" dt="2020-10-02T15:41:06.300" v="23704" actId="404"/>
          <ac:spMkLst>
            <pc:docMk/>
            <pc:sldMk cId="534206405" sldId="267"/>
            <ac:spMk id="37" creationId="{388F8656-3006-418E-B9C1-188E885CE467}"/>
          </ac:spMkLst>
        </pc:spChg>
        <pc:spChg chg="add mod">
          <ac:chgData name="TAKAHASHI Syuuto(is0361er)" userId="8e78f6a0-1b1f-4fae-850b-fec16be1eaab" providerId="ADAL" clId="{35027DB8-D3C7-425E-9352-951F81280E6C}" dt="2020-10-02T15:41:06.300" v="23704" actId="404"/>
          <ac:spMkLst>
            <pc:docMk/>
            <pc:sldMk cId="534206405" sldId="267"/>
            <ac:spMk id="38" creationId="{1BFD80E0-2607-40A2-BA10-05FAD3250406}"/>
          </ac:spMkLst>
        </pc:spChg>
        <pc:spChg chg="mod">
          <ac:chgData name="TAKAHASHI Syuuto(is0361er)" userId="8e78f6a0-1b1f-4fae-850b-fec16be1eaab" providerId="ADAL" clId="{35027DB8-D3C7-425E-9352-951F81280E6C}" dt="2020-10-02T15:06:06.633" v="23347" actId="164"/>
          <ac:spMkLst>
            <pc:docMk/>
            <pc:sldMk cId="534206405" sldId="267"/>
            <ac:spMk id="47" creationId="{A66923CF-8408-49FE-A0C6-A38AC59BF17B}"/>
          </ac:spMkLst>
        </pc:spChg>
        <pc:spChg chg="mod">
          <ac:chgData name="TAKAHASHI Syuuto(is0361er)" userId="8e78f6a0-1b1f-4fae-850b-fec16be1eaab" providerId="ADAL" clId="{35027DB8-D3C7-425E-9352-951F81280E6C}" dt="2020-10-02T15:06:06.633" v="23347" actId="164"/>
          <ac:spMkLst>
            <pc:docMk/>
            <pc:sldMk cId="534206405" sldId="267"/>
            <ac:spMk id="48" creationId="{A12D0254-8B1D-4E6A-84C7-2FE6EA0D7787}"/>
          </ac:spMkLst>
        </pc:spChg>
        <pc:spChg chg="mod">
          <ac:chgData name="TAKAHASHI Syuuto(is0361er)" userId="8e78f6a0-1b1f-4fae-850b-fec16be1eaab" providerId="ADAL" clId="{35027DB8-D3C7-425E-9352-951F81280E6C}" dt="2020-10-02T15:06:06.633" v="23347" actId="164"/>
          <ac:spMkLst>
            <pc:docMk/>
            <pc:sldMk cId="534206405" sldId="267"/>
            <ac:spMk id="49" creationId="{01588C53-F2F8-45B9-9988-14E1A3FC581C}"/>
          </ac:spMkLst>
        </pc:spChg>
        <pc:spChg chg="mod">
          <ac:chgData name="TAKAHASHI Syuuto(is0361er)" userId="8e78f6a0-1b1f-4fae-850b-fec16be1eaab" providerId="ADAL" clId="{35027DB8-D3C7-425E-9352-951F81280E6C}" dt="2020-10-02T15:06:06.633" v="23347" actId="164"/>
          <ac:spMkLst>
            <pc:docMk/>
            <pc:sldMk cId="534206405" sldId="267"/>
            <ac:spMk id="52" creationId="{8CFEC052-FBB4-4BA4-9F83-F98F756C4144}"/>
          </ac:spMkLst>
        </pc:spChg>
        <pc:spChg chg="mod">
          <ac:chgData name="TAKAHASHI Syuuto(is0361er)" userId="8e78f6a0-1b1f-4fae-850b-fec16be1eaab" providerId="ADAL" clId="{35027DB8-D3C7-425E-9352-951F81280E6C}" dt="2020-10-02T15:06:45.139" v="23352" actId="1076"/>
          <ac:spMkLst>
            <pc:docMk/>
            <pc:sldMk cId="534206405" sldId="267"/>
            <ac:spMk id="53" creationId="{2930F494-3AF8-4620-91D6-606FACE4E9D9}"/>
          </ac:spMkLst>
        </pc:spChg>
        <pc:spChg chg="mod">
          <ac:chgData name="TAKAHASHI Syuuto(is0361er)" userId="8e78f6a0-1b1f-4fae-850b-fec16be1eaab" providerId="ADAL" clId="{35027DB8-D3C7-425E-9352-951F81280E6C}" dt="2020-10-02T15:26:34.602" v="23512" actId="1076"/>
          <ac:spMkLst>
            <pc:docMk/>
            <pc:sldMk cId="534206405" sldId="267"/>
            <ac:spMk id="57" creationId="{E4805CAF-86F4-4F48-A7C2-A5383C55BB52}"/>
          </ac:spMkLst>
        </pc:spChg>
        <pc:spChg chg="mod">
          <ac:chgData name="TAKAHASHI Syuuto(is0361er)" userId="8e78f6a0-1b1f-4fae-850b-fec16be1eaab" providerId="ADAL" clId="{35027DB8-D3C7-425E-9352-951F81280E6C}" dt="2020-10-02T15:06:06.633" v="23347" actId="164"/>
          <ac:spMkLst>
            <pc:docMk/>
            <pc:sldMk cId="534206405" sldId="267"/>
            <ac:spMk id="58" creationId="{041C5739-5DC4-4F29-B421-F705F700083B}"/>
          </ac:spMkLst>
        </pc:spChg>
        <pc:spChg chg="mod">
          <ac:chgData name="TAKAHASHI Syuuto(is0361er)" userId="8e78f6a0-1b1f-4fae-850b-fec16be1eaab" providerId="ADAL" clId="{35027DB8-D3C7-425E-9352-951F81280E6C}" dt="2020-10-02T15:17:15.335" v="23475" actId="1076"/>
          <ac:spMkLst>
            <pc:docMk/>
            <pc:sldMk cId="534206405" sldId="267"/>
            <ac:spMk id="60" creationId="{C1B8D3E2-CCF6-4362-8A07-7A37D2A91257}"/>
          </ac:spMkLst>
        </pc:spChg>
        <pc:spChg chg="mod">
          <ac:chgData name="TAKAHASHI Syuuto(is0361er)" userId="8e78f6a0-1b1f-4fae-850b-fec16be1eaab" providerId="ADAL" clId="{35027DB8-D3C7-425E-9352-951F81280E6C}" dt="2020-10-02T15:24:44.735" v="23488" actId="1076"/>
          <ac:spMkLst>
            <pc:docMk/>
            <pc:sldMk cId="534206405" sldId="267"/>
            <ac:spMk id="61" creationId="{A89A02E4-D5FD-44B0-AED0-D56B7F504833}"/>
          </ac:spMkLst>
        </pc:spChg>
        <pc:spChg chg="mod">
          <ac:chgData name="TAKAHASHI Syuuto(is0361er)" userId="8e78f6a0-1b1f-4fae-850b-fec16be1eaab" providerId="ADAL" clId="{35027DB8-D3C7-425E-9352-951F81280E6C}" dt="2020-10-02T15:25:09.030" v="23501" actId="1076"/>
          <ac:spMkLst>
            <pc:docMk/>
            <pc:sldMk cId="534206405" sldId="267"/>
            <ac:spMk id="62" creationId="{4E92EE23-34A2-4FEB-A1DD-AA3E504B420B}"/>
          </ac:spMkLst>
        </pc:spChg>
        <pc:spChg chg="del mod">
          <ac:chgData name="TAKAHASHI Syuuto(is0361er)" userId="8e78f6a0-1b1f-4fae-850b-fec16be1eaab" providerId="ADAL" clId="{35027DB8-D3C7-425E-9352-951F81280E6C}" dt="2020-10-02T15:31:47.673" v="23590" actId="478"/>
          <ac:spMkLst>
            <pc:docMk/>
            <pc:sldMk cId="534206405" sldId="267"/>
            <ac:spMk id="63" creationId="{283169DA-D0D0-462C-84A8-EE542DCF16A1}"/>
          </ac:spMkLst>
        </pc:spChg>
        <pc:spChg chg="mod">
          <ac:chgData name="TAKAHASHI Syuuto(is0361er)" userId="8e78f6a0-1b1f-4fae-850b-fec16be1eaab" providerId="ADAL" clId="{35027DB8-D3C7-425E-9352-951F81280E6C}" dt="2020-10-02T15:24:48.521" v="23490" actId="1076"/>
          <ac:spMkLst>
            <pc:docMk/>
            <pc:sldMk cId="534206405" sldId="267"/>
            <ac:spMk id="64" creationId="{FE1C0448-5F77-48A1-A262-5C9369C7F60F}"/>
          </ac:spMkLst>
        </pc:spChg>
        <pc:grpChg chg="add mod">
          <ac:chgData name="TAKAHASHI Syuuto(is0361er)" userId="8e78f6a0-1b1f-4fae-850b-fec16be1eaab" providerId="ADAL" clId="{35027DB8-D3C7-425E-9352-951F81280E6C}" dt="2020-10-02T15:32:38.007" v="23600" actId="1076"/>
          <ac:grpSpMkLst>
            <pc:docMk/>
            <pc:sldMk cId="534206405" sldId="267"/>
            <ac:grpSpMk id="3" creationId="{1735531B-6B58-400D-9B0D-250AB02B0E50}"/>
          </ac:grpSpMkLst>
        </pc:grpChg>
        <pc:grpChg chg="add mod">
          <ac:chgData name="TAKAHASHI Syuuto(is0361er)" userId="8e78f6a0-1b1f-4fae-850b-fec16be1eaab" providerId="ADAL" clId="{35027DB8-D3C7-425E-9352-951F81280E6C}" dt="2020-10-02T15:39:40.513" v="23691" actId="164"/>
          <ac:grpSpMkLst>
            <pc:docMk/>
            <pc:sldMk cId="534206405" sldId="267"/>
            <ac:grpSpMk id="5" creationId="{2B76860B-9DAE-4291-B21B-5B3ADE05F7D8}"/>
          </ac:grpSpMkLst>
        </pc:grpChg>
        <pc:grpChg chg="add mod">
          <ac:chgData name="TAKAHASHI Syuuto(is0361er)" userId="8e78f6a0-1b1f-4fae-850b-fec16be1eaab" providerId="ADAL" clId="{35027DB8-D3C7-425E-9352-951F81280E6C}" dt="2020-10-02T15:42:03.483" v="23735" actId="20577"/>
          <ac:grpSpMkLst>
            <pc:docMk/>
            <pc:sldMk cId="534206405" sldId="267"/>
            <ac:grpSpMk id="10" creationId="{08AA963C-AF92-4E49-93F9-95D098E5FA52}"/>
          </ac:grpSpMkLst>
        </pc:grpChg>
        <pc:grpChg chg="add mod">
          <ac:chgData name="TAKAHASHI Syuuto(is0361er)" userId="8e78f6a0-1b1f-4fae-850b-fec16be1eaab" providerId="ADAL" clId="{35027DB8-D3C7-425E-9352-951F81280E6C}" dt="2020-10-02T15:42:03.483" v="23735" actId="20577"/>
          <ac:grpSpMkLst>
            <pc:docMk/>
            <pc:sldMk cId="534206405" sldId="267"/>
            <ac:grpSpMk id="11" creationId="{358065AD-D4E6-4A0E-A613-EF4A906DD439}"/>
          </ac:grpSpMkLst>
        </pc:grpChg>
        <pc:cxnChg chg="mod">
          <ac:chgData name="TAKAHASHI Syuuto(is0361er)" userId="8e78f6a0-1b1f-4fae-850b-fec16be1eaab" providerId="ADAL" clId="{35027DB8-D3C7-425E-9352-951F81280E6C}" dt="2020-10-02T15:06:06.633" v="23347" actId="164"/>
          <ac:cxnSpMkLst>
            <pc:docMk/>
            <pc:sldMk cId="534206405" sldId="267"/>
            <ac:cxnSpMk id="54" creationId="{271ECDCC-F00C-428F-9FA4-1DB4C7553C0E}"/>
          </ac:cxnSpMkLst>
        </pc:cxnChg>
        <pc:cxnChg chg="mod">
          <ac:chgData name="TAKAHASHI Syuuto(is0361er)" userId="8e78f6a0-1b1f-4fae-850b-fec16be1eaab" providerId="ADAL" clId="{35027DB8-D3C7-425E-9352-951F81280E6C}" dt="2020-10-02T15:06:06.633" v="23347" actId="164"/>
          <ac:cxnSpMkLst>
            <pc:docMk/>
            <pc:sldMk cId="534206405" sldId="267"/>
            <ac:cxnSpMk id="55" creationId="{46E87E9B-DACA-4CA3-9F81-E6E3C7BF39BA}"/>
          </ac:cxnSpMkLst>
        </pc:cxnChg>
        <pc:cxnChg chg="mod">
          <ac:chgData name="TAKAHASHI Syuuto(is0361er)" userId="8e78f6a0-1b1f-4fae-850b-fec16be1eaab" providerId="ADAL" clId="{35027DB8-D3C7-425E-9352-951F81280E6C}" dt="2020-10-02T15:06:06.633" v="23347" actId="164"/>
          <ac:cxnSpMkLst>
            <pc:docMk/>
            <pc:sldMk cId="534206405" sldId="267"/>
            <ac:cxnSpMk id="56" creationId="{CD09993B-57E0-48F2-A2CF-7098010552B9}"/>
          </ac:cxnSpMkLst>
        </pc:cxnChg>
        <pc:cxnChg chg="mod">
          <ac:chgData name="TAKAHASHI Syuuto(is0361er)" userId="8e78f6a0-1b1f-4fae-850b-fec16be1eaab" providerId="ADAL" clId="{35027DB8-D3C7-425E-9352-951F81280E6C}" dt="2020-10-02T15:06:06.633" v="23347" actId="164"/>
          <ac:cxnSpMkLst>
            <pc:docMk/>
            <pc:sldMk cId="534206405" sldId="267"/>
            <ac:cxnSpMk id="59" creationId="{3E448AB4-5080-47ED-8F98-3F60C5317554}"/>
          </ac:cxnSpMkLst>
        </pc:cxnChg>
      </pc:sldChg>
      <pc:sldChg chg="addSp modSp modNotesTx">
        <pc:chgData name="TAKAHASHI Syuuto(is0361er)" userId="8e78f6a0-1b1f-4fae-850b-fec16be1eaab" providerId="ADAL" clId="{35027DB8-D3C7-425E-9352-951F81280E6C}" dt="2020-10-06T15:39:06.672" v="26102" actId="20577"/>
        <pc:sldMkLst>
          <pc:docMk/>
          <pc:sldMk cId="1165316172" sldId="268"/>
        </pc:sldMkLst>
        <pc:spChg chg="mod">
          <ac:chgData name="TAKAHASHI Syuuto(is0361er)" userId="8e78f6a0-1b1f-4fae-850b-fec16be1eaab" providerId="ADAL" clId="{35027DB8-D3C7-425E-9352-951F81280E6C}" dt="2020-09-30T16:28:49.361" v="12949" actId="207"/>
          <ac:spMkLst>
            <pc:docMk/>
            <pc:sldMk cId="1165316172" sldId="268"/>
            <ac:spMk id="9" creationId="{EA7900A2-9413-4F99-91A5-725F6F4F11DD}"/>
          </ac:spMkLst>
        </pc:spChg>
        <pc:spChg chg="mod">
          <ac:chgData name="TAKAHASHI Syuuto(is0361er)" userId="8e78f6a0-1b1f-4fae-850b-fec16be1eaab" providerId="ADAL" clId="{35027DB8-D3C7-425E-9352-951F81280E6C}" dt="2020-09-30T16:29:00.532" v="12951" actId="207"/>
          <ac:spMkLst>
            <pc:docMk/>
            <pc:sldMk cId="1165316172" sldId="268"/>
            <ac:spMk id="12" creationId="{D95E6104-17F3-4201-9DEA-B3B7DD34EFE2}"/>
          </ac:spMkLst>
        </pc:spChg>
        <pc:spChg chg="mod">
          <ac:chgData name="TAKAHASHI Syuuto(is0361er)" userId="8e78f6a0-1b1f-4fae-850b-fec16be1eaab" providerId="ADAL" clId="{35027DB8-D3C7-425E-9352-951F81280E6C}" dt="2020-10-02T04:04:06.017" v="21481" actId="1076"/>
          <ac:spMkLst>
            <pc:docMk/>
            <pc:sldMk cId="1165316172" sldId="268"/>
            <ac:spMk id="13" creationId="{E55948FE-17BC-47BD-997E-4D8DA1D1C4C5}"/>
          </ac:spMkLst>
        </pc:spChg>
        <pc:spChg chg="add mod">
          <ac:chgData name="TAKAHASHI Syuuto(is0361er)" userId="8e78f6a0-1b1f-4fae-850b-fec16be1eaab" providerId="ADAL" clId="{35027DB8-D3C7-425E-9352-951F81280E6C}" dt="2020-10-06T13:44:02.001" v="25028" actId="1076"/>
          <ac:spMkLst>
            <pc:docMk/>
            <pc:sldMk cId="1165316172" sldId="268"/>
            <ac:spMk id="20" creationId="{AD64202B-C9F2-4940-9DFE-8BB4E00FA0B3}"/>
          </ac:spMkLst>
        </pc:spChg>
        <pc:spChg chg="add mod">
          <ac:chgData name="TAKAHASHI Syuuto(is0361er)" userId="8e78f6a0-1b1f-4fae-850b-fec16be1eaab" providerId="ADAL" clId="{35027DB8-D3C7-425E-9352-951F81280E6C}" dt="2020-10-03T03:01:12.283" v="24892" actId="20577"/>
          <ac:spMkLst>
            <pc:docMk/>
            <pc:sldMk cId="1165316172" sldId="268"/>
            <ac:spMk id="21" creationId="{CC85F35E-C2BE-4679-8E88-0E0B7985823C}"/>
          </ac:spMkLst>
        </pc:spChg>
        <pc:spChg chg="add mod">
          <ac:chgData name="TAKAHASHI Syuuto(is0361er)" userId="8e78f6a0-1b1f-4fae-850b-fec16be1eaab" providerId="ADAL" clId="{35027DB8-D3C7-425E-9352-951F81280E6C}" dt="2020-10-03T03:01:17.165" v="24895" actId="20577"/>
          <ac:spMkLst>
            <pc:docMk/>
            <pc:sldMk cId="1165316172" sldId="268"/>
            <ac:spMk id="22" creationId="{F6749681-1A7A-47A0-A71E-857925185DB6}"/>
          </ac:spMkLst>
        </pc:spChg>
      </pc:sldChg>
      <pc:sldChg chg="addSp delSp modSp ord modTransition modNotesTx">
        <pc:chgData name="TAKAHASHI Syuuto(is0361er)" userId="8e78f6a0-1b1f-4fae-850b-fec16be1eaab" providerId="ADAL" clId="{35027DB8-D3C7-425E-9352-951F81280E6C}" dt="2020-10-03T02:53:00.341" v="24852"/>
        <pc:sldMkLst>
          <pc:docMk/>
          <pc:sldMk cId="2989159327" sldId="269"/>
        </pc:sldMkLst>
        <pc:spChg chg="mod">
          <ac:chgData name="TAKAHASHI Syuuto(is0361er)" userId="8e78f6a0-1b1f-4fae-850b-fec16be1eaab" providerId="ADAL" clId="{35027DB8-D3C7-425E-9352-951F81280E6C}" dt="2020-10-03T01:56:23.210" v="24493" actId="20577"/>
          <ac:spMkLst>
            <pc:docMk/>
            <pc:sldMk cId="2989159327" sldId="269"/>
            <ac:spMk id="7" creationId="{8CCA7914-3930-4685-BCD0-355C6293D845}"/>
          </ac:spMkLst>
        </pc:spChg>
        <pc:spChg chg="add del mod topLvl">
          <ac:chgData name="TAKAHASHI Syuuto(is0361er)" userId="8e78f6a0-1b1f-4fae-850b-fec16be1eaab" providerId="ADAL" clId="{35027DB8-D3C7-425E-9352-951F81280E6C}" dt="2020-10-03T01:53:43.519" v="24438" actId="478"/>
          <ac:spMkLst>
            <pc:docMk/>
            <pc:sldMk cId="2989159327" sldId="269"/>
            <ac:spMk id="14" creationId="{2907EB5F-620D-410C-9AE5-4CE78B360F7D}"/>
          </ac:spMkLst>
        </pc:spChg>
        <pc:spChg chg="mod">
          <ac:chgData name="TAKAHASHI Syuuto(is0361er)" userId="8e78f6a0-1b1f-4fae-850b-fec16be1eaab" providerId="ADAL" clId="{35027DB8-D3C7-425E-9352-951F81280E6C}" dt="2020-09-30T12:44:14.688" v="996" actId="1076"/>
          <ac:spMkLst>
            <pc:docMk/>
            <pc:sldMk cId="2989159327" sldId="269"/>
            <ac:spMk id="15" creationId="{F79096F1-DC96-443F-8643-B8615601092E}"/>
          </ac:spMkLst>
        </pc:spChg>
        <pc:spChg chg="mod">
          <ac:chgData name="TAKAHASHI Syuuto(is0361er)" userId="8e78f6a0-1b1f-4fae-850b-fec16be1eaab" providerId="ADAL" clId="{35027DB8-D3C7-425E-9352-951F81280E6C}" dt="2020-09-30T12:44:38.155" v="998" actId="1076"/>
          <ac:spMkLst>
            <pc:docMk/>
            <pc:sldMk cId="2989159327" sldId="269"/>
            <ac:spMk id="16" creationId="{CAC35A4C-8390-4F68-B83E-1EB30077F374}"/>
          </ac:spMkLst>
        </pc:spChg>
        <pc:spChg chg="add del mod">
          <ac:chgData name="TAKAHASHI Syuuto(is0361er)" userId="8e78f6a0-1b1f-4fae-850b-fec16be1eaab" providerId="ADAL" clId="{35027DB8-D3C7-425E-9352-951F81280E6C}" dt="2020-10-03T01:53:37.729" v="24436" actId="478"/>
          <ac:spMkLst>
            <pc:docMk/>
            <pc:sldMk cId="2989159327" sldId="269"/>
            <ac:spMk id="17" creationId="{A833A59B-C30C-4C86-9650-8D53711A523E}"/>
          </ac:spMkLst>
        </pc:spChg>
        <pc:grpChg chg="add del mod">
          <ac:chgData name="TAKAHASHI Syuuto(is0361er)" userId="8e78f6a0-1b1f-4fae-850b-fec16be1eaab" providerId="ADAL" clId="{35027DB8-D3C7-425E-9352-951F81280E6C}" dt="2020-10-03T01:53:43.519" v="24438" actId="478"/>
          <ac:grpSpMkLst>
            <pc:docMk/>
            <pc:sldMk cId="2989159327" sldId="269"/>
            <ac:grpSpMk id="2" creationId="{345AA082-48BC-4CD7-BE78-8F57DDB6BACB}"/>
          </ac:grpSpMkLst>
        </pc:grpChg>
        <pc:picChg chg="mod topLvl">
          <ac:chgData name="TAKAHASHI Syuuto(is0361er)" userId="8e78f6a0-1b1f-4fae-850b-fec16be1eaab" providerId="ADAL" clId="{35027DB8-D3C7-425E-9352-951F81280E6C}" dt="2020-10-03T01:54:51.113" v="24446" actId="1076"/>
          <ac:picMkLst>
            <pc:docMk/>
            <pc:sldMk cId="2989159327" sldId="269"/>
            <ac:picMk id="6" creationId="{21348DE5-3EB1-42ED-A694-259AA5D365F9}"/>
          </ac:picMkLst>
        </pc:picChg>
        <pc:cxnChg chg="add del mod">
          <ac:chgData name="TAKAHASHI Syuuto(is0361er)" userId="8e78f6a0-1b1f-4fae-850b-fec16be1eaab" providerId="ADAL" clId="{35027DB8-D3C7-425E-9352-951F81280E6C}" dt="2020-10-03T01:53:40.412" v="24437" actId="478"/>
          <ac:cxnSpMkLst>
            <pc:docMk/>
            <pc:sldMk cId="2989159327" sldId="269"/>
            <ac:cxnSpMk id="9" creationId="{84CAA656-B244-4D08-A3D2-336A7353DAC4}"/>
          </ac:cxnSpMkLst>
        </pc:cxnChg>
      </pc:sldChg>
      <pc:sldChg chg="addSp delSp modSp ord modTransition modNotesTx">
        <pc:chgData name="TAKAHASHI Syuuto(is0361er)" userId="8e78f6a0-1b1f-4fae-850b-fec16be1eaab" providerId="ADAL" clId="{35027DB8-D3C7-425E-9352-951F81280E6C}" dt="2020-10-03T02:52:58.498" v="24851"/>
        <pc:sldMkLst>
          <pc:docMk/>
          <pc:sldMk cId="3635510965" sldId="270"/>
        </pc:sldMkLst>
        <pc:spChg chg="mod">
          <ac:chgData name="TAKAHASHI Syuuto(is0361er)" userId="8e78f6a0-1b1f-4fae-850b-fec16be1eaab" providerId="ADAL" clId="{35027DB8-D3C7-425E-9352-951F81280E6C}" dt="2020-10-01T07:38:49.120" v="14453" actId="14100"/>
          <ac:spMkLst>
            <pc:docMk/>
            <pc:sldMk cId="3635510965" sldId="270"/>
            <ac:spMk id="16" creationId="{CAC35A4C-8390-4F68-B83E-1EB30077F374}"/>
          </ac:spMkLst>
        </pc:spChg>
        <pc:spChg chg="add del mod">
          <ac:chgData name="TAKAHASHI Syuuto(is0361er)" userId="8e78f6a0-1b1f-4fae-850b-fec16be1eaab" providerId="ADAL" clId="{35027DB8-D3C7-425E-9352-951F81280E6C}" dt="2020-09-30T12:22:43.927" v="122" actId="478"/>
          <ac:spMkLst>
            <pc:docMk/>
            <pc:sldMk cId="3635510965" sldId="270"/>
            <ac:spMk id="20" creationId="{203C4B8D-C944-4045-B544-A9B6BBC177DB}"/>
          </ac:spMkLst>
        </pc:spChg>
        <pc:spChg chg="add mod">
          <ac:chgData name="TAKAHASHI Syuuto(is0361er)" userId="8e78f6a0-1b1f-4fae-850b-fec16be1eaab" providerId="ADAL" clId="{35027DB8-D3C7-425E-9352-951F81280E6C}" dt="2020-09-30T12:57:07.866" v="1270" actId="1076"/>
          <ac:spMkLst>
            <pc:docMk/>
            <pc:sldMk cId="3635510965" sldId="270"/>
            <ac:spMk id="24" creationId="{F1029A1A-2AD7-45FE-AE4E-74D649A73476}"/>
          </ac:spMkLst>
        </pc:spChg>
        <pc:spChg chg="add del mod">
          <ac:chgData name="TAKAHASHI Syuuto(is0361er)" userId="8e78f6a0-1b1f-4fae-850b-fec16be1eaab" providerId="ADAL" clId="{35027DB8-D3C7-425E-9352-951F81280E6C}" dt="2020-09-30T12:57:15.036" v="1276"/>
          <ac:spMkLst>
            <pc:docMk/>
            <pc:sldMk cId="3635510965" sldId="270"/>
            <ac:spMk id="25" creationId="{0A476EA2-1F20-4D6A-A1B0-3D9E7C3E0F2D}"/>
          </ac:spMkLst>
        </pc:spChg>
        <pc:spChg chg="add mod">
          <ac:chgData name="TAKAHASHI Syuuto(is0361er)" userId="8e78f6a0-1b1f-4fae-850b-fec16be1eaab" providerId="ADAL" clId="{35027DB8-D3C7-425E-9352-951F81280E6C}" dt="2020-10-02T14:52:59.045" v="23088" actId="1076"/>
          <ac:spMkLst>
            <pc:docMk/>
            <pc:sldMk cId="3635510965" sldId="270"/>
            <ac:spMk id="25" creationId="{D10FF32E-89A0-4F98-98D4-F52B09259922}"/>
          </ac:spMkLst>
        </pc:spChg>
        <pc:spChg chg="add mod">
          <ac:chgData name="TAKAHASHI Syuuto(is0361er)" userId="8e78f6a0-1b1f-4fae-850b-fec16be1eaab" providerId="ADAL" clId="{35027DB8-D3C7-425E-9352-951F81280E6C}" dt="2020-09-30T12:58:09.553" v="1290" actId="1076"/>
          <ac:spMkLst>
            <pc:docMk/>
            <pc:sldMk cId="3635510965" sldId="270"/>
            <ac:spMk id="29" creationId="{746D7651-B45F-4367-A0A9-8E56CABF78BE}"/>
          </ac:spMkLst>
        </pc:spChg>
        <pc:picChg chg="mod">
          <ac:chgData name="TAKAHASHI Syuuto(is0361er)" userId="8e78f6a0-1b1f-4fae-850b-fec16be1eaab" providerId="ADAL" clId="{35027DB8-D3C7-425E-9352-951F81280E6C}" dt="2020-09-30T12:58:04.732" v="1289" actId="1076"/>
          <ac:picMkLst>
            <pc:docMk/>
            <pc:sldMk cId="3635510965" sldId="270"/>
            <ac:picMk id="3" creationId="{CF4671E6-45CB-42F3-AAD7-0D5A783752E0}"/>
          </ac:picMkLst>
        </pc:picChg>
        <pc:cxnChg chg="add mod">
          <ac:chgData name="TAKAHASHI Syuuto(is0361er)" userId="8e78f6a0-1b1f-4fae-850b-fec16be1eaab" providerId="ADAL" clId="{35027DB8-D3C7-425E-9352-951F81280E6C}" dt="2020-09-30T12:57:13.199" v="1273" actId="1076"/>
          <ac:cxnSpMkLst>
            <pc:docMk/>
            <pc:sldMk cId="3635510965" sldId="270"/>
            <ac:cxnSpMk id="21" creationId="{1A75D625-8F9A-442C-8600-64C7C4E49F1C}"/>
          </ac:cxnSpMkLst>
        </pc:cxnChg>
      </pc:sldChg>
      <pc:sldChg chg="addSp delSp modSp ord modTransition modNotesTx">
        <pc:chgData name="TAKAHASHI Syuuto(is0361er)" userId="8e78f6a0-1b1f-4fae-850b-fec16be1eaab" providerId="ADAL" clId="{35027DB8-D3C7-425E-9352-951F81280E6C}" dt="2020-10-03T02:52:55.818" v="24850"/>
        <pc:sldMkLst>
          <pc:docMk/>
          <pc:sldMk cId="3522935754" sldId="271"/>
        </pc:sldMkLst>
        <pc:spChg chg="mod">
          <ac:chgData name="TAKAHASHI Syuuto(is0361er)" userId="8e78f6a0-1b1f-4fae-850b-fec16be1eaab" providerId="ADAL" clId="{35027DB8-D3C7-425E-9352-951F81280E6C}" dt="2020-09-30T12:26:00.198" v="358" actId="1076"/>
          <ac:spMkLst>
            <pc:docMk/>
            <pc:sldMk cId="3522935754" sldId="271"/>
            <ac:spMk id="11" creationId="{67FADC60-4CCC-457A-B689-BEE9920F461F}"/>
          </ac:spMkLst>
        </pc:spChg>
        <pc:spChg chg="mod">
          <ac:chgData name="TAKAHASHI Syuuto(is0361er)" userId="8e78f6a0-1b1f-4fae-850b-fec16be1eaab" providerId="ADAL" clId="{35027DB8-D3C7-425E-9352-951F81280E6C}" dt="2020-09-30T12:25:39.691" v="355" actId="1076"/>
          <ac:spMkLst>
            <pc:docMk/>
            <pc:sldMk cId="3522935754" sldId="271"/>
            <ac:spMk id="12" creationId="{D95E6104-17F3-4201-9DEA-B3B7DD34EFE2}"/>
          </ac:spMkLst>
        </pc:spChg>
        <pc:spChg chg="mod">
          <ac:chgData name="TAKAHASHI Syuuto(is0361er)" userId="8e78f6a0-1b1f-4fae-850b-fec16be1eaab" providerId="ADAL" clId="{35027DB8-D3C7-425E-9352-951F81280E6C}" dt="2020-09-30T12:25:42.854" v="356" actId="1076"/>
          <ac:spMkLst>
            <pc:docMk/>
            <pc:sldMk cId="3522935754" sldId="271"/>
            <ac:spMk id="13" creationId="{1E19EB97-D232-437C-9A4D-072AE6100A5D}"/>
          </ac:spMkLst>
        </pc:spChg>
        <pc:spChg chg="mod">
          <ac:chgData name="TAKAHASHI Syuuto(is0361er)" userId="8e78f6a0-1b1f-4fae-850b-fec16be1eaab" providerId="ADAL" clId="{35027DB8-D3C7-425E-9352-951F81280E6C}" dt="2020-09-30T12:25:37.073" v="354" actId="1076"/>
          <ac:spMkLst>
            <pc:docMk/>
            <pc:sldMk cId="3522935754" sldId="271"/>
            <ac:spMk id="15" creationId="{F79096F1-DC96-443F-8643-B8615601092E}"/>
          </ac:spMkLst>
        </pc:spChg>
        <pc:spChg chg="mod">
          <ac:chgData name="TAKAHASHI Syuuto(is0361er)" userId="8e78f6a0-1b1f-4fae-850b-fec16be1eaab" providerId="ADAL" clId="{35027DB8-D3C7-425E-9352-951F81280E6C}" dt="2020-10-03T02:17:26.713" v="24660"/>
          <ac:spMkLst>
            <pc:docMk/>
            <pc:sldMk cId="3522935754" sldId="271"/>
            <ac:spMk id="16" creationId="{CAC35A4C-8390-4F68-B83E-1EB30077F374}"/>
          </ac:spMkLst>
        </pc:spChg>
        <pc:spChg chg="mod">
          <ac:chgData name="TAKAHASHI Syuuto(is0361er)" userId="8e78f6a0-1b1f-4fae-850b-fec16be1eaab" providerId="ADAL" clId="{35027DB8-D3C7-425E-9352-951F81280E6C}" dt="2020-09-30T12:25:57.060" v="357" actId="1076"/>
          <ac:spMkLst>
            <pc:docMk/>
            <pc:sldMk cId="3522935754" sldId="271"/>
            <ac:spMk id="18" creationId="{D159F1B1-BC48-4206-9CBB-52BED2B1B053}"/>
          </ac:spMkLst>
        </pc:spChg>
        <pc:spChg chg="mod">
          <ac:chgData name="TAKAHASHI Syuuto(is0361er)" userId="8e78f6a0-1b1f-4fae-850b-fec16be1eaab" providerId="ADAL" clId="{35027DB8-D3C7-425E-9352-951F81280E6C}" dt="2020-09-30T12:14:30.762" v="14" actId="1076"/>
          <ac:spMkLst>
            <pc:docMk/>
            <pc:sldMk cId="3522935754" sldId="271"/>
            <ac:spMk id="22" creationId="{63893EC7-E04B-43AA-83A5-46B8C7E39A95}"/>
          </ac:spMkLst>
        </pc:spChg>
        <pc:spChg chg="add mod">
          <ac:chgData name="TAKAHASHI Syuuto(is0361er)" userId="8e78f6a0-1b1f-4fae-850b-fec16be1eaab" providerId="ADAL" clId="{35027DB8-D3C7-425E-9352-951F81280E6C}" dt="2020-09-30T12:14:15.384" v="11" actId="571"/>
          <ac:spMkLst>
            <pc:docMk/>
            <pc:sldMk cId="3522935754" sldId="271"/>
            <ac:spMk id="24" creationId="{DB880880-187F-49DF-B156-28AFFC2A714F}"/>
          </ac:spMkLst>
        </pc:spChg>
        <pc:spChg chg="mod">
          <ac:chgData name="TAKAHASHI Syuuto(is0361er)" userId="8e78f6a0-1b1f-4fae-850b-fec16be1eaab" providerId="ADAL" clId="{35027DB8-D3C7-425E-9352-951F81280E6C}" dt="2020-09-30T12:18:44.315" v="51" actId="1076"/>
          <ac:spMkLst>
            <pc:docMk/>
            <pc:sldMk cId="3522935754" sldId="271"/>
            <ac:spMk id="27" creationId="{840A9F02-3DB1-4702-84C9-41EEB8397350}"/>
          </ac:spMkLst>
        </pc:spChg>
        <pc:spChg chg="add mod">
          <ac:chgData name="TAKAHASHI Syuuto(is0361er)" userId="8e78f6a0-1b1f-4fae-850b-fec16be1eaab" providerId="ADAL" clId="{35027DB8-D3C7-425E-9352-951F81280E6C}" dt="2020-09-30T12:22:15.618" v="110" actId="1076"/>
          <ac:spMkLst>
            <pc:docMk/>
            <pc:sldMk cId="3522935754" sldId="271"/>
            <ac:spMk id="53" creationId="{F3CAB0BA-C4EF-4738-BF33-2E041EBDAD92}"/>
          </ac:spMkLst>
        </pc:spChg>
        <pc:spChg chg="add mod">
          <ac:chgData name="TAKAHASHI Syuuto(is0361er)" userId="8e78f6a0-1b1f-4fae-850b-fec16be1eaab" providerId="ADAL" clId="{35027DB8-D3C7-425E-9352-951F81280E6C}" dt="2020-09-30T12:22:33.349" v="119" actId="20577"/>
          <ac:spMkLst>
            <pc:docMk/>
            <pc:sldMk cId="3522935754" sldId="271"/>
            <ac:spMk id="56" creationId="{178037A1-BFDE-4789-AC86-C1DB78F07272}"/>
          </ac:spMkLst>
        </pc:spChg>
        <pc:spChg chg="add mod">
          <ac:chgData name="TAKAHASHI Syuuto(is0361er)" userId="8e78f6a0-1b1f-4fae-850b-fec16be1eaab" providerId="ADAL" clId="{35027DB8-D3C7-425E-9352-951F81280E6C}" dt="2020-09-30T12:27:11.891" v="359" actId="1076"/>
          <ac:spMkLst>
            <pc:docMk/>
            <pc:sldMk cId="3522935754" sldId="271"/>
            <ac:spMk id="57" creationId="{920F7490-34F1-4A7E-B83F-B463AA5DC5C3}"/>
          </ac:spMkLst>
        </pc:spChg>
        <pc:spChg chg="add mod">
          <ac:chgData name="TAKAHASHI Syuuto(is0361er)" userId="8e78f6a0-1b1f-4fae-850b-fec16be1eaab" providerId="ADAL" clId="{35027DB8-D3C7-425E-9352-951F81280E6C}" dt="2020-10-01T07:43:54.039" v="14737" actId="1076"/>
          <ac:spMkLst>
            <pc:docMk/>
            <pc:sldMk cId="3522935754" sldId="271"/>
            <ac:spMk id="62" creationId="{7A15F8F8-670D-4325-87C5-F15A07E9D1CF}"/>
          </ac:spMkLst>
        </pc:spChg>
        <pc:spChg chg="add mod">
          <ac:chgData name="TAKAHASHI Syuuto(is0361er)" userId="8e78f6a0-1b1f-4fae-850b-fec16be1eaab" providerId="ADAL" clId="{35027DB8-D3C7-425E-9352-951F81280E6C}" dt="2020-09-30T12:58:22.566" v="1294" actId="1076"/>
          <ac:spMkLst>
            <pc:docMk/>
            <pc:sldMk cId="3522935754" sldId="271"/>
            <ac:spMk id="65" creationId="{AF41F893-92A6-4C7F-81F2-B0B117784FBE}"/>
          </ac:spMkLst>
        </pc:spChg>
        <pc:picChg chg="mod">
          <ac:chgData name="TAKAHASHI Syuuto(is0361er)" userId="8e78f6a0-1b1f-4fae-850b-fec16be1eaab" providerId="ADAL" clId="{35027DB8-D3C7-425E-9352-951F81280E6C}" dt="2020-09-30T12:58:16.325" v="1293" actId="1076"/>
          <ac:picMkLst>
            <pc:docMk/>
            <pc:sldMk cId="3522935754" sldId="271"/>
            <ac:picMk id="5" creationId="{B41EFEA8-9FA9-4034-88C1-BFE34F207A34}"/>
          </ac:picMkLst>
        </pc:picChg>
        <pc:picChg chg="mod">
          <ac:chgData name="TAKAHASHI Syuuto(is0361er)" userId="8e78f6a0-1b1f-4fae-850b-fec16be1eaab" providerId="ADAL" clId="{35027DB8-D3C7-425E-9352-951F81280E6C}" dt="2020-09-30T12:18:09.473" v="43" actId="1076"/>
          <ac:picMkLst>
            <pc:docMk/>
            <pc:sldMk cId="3522935754" sldId="271"/>
            <ac:picMk id="19" creationId="{57A46BEE-36E5-4566-AD2B-ACB1DCC3F3B8}"/>
          </ac:picMkLst>
        </pc:picChg>
        <pc:picChg chg="add mod">
          <ac:chgData name="TAKAHASHI Syuuto(is0361er)" userId="8e78f6a0-1b1f-4fae-850b-fec16be1eaab" providerId="ADAL" clId="{35027DB8-D3C7-425E-9352-951F81280E6C}" dt="2020-09-30T12:14:42.173" v="17" actId="1076"/>
          <ac:picMkLst>
            <pc:docMk/>
            <pc:sldMk cId="3522935754" sldId="271"/>
            <ac:picMk id="25" creationId="{B4A179E6-6C9E-4CD1-B09D-9B9D32578B65}"/>
          </ac:picMkLst>
        </pc:picChg>
        <pc:picChg chg="mod">
          <ac:chgData name="TAKAHASHI Syuuto(is0361er)" userId="8e78f6a0-1b1f-4fae-850b-fec16be1eaab" providerId="ADAL" clId="{35027DB8-D3C7-425E-9352-951F81280E6C}" dt="2020-09-30T12:14:45.816" v="18" actId="1076"/>
          <ac:picMkLst>
            <pc:docMk/>
            <pc:sldMk cId="3522935754" sldId="271"/>
            <ac:picMk id="26" creationId="{7CAB4DF0-B1AA-44E4-9CEE-6C5C7F881893}"/>
          </ac:picMkLst>
        </pc:picChg>
        <pc:picChg chg="add del mod">
          <ac:chgData name="TAKAHASHI Syuuto(is0361er)" userId="8e78f6a0-1b1f-4fae-850b-fec16be1eaab" providerId="ADAL" clId="{35027DB8-D3C7-425E-9352-951F81280E6C}" dt="2020-09-30T12:19:43.238" v="53" actId="478"/>
          <ac:picMkLst>
            <pc:docMk/>
            <pc:sldMk cId="3522935754" sldId="271"/>
            <ac:picMk id="36" creationId="{8EF910E3-AB91-43F0-8266-7E6A03872FBE}"/>
          </ac:picMkLst>
        </pc:picChg>
        <pc:picChg chg="add mod">
          <ac:chgData name="TAKAHASHI Syuuto(is0361er)" userId="8e78f6a0-1b1f-4fae-850b-fec16be1eaab" providerId="ADAL" clId="{35027DB8-D3C7-425E-9352-951F81280E6C}" dt="2020-09-30T12:19:59.399" v="57" actId="1076"/>
          <ac:picMkLst>
            <pc:docMk/>
            <pc:sldMk cId="3522935754" sldId="271"/>
            <ac:picMk id="41" creationId="{40D5CE3C-89C8-4909-A6D7-3A9555B836EE}"/>
          </ac:picMkLst>
        </pc:picChg>
        <pc:cxnChg chg="mod">
          <ac:chgData name="TAKAHASHI Syuuto(is0361er)" userId="8e78f6a0-1b1f-4fae-850b-fec16be1eaab" providerId="ADAL" clId="{35027DB8-D3C7-425E-9352-951F81280E6C}" dt="2020-09-30T12:26:00.198" v="358" actId="1076"/>
          <ac:cxnSpMkLst>
            <pc:docMk/>
            <pc:sldMk cId="3522935754" sldId="271"/>
            <ac:cxnSpMk id="17" creationId="{4E7233BE-9759-47AD-8AF7-312236012689}"/>
          </ac:cxnSpMkLst>
        </pc:cxnChg>
        <pc:cxnChg chg="add mod">
          <ac:chgData name="TAKAHASHI Syuuto(is0361er)" userId="8e78f6a0-1b1f-4fae-850b-fec16be1eaab" providerId="ADAL" clId="{35027DB8-D3C7-425E-9352-951F81280E6C}" dt="2020-09-30T12:27:43.616" v="361" actId="14100"/>
          <ac:cxnSpMkLst>
            <pc:docMk/>
            <pc:sldMk cId="3522935754" sldId="271"/>
            <ac:cxnSpMk id="21" creationId="{1C723652-1C3F-4B95-8466-C555D75E6060}"/>
          </ac:cxnSpMkLst>
        </pc:cxnChg>
        <pc:cxnChg chg="mod">
          <ac:chgData name="TAKAHASHI Syuuto(is0361er)" userId="8e78f6a0-1b1f-4fae-850b-fec16be1eaab" providerId="ADAL" clId="{35027DB8-D3C7-425E-9352-951F81280E6C}" dt="2020-09-30T12:14:30.762" v="14" actId="1076"/>
          <ac:cxnSpMkLst>
            <pc:docMk/>
            <pc:sldMk cId="3522935754" sldId="271"/>
            <ac:cxnSpMk id="23" creationId="{119EC166-9A92-47B3-92D2-6CDB79AA8A3E}"/>
          </ac:cxnSpMkLst>
        </pc:cxnChg>
        <pc:cxnChg chg="add mod">
          <ac:chgData name="TAKAHASHI Syuuto(is0361er)" userId="8e78f6a0-1b1f-4fae-850b-fec16be1eaab" providerId="ADAL" clId="{35027DB8-D3C7-425E-9352-951F81280E6C}" dt="2020-09-30T12:27:38.290" v="360" actId="14100"/>
          <ac:cxnSpMkLst>
            <pc:docMk/>
            <pc:sldMk cId="3522935754" sldId="271"/>
            <ac:cxnSpMk id="30" creationId="{A4B29AC7-7943-4D57-9640-AB7EBB574C95}"/>
          </ac:cxnSpMkLst>
        </pc:cxnChg>
        <pc:cxnChg chg="add mod">
          <ac:chgData name="TAKAHASHI Syuuto(is0361er)" userId="8e78f6a0-1b1f-4fae-850b-fec16be1eaab" providerId="ADAL" clId="{35027DB8-D3C7-425E-9352-951F81280E6C}" dt="2020-10-02T07:03:16.065" v="22926" actId="1076"/>
          <ac:cxnSpMkLst>
            <pc:docMk/>
            <pc:sldMk cId="3522935754" sldId="271"/>
            <ac:cxnSpMk id="31" creationId="{E30D33B8-E3E3-4194-8F37-E6E811CFC0A3}"/>
          </ac:cxnSpMkLst>
        </pc:cxnChg>
        <pc:cxnChg chg="add del mod">
          <ac:chgData name="TAKAHASHI Syuuto(is0361er)" userId="8e78f6a0-1b1f-4fae-850b-fec16be1eaab" providerId="ADAL" clId="{35027DB8-D3C7-425E-9352-951F81280E6C}" dt="2020-09-30T12:19:44.056" v="54" actId="478"/>
          <ac:cxnSpMkLst>
            <pc:docMk/>
            <pc:sldMk cId="3522935754" sldId="271"/>
            <ac:cxnSpMk id="37" creationId="{E963B760-82A0-44A1-BCDE-0801C07A01BB}"/>
          </ac:cxnSpMkLst>
        </pc:cxnChg>
        <pc:cxnChg chg="add mod">
          <ac:chgData name="TAKAHASHI Syuuto(is0361er)" userId="8e78f6a0-1b1f-4fae-850b-fec16be1eaab" providerId="ADAL" clId="{35027DB8-D3C7-425E-9352-951F81280E6C}" dt="2020-09-30T12:20:15.100" v="63" actId="14100"/>
          <ac:cxnSpMkLst>
            <pc:docMk/>
            <pc:sldMk cId="3522935754" sldId="271"/>
            <ac:cxnSpMk id="42" creationId="{85ACC4E6-9A34-4CAF-9A12-DA8B89C56663}"/>
          </ac:cxnSpMkLst>
        </pc:cxnChg>
        <pc:cxnChg chg="add mod">
          <ac:chgData name="TAKAHASHI Syuuto(is0361er)" userId="8e78f6a0-1b1f-4fae-850b-fec16be1eaab" providerId="ADAL" clId="{35027DB8-D3C7-425E-9352-951F81280E6C}" dt="2020-09-30T12:21:41.186" v="90" actId="692"/>
          <ac:cxnSpMkLst>
            <pc:docMk/>
            <pc:sldMk cId="3522935754" sldId="271"/>
            <ac:cxnSpMk id="45" creationId="{33A4CF7B-4954-4FFB-91E2-1C0DAE97C693}"/>
          </ac:cxnSpMkLst>
        </pc:cxnChg>
        <pc:cxnChg chg="add mod">
          <ac:chgData name="TAKAHASHI Syuuto(is0361er)" userId="8e78f6a0-1b1f-4fae-850b-fec16be1eaab" providerId="ADAL" clId="{35027DB8-D3C7-425E-9352-951F81280E6C}" dt="2020-09-30T12:21:50.072" v="93" actId="14100"/>
          <ac:cxnSpMkLst>
            <pc:docMk/>
            <pc:sldMk cId="3522935754" sldId="271"/>
            <ac:cxnSpMk id="49" creationId="{456A6C6D-6D01-4B7F-860A-54B41124D7AF}"/>
          </ac:cxnSpMkLst>
        </pc:cxnChg>
        <pc:cxnChg chg="add del">
          <ac:chgData name="TAKAHASHI Syuuto(is0361er)" userId="8e78f6a0-1b1f-4fae-850b-fec16be1eaab" providerId="ADAL" clId="{35027DB8-D3C7-425E-9352-951F81280E6C}" dt="2020-09-30T12:21:57.831" v="95"/>
          <ac:cxnSpMkLst>
            <pc:docMk/>
            <pc:sldMk cId="3522935754" sldId="271"/>
            <ac:cxnSpMk id="52" creationId="{ACB2694D-0AB5-4C80-97FC-6FF17BA5C817}"/>
          </ac:cxnSpMkLst>
        </pc:cxnChg>
        <pc:cxnChg chg="add mod">
          <ac:chgData name="TAKAHASHI Syuuto(is0361er)" userId="8e78f6a0-1b1f-4fae-850b-fec16be1eaab" providerId="ADAL" clId="{35027DB8-D3C7-425E-9352-951F81280E6C}" dt="2020-09-30T12:22:26.656" v="115" actId="1076"/>
          <ac:cxnSpMkLst>
            <pc:docMk/>
            <pc:sldMk cId="3522935754" sldId="271"/>
            <ac:cxnSpMk id="54" creationId="{FAC59E5A-7A5E-4FFB-80CB-A81A1E4E5BEC}"/>
          </ac:cxnSpMkLst>
        </pc:cxnChg>
        <pc:cxnChg chg="add mod">
          <ac:chgData name="TAKAHASHI Syuuto(is0361er)" userId="8e78f6a0-1b1f-4fae-850b-fec16be1eaab" providerId="ADAL" clId="{35027DB8-D3C7-425E-9352-951F81280E6C}" dt="2020-10-01T07:43:56.424" v="14738" actId="14100"/>
          <ac:cxnSpMkLst>
            <pc:docMk/>
            <pc:sldMk cId="3522935754" sldId="271"/>
            <ac:cxnSpMk id="61" creationId="{38C8A836-9E9D-4C0C-A0E8-35963159646E}"/>
          </ac:cxnSpMkLst>
        </pc:cxnChg>
      </pc:sldChg>
      <pc:sldChg chg="addSp delSp modSp add mod delAnim modAnim modNotesTx">
        <pc:chgData name="TAKAHASHI Syuuto(is0361er)" userId="8e78f6a0-1b1f-4fae-850b-fec16be1eaab" providerId="ADAL" clId="{35027DB8-D3C7-425E-9352-951F81280E6C}" dt="2020-10-06T15:48:59.565" v="26639" actId="20577"/>
        <pc:sldMkLst>
          <pc:docMk/>
          <pc:sldMk cId="3579161365" sldId="272"/>
        </pc:sldMkLst>
        <pc:spChg chg="mod">
          <ac:chgData name="TAKAHASHI Syuuto(is0361er)" userId="8e78f6a0-1b1f-4fae-850b-fec16be1eaab" providerId="ADAL" clId="{35027DB8-D3C7-425E-9352-951F81280E6C}" dt="2020-09-30T12:29:32.591" v="420" actId="20577"/>
          <ac:spMkLst>
            <pc:docMk/>
            <pc:sldMk cId="3579161365" sldId="272"/>
            <ac:spMk id="7" creationId="{8CCA7914-3930-4685-BCD0-355C6293D845}"/>
          </ac:spMkLst>
        </pc:spChg>
        <pc:spChg chg="del">
          <ac:chgData name="TAKAHASHI Syuuto(is0361er)" userId="8e78f6a0-1b1f-4fae-850b-fec16be1eaab" providerId="ADAL" clId="{35027DB8-D3C7-425E-9352-951F81280E6C}" dt="2020-09-30T12:39:47.525" v="579" actId="478"/>
          <ac:spMkLst>
            <pc:docMk/>
            <pc:sldMk cId="3579161365" sldId="272"/>
            <ac:spMk id="11" creationId="{67FADC60-4CCC-457A-B689-BEE9920F461F}"/>
          </ac:spMkLst>
        </pc:spChg>
        <pc:spChg chg="mod">
          <ac:chgData name="TAKAHASHI Syuuto(is0361er)" userId="8e78f6a0-1b1f-4fae-850b-fec16be1eaab" providerId="ADAL" clId="{35027DB8-D3C7-425E-9352-951F81280E6C}" dt="2020-09-30T12:41:01.614" v="741"/>
          <ac:spMkLst>
            <pc:docMk/>
            <pc:sldMk cId="3579161365" sldId="272"/>
            <ac:spMk id="12" creationId="{D95E6104-17F3-4201-9DEA-B3B7DD34EFE2}"/>
          </ac:spMkLst>
        </pc:spChg>
        <pc:spChg chg="mod">
          <ac:chgData name="TAKAHASHI Syuuto(is0361er)" userId="8e78f6a0-1b1f-4fae-850b-fec16be1eaab" providerId="ADAL" clId="{35027DB8-D3C7-425E-9352-951F81280E6C}" dt="2020-09-30T12:40:05.412" v="582" actId="1076"/>
          <ac:spMkLst>
            <pc:docMk/>
            <pc:sldMk cId="3579161365" sldId="272"/>
            <ac:spMk id="15" creationId="{F79096F1-DC96-443F-8643-B8615601092E}"/>
          </ac:spMkLst>
        </pc:spChg>
        <pc:spChg chg="mod">
          <ac:chgData name="TAKAHASHI Syuuto(is0361er)" userId="8e78f6a0-1b1f-4fae-850b-fec16be1eaab" providerId="ADAL" clId="{35027DB8-D3C7-425E-9352-951F81280E6C}" dt="2020-09-30T12:43:56.273" v="992" actId="1076"/>
          <ac:spMkLst>
            <pc:docMk/>
            <pc:sldMk cId="3579161365" sldId="272"/>
            <ac:spMk id="16" creationId="{CAC35A4C-8390-4F68-B83E-1EB30077F374}"/>
          </ac:spMkLst>
        </pc:spChg>
        <pc:spChg chg="del">
          <ac:chgData name="TAKAHASHI Syuuto(is0361er)" userId="8e78f6a0-1b1f-4fae-850b-fec16be1eaab" providerId="ADAL" clId="{35027DB8-D3C7-425E-9352-951F81280E6C}" dt="2020-09-30T12:39:38.344" v="576" actId="478"/>
          <ac:spMkLst>
            <pc:docMk/>
            <pc:sldMk cId="3579161365" sldId="272"/>
            <ac:spMk id="18" creationId="{D159F1B1-BC48-4206-9CBB-52BED2B1B053}"/>
          </ac:spMkLst>
        </pc:spChg>
        <pc:spChg chg="del">
          <ac:chgData name="TAKAHASHI Syuuto(is0361er)" userId="8e78f6a0-1b1f-4fae-850b-fec16be1eaab" providerId="ADAL" clId="{35027DB8-D3C7-425E-9352-951F81280E6C}" dt="2020-09-30T12:39:45.379" v="578" actId="478"/>
          <ac:spMkLst>
            <pc:docMk/>
            <pc:sldMk cId="3579161365" sldId="272"/>
            <ac:spMk id="22" creationId="{63893EC7-E04B-43AA-83A5-46B8C7E39A95}"/>
          </ac:spMkLst>
        </pc:spChg>
        <pc:spChg chg="del">
          <ac:chgData name="TAKAHASHI Syuuto(is0361er)" userId="8e78f6a0-1b1f-4fae-850b-fec16be1eaab" providerId="ADAL" clId="{35027DB8-D3C7-425E-9352-951F81280E6C}" dt="2020-09-30T12:39:45.379" v="578" actId="478"/>
          <ac:spMkLst>
            <pc:docMk/>
            <pc:sldMk cId="3579161365" sldId="272"/>
            <ac:spMk id="27" creationId="{840A9F02-3DB1-4702-84C9-41EEB8397350}"/>
          </ac:spMkLst>
        </pc:spChg>
        <pc:spChg chg="add mod">
          <ac:chgData name="TAKAHASHI Syuuto(is0361er)" userId="8e78f6a0-1b1f-4fae-850b-fec16be1eaab" providerId="ADAL" clId="{35027DB8-D3C7-425E-9352-951F81280E6C}" dt="2020-10-03T00:32:29.357" v="24041" actId="164"/>
          <ac:spMkLst>
            <pc:docMk/>
            <pc:sldMk cId="3579161365" sldId="272"/>
            <ac:spMk id="32" creationId="{4A1AA0B0-5B36-4192-8AFB-C9276808F870}"/>
          </ac:spMkLst>
        </pc:spChg>
        <pc:spChg chg="add mod ord">
          <ac:chgData name="TAKAHASHI Syuuto(is0361er)" userId="8e78f6a0-1b1f-4fae-850b-fec16be1eaab" providerId="ADAL" clId="{35027DB8-D3C7-425E-9352-951F81280E6C}" dt="2020-10-03T00:33:13.007" v="24048" actId="1076"/>
          <ac:spMkLst>
            <pc:docMk/>
            <pc:sldMk cId="3579161365" sldId="272"/>
            <ac:spMk id="33" creationId="{4CE04F69-AE99-4622-8926-D8FE99FBA99F}"/>
          </ac:spMkLst>
        </pc:spChg>
        <pc:spChg chg="add del mod">
          <ac:chgData name="TAKAHASHI Syuuto(is0361er)" userId="8e78f6a0-1b1f-4fae-850b-fec16be1eaab" providerId="ADAL" clId="{35027DB8-D3C7-425E-9352-951F81280E6C}" dt="2020-10-03T00:38:26.205" v="24091" actId="478"/>
          <ac:spMkLst>
            <pc:docMk/>
            <pc:sldMk cId="3579161365" sldId="272"/>
            <ac:spMk id="34" creationId="{BAF67CCD-C97C-49FE-90E5-A08E787C8289}"/>
          </ac:spMkLst>
        </pc:spChg>
        <pc:spChg chg="add del mod">
          <ac:chgData name="TAKAHASHI Syuuto(is0361er)" userId="8e78f6a0-1b1f-4fae-850b-fec16be1eaab" providerId="ADAL" clId="{35027DB8-D3C7-425E-9352-951F81280E6C}" dt="2020-10-03T00:38:33.070" v="24093" actId="478"/>
          <ac:spMkLst>
            <pc:docMk/>
            <pc:sldMk cId="3579161365" sldId="272"/>
            <ac:spMk id="37" creationId="{1E68DF74-3E29-4E27-9DB5-8D224BD7D68A}"/>
          </ac:spMkLst>
        </pc:spChg>
        <pc:spChg chg="add mod ord">
          <ac:chgData name="TAKAHASHI Syuuto(is0361er)" userId="8e78f6a0-1b1f-4fae-850b-fec16be1eaab" providerId="ADAL" clId="{35027DB8-D3C7-425E-9352-951F81280E6C}" dt="2020-10-03T00:59:20.371" v="24158" actId="164"/>
          <ac:spMkLst>
            <pc:docMk/>
            <pc:sldMk cId="3579161365" sldId="272"/>
            <ac:spMk id="41" creationId="{F9FDA753-3FB5-4431-84C3-3EFFADEDE948}"/>
          </ac:spMkLst>
        </pc:spChg>
        <pc:spChg chg="add mod ord">
          <ac:chgData name="TAKAHASHI Syuuto(is0361er)" userId="8e78f6a0-1b1f-4fae-850b-fec16be1eaab" providerId="ADAL" clId="{35027DB8-D3C7-425E-9352-951F81280E6C}" dt="2020-10-03T00:59:20.371" v="24158" actId="164"/>
          <ac:spMkLst>
            <pc:docMk/>
            <pc:sldMk cId="3579161365" sldId="272"/>
            <ac:spMk id="43" creationId="{97DE26F7-A27A-498B-9AE7-C5758BE77C4A}"/>
          </ac:spMkLst>
        </pc:spChg>
        <pc:spChg chg="add mod">
          <ac:chgData name="TAKAHASHI Syuuto(is0361er)" userId="8e78f6a0-1b1f-4fae-850b-fec16be1eaab" providerId="ADAL" clId="{35027DB8-D3C7-425E-9352-951F81280E6C}" dt="2020-10-03T01:01:13.912" v="24179" actId="164"/>
          <ac:spMkLst>
            <pc:docMk/>
            <pc:sldMk cId="3579161365" sldId="272"/>
            <ac:spMk id="45" creationId="{6A959D4A-A25E-4B2E-AF93-ED6D8110BD04}"/>
          </ac:spMkLst>
        </pc:spChg>
        <pc:spChg chg="add mod">
          <ac:chgData name="TAKAHASHI Syuuto(is0361er)" userId="8e78f6a0-1b1f-4fae-850b-fec16be1eaab" providerId="ADAL" clId="{35027DB8-D3C7-425E-9352-951F81280E6C}" dt="2020-10-03T01:01:13.912" v="24179" actId="164"/>
          <ac:spMkLst>
            <pc:docMk/>
            <pc:sldMk cId="3579161365" sldId="272"/>
            <ac:spMk id="47" creationId="{3822B615-578C-4FD6-BE67-6D455F4F0D17}"/>
          </ac:spMkLst>
        </pc:spChg>
        <pc:spChg chg="del">
          <ac:chgData name="TAKAHASHI Syuuto(is0361er)" userId="8e78f6a0-1b1f-4fae-850b-fec16be1eaab" providerId="ADAL" clId="{35027DB8-D3C7-425E-9352-951F81280E6C}" dt="2020-09-30T12:39:45.379" v="578" actId="478"/>
          <ac:spMkLst>
            <pc:docMk/>
            <pc:sldMk cId="3579161365" sldId="272"/>
            <ac:spMk id="53" creationId="{F3CAB0BA-C4EF-4738-BF33-2E041EBDAD92}"/>
          </ac:spMkLst>
        </pc:spChg>
        <pc:spChg chg="del">
          <ac:chgData name="TAKAHASHI Syuuto(is0361er)" userId="8e78f6a0-1b1f-4fae-850b-fec16be1eaab" providerId="ADAL" clId="{35027DB8-D3C7-425E-9352-951F81280E6C}" dt="2020-09-30T12:39:45.379" v="578" actId="478"/>
          <ac:spMkLst>
            <pc:docMk/>
            <pc:sldMk cId="3579161365" sldId="272"/>
            <ac:spMk id="56" creationId="{178037A1-BFDE-4789-AC86-C1DB78F07272}"/>
          </ac:spMkLst>
        </pc:spChg>
        <pc:spChg chg="del">
          <ac:chgData name="TAKAHASHI Syuuto(is0361er)" userId="8e78f6a0-1b1f-4fae-850b-fec16be1eaab" providerId="ADAL" clId="{35027DB8-D3C7-425E-9352-951F81280E6C}" dt="2020-09-30T12:39:38.344" v="576" actId="478"/>
          <ac:spMkLst>
            <pc:docMk/>
            <pc:sldMk cId="3579161365" sldId="272"/>
            <ac:spMk id="57" creationId="{920F7490-34F1-4A7E-B83F-B463AA5DC5C3}"/>
          </ac:spMkLst>
        </pc:spChg>
        <pc:grpChg chg="add del mod">
          <ac:chgData name="TAKAHASHI Syuuto(is0361er)" userId="8e78f6a0-1b1f-4fae-850b-fec16be1eaab" providerId="ADAL" clId="{35027DB8-D3C7-425E-9352-951F81280E6C}" dt="2020-10-03T00:34:11.480" v="24057"/>
          <ac:grpSpMkLst>
            <pc:docMk/>
            <pc:sldMk cId="3579161365" sldId="272"/>
            <ac:grpSpMk id="38" creationId="{F3CF450F-0E3F-433D-A9ED-F7B8581378D8}"/>
          </ac:grpSpMkLst>
        </pc:grpChg>
        <pc:grpChg chg="add mod">
          <ac:chgData name="TAKAHASHI Syuuto(is0361er)" userId="8e78f6a0-1b1f-4fae-850b-fec16be1eaab" providerId="ADAL" clId="{35027DB8-D3C7-425E-9352-951F81280E6C}" dt="2020-10-03T01:02:42.556" v="24189" actId="1076"/>
          <ac:grpSpMkLst>
            <pc:docMk/>
            <pc:sldMk cId="3579161365" sldId="272"/>
            <ac:grpSpMk id="44" creationId="{B1A70BB3-675B-4B44-A3E7-0DE3B0B01944}"/>
          </ac:grpSpMkLst>
        </pc:grpChg>
        <pc:grpChg chg="add mod">
          <ac:chgData name="TAKAHASHI Syuuto(is0361er)" userId="8e78f6a0-1b1f-4fae-850b-fec16be1eaab" providerId="ADAL" clId="{35027DB8-D3C7-425E-9352-951F81280E6C}" dt="2020-10-03T01:02:47.860" v="24190" actId="1076"/>
          <ac:grpSpMkLst>
            <pc:docMk/>
            <pc:sldMk cId="3579161365" sldId="272"/>
            <ac:grpSpMk id="49" creationId="{EBA973F1-5E6E-417C-AF2E-804D684D075C}"/>
          </ac:grpSpMkLst>
        </pc:grpChg>
        <pc:graphicFrameChg chg="add del">
          <ac:chgData name="TAKAHASHI Syuuto(is0361er)" userId="8e78f6a0-1b1f-4fae-850b-fec16be1eaab" providerId="ADAL" clId="{35027DB8-D3C7-425E-9352-951F81280E6C}" dt="2020-10-02T06:39:04.506" v="22811" actId="478"/>
          <ac:graphicFrameMkLst>
            <pc:docMk/>
            <pc:sldMk cId="3579161365" sldId="272"/>
            <ac:graphicFrameMk id="18" creationId="{30653076-433D-4F43-A289-A19606023C04}"/>
          </ac:graphicFrameMkLst>
        </pc:graphicFrameChg>
        <pc:graphicFrameChg chg="add mod">
          <ac:chgData name="TAKAHASHI Syuuto(is0361er)" userId="8e78f6a0-1b1f-4fae-850b-fec16be1eaab" providerId="ADAL" clId="{35027DB8-D3C7-425E-9352-951F81280E6C}" dt="2020-10-02T16:03:48.128" v="23917" actId="14100"/>
          <ac:graphicFrameMkLst>
            <pc:docMk/>
            <pc:sldMk cId="3579161365" sldId="272"/>
            <ac:graphicFrameMk id="19" creationId="{5CA94822-6966-40C4-ABF0-FAEC2A81F76E}"/>
          </ac:graphicFrameMkLst>
        </pc:graphicFrameChg>
        <pc:graphicFrameChg chg="add del">
          <ac:chgData name="TAKAHASHI Syuuto(is0361er)" userId="8e78f6a0-1b1f-4fae-850b-fec16be1eaab" providerId="ADAL" clId="{35027DB8-D3C7-425E-9352-951F81280E6C}" dt="2020-10-02T16:10:04.823" v="23921" actId="478"/>
          <ac:graphicFrameMkLst>
            <pc:docMk/>
            <pc:sldMk cId="3579161365" sldId="272"/>
            <ac:graphicFrameMk id="20" creationId="{5CA94822-6966-40C4-ABF0-FAEC2A81F76E}"/>
          </ac:graphicFrameMkLst>
        </pc:graphicFrameChg>
        <pc:graphicFrameChg chg="add del">
          <ac:chgData name="TAKAHASHI Syuuto(is0361er)" userId="8e78f6a0-1b1f-4fae-850b-fec16be1eaab" providerId="ADAL" clId="{35027DB8-D3C7-425E-9352-951F81280E6C}" dt="2020-10-02T16:12:12.461" v="23933" actId="478"/>
          <ac:graphicFrameMkLst>
            <pc:docMk/>
            <pc:sldMk cId="3579161365" sldId="272"/>
            <ac:graphicFrameMk id="21" creationId="{5CA94822-6966-40C4-ABF0-FAEC2A81F76E}"/>
          </ac:graphicFrameMkLst>
        </pc:graphicFrameChg>
        <pc:graphicFrameChg chg="add del">
          <ac:chgData name="TAKAHASHI Syuuto(is0361er)" userId="8e78f6a0-1b1f-4fae-850b-fec16be1eaab" providerId="ADAL" clId="{35027DB8-D3C7-425E-9352-951F81280E6C}" dt="2020-10-02T16:16:24.045" v="23941" actId="478"/>
          <ac:graphicFrameMkLst>
            <pc:docMk/>
            <pc:sldMk cId="3579161365" sldId="272"/>
            <ac:graphicFrameMk id="24" creationId="{F67E03FB-56B6-4F20-9087-CF69D045A88D}"/>
          </ac:graphicFrameMkLst>
        </pc:graphicFrameChg>
        <pc:graphicFrameChg chg="add del">
          <ac:chgData name="TAKAHASHI Syuuto(is0361er)" userId="8e78f6a0-1b1f-4fae-850b-fec16be1eaab" providerId="ADAL" clId="{35027DB8-D3C7-425E-9352-951F81280E6C}" dt="2020-10-02T16:19:52.678" v="23958" actId="478"/>
          <ac:graphicFrameMkLst>
            <pc:docMk/>
            <pc:sldMk cId="3579161365" sldId="272"/>
            <ac:graphicFrameMk id="29" creationId="{5CA94822-6966-40C4-ABF0-FAEC2A81F76E}"/>
          </ac:graphicFrameMkLst>
        </pc:graphicFrameChg>
        <pc:picChg chg="add del mod">
          <ac:chgData name="TAKAHASHI Syuuto(is0361er)" userId="8e78f6a0-1b1f-4fae-850b-fec16be1eaab" providerId="ADAL" clId="{35027DB8-D3C7-425E-9352-951F81280E6C}" dt="2020-10-02T16:11:25.744" v="23930" actId="478"/>
          <ac:picMkLst>
            <pc:docMk/>
            <pc:sldMk cId="3579161365" sldId="272"/>
            <ac:picMk id="3" creationId="{C47BA09A-62F0-43D2-9D15-EABF85032249}"/>
          </ac:picMkLst>
        </pc:picChg>
        <pc:picChg chg="add del mod">
          <ac:chgData name="TAKAHASHI Syuuto(is0361er)" userId="8e78f6a0-1b1f-4fae-850b-fec16be1eaab" providerId="ADAL" clId="{35027DB8-D3C7-425E-9352-951F81280E6C}" dt="2020-10-02T16:10:40.201" v="23929"/>
          <ac:picMkLst>
            <pc:docMk/>
            <pc:sldMk cId="3579161365" sldId="272"/>
            <ac:picMk id="5" creationId="{6EB02468-3F59-43DC-8A94-ED2E0012579E}"/>
          </ac:picMkLst>
        </pc:picChg>
        <pc:picChg chg="del">
          <ac:chgData name="TAKAHASHI Syuuto(is0361er)" userId="8e78f6a0-1b1f-4fae-850b-fec16be1eaab" providerId="ADAL" clId="{35027DB8-D3C7-425E-9352-951F81280E6C}" dt="2020-09-30T12:29:36.413" v="421" actId="478"/>
          <ac:picMkLst>
            <pc:docMk/>
            <pc:sldMk cId="3579161365" sldId="272"/>
            <ac:picMk id="5" creationId="{B41EFEA8-9FA9-4034-88C1-BFE34F207A34}"/>
          </ac:picMkLst>
        </pc:picChg>
        <pc:picChg chg="add del mod">
          <ac:chgData name="TAKAHASHI Syuuto(is0361er)" userId="8e78f6a0-1b1f-4fae-850b-fec16be1eaab" providerId="ADAL" clId="{35027DB8-D3C7-425E-9352-951F81280E6C}" dt="2020-10-02T16:13:14.874" v="23937" actId="478"/>
          <ac:picMkLst>
            <pc:docMk/>
            <pc:sldMk cId="3579161365" sldId="272"/>
            <ac:picMk id="8" creationId="{F9A11D61-ADCE-451D-A86D-54057DCF968D}"/>
          </ac:picMkLst>
        </pc:picChg>
        <pc:picChg chg="add del mod">
          <ac:chgData name="TAKAHASHI Syuuto(is0361er)" userId="8e78f6a0-1b1f-4fae-850b-fec16be1eaab" providerId="ADAL" clId="{35027DB8-D3C7-425E-9352-951F81280E6C}" dt="2020-10-02T16:19:09.441" v="23955" actId="478"/>
          <ac:picMkLst>
            <pc:docMk/>
            <pc:sldMk cId="3579161365" sldId="272"/>
            <ac:picMk id="10" creationId="{EE23216A-B717-45ED-9C38-FA177B946492}"/>
          </ac:picMkLst>
        </pc:picChg>
        <pc:picChg chg="add del mod">
          <ac:chgData name="TAKAHASHI Syuuto(is0361er)" userId="8e78f6a0-1b1f-4fae-850b-fec16be1eaab" providerId="ADAL" clId="{35027DB8-D3C7-425E-9352-951F81280E6C}" dt="2020-10-02T16:18:51.267" v="23954" actId="478"/>
          <ac:picMkLst>
            <pc:docMk/>
            <pc:sldMk cId="3579161365" sldId="272"/>
            <ac:picMk id="14" creationId="{A6934166-5A4F-4CD0-A2E0-98F821595C8B}"/>
          </ac:picMkLst>
        </pc:picChg>
        <pc:picChg chg="del">
          <ac:chgData name="TAKAHASHI Syuuto(is0361er)" userId="8e78f6a0-1b1f-4fae-850b-fec16be1eaab" providerId="ADAL" clId="{35027DB8-D3C7-425E-9352-951F81280E6C}" dt="2020-09-30T12:39:41.634" v="577" actId="478"/>
          <ac:picMkLst>
            <pc:docMk/>
            <pc:sldMk cId="3579161365" sldId="272"/>
            <ac:picMk id="19" creationId="{57A46BEE-36E5-4566-AD2B-ACB1DCC3F3B8}"/>
          </ac:picMkLst>
        </pc:picChg>
        <pc:picChg chg="add mod">
          <ac:chgData name="TAKAHASHI Syuuto(is0361er)" userId="8e78f6a0-1b1f-4fae-850b-fec16be1eaab" providerId="ADAL" clId="{35027DB8-D3C7-425E-9352-951F81280E6C}" dt="2020-10-03T00:38:58.804" v="24096" actId="1076"/>
          <ac:picMkLst>
            <pc:docMk/>
            <pc:sldMk cId="3579161365" sldId="272"/>
            <ac:picMk id="23" creationId="{A7BDEF37-19EE-4D9C-9ACE-0FCB18654D4C}"/>
          </ac:picMkLst>
        </pc:picChg>
        <pc:picChg chg="del">
          <ac:chgData name="TAKAHASHI Syuuto(is0361er)" userId="8e78f6a0-1b1f-4fae-850b-fec16be1eaab" providerId="ADAL" clId="{35027DB8-D3C7-425E-9352-951F81280E6C}" dt="2020-09-30T12:39:38.344" v="576" actId="478"/>
          <ac:picMkLst>
            <pc:docMk/>
            <pc:sldMk cId="3579161365" sldId="272"/>
            <ac:picMk id="25" creationId="{B4A179E6-6C9E-4CD1-B09D-9B9D32578B65}"/>
          </ac:picMkLst>
        </pc:picChg>
        <pc:picChg chg="del">
          <ac:chgData name="TAKAHASHI Syuuto(is0361er)" userId="8e78f6a0-1b1f-4fae-850b-fec16be1eaab" providerId="ADAL" clId="{35027DB8-D3C7-425E-9352-951F81280E6C}" dt="2020-09-30T12:39:38.344" v="576" actId="478"/>
          <ac:picMkLst>
            <pc:docMk/>
            <pc:sldMk cId="3579161365" sldId="272"/>
            <ac:picMk id="26" creationId="{7CAB4DF0-B1AA-44E4-9CEE-6C5C7F881893}"/>
          </ac:picMkLst>
        </pc:picChg>
        <pc:picChg chg="add mod ord">
          <ac:chgData name="TAKAHASHI Syuuto(is0361er)" userId="8e78f6a0-1b1f-4fae-850b-fec16be1eaab" providerId="ADAL" clId="{35027DB8-D3C7-425E-9352-951F81280E6C}" dt="2020-10-03T01:01:13.912" v="24179" actId="164"/>
          <ac:picMkLst>
            <pc:docMk/>
            <pc:sldMk cId="3579161365" sldId="272"/>
            <ac:picMk id="26" creationId="{E81E09FA-F395-4697-BA74-65BECD7A43BD}"/>
          </ac:picMkLst>
        </pc:picChg>
        <pc:picChg chg="add del mod">
          <ac:chgData name="TAKAHASHI Syuuto(is0361er)" userId="8e78f6a0-1b1f-4fae-850b-fec16be1eaab" providerId="ADAL" clId="{35027DB8-D3C7-425E-9352-951F81280E6C}" dt="2020-10-02T16:33:48.174" v="24008" actId="478"/>
          <ac:picMkLst>
            <pc:docMk/>
            <pc:sldMk cId="3579161365" sldId="272"/>
            <ac:picMk id="28" creationId="{A166407B-5116-4D63-B8AD-B47D09188AA4}"/>
          </ac:picMkLst>
        </pc:picChg>
        <pc:picChg chg="add mod">
          <ac:chgData name="TAKAHASHI Syuuto(is0361er)" userId="8e78f6a0-1b1f-4fae-850b-fec16be1eaab" providerId="ADAL" clId="{35027DB8-D3C7-425E-9352-951F81280E6C}" dt="2020-10-03T00:34:02.920" v="24054" actId="1076"/>
          <ac:picMkLst>
            <pc:docMk/>
            <pc:sldMk cId="3579161365" sldId="272"/>
            <ac:picMk id="36" creationId="{F6C391DF-E77A-4D2E-9406-9B8ABF7C2B30}"/>
          </ac:picMkLst>
        </pc:picChg>
        <pc:picChg chg="add mod">
          <ac:chgData name="TAKAHASHI Syuuto(is0361er)" userId="8e78f6a0-1b1f-4fae-850b-fec16be1eaab" providerId="ADAL" clId="{35027DB8-D3C7-425E-9352-951F81280E6C}" dt="2020-10-03T00:59:20.371" v="24158" actId="164"/>
          <ac:picMkLst>
            <pc:docMk/>
            <pc:sldMk cId="3579161365" sldId="272"/>
            <ac:picMk id="40" creationId="{0254378D-5B93-40B7-B249-F5926B7DDB65}"/>
          </ac:picMkLst>
        </pc:picChg>
        <pc:picChg chg="del">
          <ac:chgData name="TAKAHASHI Syuuto(is0361er)" userId="8e78f6a0-1b1f-4fae-850b-fec16be1eaab" providerId="ADAL" clId="{35027DB8-D3C7-425E-9352-951F81280E6C}" dt="2020-09-30T12:39:50.159" v="580" actId="478"/>
          <ac:picMkLst>
            <pc:docMk/>
            <pc:sldMk cId="3579161365" sldId="272"/>
            <ac:picMk id="41" creationId="{40D5CE3C-89C8-4909-A6D7-3A9555B836EE}"/>
          </ac:picMkLst>
        </pc:picChg>
        <pc:cxnChg chg="mod">
          <ac:chgData name="TAKAHASHI Syuuto(is0361er)" userId="8e78f6a0-1b1f-4fae-850b-fec16be1eaab" providerId="ADAL" clId="{35027DB8-D3C7-425E-9352-951F81280E6C}" dt="2020-09-30T12:39:47.525" v="579" actId="478"/>
          <ac:cxnSpMkLst>
            <pc:docMk/>
            <pc:sldMk cId="3579161365" sldId="272"/>
            <ac:cxnSpMk id="17" creationId="{4E7233BE-9759-47AD-8AF7-312236012689}"/>
          </ac:cxnSpMkLst>
        </pc:cxnChg>
        <pc:cxnChg chg="del">
          <ac:chgData name="TAKAHASHI Syuuto(is0361er)" userId="8e78f6a0-1b1f-4fae-850b-fec16be1eaab" providerId="ADAL" clId="{35027DB8-D3C7-425E-9352-951F81280E6C}" dt="2020-09-30T12:39:38.344" v="576" actId="478"/>
          <ac:cxnSpMkLst>
            <pc:docMk/>
            <pc:sldMk cId="3579161365" sldId="272"/>
            <ac:cxnSpMk id="21" creationId="{1C723652-1C3F-4B95-8466-C555D75E6060}"/>
          </ac:cxnSpMkLst>
        </pc:cxnChg>
        <pc:cxnChg chg="del mod">
          <ac:chgData name="TAKAHASHI Syuuto(is0361er)" userId="8e78f6a0-1b1f-4fae-850b-fec16be1eaab" providerId="ADAL" clId="{35027DB8-D3C7-425E-9352-951F81280E6C}" dt="2020-09-30T12:39:45.379" v="578" actId="478"/>
          <ac:cxnSpMkLst>
            <pc:docMk/>
            <pc:sldMk cId="3579161365" sldId="272"/>
            <ac:cxnSpMk id="23" creationId="{119EC166-9A92-47B3-92D2-6CDB79AA8A3E}"/>
          </ac:cxnSpMkLst>
        </pc:cxnChg>
        <pc:cxnChg chg="del mod">
          <ac:chgData name="TAKAHASHI Syuuto(is0361er)" userId="8e78f6a0-1b1f-4fae-850b-fec16be1eaab" providerId="ADAL" clId="{35027DB8-D3C7-425E-9352-951F81280E6C}" dt="2020-09-30T12:39:38.344" v="576" actId="478"/>
          <ac:cxnSpMkLst>
            <pc:docMk/>
            <pc:sldMk cId="3579161365" sldId="272"/>
            <ac:cxnSpMk id="30" creationId="{A4B29AC7-7943-4D57-9640-AB7EBB574C95}"/>
          </ac:cxnSpMkLst>
        </pc:cxnChg>
        <pc:cxnChg chg="add mod">
          <ac:chgData name="TAKAHASHI Syuuto(is0361er)" userId="8e78f6a0-1b1f-4fae-850b-fec16be1eaab" providerId="ADAL" clId="{35027DB8-D3C7-425E-9352-951F81280E6C}" dt="2020-10-03T00:33:09.733" v="24047" actId="1076"/>
          <ac:cxnSpMkLst>
            <pc:docMk/>
            <pc:sldMk cId="3579161365" sldId="272"/>
            <ac:cxnSpMk id="31" creationId="{F54CAA8A-66BA-4BE3-AC9A-69B711462B46}"/>
          </ac:cxnSpMkLst>
        </pc:cxnChg>
        <pc:cxnChg chg="add del mod">
          <ac:chgData name="TAKAHASHI Syuuto(is0361er)" userId="8e78f6a0-1b1f-4fae-850b-fec16be1eaab" providerId="ADAL" clId="{35027DB8-D3C7-425E-9352-951F81280E6C}" dt="2020-10-03T00:38:28.488" v="24092" actId="478"/>
          <ac:cxnSpMkLst>
            <pc:docMk/>
            <pc:sldMk cId="3579161365" sldId="272"/>
            <ac:cxnSpMk id="35" creationId="{A1CFB02B-BCCB-4C65-89EB-2E1D31042EA7}"/>
          </ac:cxnSpMkLst>
        </pc:cxnChg>
        <pc:cxnChg chg="add mod ord">
          <ac:chgData name="TAKAHASHI Syuuto(is0361er)" userId="8e78f6a0-1b1f-4fae-850b-fec16be1eaab" providerId="ADAL" clId="{35027DB8-D3C7-425E-9352-951F81280E6C}" dt="2020-10-03T00:59:20.371" v="24158" actId="164"/>
          <ac:cxnSpMkLst>
            <pc:docMk/>
            <pc:sldMk cId="3579161365" sldId="272"/>
            <ac:cxnSpMk id="42" creationId="{3BFACACF-7A4C-49E3-90B8-AB300A54A5F2}"/>
          </ac:cxnSpMkLst>
        </pc:cxnChg>
        <pc:cxnChg chg="del">
          <ac:chgData name="TAKAHASHI Syuuto(is0361er)" userId="8e78f6a0-1b1f-4fae-850b-fec16be1eaab" providerId="ADAL" clId="{35027DB8-D3C7-425E-9352-951F81280E6C}" dt="2020-09-30T12:39:38.344" v="576" actId="478"/>
          <ac:cxnSpMkLst>
            <pc:docMk/>
            <pc:sldMk cId="3579161365" sldId="272"/>
            <ac:cxnSpMk id="42" creationId="{85ACC4E6-9A34-4CAF-9A12-DA8B89C56663}"/>
          </ac:cxnSpMkLst>
        </pc:cxnChg>
        <pc:cxnChg chg="del">
          <ac:chgData name="TAKAHASHI Syuuto(is0361er)" userId="8e78f6a0-1b1f-4fae-850b-fec16be1eaab" providerId="ADAL" clId="{35027DB8-D3C7-425E-9352-951F81280E6C}" dt="2020-09-30T12:39:41.634" v="577" actId="478"/>
          <ac:cxnSpMkLst>
            <pc:docMk/>
            <pc:sldMk cId="3579161365" sldId="272"/>
            <ac:cxnSpMk id="45" creationId="{33A4CF7B-4954-4FFB-91E2-1C0DAE97C693}"/>
          </ac:cxnSpMkLst>
        </pc:cxnChg>
        <pc:cxnChg chg="add mod">
          <ac:chgData name="TAKAHASHI Syuuto(is0361er)" userId="8e78f6a0-1b1f-4fae-850b-fec16be1eaab" providerId="ADAL" clId="{35027DB8-D3C7-425E-9352-951F81280E6C}" dt="2020-10-03T01:01:13.912" v="24179" actId="164"/>
          <ac:cxnSpMkLst>
            <pc:docMk/>
            <pc:sldMk cId="3579161365" sldId="272"/>
            <ac:cxnSpMk id="46" creationId="{F844A4EB-3002-4EC2-A4F8-4425C68D0036}"/>
          </ac:cxnSpMkLst>
        </pc:cxnChg>
        <pc:cxnChg chg="del mod">
          <ac:chgData name="TAKAHASHI Syuuto(is0361er)" userId="8e78f6a0-1b1f-4fae-850b-fec16be1eaab" providerId="ADAL" clId="{35027DB8-D3C7-425E-9352-951F81280E6C}" dt="2020-09-30T12:39:38.344" v="576" actId="478"/>
          <ac:cxnSpMkLst>
            <pc:docMk/>
            <pc:sldMk cId="3579161365" sldId="272"/>
            <ac:cxnSpMk id="49" creationId="{456A6C6D-6D01-4B7F-860A-54B41124D7AF}"/>
          </ac:cxnSpMkLst>
        </pc:cxnChg>
        <pc:cxnChg chg="del">
          <ac:chgData name="TAKAHASHI Syuuto(is0361er)" userId="8e78f6a0-1b1f-4fae-850b-fec16be1eaab" providerId="ADAL" clId="{35027DB8-D3C7-425E-9352-951F81280E6C}" dt="2020-09-30T12:39:38.344" v="576" actId="478"/>
          <ac:cxnSpMkLst>
            <pc:docMk/>
            <pc:sldMk cId="3579161365" sldId="272"/>
            <ac:cxnSpMk id="54" creationId="{FAC59E5A-7A5E-4FFB-80CB-A81A1E4E5BEC}"/>
          </ac:cxnSpMkLst>
        </pc:cxnChg>
      </pc:sldChg>
      <pc:sldChg chg="addSp delSp modSp add del">
        <pc:chgData name="TAKAHASHI Syuuto(is0361er)" userId="8e78f6a0-1b1f-4fae-850b-fec16be1eaab" providerId="ADAL" clId="{35027DB8-D3C7-425E-9352-951F81280E6C}" dt="2020-09-30T12:47:01.074" v="1019" actId="2696"/>
        <pc:sldMkLst>
          <pc:docMk/>
          <pc:sldMk cId="3581939581" sldId="273"/>
        </pc:sldMkLst>
        <pc:spChg chg="mod">
          <ac:chgData name="TAKAHASHI Syuuto(is0361er)" userId="8e78f6a0-1b1f-4fae-850b-fec16be1eaab" providerId="ADAL" clId="{35027DB8-D3C7-425E-9352-951F81280E6C}" dt="2020-09-30T12:33:20.308" v="450" actId="20577"/>
          <ac:spMkLst>
            <pc:docMk/>
            <pc:sldMk cId="3581939581" sldId="273"/>
            <ac:spMk id="7" creationId="{8CCA7914-3930-4685-BCD0-355C6293D845}"/>
          </ac:spMkLst>
        </pc:spChg>
        <pc:spChg chg="del">
          <ac:chgData name="TAKAHASHI Syuuto(is0361er)" userId="8e78f6a0-1b1f-4fae-850b-fec16be1eaab" providerId="ADAL" clId="{35027DB8-D3C7-425E-9352-951F81280E6C}" dt="2020-09-30T12:46:39.157" v="1016" actId="478"/>
          <ac:spMkLst>
            <pc:docMk/>
            <pc:sldMk cId="3581939581" sldId="273"/>
            <ac:spMk id="11" creationId="{67FADC60-4CCC-457A-B689-BEE9920F461F}"/>
          </ac:spMkLst>
        </pc:spChg>
        <pc:spChg chg="mod">
          <ac:chgData name="TAKAHASHI Syuuto(is0361er)" userId="8e78f6a0-1b1f-4fae-850b-fec16be1eaab" providerId="ADAL" clId="{35027DB8-D3C7-425E-9352-951F81280E6C}" dt="2020-09-30T12:46:33.805" v="1014" actId="1076"/>
          <ac:spMkLst>
            <pc:docMk/>
            <pc:sldMk cId="3581939581" sldId="273"/>
            <ac:spMk id="16" creationId="{CAC35A4C-8390-4F68-B83E-1EB30077F374}"/>
          </ac:spMkLst>
        </pc:spChg>
        <pc:spChg chg="del">
          <ac:chgData name="TAKAHASHI Syuuto(is0361er)" userId="8e78f6a0-1b1f-4fae-850b-fec16be1eaab" providerId="ADAL" clId="{35027DB8-D3C7-425E-9352-951F81280E6C}" dt="2020-09-30T12:46:30.491" v="1012" actId="478"/>
          <ac:spMkLst>
            <pc:docMk/>
            <pc:sldMk cId="3581939581" sldId="273"/>
            <ac:spMk id="18" creationId="{D159F1B1-BC48-4206-9CBB-52BED2B1B053}"/>
          </ac:spMkLst>
        </pc:spChg>
        <pc:spChg chg="del">
          <ac:chgData name="TAKAHASHI Syuuto(is0361er)" userId="8e78f6a0-1b1f-4fae-850b-fec16be1eaab" providerId="ADAL" clId="{35027DB8-D3C7-425E-9352-951F81280E6C}" dt="2020-09-30T12:46:37.412" v="1015" actId="478"/>
          <ac:spMkLst>
            <pc:docMk/>
            <pc:sldMk cId="3581939581" sldId="273"/>
            <ac:spMk id="22" creationId="{63893EC7-E04B-43AA-83A5-46B8C7E39A95}"/>
          </ac:spMkLst>
        </pc:spChg>
        <pc:spChg chg="del">
          <ac:chgData name="TAKAHASHI Syuuto(is0361er)" userId="8e78f6a0-1b1f-4fae-850b-fec16be1eaab" providerId="ADAL" clId="{35027DB8-D3C7-425E-9352-951F81280E6C}" dt="2020-09-30T12:46:30.491" v="1012" actId="478"/>
          <ac:spMkLst>
            <pc:docMk/>
            <pc:sldMk cId="3581939581" sldId="273"/>
            <ac:spMk id="27" creationId="{840A9F02-3DB1-4702-84C9-41EEB8397350}"/>
          </ac:spMkLst>
        </pc:spChg>
        <pc:spChg chg="del">
          <ac:chgData name="TAKAHASHI Syuuto(is0361er)" userId="8e78f6a0-1b1f-4fae-850b-fec16be1eaab" providerId="ADAL" clId="{35027DB8-D3C7-425E-9352-951F81280E6C}" dt="2020-09-30T12:46:20.824" v="1010" actId="478"/>
          <ac:spMkLst>
            <pc:docMk/>
            <pc:sldMk cId="3581939581" sldId="273"/>
            <ac:spMk id="53" creationId="{F3CAB0BA-C4EF-4738-BF33-2E041EBDAD92}"/>
          </ac:spMkLst>
        </pc:spChg>
        <pc:spChg chg="del">
          <ac:chgData name="TAKAHASHI Syuuto(is0361er)" userId="8e78f6a0-1b1f-4fae-850b-fec16be1eaab" providerId="ADAL" clId="{35027DB8-D3C7-425E-9352-951F81280E6C}" dt="2020-09-30T12:46:20.824" v="1010" actId="478"/>
          <ac:spMkLst>
            <pc:docMk/>
            <pc:sldMk cId="3581939581" sldId="273"/>
            <ac:spMk id="56" creationId="{178037A1-BFDE-4789-AC86-C1DB78F07272}"/>
          </ac:spMkLst>
        </pc:spChg>
        <pc:spChg chg="del">
          <ac:chgData name="TAKAHASHI Syuuto(is0361er)" userId="8e78f6a0-1b1f-4fae-850b-fec16be1eaab" providerId="ADAL" clId="{35027DB8-D3C7-425E-9352-951F81280E6C}" dt="2020-09-30T12:46:30.491" v="1012" actId="478"/>
          <ac:spMkLst>
            <pc:docMk/>
            <pc:sldMk cId="3581939581" sldId="273"/>
            <ac:spMk id="57" creationId="{920F7490-34F1-4A7E-B83F-B463AA5DC5C3}"/>
          </ac:spMkLst>
        </pc:spChg>
        <pc:picChg chg="del">
          <ac:chgData name="TAKAHASHI Syuuto(is0361er)" userId="8e78f6a0-1b1f-4fae-850b-fec16be1eaab" providerId="ADAL" clId="{35027DB8-D3C7-425E-9352-951F81280E6C}" dt="2020-09-30T12:45:02.604" v="999" actId="478"/>
          <ac:picMkLst>
            <pc:docMk/>
            <pc:sldMk cId="3581939581" sldId="273"/>
            <ac:picMk id="3" creationId="{C47BA09A-62F0-43D2-9D15-EABF85032249}"/>
          </ac:picMkLst>
        </pc:picChg>
        <pc:picChg chg="add mod">
          <ac:chgData name="TAKAHASHI Syuuto(is0361er)" userId="8e78f6a0-1b1f-4fae-850b-fec16be1eaab" providerId="ADAL" clId="{35027DB8-D3C7-425E-9352-951F81280E6C}" dt="2020-09-30T12:45:32.383" v="1008" actId="1076"/>
          <ac:picMkLst>
            <pc:docMk/>
            <pc:sldMk cId="3581939581" sldId="273"/>
            <ac:picMk id="5" creationId="{C5A3AC79-886F-43B4-A4C3-3E02A3277B45}"/>
          </ac:picMkLst>
        </pc:picChg>
        <pc:picChg chg="del">
          <ac:chgData name="TAKAHASHI Syuuto(is0361er)" userId="8e78f6a0-1b1f-4fae-850b-fec16be1eaab" providerId="ADAL" clId="{35027DB8-D3C7-425E-9352-951F81280E6C}" dt="2020-09-30T12:46:30.491" v="1012" actId="478"/>
          <ac:picMkLst>
            <pc:docMk/>
            <pc:sldMk cId="3581939581" sldId="273"/>
            <ac:picMk id="19" creationId="{57A46BEE-36E5-4566-AD2B-ACB1DCC3F3B8}"/>
          </ac:picMkLst>
        </pc:picChg>
        <pc:picChg chg="del">
          <ac:chgData name="TAKAHASHI Syuuto(is0361er)" userId="8e78f6a0-1b1f-4fae-850b-fec16be1eaab" providerId="ADAL" clId="{35027DB8-D3C7-425E-9352-951F81280E6C}" dt="2020-09-30T12:46:30.491" v="1012" actId="478"/>
          <ac:picMkLst>
            <pc:docMk/>
            <pc:sldMk cId="3581939581" sldId="273"/>
            <ac:picMk id="25" creationId="{B4A179E6-6C9E-4CD1-B09D-9B9D32578B65}"/>
          </ac:picMkLst>
        </pc:picChg>
        <pc:picChg chg="del">
          <ac:chgData name="TAKAHASHI Syuuto(is0361er)" userId="8e78f6a0-1b1f-4fae-850b-fec16be1eaab" providerId="ADAL" clId="{35027DB8-D3C7-425E-9352-951F81280E6C}" dt="2020-09-30T12:46:30.491" v="1012" actId="478"/>
          <ac:picMkLst>
            <pc:docMk/>
            <pc:sldMk cId="3581939581" sldId="273"/>
            <ac:picMk id="26" creationId="{7CAB4DF0-B1AA-44E4-9CEE-6C5C7F881893}"/>
          </ac:picMkLst>
        </pc:picChg>
        <pc:picChg chg="del">
          <ac:chgData name="TAKAHASHI Syuuto(is0361er)" userId="8e78f6a0-1b1f-4fae-850b-fec16be1eaab" providerId="ADAL" clId="{35027DB8-D3C7-425E-9352-951F81280E6C}" dt="2020-09-30T12:46:42.778" v="1018" actId="478"/>
          <ac:picMkLst>
            <pc:docMk/>
            <pc:sldMk cId="3581939581" sldId="273"/>
            <ac:picMk id="41" creationId="{40D5CE3C-89C8-4909-A6D7-3A9555B836EE}"/>
          </ac:picMkLst>
        </pc:picChg>
        <pc:cxnChg chg="mod">
          <ac:chgData name="TAKAHASHI Syuuto(is0361er)" userId="8e78f6a0-1b1f-4fae-850b-fec16be1eaab" providerId="ADAL" clId="{35027DB8-D3C7-425E-9352-951F81280E6C}" dt="2020-09-30T12:46:39.157" v="1016" actId="478"/>
          <ac:cxnSpMkLst>
            <pc:docMk/>
            <pc:sldMk cId="3581939581" sldId="273"/>
            <ac:cxnSpMk id="17" creationId="{4E7233BE-9759-47AD-8AF7-312236012689}"/>
          </ac:cxnSpMkLst>
        </pc:cxnChg>
        <pc:cxnChg chg="del">
          <ac:chgData name="TAKAHASHI Syuuto(is0361er)" userId="8e78f6a0-1b1f-4fae-850b-fec16be1eaab" providerId="ADAL" clId="{35027DB8-D3C7-425E-9352-951F81280E6C}" dt="2020-09-30T12:46:30.491" v="1012" actId="478"/>
          <ac:cxnSpMkLst>
            <pc:docMk/>
            <pc:sldMk cId="3581939581" sldId="273"/>
            <ac:cxnSpMk id="21" creationId="{1C723652-1C3F-4B95-8466-C555D75E6060}"/>
          </ac:cxnSpMkLst>
        </pc:cxnChg>
        <pc:cxnChg chg="mod">
          <ac:chgData name="TAKAHASHI Syuuto(is0361er)" userId="8e78f6a0-1b1f-4fae-850b-fec16be1eaab" providerId="ADAL" clId="{35027DB8-D3C7-425E-9352-951F81280E6C}" dt="2020-09-30T12:46:37.412" v="1015" actId="478"/>
          <ac:cxnSpMkLst>
            <pc:docMk/>
            <pc:sldMk cId="3581939581" sldId="273"/>
            <ac:cxnSpMk id="23" creationId="{119EC166-9A92-47B3-92D2-6CDB79AA8A3E}"/>
          </ac:cxnSpMkLst>
        </pc:cxnChg>
        <pc:cxnChg chg="del mod">
          <ac:chgData name="TAKAHASHI Syuuto(is0361er)" userId="8e78f6a0-1b1f-4fae-850b-fec16be1eaab" providerId="ADAL" clId="{35027DB8-D3C7-425E-9352-951F81280E6C}" dt="2020-09-30T12:46:30.491" v="1012" actId="478"/>
          <ac:cxnSpMkLst>
            <pc:docMk/>
            <pc:sldMk cId="3581939581" sldId="273"/>
            <ac:cxnSpMk id="30" creationId="{A4B29AC7-7943-4D57-9640-AB7EBB574C95}"/>
          </ac:cxnSpMkLst>
        </pc:cxnChg>
        <pc:cxnChg chg="del">
          <ac:chgData name="TAKAHASHI Syuuto(is0361er)" userId="8e78f6a0-1b1f-4fae-850b-fec16be1eaab" providerId="ADAL" clId="{35027DB8-D3C7-425E-9352-951F81280E6C}" dt="2020-09-30T12:46:25.600" v="1011" actId="478"/>
          <ac:cxnSpMkLst>
            <pc:docMk/>
            <pc:sldMk cId="3581939581" sldId="273"/>
            <ac:cxnSpMk id="42" creationId="{85ACC4E6-9A34-4CAF-9A12-DA8B89C56663}"/>
          </ac:cxnSpMkLst>
        </pc:cxnChg>
        <pc:cxnChg chg="del">
          <ac:chgData name="TAKAHASHI Syuuto(is0361er)" userId="8e78f6a0-1b1f-4fae-850b-fec16be1eaab" providerId="ADAL" clId="{35027DB8-D3C7-425E-9352-951F81280E6C}" dt="2020-09-30T12:46:40.988" v="1017" actId="478"/>
          <ac:cxnSpMkLst>
            <pc:docMk/>
            <pc:sldMk cId="3581939581" sldId="273"/>
            <ac:cxnSpMk id="45" creationId="{33A4CF7B-4954-4FFB-91E2-1C0DAE97C693}"/>
          </ac:cxnSpMkLst>
        </pc:cxnChg>
        <pc:cxnChg chg="del mod">
          <ac:chgData name="TAKAHASHI Syuuto(is0361er)" userId="8e78f6a0-1b1f-4fae-850b-fec16be1eaab" providerId="ADAL" clId="{35027DB8-D3C7-425E-9352-951F81280E6C}" dt="2020-09-30T12:46:30.491" v="1012" actId="478"/>
          <ac:cxnSpMkLst>
            <pc:docMk/>
            <pc:sldMk cId="3581939581" sldId="273"/>
            <ac:cxnSpMk id="49" creationId="{456A6C6D-6D01-4B7F-860A-54B41124D7AF}"/>
          </ac:cxnSpMkLst>
        </pc:cxnChg>
        <pc:cxnChg chg="del">
          <ac:chgData name="TAKAHASHI Syuuto(is0361er)" userId="8e78f6a0-1b1f-4fae-850b-fec16be1eaab" providerId="ADAL" clId="{35027DB8-D3C7-425E-9352-951F81280E6C}" dt="2020-09-30T12:46:25.600" v="1011" actId="478"/>
          <ac:cxnSpMkLst>
            <pc:docMk/>
            <pc:sldMk cId="3581939581" sldId="273"/>
            <ac:cxnSpMk id="54" creationId="{FAC59E5A-7A5E-4FFB-80CB-A81A1E4E5BEC}"/>
          </ac:cxnSpMkLst>
        </pc:cxnChg>
      </pc:sldChg>
      <pc:sldChg chg="addSp delSp modSp add mod modAnim modNotesTx">
        <pc:chgData name="TAKAHASHI Syuuto(is0361er)" userId="8e78f6a0-1b1f-4fae-850b-fec16be1eaab" providerId="ADAL" clId="{35027DB8-D3C7-425E-9352-951F81280E6C}" dt="2020-10-07T12:10:17.291" v="27646" actId="20577"/>
        <pc:sldMkLst>
          <pc:docMk/>
          <pc:sldMk cId="3716268644" sldId="274"/>
        </pc:sldMkLst>
        <pc:spChg chg="mod">
          <ac:chgData name="TAKAHASHI Syuuto(is0361er)" userId="8e78f6a0-1b1f-4fae-850b-fec16be1eaab" providerId="ADAL" clId="{35027DB8-D3C7-425E-9352-951F81280E6C}" dt="2020-09-30T12:33:27.844" v="461" actId="20577"/>
          <ac:spMkLst>
            <pc:docMk/>
            <pc:sldMk cId="3716268644" sldId="274"/>
            <ac:spMk id="7" creationId="{8CCA7914-3930-4685-BCD0-355C6293D845}"/>
          </ac:spMkLst>
        </pc:spChg>
        <pc:spChg chg="mod">
          <ac:chgData name="TAKAHASHI Syuuto(is0361er)" userId="8e78f6a0-1b1f-4fae-850b-fec16be1eaab" providerId="ADAL" clId="{35027DB8-D3C7-425E-9352-951F81280E6C}" dt="2020-10-03T01:23:52.713" v="24325" actId="164"/>
          <ac:spMkLst>
            <pc:docMk/>
            <pc:sldMk cId="3716268644" sldId="274"/>
            <ac:spMk id="11" creationId="{67FADC60-4CCC-457A-B689-BEE9920F461F}"/>
          </ac:spMkLst>
        </pc:spChg>
        <pc:spChg chg="mod">
          <ac:chgData name="TAKAHASHI Syuuto(is0361er)" userId="8e78f6a0-1b1f-4fae-850b-fec16be1eaab" providerId="ADAL" clId="{35027DB8-D3C7-425E-9352-951F81280E6C}" dt="2020-09-30T13:39:01.396" v="2438" actId="1076"/>
          <ac:spMkLst>
            <pc:docMk/>
            <pc:sldMk cId="3716268644" sldId="274"/>
            <ac:spMk id="12" creationId="{D95E6104-17F3-4201-9DEA-B3B7DD34EFE2}"/>
          </ac:spMkLst>
        </pc:spChg>
        <pc:spChg chg="mod">
          <ac:chgData name="TAKAHASHI Syuuto(is0361er)" userId="8e78f6a0-1b1f-4fae-850b-fec16be1eaab" providerId="ADAL" clId="{35027DB8-D3C7-425E-9352-951F81280E6C}" dt="2020-09-30T13:39:04.523" v="2439" actId="1076"/>
          <ac:spMkLst>
            <pc:docMk/>
            <pc:sldMk cId="3716268644" sldId="274"/>
            <ac:spMk id="15" creationId="{F79096F1-DC96-443F-8643-B8615601092E}"/>
          </ac:spMkLst>
        </pc:spChg>
        <pc:spChg chg="mod">
          <ac:chgData name="TAKAHASHI Syuuto(is0361er)" userId="8e78f6a0-1b1f-4fae-850b-fec16be1eaab" providerId="ADAL" clId="{35027DB8-D3C7-425E-9352-951F81280E6C}" dt="2020-09-30T13:39:37.200" v="2524" actId="14100"/>
          <ac:spMkLst>
            <pc:docMk/>
            <pc:sldMk cId="3716268644" sldId="274"/>
            <ac:spMk id="16" creationId="{CAC35A4C-8390-4F68-B83E-1EB30077F374}"/>
          </ac:spMkLst>
        </pc:spChg>
        <pc:spChg chg="mod">
          <ac:chgData name="TAKAHASHI Syuuto(is0361er)" userId="8e78f6a0-1b1f-4fae-850b-fec16be1eaab" providerId="ADAL" clId="{35027DB8-D3C7-425E-9352-951F81280E6C}" dt="2020-10-03T01:23:52.713" v="24325" actId="164"/>
          <ac:spMkLst>
            <pc:docMk/>
            <pc:sldMk cId="3716268644" sldId="274"/>
            <ac:spMk id="18" creationId="{D159F1B1-BC48-4206-9CBB-52BED2B1B053}"/>
          </ac:spMkLst>
        </pc:spChg>
        <pc:spChg chg="add mod">
          <ac:chgData name="TAKAHASHI Syuuto(is0361er)" userId="8e78f6a0-1b1f-4fae-850b-fec16be1eaab" providerId="ADAL" clId="{35027DB8-D3C7-425E-9352-951F81280E6C}" dt="2020-10-03T01:49:25.944" v="24414" actId="1076"/>
          <ac:spMkLst>
            <pc:docMk/>
            <pc:sldMk cId="3716268644" sldId="274"/>
            <ac:spMk id="20" creationId="{8A0CE5AD-80F9-471D-8C14-3496ECB41723}"/>
          </ac:spMkLst>
        </pc:spChg>
        <pc:spChg chg="mod ord">
          <ac:chgData name="TAKAHASHI Syuuto(is0361er)" userId="8e78f6a0-1b1f-4fae-850b-fec16be1eaab" providerId="ADAL" clId="{35027DB8-D3C7-425E-9352-951F81280E6C}" dt="2020-10-03T01:48:54.231" v="24398" actId="166"/>
          <ac:spMkLst>
            <pc:docMk/>
            <pc:sldMk cId="3716268644" sldId="274"/>
            <ac:spMk id="22" creationId="{63893EC7-E04B-43AA-83A5-46B8C7E39A95}"/>
          </ac:spMkLst>
        </pc:spChg>
        <pc:spChg chg="mod">
          <ac:chgData name="TAKAHASHI Syuuto(is0361er)" userId="8e78f6a0-1b1f-4fae-850b-fec16be1eaab" providerId="ADAL" clId="{35027DB8-D3C7-425E-9352-951F81280E6C}" dt="2020-10-03T01:23:52.713" v="24325" actId="164"/>
          <ac:spMkLst>
            <pc:docMk/>
            <pc:sldMk cId="3716268644" sldId="274"/>
            <ac:spMk id="27" creationId="{840A9F02-3DB1-4702-84C9-41EEB8397350}"/>
          </ac:spMkLst>
        </pc:spChg>
        <pc:spChg chg="add del mod">
          <ac:chgData name="TAKAHASHI Syuuto(is0361er)" userId="8e78f6a0-1b1f-4fae-850b-fec16be1eaab" providerId="ADAL" clId="{35027DB8-D3C7-425E-9352-951F81280E6C}" dt="2020-09-30T13:35:56.659" v="2211" actId="478"/>
          <ac:spMkLst>
            <pc:docMk/>
            <pc:sldMk cId="3716268644" sldId="274"/>
            <ac:spMk id="37" creationId="{8D98E4E4-3C3F-4D35-88BD-3C5129A3CBC3}"/>
          </ac:spMkLst>
        </pc:spChg>
        <pc:spChg chg="add mod">
          <ac:chgData name="TAKAHASHI Syuuto(is0361er)" userId="8e78f6a0-1b1f-4fae-850b-fec16be1eaab" providerId="ADAL" clId="{35027DB8-D3C7-425E-9352-951F81280E6C}" dt="2020-10-03T01:50:02.896" v="24423" actId="1076"/>
          <ac:spMkLst>
            <pc:docMk/>
            <pc:sldMk cId="3716268644" sldId="274"/>
            <ac:spMk id="38" creationId="{2A92D5E5-F075-4192-8ACB-F84D627734AC}"/>
          </ac:spMkLst>
        </pc:spChg>
        <pc:spChg chg="add del mod">
          <ac:chgData name="TAKAHASHI Syuuto(is0361er)" userId="8e78f6a0-1b1f-4fae-850b-fec16be1eaab" providerId="ADAL" clId="{35027DB8-D3C7-425E-9352-951F81280E6C}" dt="2020-10-03T01:19:50.726" v="24306" actId="478"/>
          <ac:spMkLst>
            <pc:docMk/>
            <pc:sldMk cId="3716268644" sldId="274"/>
            <ac:spMk id="40" creationId="{FD9E7112-1544-4CCD-B05A-1AD691A4DD8A}"/>
          </ac:spMkLst>
        </pc:spChg>
        <pc:spChg chg="add del mod">
          <ac:chgData name="TAKAHASHI Syuuto(is0361er)" userId="8e78f6a0-1b1f-4fae-850b-fec16be1eaab" providerId="ADAL" clId="{35027DB8-D3C7-425E-9352-951F81280E6C}" dt="2020-10-03T01:19:48.246" v="24305" actId="478"/>
          <ac:spMkLst>
            <pc:docMk/>
            <pc:sldMk cId="3716268644" sldId="274"/>
            <ac:spMk id="43" creationId="{C58BAF18-0D3A-42EC-B0F7-D7CEF17A790C}"/>
          </ac:spMkLst>
        </pc:spChg>
        <pc:spChg chg="add mod">
          <ac:chgData name="TAKAHASHI Syuuto(is0361er)" userId="8e78f6a0-1b1f-4fae-850b-fec16be1eaab" providerId="ADAL" clId="{35027DB8-D3C7-425E-9352-951F81280E6C}" dt="2020-10-03T01:19:38.327" v="24303" actId="164"/>
          <ac:spMkLst>
            <pc:docMk/>
            <pc:sldMk cId="3716268644" sldId="274"/>
            <ac:spMk id="44" creationId="{96790E2E-AB33-4A38-891C-29BB391589E6}"/>
          </ac:spMkLst>
        </pc:spChg>
        <pc:spChg chg="add mod">
          <ac:chgData name="TAKAHASHI Syuuto(is0361er)" userId="8e78f6a0-1b1f-4fae-850b-fec16be1eaab" providerId="ADAL" clId="{35027DB8-D3C7-425E-9352-951F81280E6C}" dt="2020-10-03T01:19:38.327" v="24303" actId="164"/>
          <ac:spMkLst>
            <pc:docMk/>
            <pc:sldMk cId="3716268644" sldId="274"/>
            <ac:spMk id="47" creationId="{9132B0F1-5AED-4497-AE07-ABA78FE4FD11}"/>
          </ac:spMkLst>
        </pc:spChg>
        <pc:spChg chg="add mod">
          <ac:chgData name="TAKAHASHI Syuuto(is0361er)" userId="8e78f6a0-1b1f-4fae-850b-fec16be1eaab" providerId="ADAL" clId="{35027DB8-D3C7-425E-9352-951F81280E6C}" dt="2020-10-03T01:24:15.140" v="24329" actId="1076"/>
          <ac:spMkLst>
            <pc:docMk/>
            <pc:sldMk cId="3716268644" sldId="274"/>
            <ac:spMk id="48" creationId="{394DB185-D886-4D99-A7E8-C976EF2E9B0E}"/>
          </ac:spMkLst>
        </pc:spChg>
        <pc:spChg chg="add mod">
          <ac:chgData name="TAKAHASHI Syuuto(is0361er)" userId="8e78f6a0-1b1f-4fae-850b-fec16be1eaab" providerId="ADAL" clId="{35027DB8-D3C7-425E-9352-951F81280E6C}" dt="2020-10-03T01:50:32.301" v="24430" actId="1076"/>
          <ac:spMkLst>
            <pc:docMk/>
            <pc:sldMk cId="3716268644" sldId="274"/>
            <ac:spMk id="50" creationId="{EF3510D4-45A6-4BE9-8364-92FC9083CAF6}"/>
          </ac:spMkLst>
        </pc:spChg>
        <pc:spChg chg="mod">
          <ac:chgData name="TAKAHASHI Syuuto(is0361er)" userId="8e78f6a0-1b1f-4fae-850b-fec16be1eaab" providerId="ADAL" clId="{35027DB8-D3C7-425E-9352-951F81280E6C}" dt="2020-10-03T01:24:03.599" v="24326" actId="164"/>
          <ac:spMkLst>
            <pc:docMk/>
            <pc:sldMk cId="3716268644" sldId="274"/>
            <ac:spMk id="53" creationId="{F3CAB0BA-C4EF-4738-BF33-2E041EBDAD92}"/>
          </ac:spMkLst>
        </pc:spChg>
        <pc:spChg chg="mod">
          <ac:chgData name="TAKAHASHI Syuuto(is0361er)" userId="8e78f6a0-1b1f-4fae-850b-fec16be1eaab" providerId="ADAL" clId="{35027DB8-D3C7-425E-9352-951F81280E6C}" dt="2020-10-03T01:24:03.599" v="24326" actId="164"/>
          <ac:spMkLst>
            <pc:docMk/>
            <pc:sldMk cId="3716268644" sldId="274"/>
            <ac:spMk id="56" creationId="{178037A1-BFDE-4789-AC86-C1DB78F07272}"/>
          </ac:spMkLst>
        </pc:spChg>
        <pc:spChg chg="mod">
          <ac:chgData name="TAKAHASHI Syuuto(is0361er)" userId="8e78f6a0-1b1f-4fae-850b-fec16be1eaab" providerId="ADAL" clId="{35027DB8-D3C7-425E-9352-951F81280E6C}" dt="2020-10-03T01:23:52.713" v="24325" actId="164"/>
          <ac:spMkLst>
            <pc:docMk/>
            <pc:sldMk cId="3716268644" sldId="274"/>
            <ac:spMk id="57" creationId="{920F7490-34F1-4A7E-B83F-B463AA5DC5C3}"/>
          </ac:spMkLst>
        </pc:spChg>
        <pc:spChg chg="add mod">
          <ac:chgData name="TAKAHASHI Syuuto(is0361er)" userId="8e78f6a0-1b1f-4fae-850b-fec16be1eaab" providerId="ADAL" clId="{35027DB8-D3C7-425E-9352-951F81280E6C}" dt="2020-10-03T01:27:57.195" v="24359" actId="164"/>
          <ac:spMkLst>
            <pc:docMk/>
            <pc:sldMk cId="3716268644" sldId="274"/>
            <ac:spMk id="58" creationId="{EFA17A24-8268-47E9-92D4-27AEEB5612F9}"/>
          </ac:spMkLst>
        </pc:spChg>
        <pc:spChg chg="add mod">
          <ac:chgData name="TAKAHASHI Syuuto(is0361er)" userId="8e78f6a0-1b1f-4fae-850b-fec16be1eaab" providerId="ADAL" clId="{35027DB8-D3C7-425E-9352-951F81280E6C}" dt="2020-10-03T01:27:57.195" v="24359" actId="164"/>
          <ac:spMkLst>
            <pc:docMk/>
            <pc:sldMk cId="3716268644" sldId="274"/>
            <ac:spMk id="60" creationId="{1E45B62F-F59E-407E-AAD6-9E84DA3B56C3}"/>
          </ac:spMkLst>
        </pc:spChg>
        <pc:grpChg chg="add mod ord">
          <ac:chgData name="TAKAHASHI Syuuto(is0361er)" userId="8e78f6a0-1b1f-4fae-850b-fec16be1eaab" providerId="ADAL" clId="{35027DB8-D3C7-425E-9352-951F81280E6C}" dt="2020-10-03T01:27:06.667" v="24353" actId="164"/>
          <ac:grpSpMkLst>
            <pc:docMk/>
            <pc:sldMk cId="3716268644" sldId="274"/>
            <ac:grpSpMk id="2" creationId="{5D47C84D-3492-41C5-BF7D-9E42B6642457}"/>
          </ac:grpSpMkLst>
        </pc:grpChg>
        <pc:grpChg chg="add mod">
          <ac:chgData name="TAKAHASHI Syuuto(is0361er)" userId="8e78f6a0-1b1f-4fae-850b-fec16be1eaab" providerId="ADAL" clId="{35027DB8-D3C7-425E-9352-951F81280E6C}" dt="2020-10-03T01:50:20.536" v="24427" actId="1076"/>
          <ac:grpSpMkLst>
            <pc:docMk/>
            <pc:sldMk cId="3716268644" sldId="274"/>
            <ac:grpSpMk id="3" creationId="{1768E35A-9786-4751-88B2-790C7347E94B}"/>
          </ac:grpSpMkLst>
        </pc:grpChg>
        <pc:grpChg chg="add mod">
          <ac:chgData name="TAKAHASHI Syuuto(is0361er)" userId="8e78f6a0-1b1f-4fae-850b-fec16be1eaab" providerId="ADAL" clId="{35027DB8-D3C7-425E-9352-951F81280E6C}" dt="2020-10-03T01:24:28.195" v="24332" actId="1076"/>
          <ac:grpSpMkLst>
            <pc:docMk/>
            <pc:sldMk cId="3716268644" sldId="274"/>
            <ac:grpSpMk id="5" creationId="{AF308960-96C8-489A-9F4E-655CB5EE42A9}"/>
          </ac:grpSpMkLst>
        </pc:grpChg>
        <pc:grpChg chg="add mod">
          <ac:chgData name="TAKAHASHI Syuuto(is0361er)" userId="8e78f6a0-1b1f-4fae-850b-fec16be1eaab" providerId="ADAL" clId="{35027DB8-D3C7-425E-9352-951F81280E6C}" dt="2020-10-03T01:29:20.508" v="24377" actId="1076"/>
          <ac:grpSpMkLst>
            <pc:docMk/>
            <pc:sldMk cId="3716268644" sldId="274"/>
            <ac:grpSpMk id="14" creationId="{665E1FC2-C0A2-4BEC-8FB9-06E2D7AE08C5}"/>
          </ac:grpSpMkLst>
        </pc:grpChg>
        <pc:grpChg chg="add mod ord">
          <ac:chgData name="TAKAHASHI Syuuto(is0361er)" userId="8e78f6a0-1b1f-4fae-850b-fec16be1eaab" providerId="ADAL" clId="{35027DB8-D3C7-425E-9352-951F81280E6C}" dt="2020-10-03T01:28:59.879" v="24372" actId="164"/>
          <ac:grpSpMkLst>
            <pc:docMk/>
            <pc:sldMk cId="3716268644" sldId="274"/>
            <ac:grpSpMk id="24" creationId="{8CB8234B-D43F-4658-AE9D-8975B80180E7}"/>
          </ac:grpSpMkLst>
        </pc:grpChg>
        <pc:grpChg chg="add mod">
          <ac:chgData name="TAKAHASHI Syuuto(is0361er)" userId="8e78f6a0-1b1f-4fae-850b-fec16be1eaab" providerId="ADAL" clId="{35027DB8-D3C7-425E-9352-951F81280E6C}" dt="2020-10-03T01:29:35.227" v="24379" actId="1076"/>
          <ac:grpSpMkLst>
            <pc:docMk/>
            <pc:sldMk cId="3716268644" sldId="274"/>
            <ac:grpSpMk id="32" creationId="{C7529DF9-8E7A-4220-A8BC-599FAA8D2452}"/>
          </ac:grpSpMkLst>
        </pc:grpChg>
        <pc:graphicFrameChg chg="add del mod">
          <ac:chgData name="TAKAHASHI Syuuto(is0361er)" userId="8e78f6a0-1b1f-4fae-850b-fec16be1eaab" providerId="ADAL" clId="{35027DB8-D3C7-425E-9352-951F81280E6C}" dt="2020-10-03T01:20:51.310" v="24317" actId="478"/>
          <ac:graphicFrameMkLst>
            <pc:docMk/>
            <pc:sldMk cId="3716268644" sldId="274"/>
            <ac:graphicFrameMk id="51" creationId="{920866DB-EB92-4748-9590-D49173E9C9B4}"/>
          </ac:graphicFrameMkLst>
        </pc:graphicFrameChg>
        <pc:graphicFrameChg chg="add del">
          <ac:chgData name="TAKAHASHI Syuuto(is0361er)" userId="8e78f6a0-1b1f-4fae-850b-fec16be1eaab" providerId="ADAL" clId="{35027DB8-D3C7-425E-9352-951F81280E6C}" dt="2020-10-03T01:22:36.506" v="24320" actId="478"/>
          <ac:graphicFrameMkLst>
            <pc:docMk/>
            <pc:sldMk cId="3716268644" sldId="274"/>
            <ac:graphicFrameMk id="52" creationId="{EE94166A-AB73-4D70-893D-03E0E3EBB10B}"/>
          </ac:graphicFrameMkLst>
        </pc:graphicFrameChg>
        <pc:graphicFrameChg chg="add del">
          <ac:chgData name="TAKAHASHI Syuuto(is0361er)" userId="8e78f6a0-1b1f-4fae-850b-fec16be1eaab" providerId="ADAL" clId="{35027DB8-D3C7-425E-9352-951F81280E6C}" dt="2020-10-03T01:23:31.034" v="24323" actId="478"/>
          <ac:graphicFrameMkLst>
            <pc:docMk/>
            <pc:sldMk cId="3716268644" sldId="274"/>
            <ac:graphicFrameMk id="55" creationId="{EE94166A-AB73-4D70-893D-03E0E3EBB10B}"/>
          </ac:graphicFrameMkLst>
        </pc:graphicFrameChg>
        <pc:picChg chg="del mod">
          <ac:chgData name="TAKAHASHI Syuuto(is0361er)" userId="8e78f6a0-1b1f-4fae-850b-fec16be1eaab" providerId="ADAL" clId="{35027DB8-D3C7-425E-9352-951F81280E6C}" dt="2020-10-01T08:48:21.324" v="16871" actId="478"/>
          <ac:picMkLst>
            <pc:docMk/>
            <pc:sldMk cId="3716268644" sldId="274"/>
            <ac:picMk id="3" creationId="{C47BA09A-62F0-43D2-9D15-EABF85032249}"/>
          </ac:picMkLst>
        </pc:picChg>
        <pc:picChg chg="add mod">
          <ac:chgData name="TAKAHASHI Syuuto(is0361er)" userId="8e78f6a0-1b1f-4fae-850b-fec16be1eaab" providerId="ADAL" clId="{35027DB8-D3C7-425E-9352-951F81280E6C}" dt="2020-10-03T01:25:37.612" v="24337" actId="14100"/>
          <ac:picMkLst>
            <pc:docMk/>
            <pc:sldMk cId="3716268644" sldId="274"/>
            <ac:picMk id="8" creationId="{03BEDE80-227D-47E7-8374-631771F3A7A2}"/>
          </ac:picMkLst>
        </pc:picChg>
        <pc:picChg chg="add mod">
          <ac:chgData name="TAKAHASHI Syuuto(is0361er)" userId="8e78f6a0-1b1f-4fae-850b-fec16be1eaab" providerId="ADAL" clId="{35027DB8-D3C7-425E-9352-951F81280E6C}" dt="2020-10-03T01:27:06.667" v="24353" actId="164"/>
          <ac:picMkLst>
            <pc:docMk/>
            <pc:sldMk cId="3716268644" sldId="274"/>
            <ac:picMk id="10" creationId="{DBEABD28-A4C4-4D65-9128-9DC1173670B5}"/>
          </ac:picMkLst>
        </pc:picChg>
        <pc:picChg chg="mod">
          <ac:chgData name="TAKAHASHI Syuuto(is0361er)" userId="8e78f6a0-1b1f-4fae-850b-fec16be1eaab" providerId="ADAL" clId="{35027DB8-D3C7-425E-9352-951F81280E6C}" dt="2020-10-03T01:23:52.713" v="24325" actId="164"/>
          <ac:picMkLst>
            <pc:docMk/>
            <pc:sldMk cId="3716268644" sldId="274"/>
            <ac:picMk id="19" creationId="{57A46BEE-36E5-4566-AD2B-ACB1DCC3F3B8}"/>
          </ac:picMkLst>
        </pc:picChg>
        <pc:picChg chg="mod">
          <ac:chgData name="TAKAHASHI Syuuto(is0361er)" userId="8e78f6a0-1b1f-4fae-850b-fec16be1eaab" providerId="ADAL" clId="{35027DB8-D3C7-425E-9352-951F81280E6C}" dt="2020-10-03T01:23:52.713" v="24325" actId="164"/>
          <ac:picMkLst>
            <pc:docMk/>
            <pc:sldMk cId="3716268644" sldId="274"/>
            <ac:picMk id="25" creationId="{B4A179E6-6C9E-4CD1-B09D-9B9D32578B65}"/>
          </ac:picMkLst>
        </pc:picChg>
        <pc:picChg chg="mod">
          <ac:chgData name="TAKAHASHI Syuuto(is0361er)" userId="8e78f6a0-1b1f-4fae-850b-fec16be1eaab" providerId="ADAL" clId="{35027DB8-D3C7-425E-9352-951F81280E6C}" dt="2020-10-03T01:23:52.713" v="24325" actId="164"/>
          <ac:picMkLst>
            <pc:docMk/>
            <pc:sldMk cId="3716268644" sldId="274"/>
            <ac:picMk id="26" creationId="{7CAB4DF0-B1AA-44E4-9CEE-6C5C7F881893}"/>
          </ac:picMkLst>
        </pc:picChg>
        <pc:picChg chg="add del mod ord">
          <ac:chgData name="TAKAHASHI Syuuto(is0361er)" userId="8e78f6a0-1b1f-4fae-850b-fec16be1eaab" providerId="ADAL" clId="{35027DB8-D3C7-425E-9352-951F81280E6C}" dt="2020-10-03T01:19:25.763" v="24302" actId="478"/>
          <ac:picMkLst>
            <pc:docMk/>
            <pc:sldMk cId="3716268644" sldId="274"/>
            <ac:picMk id="28" creationId="{385217E0-048F-4EFD-9398-59E7184BF18E}"/>
          </ac:picMkLst>
        </pc:picChg>
        <pc:picChg chg="add mod">
          <ac:chgData name="TAKAHASHI Syuuto(is0361er)" userId="8e78f6a0-1b1f-4fae-850b-fec16be1eaab" providerId="ADAL" clId="{35027DB8-D3C7-425E-9352-951F81280E6C}" dt="2020-10-03T01:28:59.879" v="24372" actId="164"/>
          <ac:picMkLst>
            <pc:docMk/>
            <pc:sldMk cId="3716268644" sldId="274"/>
            <ac:picMk id="31" creationId="{A5C4297F-4682-4A73-B796-C2963ED6B15E}"/>
          </ac:picMkLst>
        </pc:picChg>
        <pc:picChg chg="add mod">
          <ac:chgData name="TAKAHASHI Syuuto(is0361er)" userId="8e78f6a0-1b1f-4fae-850b-fec16be1eaab" providerId="ADAL" clId="{35027DB8-D3C7-425E-9352-951F81280E6C}" dt="2020-10-03T01:23:52.713" v="24325" actId="164"/>
          <ac:picMkLst>
            <pc:docMk/>
            <pc:sldMk cId="3716268644" sldId="274"/>
            <ac:picMk id="35" creationId="{A2BEEBF6-5ABC-4DD2-90A7-1B02F4CC118E}"/>
          </ac:picMkLst>
        </pc:picChg>
        <pc:picChg chg="mod">
          <ac:chgData name="TAKAHASHI Syuuto(is0361er)" userId="8e78f6a0-1b1f-4fae-850b-fec16be1eaab" providerId="ADAL" clId="{35027DB8-D3C7-425E-9352-951F81280E6C}" dt="2020-10-03T01:23:52.713" v="24325" actId="164"/>
          <ac:picMkLst>
            <pc:docMk/>
            <pc:sldMk cId="3716268644" sldId="274"/>
            <ac:picMk id="41" creationId="{40D5CE3C-89C8-4909-A6D7-3A9555B836EE}"/>
          </ac:picMkLst>
        </pc:picChg>
        <pc:cxnChg chg="mod">
          <ac:chgData name="TAKAHASHI Syuuto(is0361er)" userId="8e78f6a0-1b1f-4fae-850b-fec16be1eaab" providerId="ADAL" clId="{35027DB8-D3C7-425E-9352-951F81280E6C}" dt="2020-10-03T01:23:52.713" v="24325" actId="164"/>
          <ac:cxnSpMkLst>
            <pc:docMk/>
            <pc:sldMk cId="3716268644" sldId="274"/>
            <ac:cxnSpMk id="17" creationId="{4E7233BE-9759-47AD-8AF7-312236012689}"/>
          </ac:cxnSpMkLst>
        </pc:cxnChg>
        <pc:cxnChg chg="mod ord">
          <ac:chgData name="TAKAHASHI Syuuto(is0361er)" userId="8e78f6a0-1b1f-4fae-850b-fec16be1eaab" providerId="ADAL" clId="{35027DB8-D3C7-425E-9352-951F81280E6C}" dt="2020-10-03T01:49:06.889" v="24405" actId="692"/>
          <ac:cxnSpMkLst>
            <pc:docMk/>
            <pc:sldMk cId="3716268644" sldId="274"/>
            <ac:cxnSpMk id="21" creationId="{1C723652-1C3F-4B95-8466-C555D75E6060}"/>
          </ac:cxnSpMkLst>
        </pc:cxnChg>
        <pc:cxnChg chg="mod">
          <ac:chgData name="TAKAHASHI Syuuto(is0361er)" userId="8e78f6a0-1b1f-4fae-850b-fec16be1eaab" providerId="ADAL" clId="{35027DB8-D3C7-425E-9352-951F81280E6C}" dt="2020-10-03T01:23:52.713" v="24325" actId="164"/>
          <ac:cxnSpMkLst>
            <pc:docMk/>
            <pc:sldMk cId="3716268644" sldId="274"/>
            <ac:cxnSpMk id="23" creationId="{119EC166-9A92-47B3-92D2-6CDB79AA8A3E}"/>
          </ac:cxnSpMkLst>
        </pc:cxnChg>
        <pc:cxnChg chg="mod ord">
          <ac:chgData name="TAKAHASHI Syuuto(is0361er)" userId="8e78f6a0-1b1f-4fae-850b-fec16be1eaab" providerId="ADAL" clId="{35027DB8-D3C7-425E-9352-951F81280E6C}" dt="2020-10-03T01:49:01.540" v="24401" actId="692"/>
          <ac:cxnSpMkLst>
            <pc:docMk/>
            <pc:sldMk cId="3716268644" sldId="274"/>
            <ac:cxnSpMk id="30" creationId="{A4B29AC7-7943-4D57-9640-AB7EBB574C95}"/>
          </ac:cxnSpMkLst>
        </pc:cxnChg>
        <pc:cxnChg chg="add del mod">
          <ac:chgData name="TAKAHASHI Syuuto(is0361er)" userId="8e78f6a0-1b1f-4fae-850b-fec16be1eaab" providerId="ADAL" clId="{35027DB8-D3C7-425E-9352-951F81280E6C}" dt="2020-10-03T01:19:48.246" v="24305" actId="478"/>
          <ac:cxnSpMkLst>
            <pc:docMk/>
            <pc:sldMk cId="3716268644" sldId="274"/>
            <ac:cxnSpMk id="39" creationId="{459F62AA-B9E2-41D4-8336-439EF38A0E81}"/>
          </ac:cxnSpMkLst>
        </pc:cxnChg>
        <pc:cxnChg chg="mod">
          <ac:chgData name="TAKAHASHI Syuuto(is0361er)" userId="8e78f6a0-1b1f-4fae-850b-fec16be1eaab" providerId="ADAL" clId="{35027DB8-D3C7-425E-9352-951F81280E6C}" dt="2020-10-03T01:24:03.599" v="24326" actId="164"/>
          <ac:cxnSpMkLst>
            <pc:docMk/>
            <pc:sldMk cId="3716268644" sldId="274"/>
            <ac:cxnSpMk id="42" creationId="{85ACC4E6-9A34-4CAF-9A12-DA8B89C56663}"/>
          </ac:cxnSpMkLst>
        </pc:cxnChg>
        <pc:cxnChg chg="mod ord">
          <ac:chgData name="TAKAHASHI Syuuto(is0361er)" userId="8e78f6a0-1b1f-4fae-850b-fec16be1eaab" providerId="ADAL" clId="{35027DB8-D3C7-425E-9352-951F81280E6C}" dt="2020-10-03T01:49:17.763" v="24413" actId="692"/>
          <ac:cxnSpMkLst>
            <pc:docMk/>
            <pc:sldMk cId="3716268644" sldId="274"/>
            <ac:cxnSpMk id="45" creationId="{33A4CF7B-4954-4FFB-91E2-1C0DAE97C693}"/>
          </ac:cxnSpMkLst>
        </pc:cxnChg>
        <pc:cxnChg chg="add mod">
          <ac:chgData name="TAKAHASHI Syuuto(is0361er)" userId="8e78f6a0-1b1f-4fae-850b-fec16be1eaab" providerId="ADAL" clId="{35027DB8-D3C7-425E-9352-951F81280E6C}" dt="2020-10-03T01:19:38.327" v="24303" actId="164"/>
          <ac:cxnSpMkLst>
            <pc:docMk/>
            <pc:sldMk cId="3716268644" sldId="274"/>
            <ac:cxnSpMk id="46" creationId="{22A6F20A-0067-4F76-8F22-E0668734C5B3}"/>
          </ac:cxnSpMkLst>
        </pc:cxnChg>
        <pc:cxnChg chg="mod ord">
          <ac:chgData name="TAKAHASHI Syuuto(is0361er)" userId="8e78f6a0-1b1f-4fae-850b-fec16be1eaab" providerId="ADAL" clId="{35027DB8-D3C7-425E-9352-951F81280E6C}" dt="2020-10-03T01:49:13.347" v="24409" actId="692"/>
          <ac:cxnSpMkLst>
            <pc:docMk/>
            <pc:sldMk cId="3716268644" sldId="274"/>
            <ac:cxnSpMk id="49" creationId="{456A6C6D-6D01-4B7F-860A-54B41124D7AF}"/>
          </ac:cxnSpMkLst>
        </pc:cxnChg>
        <pc:cxnChg chg="mod">
          <ac:chgData name="TAKAHASHI Syuuto(is0361er)" userId="8e78f6a0-1b1f-4fae-850b-fec16be1eaab" providerId="ADAL" clId="{35027DB8-D3C7-425E-9352-951F81280E6C}" dt="2020-10-03T01:24:03.599" v="24326" actId="164"/>
          <ac:cxnSpMkLst>
            <pc:docMk/>
            <pc:sldMk cId="3716268644" sldId="274"/>
            <ac:cxnSpMk id="54" creationId="{FAC59E5A-7A5E-4FFB-80CB-A81A1E4E5BEC}"/>
          </ac:cxnSpMkLst>
        </pc:cxnChg>
        <pc:cxnChg chg="add mod">
          <ac:chgData name="TAKAHASHI Syuuto(is0361er)" userId="8e78f6a0-1b1f-4fae-850b-fec16be1eaab" providerId="ADAL" clId="{35027DB8-D3C7-425E-9352-951F81280E6C}" dt="2020-10-03T01:27:57.195" v="24359" actId="164"/>
          <ac:cxnSpMkLst>
            <pc:docMk/>
            <pc:sldMk cId="3716268644" sldId="274"/>
            <ac:cxnSpMk id="59" creationId="{26F3A659-4F55-4D90-95D1-62FB67B1F9A4}"/>
          </ac:cxnSpMkLst>
        </pc:cxnChg>
        <pc:cxnChg chg="add mod">
          <ac:chgData name="TAKAHASHI Syuuto(is0361er)" userId="8e78f6a0-1b1f-4fae-850b-fec16be1eaab" providerId="ADAL" clId="{35027DB8-D3C7-425E-9352-951F81280E6C}" dt="2020-10-03T01:50:28.942" v="24429" actId="14100"/>
          <ac:cxnSpMkLst>
            <pc:docMk/>
            <pc:sldMk cId="3716268644" sldId="274"/>
            <ac:cxnSpMk id="61" creationId="{365895F9-BC9D-45A7-84E2-FB2B49D4D8CD}"/>
          </ac:cxnSpMkLst>
        </pc:cxnChg>
      </pc:sldChg>
      <pc:sldChg chg="addSp delSp modSp add mod addAnim delAnim modAnim modNotesTx">
        <pc:chgData name="TAKAHASHI Syuuto(is0361er)" userId="8e78f6a0-1b1f-4fae-850b-fec16be1eaab" providerId="ADAL" clId="{35027DB8-D3C7-425E-9352-951F81280E6C}" dt="2020-10-07T09:29:10.609" v="26665" actId="20577"/>
        <pc:sldMkLst>
          <pc:docMk/>
          <pc:sldMk cId="927686379" sldId="275"/>
        </pc:sldMkLst>
        <pc:spChg chg="del mod">
          <ac:chgData name="TAKAHASHI Syuuto(is0361er)" userId="8e78f6a0-1b1f-4fae-850b-fec16be1eaab" providerId="ADAL" clId="{35027DB8-D3C7-425E-9352-951F81280E6C}" dt="2020-10-01T08:43:18.484" v="16793" actId="478"/>
          <ac:spMkLst>
            <pc:docMk/>
            <pc:sldMk cId="927686379" sldId="275"/>
            <ac:spMk id="4" creationId="{EC49EC87-F6B1-4562-B8BF-03624C48A3A5}"/>
          </ac:spMkLst>
        </pc:spChg>
        <pc:spChg chg="add mod topLvl">
          <ac:chgData name="TAKAHASHI Syuuto(is0361er)" userId="8e78f6a0-1b1f-4fae-850b-fec16be1eaab" providerId="ADAL" clId="{35027DB8-D3C7-425E-9352-951F81280E6C}" dt="2020-10-01T08:45:25.933" v="16821" actId="164"/>
          <ac:spMkLst>
            <pc:docMk/>
            <pc:sldMk cId="927686379" sldId="275"/>
            <ac:spMk id="6" creationId="{7C1646F4-4C15-44AB-858C-717D4D143CD5}"/>
          </ac:spMkLst>
        </pc:spChg>
        <pc:spChg chg="mod">
          <ac:chgData name="TAKAHASHI Syuuto(is0361er)" userId="8e78f6a0-1b1f-4fae-850b-fec16be1eaab" providerId="ADAL" clId="{35027DB8-D3C7-425E-9352-951F81280E6C}" dt="2020-09-30T12:47:14.146" v="1041" actId="20577"/>
          <ac:spMkLst>
            <pc:docMk/>
            <pc:sldMk cId="927686379" sldId="275"/>
            <ac:spMk id="7" creationId="{8CCA7914-3930-4685-BCD0-355C6293D845}"/>
          </ac:spMkLst>
        </pc:spChg>
        <pc:spChg chg="add mod topLvl">
          <ac:chgData name="TAKAHASHI Syuuto(is0361er)" userId="8e78f6a0-1b1f-4fae-850b-fec16be1eaab" providerId="ADAL" clId="{35027DB8-D3C7-425E-9352-951F81280E6C}" dt="2020-10-01T08:45:25.933" v="16821" actId="164"/>
          <ac:spMkLst>
            <pc:docMk/>
            <pc:sldMk cId="927686379" sldId="275"/>
            <ac:spMk id="10" creationId="{8297C098-4529-4FA5-970D-346C2657E29C}"/>
          </ac:spMkLst>
        </pc:spChg>
        <pc:spChg chg="add mod topLvl">
          <ac:chgData name="TAKAHASHI Syuuto(is0361er)" userId="8e78f6a0-1b1f-4fae-850b-fec16be1eaab" providerId="ADAL" clId="{35027DB8-D3C7-425E-9352-951F81280E6C}" dt="2020-10-01T08:45:25.933" v="16821" actId="164"/>
          <ac:spMkLst>
            <pc:docMk/>
            <pc:sldMk cId="927686379" sldId="275"/>
            <ac:spMk id="11" creationId="{8D3B301F-3C95-42D1-A0EF-9B8984FB976F}"/>
          </ac:spMkLst>
        </pc:spChg>
        <pc:spChg chg="mod">
          <ac:chgData name="TAKAHASHI Syuuto(is0361er)" userId="8e78f6a0-1b1f-4fae-850b-fec16be1eaab" providerId="ADAL" clId="{35027DB8-D3C7-425E-9352-951F81280E6C}" dt="2020-10-01T11:57:26.197" v="20241" actId="164"/>
          <ac:spMkLst>
            <pc:docMk/>
            <pc:sldMk cId="927686379" sldId="275"/>
            <ac:spMk id="12" creationId="{D95E6104-17F3-4201-9DEA-B3B7DD34EFE2}"/>
          </ac:spMkLst>
        </pc:spChg>
        <pc:spChg chg="add mod topLvl">
          <ac:chgData name="TAKAHASHI Syuuto(is0361er)" userId="8e78f6a0-1b1f-4fae-850b-fec16be1eaab" providerId="ADAL" clId="{35027DB8-D3C7-425E-9352-951F81280E6C}" dt="2020-10-01T08:45:25.933" v="16821" actId="164"/>
          <ac:spMkLst>
            <pc:docMk/>
            <pc:sldMk cId="927686379" sldId="275"/>
            <ac:spMk id="14" creationId="{14B23084-4F73-4D1F-85C5-D80B57AFE920}"/>
          </ac:spMkLst>
        </pc:spChg>
        <pc:spChg chg="add del mod">
          <ac:chgData name="TAKAHASHI Syuuto(is0361er)" userId="8e78f6a0-1b1f-4fae-850b-fec16be1eaab" providerId="ADAL" clId="{35027DB8-D3C7-425E-9352-951F81280E6C}" dt="2020-10-01T11:57:26.197" v="20241" actId="164"/>
          <ac:spMkLst>
            <pc:docMk/>
            <pc:sldMk cId="927686379" sldId="275"/>
            <ac:spMk id="15" creationId="{F79096F1-DC96-443F-8643-B8615601092E}"/>
          </ac:spMkLst>
        </pc:spChg>
        <pc:spChg chg="add del mod">
          <ac:chgData name="TAKAHASHI Syuuto(is0361er)" userId="8e78f6a0-1b1f-4fae-850b-fec16be1eaab" providerId="ADAL" clId="{35027DB8-D3C7-425E-9352-951F81280E6C}" dt="2020-10-01T08:45:09.931" v="16819" actId="1076"/>
          <ac:spMkLst>
            <pc:docMk/>
            <pc:sldMk cId="927686379" sldId="275"/>
            <ac:spMk id="16" creationId="{CAC35A4C-8390-4F68-B83E-1EB30077F374}"/>
          </ac:spMkLst>
        </pc:spChg>
        <pc:spChg chg="add mod topLvl">
          <ac:chgData name="TAKAHASHI Syuuto(is0361er)" userId="8e78f6a0-1b1f-4fae-850b-fec16be1eaab" providerId="ADAL" clId="{35027DB8-D3C7-425E-9352-951F81280E6C}" dt="2020-10-01T08:45:25.933" v="16821" actId="164"/>
          <ac:spMkLst>
            <pc:docMk/>
            <pc:sldMk cId="927686379" sldId="275"/>
            <ac:spMk id="19" creationId="{2275AAC0-865A-4D13-9FF2-27754B028860}"/>
          </ac:spMkLst>
        </pc:spChg>
        <pc:spChg chg="add del mod">
          <ac:chgData name="TAKAHASHI Syuuto(is0361er)" userId="8e78f6a0-1b1f-4fae-850b-fec16be1eaab" providerId="ADAL" clId="{35027DB8-D3C7-425E-9352-951F81280E6C}" dt="2020-09-30T13:07:05.314" v="1554" actId="478"/>
          <ac:spMkLst>
            <pc:docMk/>
            <pc:sldMk cId="927686379" sldId="275"/>
            <ac:spMk id="21" creationId="{DC59E35B-E1F4-432A-8AF3-328A88C16F03}"/>
          </ac:spMkLst>
        </pc:spChg>
        <pc:spChg chg="add del mod">
          <ac:chgData name="TAKAHASHI Syuuto(is0361er)" userId="8e78f6a0-1b1f-4fae-850b-fec16be1eaab" providerId="ADAL" clId="{35027DB8-D3C7-425E-9352-951F81280E6C}" dt="2020-09-30T13:07:04.400" v="1553" actId="478"/>
          <ac:spMkLst>
            <pc:docMk/>
            <pc:sldMk cId="927686379" sldId="275"/>
            <ac:spMk id="24" creationId="{97E4F6B6-8B2E-4E26-9648-BD2B7F5FA8DE}"/>
          </ac:spMkLst>
        </pc:spChg>
        <pc:spChg chg="add del mod">
          <ac:chgData name="TAKAHASHI Syuuto(is0361er)" userId="8e78f6a0-1b1f-4fae-850b-fec16be1eaab" providerId="ADAL" clId="{35027DB8-D3C7-425E-9352-951F81280E6C}" dt="2020-09-30T13:07:09.843" v="1560" actId="478"/>
          <ac:spMkLst>
            <pc:docMk/>
            <pc:sldMk cId="927686379" sldId="275"/>
            <ac:spMk id="26" creationId="{B011DA5D-EAC7-42CC-933D-FAFA0FD533FD}"/>
          </ac:spMkLst>
        </pc:spChg>
        <pc:spChg chg="add del mod">
          <ac:chgData name="TAKAHASHI Syuuto(is0361er)" userId="8e78f6a0-1b1f-4fae-850b-fec16be1eaab" providerId="ADAL" clId="{35027DB8-D3C7-425E-9352-951F81280E6C}" dt="2020-09-30T13:07:07.773" v="1557" actId="478"/>
          <ac:spMkLst>
            <pc:docMk/>
            <pc:sldMk cId="927686379" sldId="275"/>
            <ac:spMk id="28" creationId="{91D2C1EA-4866-4183-94BC-E12C8472121D}"/>
          </ac:spMkLst>
        </pc:spChg>
        <pc:spChg chg="add del mod">
          <ac:chgData name="TAKAHASHI Syuuto(is0361er)" userId="8e78f6a0-1b1f-4fae-850b-fec16be1eaab" providerId="ADAL" clId="{35027DB8-D3C7-425E-9352-951F81280E6C}" dt="2020-09-30T13:07:06.219" v="1555" actId="478"/>
          <ac:spMkLst>
            <pc:docMk/>
            <pc:sldMk cId="927686379" sldId="275"/>
            <ac:spMk id="37" creationId="{C4D45F43-C356-4B45-9257-74249E3C82CA}"/>
          </ac:spMkLst>
        </pc:spChg>
        <pc:spChg chg="add del mod">
          <ac:chgData name="TAKAHASHI Syuuto(is0361er)" userId="8e78f6a0-1b1f-4fae-850b-fec16be1eaab" providerId="ADAL" clId="{35027DB8-D3C7-425E-9352-951F81280E6C}" dt="2020-09-30T13:07:03.128" v="1552" actId="478"/>
          <ac:spMkLst>
            <pc:docMk/>
            <pc:sldMk cId="927686379" sldId="275"/>
            <ac:spMk id="41" creationId="{A4C32EDF-0117-48B0-A46E-240F932A6FCD}"/>
          </ac:spMkLst>
        </pc:spChg>
        <pc:spChg chg="add mod topLvl">
          <ac:chgData name="TAKAHASHI Syuuto(is0361er)" userId="8e78f6a0-1b1f-4fae-850b-fec16be1eaab" providerId="ADAL" clId="{35027DB8-D3C7-425E-9352-951F81280E6C}" dt="2020-10-01T08:45:25.933" v="16821" actId="164"/>
          <ac:spMkLst>
            <pc:docMk/>
            <pc:sldMk cId="927686379" sldId="275"/>
            <ac:spMk id="42" creationId="{CECBEDF5-6D3A-44A5-9D75-01CB8AF8F89E}"/>
          </ac:spMkLst>
        </pc:spChg>
        <pc:spChg chg="add del mod topLvl">
          <ac:chgData name="TAKAHASHI Syuuto(is0361er)" userId="8e78f6a0-1b1f-4fae-850b-fec16be1eaab" providerId="ADAL" clId="{35027DB8-D3C7-425E-9352-951F81280E6C}" dt="2020-10-01T08:45:25.933" v="16821" actId="164"/>
          <ac:spMkLst>
            <pc:docMk/>
            <pc:sldMk cId="927686379" sldId="275"/>
            <ac:spMk id="43" creationId="{31F4CEAC-978E-4CD5-A84E-B135C012DF26}"/>
          </ac:spMkLst>
        </pc:spChg>
        <pc:spChg chg="add del mod topLvl">
          <ac:chgData name="TAKAHASHI Syuuto(is0361er)" userId="8e78f6a0-1b1f-4fae-850b-fec16be1eaab" providerId="ADAL" clId="{35027DB8-D3C7-425E-9352-951F81280E6C}" dt="2020-10-01T08:45:25.933" v="16821" actId="164"/>
          <ac:spMkLst>
            <pc:docMk/>
            <pc:sldMk cId="927686379" sldId="275"/>
            <ac:spMk id="44" creationId="{B6AFFE5A-AEFD-4741-BE71-20756BBA492D}"/>
          </ac:spMkLst>
        </pc:spChg>
        <pc:spChg chg="add mod topLvl">
          <ac:chgData name="TAKAHASHI Syuuto(is0361er)" userId="8e78f6a0-1b1f-4fae-850b-fec16be1eaab" providerId="ADAL" clId="{35027DB8-D3C7-425E-9352-951F81280E6C}" dt="2020-10-01T08:45:25.933" v="16821" actId="164"/>
          <ac:spMkLst>
            <pc:docMk/>
            <pc:sldMk cId="927686379" sldId="275"/>
            <ac:spMk id="45" creationId="{E7CAAA1D-ACD6-4067-A278-F1B23BB21613}"/>
          </ac:spMkLst>
        </pc:spChg>
        <pc:spChg chg="add mod topLvl">
          <ac:chgData name="TAKAHASHI Syuuto(is0361er)" userId="8e78f6a0-1b1f-4fae-850b-fec16be1eaab" providerId="ADAL" clId="{35027DB8-D3C7-425E-9352-951F81280E6C}" dt="2020-10-01T08:45:25.933" v="16821" actId="164"/>
          <ac:spMkLst>
            <pc:docMk/>
            <pc:sldMk cId="927686379" sldId="275"/>
            <ac:spMk id="49" creationId="{59FDF6B5-1EE7-4BDC-A4E7-C225278C0384}"/>
          </ac:spMkLst>
        </pc:spChg>
        <pc:spChg chg="add mod topLvl">
          <ac:chgData name="TAKAHASHI Syuuto(is0361er)" userId="8e78f6a0-1b1f-4fae-850b-fec16be1eaab" providerId="ADAL" clId="{35027DB8-D3C7-425E-9352-951F81280E6C}" dt="2020-10-01T08:45:25.933" v="16821" actId="164"/>
          <ac:spMkLst>
            <pc:docMk/>
            <pc:sldMk cId="927686379" sldId="275"/>
            <ac:spMk id="50" creationId="{7403A27E-D4ED-4A94-A81E-0822B1DB2497}"/>
          </ac:spMkLst>
        </pc:spChg>
        <pc:spChg chg="add mod topLvl">
          <ac:chgData name="TAKAHASHI Syuuto(is0361er)" userId="8e78f6a0-1b1f-4fae-850b-fec16be1eaab" providerId="ADAL" clId="{35027DB8-D3C7-425E-9352-951F81280E6C}" dt="2020-10-01T08:45:25.933" v="16821" actId="164"/>
          <ac:spMkLst>
            <pc:docMk/>
            <pc:sldMk cId="927686379" sldId="275"/>
            <ac:spMk id="51" creationId="{E8561FF2-0F48-412F-BD14-E3AC0FC540F9}"/>
          </ac:spMkLst>
        </pc:spChg>
        <pc:spChg chg="add mod topLvl">
          <ac:chgData name="TAKAHASHI Syuuto(is0361er)" userId="8e78f6a0-1b1f-4fae-850b-fec16be1eaab" providerId="ADAL" clId="{35027DB8-D3C7-425E-9352-951F81280E6C}" dt="2020-10-01T08:45:25.933" v="16821" actId="164"/>
          <ac:spMkLst>
            <pc:docMk/>
            <pc:sldMk cId="927686379" sldId="275"/>
            <ac:spMk id="53" creationId="{AB110020-97F4-4196-A884-9CC843B71114}"/>
          </ac:spMkLst>
        </pc:spChg>
        <pc:spChg chg="add mod topLvl">
          <ac:chgData name="TAKAHASHI Syuuto(is0361er)" userId="8e78f6a0-1b1f-4fae-850b-fec16be1eaab" providerId="ADAL" clId="{35027DB8-D3C7-425E-9352-951F81280E6C}" dt="2020-10-01T08:45:25.933" v="16821" actId="164"/>
          <ac:spMkLst>
            <pc:docMk/>
            <pc:sldMk cId="927686379" sldId="275"/>
            <ac:spMk id="55" creationId="{C7A70933-4368-4A4D-82AA-1AF8098493AC}"/>
          </ac:spMkLst>
        </pc:spChg>
        <pc:spChg chg="add mod topLvl">
          <ac:chgData name="TAKAHASHI Syuuto(is0361er)" userId="8e78f6a0-1b1f-4fae-850b-fec16be1eaab" providerId="ADAL" clId="{35027DB8-D3C7-425E-9352-951F81280E6C}" dt="2020-10-01T08:45:25.933" v="16821" actId="164"/>
          <ac:spMkLst>
            <pc:docMk/>
            <pc:sldMk cId="927686379" sldId="275"/>
            <ac:spMk id="56" creationId="{4719A80A-6283-4ABB-9CC1-EF896DCA026B}"/>
          </ac:spMkLst>
        </pc:spChg>
        <pc:spChg chg="add del mod">
          <ac:chgData name="TAKAHASHI Syuuto(is0361er)" userId="8e78f6a0-1b1f-4fae-850b-fec16be1eaab" providerId="ADAL" clId="{35027DB8-D3C7-425E-9352-951F81280E6C}" dt="2020-09-30T13:07:52.788" v="1581" actId="478"/>
          <ac:spMkLst>
            <pc:docMk/>
            <pc:sldMk cId="927686379" sldId="275"/>
            <ac:spMk id="67" creationId="{399BC84C-83C4-4482-BC13-82A68F70C9AD}"/>
          </ac:spMkLst>
        </pc:spChg>
        <pc:spChg chg="add del mod">
          <ac:chgData name="TAKAHASHI Syuuto(is0361er)" userId="8e78f6a0-1b1f-4fae-850b-fec16be1eaab" providerId="ADAL" clId="{35027DB8-D3C7-425E-9352-951F81280E6C}" dt="2020-09-30T13:07:35.595" v="1571" actId="478"/>
          <ac:spMkLst>
            <pc:docMk/>
            <pc:sldMk cId="927686379" sldId="275"/>
            <ac:spMk id="68" creationId="{1A4EF3C3-69FA-4229-973C-66DC070D00E0}"/>
          </ac:spMkLst>
        </pc:spChg>
        <pc:spChg chg="add mod topLvl">
          <ac:chgData name="TAKAHASHI Syuuto(is0361er)" userId="8e78f6a0-1b1f-4fae-850b-fec16be1eaab" providerId="ADAL" clId="{35027DB8-D3C7-425E-9352-951F81280E6C}" dt="2020-10-01T08:45:25.933" v="16821" actId="164"/>
          <ac:spMkLst>
            <pc:docMk/>
            <pc:sldMk cId="927686379" sldId="275"/>
            <ac:spMk id="71" creationId="{6FB29816-DCF5-4C44-9755-2D7E5DD1546B}"/>
          </ac:spMkLst>
        </pc:spChg>
        <pc:spChg chg="add mod topLvl">
          <ac:chgData name="TAKAHASHI Syuuto(is0361er)" userId="8e78f6a0-1b1f-4fae-850b-fec16be1eaab" providerId="ADAL" clId="{35027DB8-D3C7-425E-9352-951F81280E6C}" dt="2020-10-01T08:45:25.933" v="16821" actId="164"/>
          <ac:spMkLst>
            <pc:docMk/>
            <pc:sldMk cId="927686379" sldId="275"/>
            <ac:spMk id="72" creationId="{EE433620-8D21-4BF7-837C-1418870A3531}"/>
          </ac:spMkLst>
        </pc:spChg>
        <pc:spChg chg="add mod topLvl">
          <ac:chgData name="TAKAHASHI Syuuto(is0361er)" userId="8e78f6a0-1b1f-4fae-850b-fec16be1eaab" providerId="ADAL" clId="{35027DB8-D3C7-425E-9352-951F81280E6C}" dt="2020-10-01T08:45:25.933" v="16821" actId="164"/>
          <ac:spMkLst>
            <pc:docMk/>
            <pc:sldMk cId="927686379" sldId="275"/>
            <ac:spMk id="77" creationId="{8524734C-92FA-43A4-B29D-12E80ACF96E1}"/>
          </ac:spMkLst>
        </pc:spChg>
        <pc:spChg chg="add mod topLvl">
          <ac:chgData name="TAKAHASHI Syuuto(is0361er)" userId="8e78f6a0-1b1f-4fae-850b-fec16be1eaab" providerId="ADAL" clId="{35027DB8-D3C7-425E-9352-951F81280E6C}" dt="2020-10-01T08:45:25.933" v="16821" actId="164"/>
          <ac:spMkLst>
            <pc:docMk/>
            <pc:sldMk cId="927686379" sldId="275"/>
            <ac:spMk id="78" creationId="{8EA9BA1A-B2E9-40F0-9A75-29095526F5EB}"/>
          </ac:spMkLst>
        </pc:spChg>
        <pc:spChg chg="add mod topLvl">
          <ac:chgData name="TAKAHASHI Syuuto(is0361er)" userId="8e78f6a0-1b1f-4fae-850b-fec16be1eaab" providerId="ADAL" clId="{35027DB8-D3C7-425E-9352-951F81280E6C}" dt="2020-10-01T08:45:25.933" v="16821" actId="164"/>
          <ac:spMkLst>
            <pc:docMk/>
            <pc:sldMk cId="927686379" sldId="275"/>
            <ac:spMk id="83" creationId="{31F86DC6-55F6-4A80-89C7-65F1A734263C}"/>
          </ac:spMkLst>
        </pc:spChg>
        <pc:spChg chg="add del">
          <ac:chgData name="TAKAHASHI Syuuto(is0361er)" userId="8e78f6a0-1b1f-4fae-850b-fec16be1eaab" providerId="ADAL" clId="{35027DB8-D3C7-425E-9352-951F81280E6C}" dt="2020-09-30T13:20:30.292" v="1891" actId="478"/>
          <ac:spMkLst>
            <pc:docMk/>
            <pc:sldMk cId="927686379" sldId="275"/>
            <ac:spMk id="84" creationId="{205380C3-2071-40AF-9376-DA5C58412293}"/>
          </ac:spMkLst>
        </pc:spChg>
        <pc:spChg chg="add mod topLvl">
          <ac:chgData name="TAKAHASHI Syuuto(is0361er)" userId="8e78f6a0-1b1f-4fae-850b-fec16be1eaab" providerId="ADAL" clId="{35027DB8-D3C7-425E-9352-951F81280E6C}" dt="2020-10-01T11:57:26.197" v="20241" actId="164"/>
          <ac:spMkLst>
            <pc:docMk/>
            <pc:sldMk cId="927686379" sldId="275"/>
            <ac:spMk id="87" creationId="{6D41C9AE-F592-4D7F-A44E-79C5763D0BB8}"/>
          </ac:spMkLst>
        </pc:spChg>
        <pc:spChg chg="add mod">
          <ac:chgData name="TAKAHASHI Syuuto(is0361er)" userId="8e78f6a0-1b1f-4fae-850b-fec16be1eaab" providerId="ADAL" clId="{35027DB8-D3C7-425E-9352-951F81280E6C}" dt="2020-10-01T11:57:26.197" v="20241" actId="164"/>
          <ac:spMkLst>
            <pc:docMk/>
            <pc:sldMk cId="927686379" sldId="275"/>
            <ac:spMk id="88" creationId="{2BD00E22-C981-45AC-A6C5-C68BBD0E7F00}"/>
          </ac:spMkLst>
        </pc:spChg>
        <pc:spChg chg="add mod ord">
          <ac:chgData name="TAKAHASHI Syuuto(is0361er)" userId="8e78f6a0-1b1f-4fae-850b-fec16be1eaab" providerId="ADAL" clId="{35027DB8-D3C7-425E-9352-951F81280E6C}" dt="2020-10-03T01:10:30.119" v="24245" actId="164"/>
          <ac:spMkLst>
            <pc:docMk/>
            <pc:sldMk cId="927686379" sldId="275"/>
            <ac:spMk id="93" creationId="{76F09369-3292-4B08-93C2-3E4FAB778C18}"/>
          </ac:spMkLst>
        </pc:spChg>
        <pc:spChg chg="add mod ord">
          <ac:chgData name="TAKAHASHI Syuuto(is0361er)" userId="8e78f6a0-1b1f-4fae-850b-fec16be1eaab" providerId="ADAL" clId="{35027DB8-D3C7-425E-9352-951F81280E6C}" dt="2020-10-03T01:10:30.119" v="24245" actId="164"/>
          <ac:spMkLst>
            <pc:docMk/>
            <pc:sldMk cId="927686379" sldId="275"/>
            <ac:spMk id="94" creationId="{E86D6913-B301-4FD5-B010-AD3A2DB8E4B4}"/>
          </ac:spMkLst>
        </pc:spChg>
        <pc:spChg chg="add">
          <ac:chgData name="TAKAHASHI Syuuto(is0361er)" userId="8e78f6a0-1b1f-4fae-850b-fec16be1eaab" providerId="ADAL" clId="{35027DB8-D3C7-425E-9352-951F81280E6C}" dt="2020-10-02T07:04:51.138" v="22931"/>
          <ac:spMkLst>
            <pc:docMk/>
            <pc:sldMk cId="927686379" sldId="275"/>
            <ac:spMk id="98" creationId="{3057C175-114C-47C7-AE2B-C61CC09D8CBD}"/>
          </ac:spMkLst>
        </pc:spChg>
        <pc:spChg chg="add mod">
          <ac:chgData name="TAKAHASHI Syuuto(is0361er)" userId="8e78f6a0-1b1f-4fae-850b-fec16be1eaab" providerId="ADAL" clId="{35027DB8-D3C7-425E-9352-951F81280E6C}" dt="2020-10-01T12:21:05.991" v="20671" actId="164"/>
          <ac:spMkLst>
            <pc:docMk/>
            <pc:sldMk cId="927686379" sldId="275"/>
            <ac:spMk id="99" creationId="{91A1D417-BA56-4E0D-8CD7-220CF265D79B}"/>
          </ac:spMkLst>
        </pc:spChg>
        <pc:spChg chg="mod ord">
          <ac:chgData name="TAKAHASHI Syuuto(is0361er)" userId="8e78f6a0-1b1f-4fae-850b-fec16be1eaab" providerId="ADAL" clId="{35027DB8-D3C7-425E-9352-951F81280E6C}" dt="2020-10-03T01:15:45.625" v="24294" actId="1076"/>
          <ac:spMkLst>
            <pc:docMk/>
            <pc:sldMk cId="927686379" sldId="275"/>
            <ac:spMk id="107" creationId="{D08129ED-DE1B-4FF4-9EC8-8C48EC6CA396}"/>
          </ac:spMkLst>
        </pc:spChg>
        <pc:spChg chg="del">
          <ac:chgData name="TAKAHASHI Syuuto(is0361er)" userId="8e78f6a0-1b1f-4fae-850b-fec16be1eaab" providerId="ADAL" clId="{35027DB8-D3C7-425E-9352-951F81280E6C}" dt="2020-10-01T11:56:00.960" v="20224" actId="478"/>
          <ac:spMkLst>
            <pc:docMk/>
            <pc:sldMk cId="927686379" sldId="275"/>
            <ac:spMk id="110" creationId="{D7E6BD2A-7A1B-483B-A260-CE66F2C93A40}"/>
          </ac:spMkLst>
        </pc:spChg>
        <pc:spChg chg="mod">
          <ac:chgData name="TAKAHASHI Syuuto(is0361er)" userId="8e78f6a0-1b1f-4fae-850b-fec16be1eaab" providerId="ADAL" clId="{35027DB8-D3C7-425E-9352-951F81280E6C}" dt="2020-10-01T11:55:54.666" v="20222" actId="1076"/>
          <ac:spMkLst>
            <pc:docMk/>
            <pc:sldMk cId="927686379" sldId="275"/>
            <ac:spMk id="132" creationId="{4A4FE277-2869-44C0-AD9A-1F1BF9A16428}"/>
          </ac:spMkLst>
        </pc:spChg>
        <pc:spChg chg="mod">
          <ac:chgData name="TAKAHASHI Syuuto(is0361er)" userId="8e78f6a0-1b1f-4fae-850b-fec16be1eaab" providerId="ADAL" clId="{35027DB8-D3C7-425E-9352-951F81280E6C}" dt="2020-10-01T11:56:12.040" v="20229" actId="1076"/>
          <ac:spMkLst>
            <pc:docMk/>
            <pc:sldMk cId="927686379" sldId="275"/>
            <ac:spMk id="136" creationId="{DB1EAC93-0ED5-4420-A163-CEEFC45C80AA}"/>
          </ac:spMkLst>
        </pc:spChg>
        <pc:spChg chg="del">
          <ac:chgData name="TAKAHASHI Syuuto(is0361er)" userId="8e78f6a0-1b1f-4fae-850b-fec16be1eaab" providerId="ADAL" clId="{35027DB8-D3C7-425E-9352-951F81280E6C}" dt="2020-10-01T11:54:52.259" v="20209" actId="478"/>
          <ac:spMkLst>
            <pc:docMk/>
            <pc:sldMk cId="927686379" sldId="275"/>
            <ac:spMk id="139" creationId="{EF271D14-8B6C-4984-8966-3C3B9B5E3E48}"/>
          </ac:spMkLst>
        </pc:spChg>
        <pc:spChg chg="add mod">
          <ac:chgData name="TAKAHASHI Syuuto(is0361er)" userId="8e78f6a0-1b1f-4fae-850b-fec16be1eaab" providerId="ADAL" clId="{35027DB8-D3C7-425E-9352-951F81280E6C}" dt="2020-10-02T07:04:12.130" v="22930"/>
          <ac:spMkLst>
            <pc:docMk/>
            <pc:sldMk cId="927686379" sldId="275"/>
            <ac:spMk id="142" creationId="{314E2FA7-0887-4AA1-930D-CFED99EF502E}"/>
          </ac:spMkLst>
        </pc:spChg>
        <pc:spChg chg="add mod">
          <ac:chgData name="TAKAHASHI Syuuto(is0361er)" userId="8e78f6a0-1b1f-4fae-850b-fec16be1eaab" providerId="ADAL" clId="{35027DB8-D3C7-425E-9352-951F81280E6C}" dt="2020-10-01T11:58:24.601" v="20262"/>
          <ac:spMkLst>
            <pc:docMk/>
            <pc:sldMk cId="927686379" sldId="275"/>
            <ac:spMk id="143" creationId="{506A03FA-08A8-44B7-8CB8-38C0E988C554}"/>
          </ac:spMkLst>
        </pc:spChg>
        <pc:spChg chg="add mod ord">
          <ac:chgData name="TAKAHASHI Syuuto(is0361er)" userId="8e78f6a0-1b1f-4fae-850b-fec16be1eaab" providerId="ADAL" clId="{35027DB8-D3C7-425E-9352-951F81280E6C}" dt="2020-10-03T01:11:49.859" v="24260" actId="164"/>
          <ac:spMkLst>
            <pc:docMk/>
            <pc:sldMk cId="927686379" sldId="275"/>
            <ac:spMk id="145" creationId="{257D4182-02BC-4FFB-87B5-A61D212C2231}"/>
          </ac:spMkLst>
        </pc:spChg>
        <pc:spChg chg="add mod ord">
          <ac:chgData name="TAKAHASHI Syuuto(is0361er)" userId="8e78f6a0-1b1f-4fae-850b-fec16be1eaab" providerId="ADAL" clId="{35027DB8-D3C7-425E-9352-951F81280E6C}" dt="2020-10-03T01:12:17.407" v="24266" actId="1076"/>
          <ac:spMkLst>
            <pc:docMk/>
            <pc:sldMk cId="927686379" sldId="275"/>
            <ac:spMk id="148" creationId="{FDF1DBF8-0EA0-4CB6-AA70-FEFF131E296F}"/>
          </ac:spMkLst>
        </pc:spChg>
        <pc:grpChg chg="add mod">
          <ac:chgData name="TAKAHASHI Syuuto(is0361er)" userId="8e78f6a0-1b1f-4fae-850b-fec16be1eaab" providerId="ADAL" clId="{35027DB8-D3C7-425E-9352-951F81280E6C}" dt="2020-10-03T01:10:11.780" v="24237" actId="164"/>
          <ac:grpSpMkLst>
            <pc:docMk/>
            <pc:sldMk cId="927686379" sldId="275"/>
            <ac:grpSpMk id="8" creationId="{A47488BC-13D7-45A5-A141-E843C3CFD6A6}"/>
          </ac:grpSpMkLst>
        </pc:grpChg>
        <pc:grpChg chg="add mod">
          <ac:chgData name="TAKAHASHI Syuuto(is0361er)" userId="8e78f6a0-1b1f-4fae-850b-fec16be1eaab" providerId="ADAL" clId="{35027DB8-D3C7-425E-9352-951F81280E6C}" dt="2020-10-03T01:10:40.212" v="24247" actId="164"/>
          <ac:grpSpMkLst>
            <pc:docMk/>
            <pc:sldMk cId="927686379" sldId="275"/>
            <ac:grpSpMk id="9" creationId="{1BC5D4F5-4FF9-48D3-89E7-8F3E5FB8668A}"/>
          </ac:grpSpMkLst>
        </pc:grpChg>
        <pc:grpChg chg="add mod">
          <ac:chgData name="TAKAHASHI Syuuto(is0361er)" userId="8e78f6a0-1b1f-4fae-850b-fec16be1eaab" providerId="ADAL" clId="{35027DB8-D3C7-425E-9352-951F81280E6C}" dt="2020-10-03T01:13:38.084" v="24275" actId="14100"/>
          <ac:grpSpMkLst>
            <pc:docMk/>
            <pc:sldMk cId="927686379" sldId="275"/>
            <ac:grpSpMk id="17" creationId="{E461BF38-FC07-41EA-A0D5-C7E544C36A54}"/>
          </ac:grpSpMkLst>
        </pc:grpChg>
        <pc:grpChg chg="add mod">
          <ac:chgData name="TAKAHASHI Syuuto(is0361er)" userId="8e78f6a0-1b1f-4fae-850b-fec16be1eaab" providerId="ADAL" clId="{35027DB8-D3C7-425E-9352-951F81280E6C}" dt="2020-10-03T01:11:33.968" v="24256" actId="164"/>
          <ac:grpSpMkLst>
            <pc:docMk/>
            <pc:sldMk cId="927686379" sldId="275"/>
            <ac:grpSpMk id="24" creationId="{4C9DC08B-F091-42AD-B84C-03EA9BF8460A}"/>
          </ac:grpSpMkLst>
        </pc:grpChg>
        <pc:grpChg chg="add mod ord">
          <ac:chgData name="TAKAHASHI Syuuto(is0361er)" userId="8e78f6a0-1b1f-4fae-850b-fec16be1eaab" providerId="ADAL" clId="{35027DB8-D3C7-425E-9352-951F81280E6C}" dt="2020-10-03T01:12:31.705" v="24267" actId="164"/>
          <ac:grpSpMkLst>
            <pc:docMk/>
            <pc:sldMk cId="927686379" sldId="275"/>
            <ac:grpSpMk id="26" creationId="{ABE7DAE5-F50A-4B6F-8454-52912B58B1E5}"/>
          </ac:grpSpMkLst>
        </pc:grpChg>
        <pc:grpChg chg="add mod">
          <ac:chgData name="TAKAHASHI Syuuto(is0361er)" userId="8e78f6a0-1b1f-4fae-850b-fec16be1eaab" providerId="ADAL" clId="{35027DB8-D3C7-425E-9352-951F81280E6C}" dt="2020-10-03T01:14:21.121" v="24283" actId="14100"/>
          <ac:grpSpMkLst>
            <pc:docMk/>
            <pc:sldMk cId="927686379" sldId="275"/>
            <ac:grpSpMk id="27" creationId="{5A33F5E0-F6B2-485E-A8BF-660C8FFEC90D}"/>
          </ac:grpSpMkLst>
        </pc:grpChg>
        <pc:grpChg chg="add mod">
          <ac:chgData name="TAKAHASHI Syuuto(is0361er)" userId="8e78f6a0-1b1f-4fae-850b-fec16be1eaab" providerId="ADAL" clId="{35027DB8-D3C7-425E-9352-951F81280E6C}" dt="2020-09-30T13:11:34.236" v="1609" actId="164"/>
          <ac:grpSpMkLst>
            <pc:docMk/>
            <pc:sldMk cId="927686379" sldId="275"/>
            <ac:grpSpMk id="75" creationId="{F08BCFA6-1813-4CCF-80AA-420D2A27EEE5}"/>
          </ac:grpSpMkLst>
        </pc:grpChg>
        <pc:grpChg chg="add del mod">
          <ac:chgData name="TAKAHASHI Syuuto(is0361er)" userId="8e78f6a0-1b1f-4fae-850b-fec16be1eaab" providerId="ADAL" clId="{35027DB8-D3C7-425E-9352-951F81280E6C}" dt="2020-10-01T08:44:29.563" v="16805" actId="165"/>
          <ac:grpSpMkLst>
            <pc:docMk/>
            <pc:sldMk cId="927686379" sldId="275"/>
            <ac:grpSpMk id="91" creationId="{7ACE1B66-3574-49BB-BD12-95A9F50AD8C9}"/>
          </ac:grpSpMkLst>
        </pc:grpChg>
        <pc:grpChg chg="add mod ord">
          <ac:chgData name="TAKAHASHI Syuuto(is0361er)" userId="8e78f6a0-1b1f-4fae-850b-fec16be1eaab" providerId="ADAL" clId="{35027DB8-D3C7-425E-9352-951F81280E6C}" dt="2020-10-01T12:21:05.991" v="20671" actId="164"/>
          <ac:grpSpMkLst>
            <pc:docMk/>
            <pc:sldMk cId="927686379" sldId="275"/>
            <ac:grpSpMk id="92" creationId="{3F0D2AEC-536E-45D7-9D1B-9BC292E764AE}"/>
          </ac:grpSpMkLst>
        </pc:grpChg>
        <pc:grpChg chg="add del mod">
          <ac:chgData name="TAKAHASHI Syuuto(is0361er)" userId="8e78f6a0-1b1f-4fae-850b-fec16be1eaab" providerId="ADAL" clId="{35027DB8-D3C7-425E-9352-951F81280E6C}" dt="2020-10-01T11:57:26.197" v="20241" actId="164"/>
          <ac:grpSpMkLst>
            <pc:docMk/>
            <pc:sldMk cId="927686379" sldId="275"/>
            <ac:grpSpMk id="100" creationId="{F641596D-AEF3-4FAB-8585-ABF67383EA1F}"/>
          </ac:grpSpMkLst>
        </pc:grpChg>
        <pc:grpChg chg="add mod ord">
          <ac:chgData name="TAKAHASHI Syuuto(is0361er)" userId="8e78f6a0-1b1f-4fae-850b-fec16be1eaab" providerId="ADAL" clId="{35027DB8-D3C7-425E-9352-951F81280E6C}" dt="2020-10-03T01:16:00.212" v="24300" actId="14100"/>
          <ac:grpSpMkLst>
            <pc:docMk/>
            <pc:sldMk cId="927686379" sldId="275"/>
            <ac:grpSpMk id="141" creationId="{7E74FD0F-F6D3-4777-92C7-75BEEB2CCC30}"/>
          </ac:grpSpMkLst>
        </pc:grpChg>
        <pc:grpChg chg="add mod ord">
          <ac:chgData name="TAKAHASHI Syuuto(is0361er)" userId="8e78f6a0-1b1f-4fae-850b-fec16be1eaab" providerId="ADAL" clId="{35027DB8-D3C7-425E-9352-951F81280E6C}" dt="2020-10-03T01:15:22.448" v="24288" actId="14100"/>
          <ac:grpSpMkLst>
            <pc:docMk/>
            <pc:sldMk cId="927686379" sldId="275"/>
            <ac:grpSpMk id="144" creationId="{5AFC61E4-B434-4EB2-82D5-BF128FDF7288}"/>
          </ac:grpSpMkLst>
        </pc:grpChg>
        <pc:graphicFrameChg chg="add del">
          <ac:chgData name="TAKAHASHI Syuuto(is0361er)" userId="8e78f6a0-1b1f-4fae-850b-fec16be1eaab" providerId="ADAL" clId="{35027DB8-D3C7-425E-9352-951F81280E6C}" dt="2020-10-03T01:05:00.611" v="24197" actId="478"/>
          <ac:graphicFrameMkLst>
            <pc:docMk/>
            <pc:sldMk cId="927686379" sldId="275"/>
            <ac:graphicFrameMk id="110" creationId="{30653076-433D-4F43-A289-A19606023C04}"/>
          </ac:graphicFrameMkLst>
        </pc:graphicFrameChg>
        <pc:graphicFrameChg chg="add del">
          <ac:chgData name="TAKAHASHI Syuuto(is0361er)" userId="8e78f6a0-1b1f-4fae-850b-fec16be1eaab" providerId="ADAL" clId="{35027DB8-D3C7-425E-9352-951F81280E6C}" dt="2020-10-03T01:06:15.276" v="24200" actId="478"/>
          <ac:graphicFrameMkLst>
            <pc:docMk/>
            <pc:sldMk cId="927686379" sldId="275"/>
            <ac:graphicFrameMk id="129" creationId="{C8E16CB9-BBC6-4038-9AB1-AB3DA6F20AB9}"/>
          </ac:graphicFrameMkLst>
        </pc:graphicFrameChg>
        <pc:graphicFrameChg chg="add del">
          <ac:chgData name="TAKAHASHI Syuuto(is0361er)" userId="8e78f6a0-1b1f-4fae-850b-fec16be1eaab" providerId="ADAL" clId="{35027DB8-D3C7-425E-9352-951F81280E6C}" dt="2020-10-03T01:07:13.895" v="24203" actId="478"/>
          <ac:graphicFrameMkLst>
            <pc:docMk/>
            <pc:sldMk cId="927686379" sldId="275"/>
            <ac:graphicFrameMk id="134" creationId="{C8E16CB9-BBC6-4038-9AB1-AB3DA6F20AB9}"/>
          </ac:graphicFrameMkLst>
        </pc:graphicFrameChg>
        <pc:picChg chg="del mod">
          <ac:chgData name="TAKAHASHI Syuuto(is0361er)" userId="8e78f6a0-1b1f-4fae-850b-fec16be1eaab" providerId="ADAL" clId="{35027DB8-D3C7-425E-9352-951F81280E6C}" dt="2020-10-01T08:41:52.739" v="16774" actId="478"/>
          <ac:picMkLst>
            <pc:docMk/>
            <pc:sldMk cId="927686379" sldId="275"/>
            <ac:picMk id="3" creationId="{C47BA09A-62F0-43D2-9D15-EABF85032249}"/>
          </ac:picMkLst>
        </pc:picChg>
        <pc:picChg chg="add mod">
          <ac:chgData name="TAKAHASHI Syuuto(is0361er)" userId="8e78f6a0-1b1f-4fae-850b-fec16be1eaab" providerId="ADAL" clId="{35027DB8-D3C7-425E-9352-951F81280E6C}" dt="2020-10-03T01:12:47.719" v="24271" actId="1076"/>
          <ac:picMkLst>
            <pc:docMk/>
            <pc:sldMk cId="927686379" sldId="275"/>
            <ac:picMk id="3" creationId="{F3F6F13E-0162-4635-B069-2CE162EA9CD1}"/>
          </ac:picMkLst>
        </pc:picChg>
        <pc:picChg chg="add mod">
          <ac:chgData name="TAKAHASHI Syuuto(is0361er)" userId="8e78f6a0-1b1f-4fae-850b-fec16be1eaab" providerId="ADAL" clId="{35027DB8-D3C7-425E-9352-951F81280E6C}" dt="2020-10-03T01:10:40.212" v="24247" actId="164"/>
          <ac:picMkLst>
            <pc:docMk/>
            <pc:sldMk cId="927686379" sldId="275"/>
            <ac:picMk id="5" creationId="{1BD0044F-7EDC-4D88-B16A-808E53B5C2C0}"/>
          </ac:picMkLst>
        </pc:picChg>
        <pc:picChg chg="add mod ord">
          <ac:chgData name="TAKAHASHI Syuuto(is0361er)" userId="8e78f6a0-1b1f-4fae-850b-fec16be1eaab" providerId="ADAL" clId="{35027DB8-D3C7-425E-9352-951F81280E6C}" dt="2020-10-03T01:12:31.705" v="24267" actId="164"/>
          <ac:picMkLst>
            <pc:docMk/>
            <pc:sldMk cId="927686379" sldId="275"/>
            <ac:picMk id="23" creationId="{1C7FA0A3-BFAA-4CD9-81A9-2DDEDFF53E84}"/>
          </ac:picMkLst>
        </pc:picChg>
        <pc:picChg chg="add del mod">
          <ac:chgData name="TAKAHASHI Syuuto(is0361er)" userId="8e78f6a0-1b1f-4fae-850b-fec16be1eaab" providerId="ADAL" clId="{35027DB8-D3C7-425E-9352-951F81280E6C}" dt="2020-09-30T13:07:12.640" v="1563" actId="478"/>
          <ac:picMkLst>
            <pc:docMk/>
            <pc:sldMk cId="927686379" sldId="275"/>
            <ac:picMk id="23" creationId="{7F23BAC4-2109-4E4D-8CFA-00EA11AF4062}"/>
          </ac:picMkLst>
        </pc:picChg>
        <pc:picChg chg="add del mod">
          <ac:chgData name="TAKAHASHI Syuuto(is0361er)" userId="8e78f6a0-1b1f-4fae-850b-fec16be1eaab" providerId="ADAL" clId="{35027DB8-D3C7-425E-9352-951F81280E6C}" dt="2020-09-30T13:07:08.619" v="1558" actId="478"/>
          <ac:picMkLst>
            <pc:docMk/>
            <pc:sldMk cId="927686379" sldId="275"/>
            <ac:picMk id="27" creationId="{CCE3AACA-B77E-4BF6-9395-2F3D908F5E34}"/>
          </ac:picMkLst>
        </pc:picChg>
        <pc:picChg chg="add del mod">
          <ac:chgData name="TAKAHASHI Syuuto(is0361er)" userId="8e78f6a0-1b1f-4fae-850b-fec16be1eaab" providerId="ADAL" clId="{35027DB8-D3C7-425E-9352-951F81280E6C}" dt="2020-09-30T13:07:10.530" v="1561" actId="478"/>
          <ac:picMkLst>
            <pc:docMk/>
            <pc:sldMk cId="927686379" sldId="275"/>
            <ac:picMk id="29" creationId="{C0E54646-BBD3-4597-AA64-DD234FAB9033}"/>
          </ac:picMkLst>
        </pc:picChg>
        <pc:picChg chg="add del mod">
          <ac:chgData name="TAKAHASHI Syuuto(is0361er)" userId="8e78f6a0-1b1f-4fae-850b-fec16be1eaab" providerId="ADAL" clId="{35027DB8-D3C7-425E-9352-951F81280E6C}" dt="2020-09-30T13:07:14.031" v="1565" actId="478"/>
          <ac:picMkLst>
            <pc:docMk/>
            <pc:sldMk cId="927686379" sldId="275"/>
            <ac:picMk id="32" creationId="{3CDC4D5C-6A3D-419F-9359-3C497F2B9A64}"/>
          </ac:picMkLst>
        </pc:picChg>
        <pc:picChg chg="add mod topLvl">
          <ac:chgData name="TAKAHASHI Syuuto(is0361er)" userId="8e78f6a0-1b1f-4fae-850b-fec16be1eaab" providerId="ADAL" clId="{35027DB8-D3C7-425E-9352-951F81280E6C}" dt="2020-10-01T08:45:25.933" v="16821" actId="164"/>
          <ac:picMkLst>
            <pc:docMk/>
            <pc:sldMk cId="927686379" sldId="275"/>
            <ac:picMk id="46" creationId="{73BF67C2-13AF-44F4-881E-ED58859560EB}"/>
          </ac:picMkLst>
        </pc:picChg>
        <pc:picChg chg="add mod topLvl">
          <ac:chgData name="TAKAHASHI Syuuto(is0361er)" userId="8e78f6a0-1b1f-4fae-850b-fec16be1eaab" providerId="ADAL" clId="{35027DB8-D3C7-425E-9352-951F81280E6C}" dt="2020-10-01T08:45:25.933" v="16821" actId="164"/>
          <ac:picMkLst>
            <pc:docMk/>
            <pc:sldMk cId="927686379" sldId="275"/>
            <ac:picMk id="54" creationId="{42A4AE0D-01A9-4A4B-9997-0C62DC5BE5DF}"/>
          </ac:picMkLst>
        </pc:picChg>
        <pc:picChg chg="add mod topLvl">
          <ac:chgData name="TAKAHASHI Syuuto(is0361er)" userId="8e78f6a0-1b1f-4fae-850b-fec16be1eaab" providerId="ADAL" clId="{35027DB8-D3C7-425E-9352-951F81280E6C}" dt="2020-10-01T08:45:25.933" v="16821" actId="164"/>
          <ac:picMkLst>
            <pc:docMk/>
            <pc:sldMk cId="927686379" sldId="275"/>
            <ac:picMk id="57" creationId="{80A7EB4A-A3E0-4229-B6F5-87A0B9E2CEDE}"/>
          </ac:picMkLst>
        </pc:picChg>
        <pc:picChg chg="add mod topLvl">
          <ac:chgData name="TAKAHASHI Syuuto(is0361er)" userId="8e78f6a0-1b1f-4fae-850b-fec16be1eaab" providerId="ADAL" clId="{35027DB8-D3C7-425E-9352-951F81280E6C}" dt="2020-10-01T08:45:25.933" v="16821" actId="164"/>
          <ac:picMkLst>
            <pc:docMk/>
            <pc:sldMk cId="927686379" sldId="275"/>
            <ac:picMk id="58" creationId="{3952DA76-EC42-4FF1-88E9-ED3220E85F32}"/>
          </ac:picMkLst>
        </pc:picChg>
        <pc:picChg chg="add mod topLvl">
          <ac:chgData name="TAKAHASHI Syuuto(is0361er)" userId="8e78f6a0-1b1f-4fae-850b-fec16be1eaab" providerId="ADAL" clId="{35027DB8-D3C7-425E-9352-951F81280E6C}" dt="2020-10-01T08:45:25.933" v="16821" actId="164"/>
          <ac:picMkLst>
            <pc:docMk/>
            <pc:sldMk cId="927686379" sldId="275"/>
            <ac:picMk id="59" creationId="{E58797BD-1B74-4071-8FA7-0DDBDB95934A}"/>
          </ac:picMkLst>
        </pc:picChg>
        <pc:picChg chg="add del mod topLvl">
          <ac:chgData name="TAKAHASHI Syuuto(is0361er)" userId="8e78f6a0-1b1f-4fae-850b-fec16be1eaab" providerId="ADAL" clId="{35027DB8-D3C7-425E-9352-951F81280E6C}" dt="2020-10-01T08:45:25.933" v="16821" actId="164"/>
          <ac:picMkLst>
            <pc:docMk/>
            <pc:sldMk cId="927686379" sldId="275"/>
            <ac:picMk id="60" creationId="{17AE6AEF-622C-49DB-92F7-AAAAD4F55F09}"/>
          </ac:picMkLst>
        </pc:picChg>
        <pc:picChg chg="add mod topLvl">
          <ac:chgData name="TAKAHASHI Syuuto(is0361er)" userId="8e78f6a0-1b1f-4fae-850b-fec16be1eaab" providerId="ADAL" clId="{35027DB8-D3C7-425E-9352-951F81280E6C}" dt="2020-10-01T08:45:25.933" v="16821" actId="164"/>
          <ac:picMkLst>
            <pc:docMk/>
            <pc:sldMk cId="927686379" sldId="275"/>
            <ac:picMk id="61" creationId="{A9A71E95-3936-44E0-8EFE-F41EADC73C3A}"/>
          </ac:picMkLst>
        </pc:picChg>
        <pc:picChg chg="add mod topLvl">
          <ac:chgData name="TAKAHASHI Syuuto(is0361er)" userId="8e78f6a0-1b1f-4fae-850b-fec16be1eaab" providerId="ADAL" clId="{35027DB8-D3C7-425E-9352-951F81280E6C}" dt="2020-10-01T08:45:25.933" v="16821" actId="164"/>
          <ac:picMkLst>
            <pc:docMk/>
            <pc:sldMk cId="927686379" sldId="275"/>
            <ac:picMk id="62" creationId="{D1861C86-A792-4068-97D8-8129A77E3F02}"/>
          </ac:picMkLst>
        </pc:picChg>
        <pc:picChg chg="add mod topLvl">
          <ac:chgData name="TAKAHASHI Syuuto(is0361er)" userId="8e78f6a0-1b1f-4fae-850b-fec16be1eaab" providerId="ADAL" clId="{35027DB8-D3C7-425E-9352-951F81280E6C}" dt="2020-10-01T08:45:25.933" v="16821" actId="164"/>
          <ac:picMkLst>
            <pc:docMk/>
            <pc:sldMk cId="927686379" sldId="275"/>
            <ac:picMk id="63" creationId="{E35C2BEE-8DEF-468D-9558-56BF4103BF66}"/>
          </ac:picMkLst>
        </pc:picChg>
        <pc:picChg chg="add del mod">
          <ac:chgData name="TAKAHASHI Syuuto(is0361er)" userId="8e78f6a0-1b1f-4fae-850b-fec16be1eaab" providerId="ADAL" clId="{35027DB8-D3C7-425E-9352-951F81280E6C}" dt="2020-09-30T13:08:12.938" v="1584" actId="478"/>
          <ac:picMkLst>
            <pc:docMk/>
            <pc:sldMk cId="927686379" sldId="275"/>
            <ac:picMk id="64" creationId="{01BAFDDE-862F-4713-84B1-4CC1F15652E2}"/>
          </ac:picMkLst>
        </pc:picChg>
        <pc:picChg chg="add mod topLvl">
          <ac:chgData name="TAKAHASHI Syuuto(is0361er)" userId="8e78f6a0-1b1f-4fae-850b-fec16be1eaab" providerId="ADAL" clId="{35027DB8-D3C7-425E-9352-951F81280E6C}" dt="2020-10-01T08:45:25.933" v="16821" actId="164"/>
          <ac:picMkLst>
            <pc:docMk/>
            <pc:sldMk cId="927686379" sldId="275"/>
            <ac:picMk id="70" creationId="{9F21EA02-C452-49D1-A1F5-9DBEDF63D4A6}"/>
          </ac:picMkLst>
        </pc:picChg>
        <pc:picChg chg="add del mod">
          <ac:chgData name="TAKAHASHI Syuuto(is0361er)" userId="8e78f6a0-1b1f-4fae-850b-fec16be1eaab" providerId="ADAL" clId="{35027DB8-D3C7-425E-9352-951F81280E6C}" dt="2020-09-30T13:09:46.760" v="1597" actId="478"/>
          <ac:picMkLst>
            <pc:docMk/>
            <pc:sldMk cId="927686379" sldId="275"/>
            <ac:picMk id="73" creationId="{06500FF8-C900-42DB-BAF8-300D800F7CD9}"/>
          </ac:picMkLst>
        </pc:picChg>
        <pc:picChg chg="add mod topLvl">
          <ac:chgData name="TAKAHASHI Syuuto(is0361er)" userId="8e78f6a0-1b1f-4fae-850b-fec16be1eaab" providerId="ADAL" clId="{35027DB8-D3C7-425E-9352-951F81280E6C}" dt="2020-10-01T08:45:25.933" v="16821" actId="164"/>
          <ac:picMkLst>
            <pc:docMk/>
            <pc:sldMk cId="927686379" sldId="275"/>
            <ac:picMk id="74" creationId="{DF6A1C8E-53DC-48EA-B0B4-FE3628569454}"/>
          </ac:picMkLst>
        </pc:picChg>
        <pc:picChg chg="add del mod ord">
          <ac:chgData name="TAKAHASHI Syuuto(is0361er)" userId="8e78f6a0-1b1f-4fae-850b-fec16be1eaab" providerId="ADAL" clId="{35027DB8-D3C7-425E-9352-951F81280E6C}" dt="2020-10-03T01:03:51.748" v="24193" actId="478"/>
          <ac:picMkLst>
            <pc:docMk/>
            <pc:sldMk cId="927686379" sldId="275"/>
            <ac:picMk id="90" creationId="{2B0B39CD-7C28-4714-8315-41EE8356FFA4}"/>
          </ac:picMkLst>
        </pc:picChg>
        <pc:picChg chg="del">
          <ac:chgData name="TAKAHASHI Syuuto(is0361er)" userId="8e78f6a0-1b1f-4fae-850b-fec16be1eaab" providerId="ADAL" clId="{35027DB8-D3C7-425E-9352-951F81280E6C}" dt="2020-10-01T11:55:29.914" v="20212" actId="478"/>
          <ac:picMkLst>
            <pc:docMk/>
            <pc:sldMk cId="927686379" sldId="275"/>
            <ac:picMk id="129" creationId="{798C210B-8156-460E-9AC8-CD32CAA81097}"/>
          </ac:picMkLst>
        </pc:picChg>
        <pc:picChg chg="mod">
          <ac:chgData name="TAKAHASHI Syuuto(is0361er)" userId="8e78f6a0-1b1f-4fae-850b-fec16be1eaab" providerId="ADAL" clId="{35027DB8-D3C7-425E-9352-951F81280E6C}" dt="2020-10-01T11:56:23.134" v="20232" actId="1076"/>
          <ac:picMkLst>
            <pc:docMk/>
            <pc:sldMk cId="927686379" sldId="275"/>
            <ac:picMk id="130" creationId="{8A65849E-BE51-44B6-8592-4907D4AA6006}"/>
          </ac:picMkLst>
        </pc:picChg>
        <pc:picChg chg="mod">
          <ac:chgData name="TAKAHASHI Syuuto(is0361er)" userId="8e78f6a0-1b1f-4fae-850b-fec16be1eaab" providerId="ADAL" clId="{35027DB8-D3C7-425E-9352-951F81280E6C}" dt="2020-10-01T11:56:25.172" v="20233" actId="1076"/>
          <ac:picMkLst>
            <pc:docMk/>
            <pc:sldMk cId="927686379" sldId="275"/>
            <ac:picMk id="131" creationId="{FE61E83E-B07A-43FE-9A45-32F0C8733B21}"/>
          </ac:picMkLst>
        </pc:picChg>
        <pc:picChg chg="del mod">
          <ac:chgData name="TAKAHASHI Syuuto(is0361er)" userId="8e78f6a0-1b1f-4fae-850b-fec16be1eaab" providerId="ADAL" clId="{35027DB8-D3C7-425E-9352-951F81280E6C}" dt="2020-10-01T11:56:28.229" v="20235" actId="478"/>
          <ac:picMkLst>
            <pc:docMk/>
            <pc:sldMk cId="927686379" sldId="275"/>
            <ac:picMk id="134" creationId="{B1BC198C-0B86-4E53-9F4B-F25F771D69ED}"/>
          </ac:picMkLst>
        </pc:picChg>
        <pc:picChg chg="add mod">
          <ac:chgData name="TAKAHASHI Syuuto(is0361er)" userId="8e78f6a0-1b1f-4fae-850b-fec16be1eaab" providerId="ADAL" clId="{35027DB8-D3C7-425E-9352-951F81280E6C}" dt="2020-10-01T11:57:26.197" v="20241" actId="164"/>
          <ac:picMkLst>
            <pc:docMk/>
            <pc:sldMk cId="927686379" sldId="275"/>
            <ac:picMk id="140" creationId="{BA50C8F5-7676-4618-86AA-9E8C60020592}"/>
          </ac:picMkLst>
        </pc:picChg>
        <pc:cxnChg chg="del">
          <ac:chgData name="TAKAHASHI Syuuto(is0361er)" userId="8e78f6a0-1b1f-4fae-850b-fec16be1eaab" providerId="ADAL" clId="{35027DB8-D3C7-425E-9352-951F81280E6C}" dt="2020-09-30T13:29:59.061" v="1924" actId="478"/>
          <ac:cxnSpMkLst>
            <pc:docMk/>
            <pc:sldMk cId="927686379" sldId="275"/>
            <ac:cxnSpMk id="17" creationId="{4E7233BE-9759-47AD-8AF7-312236012689}"/>
          </ac:cxnSpMkLst>
        </pc:cxnChg>
        <pc:cxnChg chg="add mod topLvl">
          <ac:chgData name="TAKAHASHI Syuuto(is0361er)" userId="8e78f6a0-1b1f-4fae-850b-fec16be1eaab" providerId="ADAL" clId="{35027DB8-D3C7-425E-9352-951F81280E6C}" dt="2020-10-01T08:45:25.933" v="16821" actId="164"/>
          <ac:cxnSpMkLst>
            <pc:docMk/>
            <pc:sldMk cId="927686379" sldId="275"/>
            <ac:cxnSpMk id="18" creationId="{3C94036F-96B1-40E5-8968-AED5BB28DAD6}"/>
          </ac:cxnSpMkLst>
        </pc:cxnChg>
        <pc:cxnChg chg="add mod topLvl">
          <ac:chgData name="TAKAHASHI Syuuto(is0361er)" userId="8e78f6a0-1b1f-4fae-850b-fec16be1eaab" providerId="ADAL" clId="{35027DB8-D3C7-425E-9352-951F81280E6C}" dt="2020-10-01T08:45:25.933" v="16821" actId="164"/>
          <ac:cxnSpMkLst>
            <pc:docMk/>
            <pc:sldMk cId="927686379" sldId="275"/>
            <ac:cxnSpMk id="20" creationId="{FCE0EA81-2ED6-4B31-AAD2-09E97B0B36D0}"/>
          </ac:cxnSpMkLst>
        </pc:cxnChg>
        <pc:cxnChg chg="add mod topLvl">
          <ac:chgData name="TAKAHASHI Syuuto(is0361er)" userId="8e78f6a0-1b1f-4fae-850b-fec16be1eaab" providerId="ADAL" clId="{35027DB8-D3C7-425E-9352-951F81280E6C}" dt="2020-10-01T08:45:25.933" v="16821" actId="164"/>
          <ac:cxnSpMkLst>
            <pc:docMk/>
            <pc:sldMk cId="927686379" sldId="275"/>
            <ac:cxnSpMk id="22" creationId="{CCFFC786-B3D6-4EC0-88EA-8576C5E92BFC}"/>
          </ac:cxnSpMkLst>
        </pc:cxnChg>
        <pc:cxnChg chg="add mod topLvl">
          <ac:chgData name="TAKAHASHI Syuuto(is0361er)" userId="8e78f6a0-1b1f-4fae-850b-fec16be1eaab" providerId="ADAL" clId="{35027DB8-D3C7-425E-9352-951F81280E6C}" dt="2020-10-01T08:45:25.933" v="16821" actId="164"/>
          <ac:cxnSpMkLst>
            <pc:docMk/>
            <pc:sldMk cId="927686379" sldId="275"/>
            <ac:cxnSpMk id="25" creationId="{3D0C7DB1-5484-48B5-B787-F206240FFBAF}"/>
          </ac:cxnSpMkLst>
        </pc:cxnChg>
        <pc:cxnChg chg="add del mod">
          <ac:chgData name="TAKAHASHI Syuuto(is0361er)" userId="8e78f6a0-1b1f-4fae-850b-fec16be1eaab" providerId="ADAL" clId="{35027DB8-D3C7-425E-9352-951F81280E6C}" dt="2020-09-30T13:07:11.129" v="1562" actId="478"/>
          <ac:cxnSpMkLst>
            <pc:docMk/>
            <pc:sldMk cId="927686379" sldId="275"/>
            <ac:cxnSpMk id="30" creationId="{4D2DBC78-E615-4BA6-B753-E51DEFFFB861}"/>
          </ac:cxnSpMkLst>
        </pc:cxnChg>
        <pc:cxnChg chg="add del mod">
          <ac:chgData name="TAKAHASHI Syuuto(is0361er)" userId="8e78f6a0-1b1f-4fae-850b-fec16be1eaab" providerId="ADAL" clId="{35027DB8-D3C7-425E-9352-951F81280E6C}" dt="2020-09-30T13:07:09.330" v="1559" actId="478"/>
          <ac:cxnSpMkLst>
            <pc:docMk/>
            <pc:sldMk cId="927686379" sldId="275"/>
            <ac:cxnSpMk id="31" creationId="{B518F048-47DC-477E-81FF-0C2557DC623C}"/>
          </ac:cxnSpMkLst>
        </pc:cxnChg>
        <pc:cxnChg chg="add del mod">
          <ac:chgData name="TAKAHASHI Syuuto(is0361er)" userId="8e78f6a0-1b1f-4fae-850b-fec16be1eaab" providerId="ADAL" clId="{35027DB8-D3C7-425E-9352-951F81280E6C}" dt="2020-09-30T13:05:18.039" v="1430" actId="478"/>
          <ac:cxnSpMkLst>
            <pc:docMk/>
            <pc:sldMk cId="927686379" sldId="275"/>
            <ac:cxnSpMk id="33" creationId="{580FDDA7-ECBF-4E64-BFE9-C1D981AF97A8}"/>
          </ac:cxnSpMkLst>
        </pc:cxnChg>
        <pc:cxnChg chg="add del mod">
          <ac:chgData name="TAKAHASHI Syuuto(is0361er)" userId="8e78f6a0-1b1f-4fae-850b-fec16be1eaab" providerId="ADAL" clId="{35027DB8-D3C7-425E-9352-951F81280E6C}" dt="2020-09-30T13:07:13.424" v="1564" actId="478"/>
          <ac:cxnSpMkLst>
            <pc:docMk/>
            <pc:sldMk cId="927686379" sldId="275"/>
            <ac:cxnSpMk id="34" creationId="{D81A3EC4-9422-47AF-94CC-9394B328ED28}"/>
          </ac:cxnSpMkLst>
        </pc:cxnChg>
        <pc:cxnChg chg="add del mod">
          <ac:chgData name="TAKAHASHI Syuuto(is0361er)" userId="8e78f6a0-1b1f-4fae-850b-fec16be1eaab" providerId="ADAL" clId="{35027DB8-D3C7-425E-9352-951F81280E6C}" dt="2020-09-30T13:07:07.128" v="1556" actId="478"/>
          <ac:cxnSpMkLst>
            <pc:docMk/>
            <pc:sldMk cId="927686379" sldId="275"/>
            <ac:cxnSpMk id="35" creationId="{025BD380-6493-4052-885E-78FC2AF1C2AA}"/>
          </ac:cxnSpMkLst>
        </pc:cxnChg>
        <pc:cxnChg chg="add del mod">
          <ac:chgData name="TAKAHASHI Syuuto(is0361er)" userId="8e78f6a0-1b1f-4fae-850b-fec16be1eaab" providerId="ADAL" clId="{35027DB8-D3C7-425E-9352-951F81280E6C}" dt="2020-09-30T13:05:16.785" v="1429" actId="478"/>
          <ac:cxnSpMkLst>
            <pc:docMk/>
            <pc:sldMk cId="927686379" sldId="275"/>
            <ac:cxnSpMk id="36" creationId="{C5934CDB-D6F3-4A2A-819D-73C0BDF8394D}"/>
          </ac:cxnSpMkLst>
        </pc:cxnChg>
        <pc:cxnChg chg="add del mod">
          <ac:chgData name="TAKAHASHI Syuuto(is0361er)" userId="8e78f6a0-1b1f-4fae-850b-fec16be1eaab" providerId="ADAL" clId="{35027DB8-D3C7-425E-9352-951F81280E6C}" dt="2020-09-30T13:07:02.042" v="1551" actId="478"/>
          <ac:cxnSpMkLst>
            <pc:docMk/>
            <pc:sldMk cId="927686379" sldId="275"/>
            <ac:cxnSpMk id="39" creationId="{F156C4A6-2A0F-418B-A1B8-47FC9DFA0BB9}"/>
          </ac:cxnSpMkLst>
        </pc:cxnChg>
        <pc:cxnChg chg="add mod topLvl">
          <ac:chgData name="TAKAHASHI Syuuto(is0361er)" userId="8e78f6a0-1b1f-4fae-850b-fec16be1eaab" providerId="ADAL" clId="{35027DB8-D3C7-425E-9352-951F81280E6C}" dt="2020-10-01T08:45:25.933" v="16821" actId="164"/>
          <ac:cxnSpMkLst>
            <pc:docMk/>
            <pc:sldMk cId="927686379" sldId="275"/>
            <ac:cxnSpMk id="47" creationId="{A6E17660-B7E7-4AF9-9C01-D24902F5640E}"/>
          </ac:cxnSpMkLst>
        </pc:cxnChg>
        <pc:cxnChg chg="add del mod">
          <ac:chgData name="TAKAHASHI Syuuto(is0361er)" userId="8e78f6a0-1b1f-4fae-850b-fec16be1eaab" providerId="ADAL" clId="{35027DB8-D3C7-425E-9352-951F81280E6C}" dt="2020-10-01T08:42:30.989" v="16784" actId="478"/>
          <ac:cxnSpMkLst>
            <pc:docMk/>
            <pc:sldMk cId="927686379" sldId="275"/>
            <ac:cxnSpMk id="48" creationId="{4706915D-4E71-4975-8B22-79F274A4781E}"/>
          </ac:cxnSpMkLst>
        </pc:cxnChg>
        <pc:cxnChg chg="add mod topLvl">
          <ac:chgData name="TAKAHASHI Syuuto(is0361er)" userId="8e78f6a0-1b1f-4fae-850b-fec16be1eaab" providerId="ADAL" clId="{35027DB8-D3C7-425E-9352-951F81280E6C}" dt="2020-10-01T08:45:25.933" v="16821" actId="164"/>
          <ac:cxnSpMkLst>
            <pc:docMk/>
            <pc:sldMk cId="927686379" sldId="275"/>
            <ac:cxnSpMk id="52" creationId="{15EF8310-8604-4C97-9D92-624E25881FB4}"/>
          </ac:cxnSpMkLst>
        </pc:cxnChg>
        <pc:cxnChg chg="add del mod">
          <ac:chgData name="TAKAHASHI Syuuto(is0361er)" userId="8e78f6a0-1b1f-4fae-850b-fec16be1eaab" providerId="ADAL" clId="{35027DB8-D3C7-425E-9352-951F81280E6C}" dt="2020-09-30T13:07:41.910" v="1574" actId="478"/>
          <ac:cxnSpMkLst>
            <pc:docMk/>
            <pc:sldMk cId="927686379" sldId="275"/>
            <ac:cxnSpMk id="65" creationId="{4F9376A3-1B78-4FA3-A8C1-EDB87058FE53}"/>
          </ac:cxnSpMkLst>
        </pc:cxnChg>
        <pc:cxnChg chg="add del mod">
          <ac:chgData name="TAKAHASHI Syuuto(is0361er)" userId="8e78f6a0-1b1f-4fae-850b-fec16be1eaab" providerId="ADAL" clId="{35027DB8-D3C7-425E-9352-951F81280E6C}" dt="2020-09-30T13:07:32.840" v="1570" actId="478"/>
          <ac:cxnSpMkLst>
            <pc:docMk/>
            <pc:sldMk cId="927686379" sldId="275"/>
            <ac:cxnSpMk id="66" creationId="{D44B934D-DE7D-470E-8ABE-9DF529246B00}"/>
          </ac:cxnSpMkLst>
        </pc:cxnChg>
        <pc:cxnChg chg="add del mod">
          <ac:chgData name="TAKAHASHI Syuuto(is0361er)" userId="8e78f6a0-1b1f-4fae-850b-fec16be1eaab" providerId="ADAL" clId="{35027DB8-D3C7-425E-9352-951F81280E6C}" dt="2020-09-30T13:11:32.863" v="1607"/>
          <ac:cxnSpMkLst>
            <pc:docMk/>
            <pc:sldMk cId="927686379" sldId="275"/>
            <ac:cxnSpMk id="76" creationId="{13062BCC-904D-4811-BB6F-8EB9A641A257}"/>
          </ac:cxnSpMkLst>
        </pc:cxnChg>
        <pc:cxnChg chg="add mod topLvl">
          <ac:chgData name="TAKAHASHI Syuuto(is0361er)" userId="8e78f6a0-1b1f-4fae-850b-fec16be1eaab" providerId="ADAL" clId="{35027DB8-D3C7-425E-9352-951F81280E6C}" dt="2020-10-01T11:51:20.368" v="19586" actId="692"/>
          <ac:cxnSpMkLst>
            <pc:docMk/>
            <pc:sldMk cId="927686379" sldId="275"/>
            <ac:cxnSpMk id="79" creationId="{3FD8ABD0-C766-41D0-9774-F9661FFFC376}"/>
          </ac:cxnSpMkLst>
        </pc:cxnChg>
        <pc:cxnChg chg="add mod topLvl">
          <ac:chgData name="TAKAHASHI Syuuto(is0361er)" userId="8e78f6a0-1b1f-4fae-850b-fec16be1eaab" providerId="ADAL" clId="{35027DB8-D3C7-425E-9352-951F81280E6C}" dt="2020-10-01T11:51:26.461" v="19590" actId="692"/>
          <ac:cxnSpMkLst>
            <pc:docMk/>
            <pc:sldMk cId="927686379" sldId="275"/>
            <ac:cxnSpMk id="81" creationId="{01AA980C-4DE2-4226-BE50-9FB14707676A}"/>
          </ac:cxnSpMkLst>
        </pc:cxnChg>
        <pc:cxnChg chg="add del mod topLvl">
          <ac:chgData name="TAKAHASHI Syuuto(is0361er)" userId="8e78f6a0-1b1f-4fae-850b-fec16be1eaab" providerId="ADAL" clId="{35027DB8-D3C7-425E-9352-951F81280E6C}" dt="2020-10-01T08:47:18.260" v="16846"/>
          <ac:cxnSpMkLst>
            <pc:docMk/>
            <pc:sldMk cId="927686379" sldId="275"/>
            <ac:cxnSpMk id="86" creationId="{1C8B9596-D126-4CCF-ABCD-31D8ADCC0767}"/>
          </ac:cxnSpMkLst>
        </pc:cxnChg>
        <pc:cxnChg chg="add mod">
          <ac:chgData name="TAKAHASHI Syuuto(is0361er)" userId="8e78f6a0-1b1f-4fae-850b-fec16be1eaab" providerId="ADAL" clId="{35027DB8-D3C7-425E-9352-951F81280E6C}" dt="2020-10-01T11:57:26.197" v="20241" actId="164"/>
          <ac:cxnSpMkLst>
            <pc:docMk/>
            <pc:sldMk cId="927686379" sldId="275"/>
            <ac:cxnSpMk id="96" creationId="{409150B5-D046-4BD8-AB19-03D4DE1DA7E8}"/>
          </ac:cxnSpMkLst>
        </pc:cxnChg>
        <pc:cxnChg chg="add mod ord">
          <ac:chgData name="TAKAHASHI Syuuto(is0361er)" userId="8e78f6a0-1b1f-4fae-850b-fec16be1eaab" providerId="ADAL" clId="{35027DB8-D3C7-425E-9352-951F81280E6C}" dt="2020-10-03T01:10:30.119" v="24245" actId="164"/>
          <ac:cxnSpMkLst>
            <pc:docMk/>
            <pc:sldMk cId="927686379" sldId="275"/>
            <ac:cxnSpMk id="97" creationId="{5DC76B53-94B0-4989-AB66-A434C997C1FC}"/>
          </ac:cxnSpMkLst>
        </pc:cxnChg>
        <pc:cxnChg chg="mod">
          <ac:chgData name="TAKAHASHI Syuuto(is0361er)" userId="8e78f6a0-1b1f-4fae-850b-fec16be1eaab" providerId="ADAL" clId="{35027DB8-D3C7-425E-9352-951F81280E6C}" dt="2020-10-01T11:54:49.571" v="20208" actId="478"/>
          <ac:cxnSpMkLst>
            <pc:docMk/>
            <pc:sldMk cId="927686379" sldId="275"/>
            <ac:cxnSpMk id="119" creationId="{522FC95E-C690-4AE9-8D9E-65560AF215C0}"/>
          </ac:cxnSpMkLst>
        </pc:cxnChg>
        <pc:cxnChg chg="del mod">
          <ac:chgData name="TAKAHASHI Syuuto(is0361er)" userId="8e78f6a0-1b1f-4fae-850b-fec16be1eaab" providerId="ADAL" clId="{35027DB8-D3C7-425E-9352-951F81280E6C}" dt="2020-10-01T11:56:19.575" v="20231" actId="478"/>
          <ac:cxnSpMkLst>
            <pc:docMk/>
            <pc:sldMk cId="927686379" sldId="275"/>
            <ac:cxnSpMk id="137" creationId="{E83757F7-0491-4A04-9A3C-EB246BFFFCBD}"/>
          </ac:cxnSpMkLst>
        </pc:cxnChg>
        <pc:cxnChg chg="del">
          <ac:chgData name="TAKAHASHI Syuuto(is0361er)" userId="8e78f6a0-1b1f-4fae-850b-fec16be1eaab" providerId="ADAL" clId="{35027DB8-D3C7-425E-9352-951F81280E6C}" dt="2020-10-01T11:54:47.121" v="20206" actId="478"/>
          <ac:cxnSpMkLst>
            <pc:docMk/>
            <pc:sldMk cId="927686379" sldId="275"/>
            <ac:cxnSpMk id="138" creationId="{1FA3EB29-47EA-4D41-BCA2-DA24AA26ADBD}"/>
          </ac:cxnSpMkLst>
        </pc:cxnChg>
        <pc:cxnChg chg="add mod ord">
          <ac:chgData name="TAKAHASHI Syuuto(is0361er)" userId="8e78f6a0-1b1f-4fae-850b-fec16be1eaab" providerId="ADAL" clId="{35027DB8-D3C7-425E-9352-951F81280E6C}" dt="2020-10-03T01:12:13.908" v="24265" actId="1076"/>
          <ac:cxnSpMkLst>
            <pc:docMk/>
            <pc:sldMk cId="927686379" sldId="275"/>
            <ac:cxnSpMk id="146" creationId="{5E1F4038-F2AA-4A23-835E-1DAE7C6E1F76}"/>
          </ac:cxnSpMkLst>
        </pc:cxnChg>
      </pc:sldChg>
      <pc:sldChg chg="addSp delSp modSp add ord modAnim modNotesTx">
        <pc:chgData name="TAKAHASHI Syuuto(is0361er)" userId="8e78f6a0-1b1f-4fae-850b-fec16be1eaab" providerId="ADAL" clId="{35027DB8-D3C7-425E-9352-951F81280E6C}" dt="2020-10-08T03:19:43.308" v="28292" actId="14100"/>
        <pc:sldMkLst>
          <pc:docMk/>
          <pc:sldMk cId="243184532" sldId="276"/>
        </pc:sldMkLst>
        <pc:spChg chg="mod">
          <ac:chgData name="TAKAHASHI Syuuto(is0361er)" userId="8e78f6a0-1b1f-4fae-850b-fec16be1eaab" providerId="ADAL" clId="{35027DB8-D3C7-425E-9352-951F81280E6C}" dt="2020-10-08T03:19:43.308" v="28292" actId="14100"/>
          <ac:spMkLst>
            <pc:docMk/>
            <pc:sldMk cId="243184532" sldId="276"/>
            <ac:spMk id="2" creationId="{48B386EA-A341-4E28-9A0E-28D9C438A1C6}"/>
          </ac:spMkLst>
        </pc:spChg>
        <pc:spChg chg="mod">
          <ac:chgData name="TAKAHASHI Syuuto(is0361er)" userId="8e78f6a0-1b1f-4fae-850b-fec16be1eaab" providerId="ADAL" clId="{35027DB8-D3C7-425E-9352-951F81280E6C}" dt="2020-09-30T13:49:17.596" v="3005"/>
          <ac:spMkLst>
            <pc:docMk/>
            <pc:sldMk cId="243184532" sldId="276"/>
            <ac:spMk id="3" creationId="{3F6EC291-537C-49A6-97D9-497FC0C53FAE}"/>
          </ac:spMkLst>
        </pc:spChg>
        <pc:spChg chg="mod">
          <ac:chgData name="TAKAHASHI Syuuto(is0361er)" userId="8e78f6a0-1b1f-4fae-850b-fec16be1eaab" providerId="ADAL" clId="{35027DB8-D3C7-425E-9352-951F81280E6C}" dt="2020-09-30T13:46:24.170" v="2575"/>
          <ac:spMkLst>
            <pc:docMk/>
            <pc:sldMk cId="243184532" sldId="276"/>
            <ac:spMk id="7" creationId="{8CCA7914-3930-4685-BCD0-355C6293D845}"/>
          </ac:spMkLst>
        </pc:spChg>
        <pc:spChg chg="mod">
          <ac:chgData name="TAKAHASHI Syuuto(is0361er)" userId="8e78f6a0-1b1f-4fae-850b-fec16be1eaab" providerId="ADAL" clId="{35027DB8-D3C7-425E-9352-951F81280E6C}" dt="2020-09-30T13:47:15.213" v="2685"/>
          <ac:spMkLst>
            <pc:docMk/>
            <pc:sldMk cId="243184532" sldId="276"/>
            <ac:spMk id="8" creationId="{D48030AF-3915-4F62-9EBD-BC7904331787}"/>
          </ac:spMkLst>
        </pc:spChg>
        <pc:spChg chg="mod">
          <ac:chgData name="TAKAHASHI Syuuto(is0361er)" userId="8e78f6a0-1b1f-4fae-850b-fec16be1eaab" providerId="ADAL" clId="{35027DB8-D3C7-425E-9352-951F81280E6C}" dt="2020-09-30T13:47:40.056" v="2792" actId="14100"/>
          <ac:spMkLst>
            <pc:docMk/>
            <pc:sldMk cId="243184532" sldId="276"/>
            <ac:spMk id="9" creationId="{EA7900A2-9413-4F99-91A5-725F6F4F11DD}"/>
          </ac:spMkLst>
        </pc:spChg>
        <pc:spChg chg="mod">
          <ac:chgData name="TAKAHASHI Syuuto(is0361er)" userId="8e78f6a0-1b1f-4fae-850b-fec16be1eaab" providerId="ADAL" clId="{35027DB8-D3C7-425E-9352-951F81280E6C}" dt="2020-09-30T13:48:34.007" v="2871" actId="14100"/>
          <ac:spMkLst>
            <pc:docMk/>
            <pc:sldMk cId="243184532" sldId="276"/>
            <ac:spMk id="10" creationId="{B46ED86D-0349-47B4-A514-C168DA9620CA}"/>
          </ac:spMkLst>
        </pc:spChg>
        <pc:spChg chg="add mod">
          <ac:chgData name="TAKAHASHI Syuuto(is0361er)" userId="8e78f6a0-1b1f-4fae-850b-fec16be1eaab" providerId="ADAL" clId="{35027DB8-D3C7-425E-9352-951F81280E6C}" dt="2020-10-07T09:47:57.659" v="27367" actId="20577"/>
          <ac:spMkLst>
            <pc:docMk/>
            <pc:sldMk cId="243184532" sldId="276"/>
            <ac:spMk id="11" creationId="{18E3653C-06FA-43A9-B656-2506280D904B}"/>
          </ac:spMkLst>
        </pc:spChg>
        <pc:spChg chg="mod">
          <ac:chgData name="TAKAHASHI Syuuto(is0361er)" userId="8e78f6a0-1b1f-4fae-850b-fec16be1eaab" providerId="ADAL" clId="{35027DB8-D3C7-425E-9352-951F81280E6C}" dt="2020-09-30T13:48:50.721" v="2949"/>
          <ac:spMkLst>
            <pc:docMk/>
            <pc:sldMk cId="243184532" sldId="276"/>
            <ac:spMk id="12" creationId="{D95E6104-17F3-4201-9DEA-B3B7DD34EFE2}"/>
          </ac:spMkLst>
        </pc:spChg>
        <pc:spChg chg="del mod">
          <ac:chgData name="TAKAHASHI Syuuto(is0361er)" userId="8e78f6a0-1b1f-4fae-850b-fec16be1eaab" providerId="ADAL" clId="{35027DB8-D3C7-425E-9352-951F81280E6C}" dt="2020-09-30T13:49:32.221" v="3008" actId="478"/>
          <ac:spMkLst>
            <pc:docMk/>
            <pc:sldMk cId="243184532" sldId="276"/>
            <ac:spMk id="14" creationId="{FF1F2DD5-F64B-4087-852E-33A38A4781B3}"/>
          </ac:spMkLst>
        </pc:spChg>
        <pc:spChg chg="del">
          <ac:chgData name="TAKAHASHI Syuuto(is0361er)" userId="8e78f6a0-1b1f-4fae-850b-fec16be1eaab" providerId="ADAL" clId="{35027DB8-D3C7-425E-9352-951F81280E6C}" dt="2020-10-07T09:46:09.169" v="27268" actId="478"/>
          <ac:spMkLst>
            <pc:docMk/>
            <pc:sldMk cId="243184532" sldId="276"/>
            <ac:spMk id="17" creationId="{BA2E1AA1-3D2F-4FA2-AFC7-19262AF70BC8}"/>
          </ac:spMkLst>
        </pc:spChg>
        <pc:spChg chg="add del mod">
          <ac:chgData name="TAKAHASHI Syuuto(is0361er)" userId="8e78f6a0-1b1f-4fae-850b-fec16be1eaab" providerId="ADAL" clId="{35027DB8-D3C7-425E-9352-951F81280E6C}" dt="2020-10-07T09:47:21.010" v="27359" actId="1076"/>
          <ac:spMkLst>
            <pc:docMk/>
            <pc:sldMk cId="243184532" sldId="276"/>
            <ac:spMk id="18" creationId="{4C622305-57A6-418A-B112-74966E707B38}"/>
          </ac:spMkLst>
        </pc:spChg>
        <pc:grpChg chg="add del mod">
          <ac:chgData name="TAKAHASHI Syuuto(is0361er)" userId="8e78f6a0-1b1f-4fae-850b-fec16be1eaab" providerId="ADAL" clId="{35027DB8-D3C7-425E-9352-951F81280E6C}" dt="2020-10-07T09:48:02.919" v="27368" actId="478"/>
          <ac:grpSpMkLst>
            <pc:docMk/>
            <pc:sldMk cId="243184532" sldId="276"/>
            <ac:grpSpMk id="13" creationId="{F3793D0C-49F3-4823-A0F9-D3707E584F38}"/>
          </ac:grpSpMkLst>
        </pc:grpChg>
        <pc:grpChg chg="del">
          <ac:chgData name="TAKAHASHI Syuuto(is0361er)" userId="8e78f6a0-1b1f-4fae-850b-fec16be1eaab" providerId="ADAL" clId="{35027DB8-D3C7-425E-9352-951F81280E6C}" dt="2020-10-07T09:46:09.169" v="27268" actId="478"/>
          <ac:grpSpMkLst>
            <pc:docMk/>
            <pc:sldMk cId="243184532" sldId="276"/>
            <ac:grpSpMk id="16" creationId="{88FD6E59-ADBF-4679-B099-A089EE272FC6}"/>
          </ac:grpSpMkLst>
        </pc:grpChg>
      </pc:sldChg>
      <pc:sldChg chg="modSp add del">
        <pc:chgData name="TAKAHASHI Syuuto(is0361er)" userId="8e78f6a0-1b1f-4fae-850b-fec16be1eaab" providerId="ADAL" clId="{35027DB8-D3C7-425E-9352-951F81280E6C}" dt="2020-09-30T13:03:21.275" v="1416"/>
        <pc:sldMkLst>
          <pc:docMk/>
          <pc:sldMk cId="2891891010" sldId="276"/>
        </pc:sldMkLst>
        <pc:spChg chg="mod">
          <ac:chgData name="TAKAHASHI Syuuto(is0361er)" userId="8e78f6a0-1b1f-4fae-850b-fec16be1eaab" providerId="ADAL" clId="{35027DB8-D3C7-425E-9352-951F81280E6C}" dt="2020-09-30T13:03:20.789" v="1415" actId="20577"/>
          <ac:spMkLst>
            <pc:docMk/>
            <pc:sldMk cId="2891891010" sldId="276"/>
            <ac:spMk id="7" creationId="{8CCA7914-3930-4685-BCD0-355C6293D845}"/>
          </ac:spMkLst>
        </pc:spChg>
      </pc:sldChg>
      <pc:sldChg chg="add ord modTransition">
        <pc:chgData name="TAKAHASHI Syuuto(is0361er)" userId="8e78f6a0-1b1f-4fae-850b-fec16be1eaab" providerId="ADAL" clId="{35027DB8-D3C7-425E-9352-951F81280E6C}" dt="2020-10-02T05:31:24.907" v="22041"/>
        <pc:sldMkLst>
          <pc:docMk/>
          <pc:sldMk cId="4206520534" sldId="277"/>
        </pc:sldMkLst>
      </pc:sldChg>
      <pc:sldChg chg="addSp delSp modSp add del">
        <pc:chgData name="TAKAHASHI Syuuto(is0361er)" userId="8e78f6a0-1b1f-4fae-850b-fec16be1eaab" providerId="ADAL" clId="{35027DB8-D3C7-425E-9352-951F81280E6C}" dt="2020-10-03T02:51:53.151" v="24849" actId="2696"/>
        <pc:sldMkLst>
          <pc:docMk/>
          <pc:sldMk cId="2379354960" sldId="278"/>
        </pc:sldMkLst>
        <pc:spChg chg="del">
          <ac:chgData name="TAKAHASHI Syuuto(is0361er)" userId="8e78f6a0-1b1f-4fae-850b-fec16be1eaab" providerId="ADAL" clId="{35027DB8-D3C7-425E-9352-951F81280E6C}" dt="2020-10-03T00:33:45.471" v="24051" actId="478"/>
          <ac:spMkLst>
            <pc:docMk/>
            <pc:sldMk cId="2379354960" sldId="278"/>
            <ac:spMk id="2" creationId="{C33E6361-B7B4-4657-925E-E8D7E9356B55}"/>
          </ac:spMkLst>
        </pc:spChg>
        <pc:spChg chg="del">
          <ac:chgData name="TAKAHASHI Syuuto(is0361er)" userId="8e78f6a0-1b1f-4fae-850b-fec16be1eaab" providerId="ADAL" clId="{35027DB8-D3C7-425E-9352-951F81280E6C}" dt="2020-10-03T00:33:47.017" v="24052" actId="478"/>
          <ac:spMkLst>
            <pc:docMk/>
            <pc:sldMk cId="2379354960" sldId="278"/>
            <ac:spMk id="3" creationId="{93607939-B372-45DA-B683-5E2A8DF402ED}"/>
          </ac:spMkLst>
        </pc:spChg>
        <pc:spChg chg="mod ord">
          <ac:chgData name="TAKAHASHI Syuuto(is0361er)" userId="8e78f6a0-1b1f-4fae-850b-fec16be1eaab" providerId="ADAL" clId="{35027DB8-D3C7-425E-9352-951F81280E6C}" dt="2020-10-03T00:35:52.593" v="24068" actId="166"/>
          <ac:spMkLst>
            <pc:docMk/>
            <pc:sldMk cId="2379354960" sldId="278"/>
            <ac:spMk id="7" creationId="{66142A67-0A68-41DE-B30B-B70061728407}"/>
          </ac:spMkLst>
        </pc:spChg>
        <pc:spChg chg="mod ord">
          <ac:chgData name="TAKAHASHI Syuuto(is0361er)" userId="8e78f6a0-1b1f-4fae-850b-fec16be1eaab" providerId="ADAL" clId="{35027DB8-D3C7-425E-9352-951F81280E6C}" dt="2020-10-03T00:35:52.593" v="24068" actId="166"/>
          <ac:spMkLst>
            <pc:docMk/>
            <pc:sldMk cId="2379354960" sldId="278"/>
            <ac:spMk id="9" creationId="{DCA20FA8-8615-49FA-9C33-7D21A5DEB586}"/>
          </ac:spMkLst>
        </pc:spChg>
        <pc:grpChg chg="add del mod">
          <ac:chgData name="TAKAHASHI Syuuto(is0361er)" userId="8e78f6a0-1b1f-4fae-850b-fec16be1eaab" providerId="ADAL" clId="{35027DB8-D3C7-425E-9352-951F81280E6C}" dt="2020-10-03T00:36:07.691" v="24071" actId="478"/>
          <ac:grpSpMkLst>
            <pc:docMk/>
            <pc:sldMk cId="2379354960" sldId="278"/>
            <ac:grpSpMk id="5" creationId="{76DAF82C-4751-4180-9BF1-0619A411796A}"/>
          </ac:grpSpMkLst>
        </pc:grpChg>
        <pc:picChg chg="mod">
          <ac:chgData name="TAKAHASHI Syuuto(is0361er)" userId="8e78f6a0-1b1f-4fae-850b-fec16be1eaab" providerId="ADAL" clId="{35027DB8-D3C7-425E-9352-951F81280E6C}" dt="2020-10-03T00:35:44.494" v="24067" actId="1076"/>
          <ac:picMkLst>
            <pc:docMk/>
            <pc:sldMk cId="2379354960" sldId="278"/>
            <ac:picMk id="8" creationId="{7EC384D0-A965-4A4B-87D1-D1952EE5B867}"/>
          </ac:picMkLst>
        </pc:picChg>
        <pc:cxnChg chg="mod ord">
          <ac:chgData name="TAKAHASHI Syuuto(is0361er)" userId="8e78f6a0-1b1f-4fae-850b-fec16be1eaab" providerId="ADAL" clId="{35027DB8-D3C7-425E-9352-951F81280E6C}" dt="2020-10-03T00:35:52.593" v="24068" actId="166"/>
          <ac:cxnSpMkLst>
            <pc:docMk/>
            <pc:sldMk cId="2379354960" sldId="278"/>
            <ac:cxnSpMk id="6" creationId="{31BAE31A-53D3-4052-B55D-40246137F3B5}"/>
          </ac:cxnSpMkLst>
        </pc:cxnChg>
      </pc:sldChg>
      <pc:sldChg chg="addSp delSp modSp add ord delAnim modAnim modNotesTx">
        <pc:chgData name="TAKAHASHI Syuuto(is0361er)" userId="8e78f6a0-1b1f-4fae-850b-fec16be1eaab" providerId="ADAL" clId="{35027DB8-D3C7-425E-9352-951F81280E6C}" dt="2020-10-06T15:47:30.655" v="26637" actId="20577"/>
        <pc:sldMkLst>
          <pc:docMk/>
          <pc:sldMk cId="3319051025" sldId="279"/>
        </pc:sldMkLst>
        <pc:spChg chg="add mod">
          <ac:chgData name="TAKAHASHI Syuuto(is0361er)" userId="8e78f6a0-1b1f-4fae-850b-fec16be1eaab" providerId="ADAL" clId="{35027DB8-D3C7-425E-9352-951F81280E6C}" dt="2020-10-03T02:24:39.666" v="24742" actId="164"/>
          <ac:spMkLst>
            <pc:docMk/>
            <pc:sldMk cId="3319051025" sldId="279"/>
            <ac:spMk id="5" creationId="{410ED7BD-EC4D-4374-BD70-C8CCFCCA80EB}"/>
          </ac:spMkLst>
        </pc:spChg>
        <pc:spChg chg="mod">
          <ac:chgData name="TAKAHASHI Syuuto(is0361er)" userId="8e78f6a0-1b1f-4fae-850b-fec16be1eaab" providerId="ADAL" clId="{35027DB8-D3C7-425E-9352-951F81280E6C}" dt="2020-10-03T01:56:32.591" v="24494"/>
          <ac:spMkLst>
            <pc:docMk/>
            <pc:sldMk cId="3319051025" sldId="279"/>
            <ac:spMk id="7" creationId="{8CCA7914-3930-4685-BCD0-355C6293D845}"/>
          </ac:spMkLst>
        </pc:spChg>
        <pc:spChg chg="add mod">
          <ac:chgData name="TAKAHASHI Syuuto(is0361er)" userId="8e78f6a0-1b1f-4fae-850b-fec16be1eaab" providerId="ADAL" clId="{35027DB8-D3C7-425E-9352-951F81280E6C}" dt="2020-10-03T02:00:28.995" v="24565" actId="1076"/>
          <ac:spMkLst>
            <pc:docMk/>
            <pc:sldMk cId="3319051025" sldId="279"/>
            <ac:spMk id="11" creationId="{F53A5E8D-078F-4994-A5DF-EED4F2343DD0}"/>
          </ac:spMkLst>
        </pc:spChg>
        <pc:spChg chg="mod">
          <ac:chgData name="TAKAHASHI Syuuto(is0361er)" userId="8e78f6a0-1b1f-4fae-850b-fec16be1eaab" providerId="ADAL" clId="{35027DB8-D3C7-425E-9352-951F81280E6C}" dt="2020-10-03T02:10:23.962" v="24652" actId="1076"/>
          <ac:spMkLst>
            <pc:docMk/>
            <pc:sldMk cId="3319051025" sldId="279"/>
            <ac:spMk id="12" creationId="{D95E6104-17F3-4201-9DEA-B3B7DD34EFE2}"/>
          </ac:spMkLst>
        </pc:spChg>
        <pc:spChg chg="mod">
          <ac:chgData name="TAKAHASHI Syuuto(is0361er)" userId="8e78f6a0-1b1f-4fae-850b-fec16be1eaab" providerId="ADAL" clId="{35027DB8-D3C7-425E-9352-951F81280E6C}" dt="2020-10-03T02:04:51.427" v="24581" actId="164"/>
          <ac:spMkLst>
            <pc:docMk/>
            <pc:sldMk cId="3319051025" sldId="279"/>
            <ac:spMk id="13" creationId="{1E19EB97-D232-437C-9A4D-072AE6100A5D}"/>
          </ac:spMkLst>
        </pc:spChg>
        <pc:spChg chg="add mod">
          <ac:chgData name="TAKAHASHI Syuuto(is0361er)" userId="8e78f6a0-1b1f-4fae-850b-fec16be1eaab" providerId="ADAL" clId="{35027DB8-D3C7-425E-9352-951F81280E6C}" dt="2020-10-03T02:00:34.773" v="24567" actId="14100"/>
          <ac:spMkLst>
            <pc:docMk/>
            <pc:sldMk cId="3319051025" sldId="279"/>
            <ac:spMk id="14" creationId="{75E944A1-FC6A-4F99-A7C8-94AE0CA197DD}"/>
          </ac:spMkLst>
        </pc:spChg>
        <pc:spChg chg="del">
          <ac:chgData name="TAKAHASHI Syuuto(is0361er)" userId="8e78f6a0-1b1f-4fae-850b-fec16be1eaab" providerId="ADAL" clId="{35027DB8-D3C7-425E-9352-951F81280E6C}" dt="2020-10-03T02:05:11.665" v="24603" actId="478"/>
          <ac:spMkLst>
            <pc:docMk/>
            <pc:sldMk cId="3319051025" sldId="279"/>
            <ac:spMk id="15" creationId="{F79096F1-DC96-443F-8643-B8615601092E}"/>
          </ac:spMkLst>
        </pc:spChg>
        <pc:spChg chg="del">
          <ac:chgData name="TAKAHASHI Syuuto(is0361er)" userId="8e78f6a0-1b1f-4fae-850b-fec16be1eaab" providerId="ADAL" clId="{35027DB8-D3C7-425E-9352-951F81280E6C}" dt="2020-10-03T02:05:10.331" v="24602" actId="478"/>
          <ac:spMkLst>
            <pc:docMk/>
            <pc:sldMk cId="3319051025" sldId="279"/>
            <ac:spMk id="16" creationId="{CAC35A4C-8390-4F68-B83E-1EB30077F374}"/>
          </ac:spMkLst>
        </pc:spChg>
        <pc:spChg chg="add mod">
          <ac:chgData name="TAKAHASHI Syuuto(is0361er)" userId="8e78f6a0-1b1f-4fae-850b-fec16be1eaab" providerId="ADAL" clId="{35027DB8-D3C7-425E-9352-951F81280E6C}" dt="2020-10-03T02:00:38.815" v="24568" actId="1076"/>
          <ac:spMkLst>
            <pc:docMk/>
            <pc:sldMk cId="3319051025" sldId="279"/>
            <ac:spMk id="17" creationId="{78560C1D-4721-4516-BACE-E02CE7FCCAA3}"/>
          </ac:spMkLst>
        </pc:spChg>
        <pc:spChg chg="add mod ord">
          <ac:chgData name="TAKAHASHI Syuuto(is0361er)" userId="8e78f6a0-1b1f-4fae-850b-fec16be1eaab" providerId="ADAL" clId="{35027DB8-D3C7-425E-9352-951F81280E6C}" dt="2020-10-03T02:04:51.427" v="24581" actId="164"/>
          <ac:spMkLst>
            <pc:docMk/>
            <pc:sldMk cId="3319051025" sldId="279"/>
            <ac:spMk id="18" creationId="{F59A7012-2582-4AB4-9C59-270BB0D63821}"/>
          </ac:spMkLst>
        </pc:spChg>
        <pc:spChg chg="mod">
          <ac:chgData name="TAKAHASHI Syuuto(is0361er)" userId="8e78f6a0-1b1f-4fae-850b-fec16be1eaab" providerId="ADAL" clId="{35027DB8-D3C7-425E-9352-951F81280E6C}" dt="2020-10-03T02:05:03.676" v="24601"/>
          <ac:spMkLst>
            <pc:docMk/>
            <pc:sldMk cId="3319051025" sldId="279"/>
            <ac:spMk id="22" creationId="{D5B3D14F-54A2-4408-8377-0036865C0286}"/>
          </ac:spMkLst>
        </pc:spChg>
        <pc:spChg chg="mod">
          <ac:chgData name="TAKAHASHI Syuuto(is0361er)" userId="8e78f6a0-1b1f-4fae-850b-fec16be1eaab" providerId="ADAL" clId="{35027DB8-D3C7-425E-9352-951F81280E6C}" dt="2020-10-03T02:10:32.687" v="24655" actId="1076"/>
          <ac:spMkLst>
            <pc:docMk/>
            <pc:sldMk cId="3319051025" sldId="279"/>
            <ac:spMk id="25" creationId="{329E95C8-1D83-4F89-8668-CA43996040D2}"/>
          </ac:spMkLst>
        </pc:spChg>
        <pc:spChg chg="mod">
          <ac:chgData name="TAKAHASHI Syuuto(is0361er)" userId="8e78f6a0-1b1f-4fae-850b-fec16be1eaab" providerId="ADAL" clId="{35027DB8-D3C7-425E-9352-951F81280E6C}" dt="2020-10-03T02:07:02.845" v="24632"/>
          <ac:spMkLst>
            <pc:docMk/>
            <pc:sldMk cId="3319051025" sldId="279"/>
            <ac:spMk id="26" creationId="{0FF43E46-FA0A-4E86-84C4-D7C0170BD36E}"/>
          </ac:spMkLst>
        </pc:spChg>
        <pc:spChg chg="mod">
          <ac:chgData name="TAKAHASHI Syuuto(is0361er)" userId="8e78f6a0-1b1f-4fae-850b-fec16be1eaab" providerId="ADAL" clId="{35027DB8-D3C7-425E-9352-951F81280E6C}" dt="2020-10-03T02:10:02.813" v="24646" actId="1076"/>
          <ac:spMkLst>
            <pc:docMk/>
            <pc:sldMk cId="3319051025" sldId="279"/>
            <ac:spMk id="31" creationId="{63606C9E-A0A8-4C43-AF3C-7A39DA5E82EE}"/>
          </ac:spMkLst>
        </pc:spChg>
        <pc:spChg chg="mod">
          <ac:chgData name="TAKAHASHI Syuuto(is0361er)" userId="8e78f6a0-1b1f-4fae-850b-fec16be1eaab" providerId="ADAL" clId="{35027DB8-D3C7-425E-9352-951F81280E6C}" dt="2020-10-03T02:10:15.166" v="24649" actId="1076"/>
          <ac:spMkLst>
            <pc:docMk/>
            <pc:sldMk cId="3319051025" sldId="279"/>
            <ac:spMk id="34" creationId="{2AB40009-265F-4D17-A35C-6BEFBBB9BD2E}"/>
          </ac:spMkLst>
        </pc:spChg>
        <pc:spChg chg="mod">
          <ac:chgData name="TAKAHASHI Syuuto(is0361er)" userId="8e78f6a0-1b1f-4fae-850b-fec16be1eaab" providerId="ADAL" clId="{35027DB8-D3C7-425E-9352-951F81280E6C}" dt="2020-10-03T02:17:37.560" v="24663" actId="5793"/>
          <ac:spMkLst>
            <pc:docMk/>
            <pc:sldMk cId="3319051025" sldId="279"/>
            <ac:spMk id="40" creationId="{D4AEF92A-9458-4D59-9F1D-685CD1254237}"/>
          </ac:spMkLst>
        </pc:spChg>
        <pc:spChg chg="mod">
          <ac:chgData name="TAKAHASHI Syuuto(is0361er)" userId="8e78f6a0-1b1f-4fae-850b-fec16be1eaab" providerId="ADAL" clId="{35027DB8-D3C7-425E-9352-951F81280E6C}" dt="2020-10-03T02:17:43.839" v="24665" actId="1076"/>
          <ac:spMkLst>
            <pc:docMk/>
            <pc:sldMk cId="3319051025" sldId="279"/>
            <ac:spMk id="43" creationId="{A5EFDE47-B022-4DC6-85E9-37B05A496EF6}"/>
          </ac:spMkLst>
        </pc:spChg>
        <pc:spChg chg="add del mod">
          <ac:chgData name="TAKAHASHI Syuuto(is0361er)" userId="8e78f6a0-1b1f-4fae-850b-fec16be1eaab" providerId="ADAL" clId="{35027DB8-D3C7-425E-9352-951F81280E6C}" dt="2020-10-03T02:21:37.424" v="24703" actId="1076"/>
          <ac:spMkLst>
            <pc:docMk/>
            <pc:sldMk cId="3319051025" sldId="279"/>
            <ac:spMk id="45" creationId="{04CBD7C6-AF93-4F18-BC8F-2A4FA1A5B049}"/>
          </ac:spMkLst>
        </pc:spChg>
        <pc:spChg chg="add mod">
          <ac:chgData name="TAKAHASHI Syuuto(is0361er)" userId="8e78f6a0-1b1f-4fae-850b-fec16be1eaab" providerId="ADAL" clId="{35027DB8-D3C7-425E-9352-951F81280E6C}" dt="2020-10-03T02:19:57.264" v="24686" actId="164"/>
          <ac:spMkLst>
            <pc:docMk/>
            <pc:sldMk cId="3319051025" sldId="279"/>
            <ac:spMk id="48" creationId="{C9918171-9B1F-497F-929C-4518DD04C293}"/>
          </ac:spMkLst>
        </pc:spChg>
        <pc:spChg chg="add mod">
          <ac:chgData name="TAKAHASHI Syuuto(is0361er)" userId="8e78f6a0-1b1f-4fae-850b-fec16be1eaab" providerId="ADAL" clId="{35027DB8-D3C7-425E-9352-951F81280E6C}" dt="2020-10-03T02:21:44.946" v="24705" actId="1076"/>
          <ac:spMkLst>
            <pc:docMk/>
            <pc:sldMk cId="3319051025" sldId="279"/>
            <ac:spMk id="50" creationId="{0C268C66-9A0A-40F0-A5B8-9193AD2748DA}"/>
          </ac:spMkLst>
        </pc:spChg>
        <pc:spChg chg="add mod">
          <ac:chgData name="TAKAHASHI Syuuto(is0361er)" userId="8e78f6a0-1b1f-4fae-850b-fec16be1eaab" providerId="ADAL" clId="{35027DB8-D3C7-425E-9352-951F81280E6C}" dt="2020-10-03T02:24:39.666" v="24742" actId="164"/>
          <ac:spMkLst>
            <pc:docMk/>
            <pc:sldMk cId="3319051025" sldId="279"/>
            <ac:spMk id="52" creationId="{4536FE68-EAB9-4B0B-8A5D-4BD0311708EE}"/>
          </ac:spMkLst>
        </pc:spChg>
        <pc:spChg chg="add mod">
          <ac:chgData name="TAKAHASHI Syuuto(is0361er)" userId="8e78f6a0-1b1f-4fae-850b-fec16be1eaab" providerId="ADAL" clId="{35027DB8-D3C7-425E-9352-951F81280E6C}" dt="2020-10-03T02:24:39.666" v="24742" actId="164"/>
          <ac:spMkLst>
            <pc:docMk/>
            <pc:sldMk cId="3319051025" sldId="279"/>
            <ac:spMk id="54" creationId="{753642FC-5AC8-4096-A27B-14F6486B4993}"/>
          </ac:spMkLst>
        </pc:spChg>
        <pc:spChg chg="add del">
          <ac:chgData name="TAKAHASHI Syuuto(is0361er)" userId="8e78f6a0-1b1f-4fae-850b-fec16be1eaab" providerId="ADAL" clId="{35027DB8-D3C7-425E-9352-951F81280E6C}" dt="2020-10-03T02:19:27.294" v="24680"/>
          <ac:spMkLst>
            <pc:docMk/>
            <pc:sldMk cId="3319051025" sldId="279"/>
            <ac:spMk id="55" creationId="{E3F2EDBC-E743-430F-92ED-29990DA0C49A}"/>
          </ac:spMkLst>
        </pc:spChg>
        <pc:spChg chg="add del mod">
          <ac:chgData name="TAKAHASHI Syuuto(is0361er)" userId="8e78f6a0-1b1f-4fae-850b-fec16be1eaab" providerId="ADAL" clId="{35027DB8-D3C7-425E-9352-951F81280E6C}" dt="2020-10-03T02:19:41.756" v="24685" actId="478"/>
          <ac:spMkLst>
            <pc:docMk/>
            <pc:sldMk cId="3319051025" sldId="279"/>
            <ac:spMk id="57" creationId="{C335853F-6AE4-4CEE-9BB6-D0AE3669F9AC}"/>
          </ac:spMkLst>
        </pc:spChg>
        <pc:spChg chg="mod">
          <ac:chgData name="TAKAHASHI Syuuto(is0361er)" userId="8e78f6a0-1b1f-4fae-850b-fec16be1eaab" providerId="ADAL" clId="{35027DB8-D3C7-425E-9352-951F81280E6C}" dt="2020-10-03T02:20:46.955" v="24691" actId="1076"/>
          <ac:spMkLst>
            <pc:docMk/>
            <pc:sldMk cId="3319051025" sldId="279"/>
            <ac:spMk id="61" creationId="{54F86FB8-9A47-4EE7-9395-60DB99168B11}"/>
          </ac:spMkLst>
        </pc:spChg>
        <pc:spChg chg="mod">
          <ac:chgData name="TAKAHASHI Syuuto(is0361er)" userId="8e78f6a0-1b1f-4fae-850b-fec16be1eaab" providerId="ADAL" clId="{35027DB8-D3C7-425E-9352-951F81280E6C}" dt="2020-10-03T02:20:51.504" v="24692" actId="1076"/>
          <ac:spMkLst>
            <pc:docMk/>
            <pc:sldMk cId="3319051025" sldId="279"/>
            <ac:spMk id="65" creationId="{6FD987AF-89E1-4FF2-B471-F538A0CC52AD}"/>
          </ac:spMkLst>
        </pc:spChg>
        <pc:spChg chg="mod">
          <ac:chgData name="TAKAHASHI Syuuto(is0361er)" userId="8e78f6a0-1b1f-4fae-850b-fec16be1eaab" providerId="ADAL" clId="{35027DB8-D3C7-425E-9352-951F81280E6C}" dt="2020-10-03T02:21:57.664" v="24706" actId="14100"/>
          <ac:spMkLst>
            <pc:docMk/>
            <pc:sldMk cId="3319051025" sldId="279"/>
            <ac:spMk id="71" creationId="{535CDBCD-F10F-4CFD-83E0-7E9C999375E3}"/>
          </ac:spMkLst>
        </pc:spChg>
        <pc:spChg chg="mod">
          <ac:chgData name="TAKAHASHI Syuuto(is0361er)" userId="8e78f6a0-1b1f-4fae-850b-fec16be1eaab" providerId="ADAL" clId="{35027DB8-D3C7-425E-9352-951F81280E6C}" dt="2020-10-03T02:22:12.749" v="24708" actId="1076"/>
          <ac:spMkLst>
            <pc:docMk/>
            <pc:sldMk cId="3319051025" sldId="279"/>
            <ac:spMk id="73" creationId="{A5F43D34-1E9F-401A-891D-567C2CC49912}"/>
          </ac:spMkLst>
        </pc:spChg>
        <pc:spChg chg="add mod">
          <ac:chgData name="TAKAHASHI Syuuto(is0361er)" userId="8e78f6a0-1b1f-4fae-850b-fec16be1eaab" providerId="ADAL" clId="{35027DB8-D3C7-425E-9352-951F81280E6C}" dt="2020-10-03T02:24:39.666" v="24742" actId="164"/>
          <ac:spMkLst>
            <pc:docMk/>
            <pc:sldMk cId="3319051025" sldId="279"/>
            <ac:spMk id="78" creationId="{99F8536A-9F8C-4A6B-804D-1FAFCCB974F7}"/>
          </ac:spMkLst>
        </pc:spChg>
        <pc:spChg chg="add mod">
          <ac:chgData name="TAKAHASHI Syuuto(is0361er)" userId="8e78f6a0-1b1f-4fae-850b-fec16be1eaab" providerId="ADAL" clId="{35027DB8-D3C7-425E-9352-951F81280E6C}" dt="2020-10-03T02:24:39.666" v="24742" actId="164"/>
          <ac:spMkLst>
            <pc:docMk/>
            <pc:sldMk cId="3319051025" sldId="279"/>
            <ac:spMk id="86" creationId="{17CC4668-659F-49F6-A279-BF288828447D}"/>
          </ac:spMkLst>
        </pc:spChg>
        <pc:spChg chg="add del mod">
          <ac:chgData name="TAKAHASHI Syuuto(is0361er)" userId="8e78f6a0-1b1f-4fae-850b-fec16be1eaab" providerId="ADAL" clId="{35027DB8-D3C7-425E-9352-951F81280E6C}" dt="2020-10-03T02:24:12.818" v="24738" actId="478"/>
          <ac:spMkLst>
            <pc:docMk/>
            <pc:sldMk cId="3319051025" sldId="279"/>
            <ac:spMk id="87" creationId="{59E15D00-F2CC-49A0-8EE6-EE0A942ED654}"/>
          </ac:spMkLst>
        </pc:spChg>
        <pc:spChg chg="add mod">
          <ac:chgData name="TAKAHASHI Syuuto(is0361er)" userId="8e78f6a0-1b1f-4fae-850b-fec16be1eaab" providerId="ADAL" clId="{35027DB8-D3C7-425E-9352-951F81280E6C}" dt="2020-10-03T02:29:40.160" v="24764" actId="1076"/>
          <ac:spMkLst>
            <pc:docMk/>
            <pc:sldMk cId="3319051025" sldId="279"/>
            <ac:spMk id="89" creationId="{2033D7D2-D330-4A4D-AC1B-8C7ADDE4C353}"/>
          </ac:spMkLst>
        </pc:spChg>
        <pc:spChg chg="add mod">
          <ac:chgData name="TAKAHASHI Syuuto(is0361er)" userId="8e78f6a0-1b1f-4fae-850b-fec16be1eaab" providerId="ADAL" clId="{35027DB8-D3C7-425E-9352-951F81280E6C}" dt="2020-10-03T02:26:56.298" v="24759" actId="164"/>
          <ac:spMkLst>
            <pc:docMk/>
            <pc:sldMk cId="3319051025" sldId="279"/>
            <ac:spMk id="90" creationId="{69805385-2A5C-4367-9FC7-39669318EAFE}"/>
          </ac:spMkLst>
        </pc:spChg>
        <pc:spChg chg="add mod">
          <ac:chgData name="TAKAHASHI Syuuto(is0361er)" userId="8e78f6a0-1b1f-4fae-850b-fec16be1eaab" providerId="ADAL" clId="{35027DB8-D3C7-425E-9352-951F81280E6C}" dt="2020-10-03T02:26:56.298" v="24759" actId="164"/>
          <ac:spMkLst>
            <pc:docMk/>
            <pc:sldMk cId="3319051025" sldId="279"/>
            <ac:spMk id="93" creationId="{B324C5C9-403E-4504-A3CF-1E9BC479E9A3}"/>
          </ac:spMkLst>
        </pc:spChg>
        <pc:spChg chg="add mod">
          <ac:chgData name="TAKAHASHI Syuuto(is0361er)" userId="8e78f6a0-1b1f-4fae-850b-fec16be1eaab" providerId="ADAL" clId="{35027DB8-D3C7-425E-9352-951F81280E6C}" dt="2020-10-03T02:26:56.298" v="24759" actId="164"/>
          <ac:spMkLst>
            <pc:docMk/>
            <pc:sldMk cId="3319051025" sldId="279"/>
            <ac:spMk id="95" creationId="{87B0BF9F-A908-449F-BA99-FC68BB609FD8}"/>
          </ac:spMkLst>
        </pc:spChg>
        <pc:spChg chg="add mod">
          <ac:chgData name="TAKAHASHI Syuuto(is0361er)" userId="8e78f6a0-1b1f-4fae-850b-fec16be1eaab" providerId="ADAL" clId="{35027DB8-D3C7-425E-9352-951F81280E6C}" dt="2020-10-03T02:26:56.298" v="24759" actId="164"/>
          <ac:spMkLst>
            <pc:docMk/>
            <pc:sldMk cId="3319051025" sldId="279"/>
            <ac:spMk id="97" creationId="{1A31BC0C-9C9A-4C72-8F8B-3B9263DB182D}"/>
          </ac:spMkLst>
        </pc:spChg>
        <pc:spChg chg="add mod">
          <ac:chgData name="TAKAHASHI Syuuto(is0361er)" userId="8e78f6a0-1b1f-4fae-850b-fec16be1eaab" providerId="ADAL" clId="{35027DB8-D3C7-425E-9352-951F81280E6C}" dt="2020-10-03T02:26:56.298" v="24759" actId="164"/>
          <ac:spMkLst>
            <pc:docMk/>
            <pc:sldMk cId="3319051025" sldId="279"/>
            <ac:spMk id="105" creationId="{267134C2-5425-4F54-8763-9132ACAFF51A}"/>
          </ac:spMkLst>
        </pc:spChg>
        <pc:spChg chg="add mod">
          <ac:chgData name="TAKAHASHI Syuuto(is0361er)" userId="8e78f6a0-1b1f-4fae-850b-fec16be1eaab" providerId="ADAL" clId="{35027DB8-D3C7-425E-9352-951F81280E6C}" dt="2020-10-03T02:26:56.298" v="24759" actId="164"/>
          <ac:spMkLst>
            <pc:docMk/>
            <pc:sldMk cId="3319051025" sldId="279"/>
            <ac:spMk id="107" creationId="{2D04EEC1-67BB-4626-B663-C27080AF5373}"/>
          </ac:spMkLst>
        </pc:spChg>
        <pc:spChg chg="add mod">
          <ac:chgData name="TAKAHASHI Syuuto(is0361er)" userId="8e78f6a0-1b1f-4fae-850b-fec16be1eaab" providerId="ADAL" clId="{35027DB8-D3C7-425E-9352-951F81280E6C}" dt="2020-10-03T02:26:56.298" v="24759" actId="164"/>
          <ac:spMkLst>
            <pc:docMk/>
            <pc:sldMk cId="3319051025" sldId="279"/>
            <ac:spMk id="108" creationId="{FBBF6BA0-BF26-4153-8AB2-6C444CB61650}"/>
          </ac:spMkLst>
        </pc:spChg>
        <pc:spChg chg="add mod">
          <ac:chgData name="TAKAHASHI Syuuto(is0361er)" userId="8e78f6a0-1b1f-4fae-850b-fec16be1eaab" providerId="ADAL" clId="{35027DB8-D3C7-425E-9352-951F81280E6C}" dt="2020-10-03T02:31:18.801" v="24843" actId="14100"/>
          <ac:spMkLst>
            <pc:docMk/>
            <pc:sldMk cId="3319051025" sldId="279"/>
            <ac:spMk id="120" creationId="{0CA1BEF9-1EF6-4B46-9499-B69CE24B22BF}"/>
          </ac:spMkLst>
        </pc:spChg>
        <pc:grpChg chg="add mod">
          <ac:chgData name="TAKAHASHI Syuuto(is0361er)" userId="8e78f6a0-1b1f-4fae-850b-fec16be1eaab" providerId="ADAL" clId="{35027DB8-D3C7-425E-9352-951F81280E6C}" dt="2020-10-03T02:07:31.343" v="24633" actId="164"/>
          <ac:grpSpMkLst>
            <pc:docMk/>
            <pc:sldMk cId="3319051025" sldId="279"/>
            <ac:grpSpMk id="2" creationId="{E4C715EF-F2FF-4446-B5CF-A51AB153404C}"/>
          </ac:grpSpMkLst>
        </pc:grpChg>
        <pc:grpChg chg="add mod">
          <ac:chgData name="TAKAHASHI Syuuto(is0361er)" userId="8e78f6a0-1b1f-4fae-850b-fec16be1eaab" providerId="ADAL" clId="{35027DB8-D3C7-425E-9352-951F81280E6C}" dt="2020-10-03T02:08:46.896" v="24637"/>
          <ac:grpSpMkLst>
            <pc:docMk/>
            <pc:sldMk cId="3319051025" sldId="279"/>
            <ac:grpSpMk id="3" creationId="{9A1776AC-0778-47A9-A197-B89BBA31D0CD}"/>
          </ac:grpSpMkLst>
        </pc:grpChg>
        <pc:grpChg chg="add del mod">
          <ac:chgData name="TAKAHASHI Syuuto(is0361er)" userId="8e78f6a0-1b1f-4fae-850b-fec16be1eaab" providerId="ADAL" clId="{35027DB8-D3C7-425E-9352-951F81280E6C}" dt="2020-10-03T02:06:48.278" v="24613" actId="478"/>
          <ac:grpSpMkLst>
            <pc:docMk/>
            <pc:sldMk cId="3319051025" sldId="279"/>
            <ac:grpSpMk id="19" creationId="{22264DEB-1248-43E6-88B8-443B656B6222}"/>
          </ac:grpSpMkLst>
        </pc:grpChg>
        <pc:grpChg chg="add mod">
          <ac:chgData name="TAKAHASHI Syuuto(is0361er)" userId="8e78f6a0-1b1f-4fae-850b-fec16be1eaab" providerId="ADAL" clId="{35027DB8-D3C7-425E-9352-951F81280E6C}" dt="2020-10-03T02:08:46.896" v="24637"/>
          <ac:grpSpMkLst>
            <pc:docMk/>
            <pc:sldMk cId="3319051025" sldId="279"/>
            <ac:grpSpMk id="23" creationId="{225E1C77-4DBD-44EE-BFFC-D8DD8BDFE9D5}"/>
          </ac:grpSpMkLst>
        </pc:grpChg>
        <pc:grpChg chg="add mod">
          <ac:chgData name="TAKAHASHI Syuuto(is0361er)" userId="8e78f6a0-1b1f-4fae-850b-fec16be1eaab" providerId="ADAL" clId="{35027DB8-D3C7-425E-9352-951F81280E6C}" dt="2020-10-03T02:09:35.142" v="24641" actId="14100"/>
          <ac:grpSpMkLst>
            <pc:docMk/>
            <pc:sldMk cId="3319051025" sldId="279"/>
            <ac:grpSpMk id="27" creationId="{2C753143-CC9E-4784-AFEA-6111801E8E69}"/>
          </ac:grpSpMkLst>
        </pc:grpChg>
        <pc:grpChg chg="mod">
          <ac:chgData name="TAKAHASHI Syuuto(is0361er)" userId="8e78f6a0-1b1f-4fae-850b-fec16be1eaab" providerId="ADAL" clId="{35027DB8-D3C7-425E-9352-951F81280E6C}" dt="2020-10-03T02:09:01.984" v="24638"/>
          <ac:grpSpMkLst>
            <pc:docMk/>
            <pc:sldMk cId="3319051025" sldId="279"/>
            <ac:grpSpMk id="28" creationId="{13D02E1E-2FFA-485F-A571-FBC8813009F3}"/>
          </ac:grpSpMkLst>
        </pc:grpChg>
        <pc:grpChg chg="mod">
          <ac:chgData name="TAKAHASHI Syuuto(is0361er)" userId="8e78f6a0-1b1f-4fae-850b-fec16be1eaab" providerId="ADAL" clId="{35027DB8-D3C7-425E-9352-951F81280E6C}" dt="2020-10-03T02:09:16.635" v="24639"/>
          <ac:grpSpMkLst>
            <pc:docMk/>
            <pc:sldMk cId="3319051025" sldId="279"/>
            <ac:grpSpMk id="29" creationId="{F5A2B8DB-983E-41E5-9F7E-30EC565CBCD5}"/>
          </ac:grpSpMkLst>
        </pc:grpChg>
        <pc:grpChg chg="add mod">
          <ac:chgData name="TAKAHASHI Syuuto(is0361er)" userId="8e78f6a0-1b1f-4fae-850b-fec16be1eaab" providerId="ADAL" clId="{35027DB8-D3C7-425E-9352-951F81280E6C}" dt="2020-10-03T02:17:32.863" v="24661"/>
          <ac:grpSpMkLst>
            <pc:docMk/>
            <pc:sldMk cId="3319051025" sldId="279"/>
            <ac:grpSpMk id="36" creationId="{FBBEA670-F022-4C2E-8F61-84F501227DC0}"/>
          </ac:grpSpMkLst>
        </pc:grpChg>
        <pc:grpChg chg="mod">
          <ac:chgData name="TAKAHASHI Syuuto(is0361er)" userId="8e78f6a0-1b1f-4fae-850b-fec16be1eaab" providerId="ADAL" clId="{35027DB8-D3C7-425E-9352-951F81280E6C}" dt="2020-10-03T02:17:15.881" v="24658"/>
          <ac:grpSpMkLst>
            <pc:docMk/>
            <pc:sldMk cId="3319051025" sldId="279"/>
            <ac:grpSpMk id="37" creationId="{4BB64E5D-49EF-4DF4-B953-DF80DD52960C}"/>
          </ac:grpSpMkLst>
        </pc:grpChg>
        <pc:grpChg chg="mod">
          <ac:chgData name="TAKAHASHI Syuuto(is0361er)" userId="8e78f6a0-1b1f-4fae-850b-fec16be1eaab" providerId="ADAL" clId="{35027DB8-D3C7-425E-9352-951F81280E6C}" dt="2020-10-03T02:17:32.863" v="24661"/>
          <ac:grpSpMkLst>
            <pc:docMk/>
            <pc:sldMk cId="3319051025" sldId="279"/>
            <ac:grpSpMk id="38" creationId="{24BB40FA-80BF-4855-8C87-67B3FB1B2650}"/>
          </ac:grpSpMkLst>
        </pc:grpChg>
        <pc:grpChg chg="add mod">
          <ac:chgData name="TAKAHASHI Syuuto(is0361er)" userId="8e78f6a0-1b1f-4fae-850b-fec16be1eaab" providerId="ADAL" clId="{35027DB8-D3C7-425E-9352-951F81280E6C}" dt="2020-10-03T02:24:39.666" v="24742" actId="164"/>
          <ac:grpSpMkLst>
            <pc:docMk/>
            <pc:sldMk cId="3319051025" sldId="279"/>
            <ac:grpSpMk id="59" creationId="{737B8D24-3F8E-4877-BD2E-06A9EA4FE1B6}"/>
          </ac:grpSpMkLst>
        </pc:grpChg>
        <pc:grpChg chg="add mod">
          <ac:chgData name="TAKAHASHI Syuuto(is0361er)" userId="8e78f6a0-1b1f-4fae-850b-fec16be1eaab" providerId="ADAL" clId="{35027DB8-D3C7-425E-9352-951F81280E6C}" dt="2020-10-03T02:24:39.666" v="24742" actId="164"/>
          <ac:grpSpMkLst>
            <pc:docMk/>
            <pc:sldMk cId="3319051025" sldId="279"/>
            <ac:grpSpMk id="60" creationId="{F2ADB848-0B94-4048-863A-755FB578AB48}"/>
          </ac:grpSpMkLst>
        </pc:grpChg>
        <pc:grpChg chg="add mod">
          <ac:chgData name="TAKAHASHI Syuuto(is0361er)" userId="8e78f6a0-1b1f-4fae-850b-fec16be1eaab" providerId="ADAL" clId="{35027DB8-D3C7-425E-9352-951F81280E6C}" dt="2020-10-03T02:24:39.666" v="24742" actId="164"/>
          <ac:grpSpMkLst>
            <pc:docMk/>
            <pc:sldMk cId="3319051025" sldId="279"/>
            <ac:grpSpMk id="68" creationId="{EA43F36E-8554-41DE-94C8-C9C3F16EAEB7}"/>
          </ac:grpSpMkLst>
        </pc:grpChg>
        <pc:grpChg chg="add mod">
          <ac:chgData name="TAKAHASHI Syuuto(is0361er)" userId="8e78f6a0-1b1f-4fae-850b-fec16be1eaab" providerId="ADAL" clId="{35027DB8-D3C7-425E-9352-951F81280E6C}" dt="2020-10-03T02:34:00.729" v="24847" actId="1076"/>
          <ac:grpSpMkLst>
            <pc:docMk/>
            <pc:sldMk cId="3319051025" sldId="279"/>
            <ac:grpSpMk id="88" creationId="{6146F2E7-6C4E-491E-8881-18F317627D61}"/>
          </ac:grpSpMkLst>
        </pc:grpChg>
        <pc:grpChg chg="add mod">
          <ac:chgData name="TAKAHASHI Syuuto(is0361er)" userId="8e78f6a0-1b1f-4fae-850b-fec16be1eaab" providerId="ADAL" clId="{35027DB8-D3C7-425E-9352-951F81280E6C}" dt="2020-10-03T02:34:05.102" v="24848" actId="1076"/>
          <ac:grpSpMkLst>
            <pc:docMk/>
            <pc:sldMk cId="3319051025" sldId="279"/>
            <ac:grpSpMk id="119" creationId="{86921B39-8986-4D47-8F2B-72CC984C5BB2}"/>
          </ac:grpSpMkLst>
        </pc:grpChg>
        <pc:picChg chg="mod">
          <ac:chgData name="TAKAHASHI Syuuto(is0361er)" userId="8e78f6a0-1b1f-4fae-850b-fec16be1eaab" providerId="ADAL" clId="{35027DB8-D3C7-425E-9352-951F81280E6C}" dt="2020-10-03T01:59:19.655" v="24526" actId="1076"/>
          <ac:picMkLst>
            <pc:docMk/>
            <pc:sldMk cId="3319051025" sldId="279"/>
            <ac:picMk id="6" creationId="{21348DE5-3EB1-42ED-A694-259AA5D365F9}"/>
          </ac:picMkLst>
        </pc:picChg>
        <pc:picChg chg="add mod">
          <ac:chgData name="TAKAHASHI Syuuto(is0361er)" userId="8e78f6a0-1b1f-4fae-850b-fec16be1eaab" providerId="ADAL" clId="{35027DB8-D3C7-425E-9352-951F81280E6C}" dt="2020-10-03T01:59:16.113" v="24525" actId="1076"/>
          <ac:picMkLst>
            <pc:docMk/>
            <pc:sldMk cId="3319051025" sldId="279"/>
            <ac:picMk id="9" creationId="{57387DBE-8797-474D-9C72-A0EA449D82D9}"/>
          </ac:picMkLst>
        </pc:picChg>
        <pc:picChg chg="add mod">
          <ac:chgData name="TAKAHASHI Syuuto(is0361er)" userId="8e78f6a0-1b1f-4fae-850b-fec16be1eaab" providerId="ADAL" clId="{35027DB8-D3C7-425E-9352-951F81280E6C}" dt="2020-10-03T01:58:57.427" v="24519" actId="14100"/>
          <ac:picMkLst>
            <pc:docMk/>
            <pc:sldMk cId="3319051025" sldId="279"/>
            <ac:picMk id="10" creationId="{509AD87C-88A7-461B-BCA7-57B17374E373}"/>
          </ac:picMkLst>
        </pc:picChg>
        <pc:picChg chg="add mod">
          <ac:chgData name="TAKAHASHI Syuuto(is0361er)" userId="8e78f6a0-1b1f-4fae-850b-fec16be1eaab" providerId="ADAL" clId="{35027DB8-D3C7-425E-9352-951F81280E6C}" dt="2020-10-03T02:24:39.666" v="24742" actId="164"/>
          <ac:picMkLst>
            <pc:docMk/>
            <pc:sldMk cId="3319051025" sldId="279"/>
            <ac:picMk id="47" creationId="{27442218-D43B-4904-A513-362B59CEDD46}"/>
          </ac:picMkLst>
        </pc:picChg>
        <pc:picChg chg="add mod">
          <ac:chgData name="TAKAHASHI Syuuto(is0361er)" userId="8e78f6a0-1b1f-4fae-850b-fec16be1eaab" providerId="ADAL" clId="{35027DB8-D3C7-425E-9352-951F81280E6C}" dt="2020-10-03T02:24:39.666" v="24742" actId="164"/>
          <ac:picMkLst>
            <pc:docMk/>
            <pc:sldMk cId="3319051025" sldId="279"/>
            <ac:picMk id="51" creationId="{727A9984-10BB-480F-B13A-F568364CBCEF}"/>
          </ac:picMkLst>
        </pc:picChg>
        <pc:picChg chg="add mod">
          <ac:chgData name="TAKAHASHI Syuuto(is0361er)" userId="8e78f6a0-1b1f-4fae-850b-fec16be1eaab" providerId="ADAL" clId="{35027DB8-D3C7-425E-9352-951F81280E6C}" dt="2020-10-03T02:24:39.666" v="24742" actId="164"/>
          <ac:picMkLst>
            <pc:docMk/>
            <pc:sldMk cId="3319051025" sldId="279"/>
            <ac:picMk id="79" creationId="{660186F3-D9AE-4B04-AD41-5A5891E24418}"/>
          </ac:picMkLst>
        </pc:picChg>
        <pc:picChg chg="add mod">
          <ac:chgData name="TAKAHASHI Syuuto(is0361er)" userId="8e78f6a0-1b1f-4fae-850b-fec16be1eaab" providerId="ADAL" clId="{35027DB8-D3C7-425E-9352-951F81280E6C}" dt="2020-10-03T02:24:39.666" v="24742" actId="164"/>
          <ac:picMkLst>
            <pc:docMk/>
            <pc:sldMk cId="3319051025" sldId="279"/>
            <ac:picMk id="80" creationId="{A794FF33-0FE7-4662-9E1E-FC0B2D295351}"/>
          </ac:picMkLst>
        </pc:picChg>
        <pc:picChg chg="add mod">
          <ac:chgData name="TAKAHASHI Syuuto(is0361er)" userId="8e78f6a0-1b1f-4fae-850b-fec16be1eaab" providerId="ADAL" clId="{35027DB8-D3C7-425E-9352-951F81280E6C}" dt="2020-10-03T02:24:39.666" v="24742" actId="164"/>
          <ac:picMkLst>
            <pc:docMk/>
            <pc:sldMk cId="3319051025" sldId="279"/>
            <ac:picMk id="83" creationId="{3294BE1B-AF44-420A-BF8F-22B967EA59DD}"/>
          </ac:picMkLst>
        </pc:picChg>
        <pc:picChg chg="add mod">
          <ac:chgData name="TAKAHASHI Syuuto(is0361er)" userId="8e78f6a0-1b1f-4fae-850b-fec16be1eaab" providerId="ADAL" clId="{35027DB8-D3C7-425E-9352-951F81280E6C}" dt="2020-10-03T02:26:56.298" v="24759" actId="164"/>
          <ac:picMkLst>
            <pc:docMk/>
            <pc:sldMk cId="3319051025" sldId="279"/>
            <ac:picMk id="92" creationId="{8937A1F0-F02F-4AB9-B256-169459559B37}"/>
          </ac:picMkLst>
        </pc:picChg>
        <pc:picChg chg="add mod">
          <ac:chgData name="TAKAHASHI Syuuto(is0361er)" userId="8e78f6a0-1b1f-4fae-850b-fec16be1eaab" providerId="ADAL" clId="{35027DB8-D3C7-425E-9352-951F81280E6C}" dt="2020-10-03T02:26:56.298" v="24759" actId="164"/>
          <ac:picMkLst>
            <pc:docMk/>
            <pc:sldMk cId="3319051025" sldId="279"/>
            <ac:picMk id="96" creationId="{39C9A397-BC9D-4714-86AE-1B48FD5F111B}"/>
          </ac:picMkLst>
        </pc:picChg>
        <pc:picChg chg="add mod">
          <ac:chgData name="TAKAHASHI Syuuto(is0361er)" userId="8e78f6a0-1b1f-4fae-850b-fec16be1eaab" providerId="ADAL" clId="{35027DB8-D3C7-425E-9352-951F81280E6C}" dt="2020-10-03T02:26:56.298" v="24759" actId="164"/>
          <ac:picMkLst>
            <pc:docMk/>
            <pc:sldMk cId="3319051025" sldId="279"/>
            <ac:picMk id="98" creationId="{FAC0E406-2CF5-4651-9F77-42870F49CC7A}"/>
          </ac:picMkLst>
        </pc:picChg>
        <pc:picChg chg="add mod">
          <ac:chgData name="TAKAHASHI Syuuto(is0361er)" userId="8e78f6a0-1b1f-4fae-850b-fec16be1eaab" providerId="ADAL" clId="{35027DB8-D3C7-425E-9352-951F81280E6C}" dt="2020-10-03T02:26:56.298" v="24759" actId="164"/>
          <ac:picMkLst>
            <pc:docMk/>
            <pc:sldMk cId="3319051025" sldId="279"/>
            <ac:picMk id="101" creationId="{4B555D52-C08A-4AF2-BDD6-025CD7C280BE}"/>
          </ac:picMkLst>
        </pc:picChg>
        <pc:cxnChg chg="add mod">
          <ac:chgData name="TAKAHASHI Syuuto(is0361er)" userId="8e78f6a0-1b1f-4fae-850b-fec16be1eaab" providerId="ADAL" clId="{35027DB8-D3C7-425E-9352-951F81280E6C}" dt="2020-10-03T02:21:37.424" v="24703" actId="1076"/>
          <ac:cxnSpMkLst>
            <pc:docMk/>
            <pc:sldMk cId="3319051025" sldId="279"/>
            <ac:cxnSpMk id="46" creationId="{C0D15102-7477-4087-AA78-977290A9880C}"/>
          </ac:cxnSpMkLst>
        </pc:cxnChg>
        <pc:cxnChg chg="add mod">
          <ac:chgData name="TAKAHASHI Syuuto(is0361er)" userId="8e78f6a0-1b1f-4fae-850b-fec16be1eaab" providerId="ADAL" clId="{35027DB8-D3C7-425E-9352-951F81280E6C}" dt="2020-10-03T02:19:57.264" v="24686" actId="164"/>
          <ac:cxnSpMkLst>
            <pc:docMk/>
            <pc:sldMk cId="3319051025" sldId="279"/>
            <ac:cxnSpMk id="49" creationId="{837FA73C-E062-4B22-B754-84D04DD87C9F}"/>
          </ac:cxnSpMkLst>
        </pc:cxnChg>
        <pc:cxnChg chg="add mod">
          <ac:chgData name="TAKAHASHI Syuuto(is0361er)" userId="8e78f6a0-1b1f-4fae-850b-fec16be1eaab" providerId="ADAL" clId="{35027DB8-D3C7-425E-9352-951F81280E6C}" dt="2020-10-03T02:24:39.666" v="24742" actId="164"/>
          <ac:cxnSpMkLst>
            <pc:docMk/>
            <pc:sldMk cId="3319051025" sldId="279"/>
            <ac:cxnSpMk id="53" creationId="{2E1B662D-3113-473D-8F1B-1F82D225A1B3}"/>
          </ac:cxnSpMkLst>
        </pc:cxnChg>
        <pc:cxnChg chg="mod">
          <ac:chgData name="TAKAHASHI Syuuto(is0361er)" userId="8e78f6a0-1b1f-4fae-850b-fec16be1eaab" providerId="ADAL" clId="{35027DB8-D3C7-425E-9352-951F81280E6C}" dt="2020-10-03T02:20:46.955" v="24691" actId="1076"/>
          <ac:cxnSpMkLst>
            <pc:docMk/>
            <pc:sldMk cId="3319051025" sldId="279"/>
            <ac:cxnSpMk id="62" creationId="{57AFE5E8-39B2-4F6C-97D8-C681D6D60694}"/>
          </ac:cxnSpMkLst>
        </pc:cxnChg>
        <pc:cxnChg chg="mod">
          <ac:chgData name="TAKAHASHI Syuuto(is0361er)" userId="8e78f6a0-1b1f-4fae-850b-fec16be1eaab" providerId="ADAL" clId="{35027DB8-D3C7-425E-9352-951F81280E6C}" dt="2020-10-03T02:21:57.664" v="24706" actId="14100"/>
          <ac:cxnSpMkLst>
            <pc:docMk/>
            <pc:sldMk cId="3319051025" sldId="279"/>
            <ac:cxnSpMk id="72" creationId="{C91A1DD3-EC5F-4342-8871-5E5A8F8873CB}"/>
          </ac:cxnSpMkLst>
        </pc:cxnChg>
        <pc:cxnChg chg="add mod">
          <ac:chgData name="TAKAHASHI Syuuto(is0361er)" userId="8e78f6a0-1b1f-4fae-850b-fec16be1eaab" providerId="ADAL" clId="{35027DB8-D3C7-425E-9352-951F81280E6C}" dt="2020-10-03T02:24:39.666" v="24742" actId="164"/>
          <ac:cxnSpMkLst>
            <pc:docMk/>
            <pc:sldMk cId="3319051025" sldId="279"/>
            <ac:cxnSpMk id="81" creationId="{D4CF8FA5-E726-4992-9BD1-C2DED57F52F7}"/>
          </ac:cxnSpMkLst>
        </pc:cxnChg>
        <pc:cxnChg chg="add mod">
          <ac:chgData name="TAKAHASHI Syuuto(is0361er)" userId="8e78f6a0-1b1f-4fae-850b-fec16be1eaab" providerId="ADAL" clId="{35027DB8-D3C7-425E-9352-951F81280E6C}" dt="2020-10-03T02:24:39.666" v="24742" actId="164"/>
          <ac:cxnSpMkLst>
            <pc:docMk/>
            <pc:sldMk cId="3319051025" sldId="279"/>
            <ac:cxnSpMk id="84" creationId="{75026B82-DD29-4056-8F5E-B19A5AB71486}"/>
          </ac:cxnSpMkLst>
        </pc:cxnChg>
        <pc:cxnChg chg="add mod">
          <ac:chgData name="TAKAHASHI Syuuto(is0361er)" userId="8e78f6a0-1b1f-4fae-850b-fec16be1eaab" providerId="ADAL" clId="{35027DB8-D3C7-425E-9352-951F81280E6C}" dt="2020-10-03T02:26:56.298" v="24759" actId="164"/>
          <ac:cxnSpMkLst>
            <pc:docMk/>
            <pc:sldMk cId="3319051025" sldId="279"/>
            <ac:cxnSpMk id="91" creationId="{FA0CD9A8-2BB1-4D3E-8051-E2FAC9B33AF9}"/>
          </ac:cxnSpMkLst>
        </pc:cxnChg>
        <pc:cxnChg chg="add mod">
          <ac:chgData name="TAKAHASHI Syuuto(is0361er)" userId="8e78f6a0-1b1f-4fae-850b-fec16be1eaab" providerId="ADAL" clId="{35027DB8-D3C7-425E-9352-951F81280E6C}" dt="2020-10-03T02:26:56.298" v="24759" actId="164"/>
          <ac:cxnSpMkLst>
            <pc:docMk/>
            <pc:sldMk cId="3319051025" sldId="279"/>
            <ac:cxnSpMk id="94" creationId="{3A50E235-7637-46CF-BAF1-EE66F27A1971}"/>
          </ac:cxnSpMkLst>
        </pc:cxnChg>
        <pc:cxnChg chg="add mod">
          <ac:chgData name="TAKAHASHI Syuuto(is0361er)" userId="8e78f6a0-1b1f-4fae-850b-fec16be1eaab" providerId="ADAL" clId="{35027DB8-D3C7-425E-9352-951F81280E6C}" dt="2020-10-03T02:26:56.298" v="24759" actId="164"/>
          <ac:cxnSpMkLst>
            <pc:docMk/>
            <pc:sldMk cId="3319051025" sldId="279"/>
            <ac:cxnSpMk id="99" creationId="{C4703C82-BA7C-4066-9C3E-7893ADBF34D8}"/>
          </ac:cxnSpMkLst>
        </pc:cxnChg>
        <pc:cxnChg chg="add mod">
          <ac:chgData name="TAKAHASHI Syuuto(is0361er)" userId="8e78f6a0-1b1f-4fae-850b-fec16be1eaab" providerId="ADAL" clId="{35027DB8-D3C7-425E-9352-951F81280E6C}" dt="2020-10-03T02:26:56.298" v="24759" actId="164"/>
          <ac:cxnSpMkLst>
            <pc:docMk/>
            <pc:sldMk cId="3319051025" sldId="279"/>
            <ac:cxnSpMk id="100" creationId="{1D5918B3-B882-4037-9CE9-4D146ED6708E}"/>
          </ac:cxnSpMkLst>
        </pc:cxnChg>
        <pc:cxnChg chg="add mod">
          <ac:chgData name="TAKAHASHI Syuuto(is0361er)" userId="8e78f6a0-1b1f-4fae-850b-fec16be1eaab" providerId="ADAL" clId="{35027DB8-D3C7-425E-9352-951F81280E6C}" dt="2020-10-03T02:26:56.298" v="24759" actId="164"/>
          <ac:cxnSpMkLst>
            <pc:docMk/>
            <pc:sldMk cId="3319051025" sldId="279"/>
            <ac:cxnSpMk id="102" creationId="{CEDDA3F7-5EBE-404C-ABD0-C41C817E3762}"/>
          </ac:cxnSpMkLst>
        </pc:cxnChg>
        <pc:cxnChg chg="add mod">
          <ac:chgData name="TAKAHASHI Syuuto(is0361er)" userId="8e78f6a0-1b1f-4fae-850b-fec16be1eaab" providerId="ADAL" clId="{35027DB8-D3C7-425E-9352-951F81280E6C}" dt="2020-10-03T02:26:56.298" v="24759" actId="164"/>
          <ac:cxnSpMkLst>
            <pc:docMk/>
            <pc:sldMk cId="3319051025" sldId="279"/>
            <ac:cxnSpMk id="103" creationId="{52C8FFA0-BC21-46D3-B107-2883C1C13593}"/>
          </ac:cxnSpMkLst>
        </pc:cxnChg>
        <pc:cxnChg chg="add mod">
          <ac:chgData name="TAKAHASHI Syuuto(is0361er)" userId="8e78f6a0-1b1f-4fae-850b-fec16be1eaab" providerId="ADAL" clId="{35027DB8-D3C7-425E-9352-951F81280E6C}" dt="2020-10-03T02:26:56.298" v="24759" actId="164"/>
          <ac:cxnSpMkLst>
            <pc:docMk/>
            <pc:sldMk cId="3319051025" sldId="279"/>
            <ac:cxnSpMk id="104" creationId="{0CC277BC-B051-490D-A9FA-C7491C7A70A9}"/>
          </ac:cxnSpMkLst>
        </pc:cxnChg>
        <pc:cxnChg chg="add mod">
          <ac:chgData name="TAKAHASHI Syuuto(is0361er)" userId="8e78f6a0-1b1f-4fae-850b-fec16be1eaab" providerId="ADAL" clId="{35027DB8-D3C7-425E-9352-951F81280E6C}" dt="2020-10-03T02:26:56.298" v="24759" actId="164"/>
          <ac:cxnSpMkLst>
            <pc:docMk/>
            <pc:sldMk cId="3319051025" sldId="279"/>
            <ac:cxnSpMk id="106" creationId="{04AF900B-F28B-499B-8E94-81B5FD866D29}"/>
          </ac:cxnSpMkLst>
        </pc:cxnChg>
        <pc:cxnChg chg="add mod">
          <ac:chgData name="TAKAHASHI Syuuto(is0361er)" userId="8e78f6a0-1b1f-4fae-850b-fec16be1eaab" providerId="ADAL" clId="{35027DB8-D3C7-425E-9352-951F81280E6C}" dt="2020-10-03T02:26:56.298" v="24759" actId="164"/>
          <ac:cxnSpMkLst>
            <pc:docMk/>
            <pc:sldMk cId="3319051025" sldId="279"/>
            <ac:cxnSpMk id="109" creationId="{E3229E28-5C72-43E5-8311-346226B3C823}"/>
          </ac:cxnSpMkLst>
        </pc:cxnChg>
      </pc:sldChg>
    </pc:docChg>
  </pc:docChgLst>
  <pc:docChgLst>
    <pc:chgData name="TAKAHASHI Syuuto(is0361er)" userId="8e78f6a0-1b1f-4fae-850b-fec16be1eaab" providerId="ADAL" clId="{3A306EDB-C283-44D6-9590-C3117E41AEC3}"/>
    <pc:docChg chg="undo custSel addSld modSld sldOrd">
      <pc:chgData name="TAKAHASHI Syuuto(is0361er)" userId="8e78f6a0-1b1f-4fae-850b-fec16be1eaab" providerId="ADAL" clId="{3A306EDB-C283-44D6-9590-C3117E41AEC3}" dt="2020-09-28T07:57:40.106" v="5429" actId="1076"/>
      <pc:docMkLst>
        <pc:docMk/>
      </pc:docMkLst>
      <pc:sldChg chg="modSp">
        <pc:chgData name="TAKAHASHI Syuuto(is0361er)" userId="8e78f6a0-1b1f-4fae-850b-fec16be1eaab" providerId="ADAL" clId="{3A306EDB-C283-44D6-9590-C3117E41AEC3}" dt="2020-09-28T07:25:08.173" v="4741" actId="20577"/>
        <pc:sldMkLst>
          <pc:docMk/>
          <pc:sldMk cId="1354763701" sldId="257"/>
        </pc:sldMkLst>
        <pc:spChg chg="mod">
          <ac:chgData name="TAKAHASHI Syuuto(is0361er)" userId="8e78f6a0-1b1f-4fae-850b-fec16be1eaab" providerId="ADAL" clId="{3A306EDB-C283-44D6-9590-C3117E41AEC3}" dt="2020-09-28T07:25:08.173" v="4741" actId="20577"/>
          <ac:spMkLst>
            <pc:docMk/>
            <pc:sldMk cId="1354763701" sldId="257"/>
            <ac:spMk id="7" creationId="{29BBD727-63EE-4766-BD62-8D3A8521E9B2}"/>
          </ac:spMkLst>
        </pc:spChg>
      </pc:sldChg>
      <pc:sldChg chg="modSp modNotesTx">
        <pc:chgData name="TAKAHASHI Syuuto(is0361er)" userId="8e78f6a0-1b1f-4fae-850b-fec16be1eaab" providerId="ADAL" clId="{3A306EDB-C283-44D6-9590-C3117E41AEC3}" dt="2020-09-28T00:34:17.776" v="4092" actId="20577"/>
        <pc:sldMkLst>
          <pc:docMk/>
          <pc:sldMk cId="323814948" sldId="262"/>
        </pc:sldMkLst>
        <pc:spChg chg="mod">
          <ac:chgData name="TAKAHASHI Syuuto(is0361er)" userId="8e78f6a0-1b1f-4fae-850b-fec16be1eaab" providerId="ADAL" clId="{3A306EDB-C283-44D6-9590-C3117E41AEC3}" dt="2020-09-28T00:34:17.776" v="4092" actId="20577"/>
          <ac:spMkLst>
            <pc:docMk/>
            <pc:sldMk cId="323814948" sldId="262"/>
            <ac:spMk id="9" creationId="{EA7900A2-9413-4F99-91A5-725F6F4F11DD}"/>
          </ac:spMkLst>
        </pc:spChg>
      </pc:sldChg>
      <pc:sldChg chg="modSp">
        <pc:chgData name="TAKAHASHI Syuuto(is0361er)" userId="8e78f6a0-1b1f-4fae-850b-fec16be1eaab" providerId="ADAL" clId="{3A306EDB-C283-44D6-9590-C3117E41AEC3}" dt="2020-09-27T15:46:54.846" v="2430" actId="20577"/>
        <pc:sldMkLst>
          <pc:docMk/>
          <pc:sldMk cId="2598827224" sldId="263"/>
        </pc:sldMkLst>
        <pc:spChg chg="mod">
          <ac:chgData name="TAKAHASHI Syuuto(is0361er)" userId="8e78f6a0-1b1f-4fae-850b-fec16be1eaab" providerId="ADAL" clId="{3A306EDB-C283-44D6-9590-C3117E41AEC3}" dt="2020-09-27T15:46:54.846" v="2430" actId="20577"/>
          <ac:spMkLst>
            <pc:docMk/>
            <pc:sldMk cId="2598827224" sldId="263"/>
            <ac:spMk id="7" creationId="{8CCA7914-3930-4685-BCD0-355C6293D845}"/>
          </ac:spMkLst>
        </pc:spChg>
        <pc:spChg chg="mod">
          <ac:chgData name="TAKAHASHI Syuuto(is0361er)" userId="8e78f6a0-1b1f-4fae-850b-fec16be1eaab" providerId="ADAL" clId="{3A306EDB-C283-44D6-9590-C3117E41AEC3}" dt="2020-09-14T12:02:11.786" v="344" actId="1076"/>
          <ac:spMkLst>
            <pc:docMk/>
            <pc:sldMk cId="2598827224" sldId="263"/>
            <ac:spMk id="65" creationId="{44062856-A057-4EB3-8A20-002CE29AAD28}"/>
          </ac:spMkLst>
        </pc:spChg>
        <pc:spChg chg="mod">
          <ac:chgData name="TAKAHASHI Syuuto(is0361er)" userId="8e78f6a0-1b1f-4fae-850b-fec16be1eaab" providerId="ADAL" clId="{3A306EDB-C283-44D6-9590-C3117E41AEC3}" dt="2020-09-14T12:01:56.079" v="337" actId="1076"/>
          <ac:spMkLst>
            <pc:docMk/>
            <pc:sldMk cId="2598827224" sldId="263"/>
            <ac:spMk id="69" creationId="{53D69968-10BC-41C4-8215-39CFD6644CB8}"/>
          </ac:spMkLst>
        </pc:spChg>
        <pc:cxnChg chg="mod">
          <ac:chgData name="TAKAHASHI Syuuto(is0361er)" userId="8e78f6a0-1b1f-4fae-850b-fec16be1eaab" providerId="ADAL" clId="{3A306EDB-C283-44D6-9590-C3117E41AEC3}" dt="2020-09-14T12:02:05.842" v="342" actId="14100"/>
          <ac:cxnSpMkLst>
            <pc:docMk/>
            <pc:sldMk cId="2598827224" sldId="263"/>
            <ac:cxnSpMk id="34" creationId="{DA6D557B-C3AB-4D8F-895A-EFE7B155FC4B}"/>
          </ac:cxnSpMkLst>
        </pc:cxnChg>
        <pc:cxnChg chg="mod">
          <ac:chgData name="TAKAHASHI Syuuto(is0361er)" userId="8e78f6a0-1b1f-4fae-850b-fec16be1eaab" providerId="ADAL" clId="{3A306EDB-C283-44D6-9590-C3117E41AEC3}" dt="2020-09-14T12:01:57.535" v="339" actId="1076"/>
          <ac:cxnSpMkLst>
            <pc:docMk/>
            <pc:sldMk cId="2598827224" sldId="263"/>
            <ac:cxnSpMk id="59" creationId="{A8A482C9-5A68-4A6F-95D5-1C1AC2461110}"/>
          </ac:cxnSpMkLst>
        </pc:cxnChg>
        <pc:cxnChg chg="mod">
          <ac:chgData name="TAKAHASHI Syuuto(is0361er)" userId="8e78f6a0-1b1f-4fae-850b-fec16be1eaab" providerId="ADAL" clId="{3A306EDB-C283-44D6-9590-C3117E41AEC3}" dt="2020-09-14T12:02:06.277" v="343" actId="14100"/>
          <ac:cxnSpMkLst>
            <pc:docMk/>
            <pc:sldMk cId="2598827224" sldId="263"/>
            <ac:cxnSpMk id="66" creationId="{05E994E2-3A57-4FBC-B01B-4EC5640226B4}"/>
          </ac:cxnSpMkLst>
        </pc:cxnChg>
      </pc:sldChg>
      <pc:sldChg chg="addSp delSp modSp">
        <pc:chgData name="TAKAHASHI Syuuto(is0361er)" userId="8e78f6a0-1b1f-4fae-850b-fec16be1eaab" providerId="ADAL" clId="{3A306EDB-C283-44D6-9590-C3117E41AEC3}" dt="2020-09-28T07:19:20.064" v="4727"/>
        <pc:sldMkLst>
          <pc:docMk/>
          <pc:sldMk cId="363113039" sldId="264"/>
        </pc:sldMkLst>
        <pc:spChg chg="add mod">
          <ac:chgData name="TAKAHASHI Syuuto(is0361er)" userId="8e78f6a0-1b1f-4fae-850b-fec16be1eaab" providerId="ADAL" clId="{3A306EDB-C283-44D6-9590-C3117E41AEC3}" dt="2020-09-27T17:13:20.673" v="3833" actId="14100"/>
          <ac:spMkLst>
            <pc:docMk/>
            <pc:sldMk cId="363113039" sldId="264"/>
            <ac:spMk id="2" creationId="{48B386EA-A341-4E28-9A0E-28D9C438A1C6}"/>
          </ac:spMkLst>
        </pc:spChg>
        <pc:spChg chg="add mod">
          <ac:chgData name="TAKAHASHI Syuuto(is0361er)" userId="8e78f6a0-1b1f-4fae-850b-fec16be1eaab" providerId="ADAL" clId="{3A306EDB-C283-44D6-9590-C3117E41AEC3}" dt="2020-09-27T17:12:18.889" v="3734" actId="692"/>
          <ac:spMkLst>
            <pc:docMk/>
            <pc:sldMk cId="363113039" sldId="264"/>
            <ac:spMk id="3" creationId="{3F6EC291-537C-49A6-97D9-497FC0C53FAE}"/>
          </ac:spMkLst>
        </pc:spChg>
        <pc:spChg chg="mod">
          <ac:chgData name="TAKAHASHI Syuuto(is0361er)" userId="8e78f6a0-1b1f-4fae-850b-fec16be1eaab" providerId="ADAL" clId="{3A306EDB-C283-44D6-9590-C3117E41AEC3}" dt="2020-09-27T16:54:18.701" v="3070"/>
          <ac:spMkLst>
            <pc:docMk/>
            <pc:sldMk cId="363113039" sldId="264"/>
            <ac:spMk id="7" creationId="{8CCA7914-3930-4685-BCD0-355C6293D845}"/>
          </ac:spMkLst>
        </pc:spChg>
        <pc:spChg chg="mod">
          <ac:chgData name="TAKAHASHI Syuuto(is0361er)" userId="8e78f6a0-1b1f-4fae-850b-fec16be1eaab" providerId="ADAL" clId="{3A306EDB-C283-44D6-9590-C3117E41AEC3}" dt="2020-09-27T16:58:18.700" v="3160"/>
          <ac:spMkLst>
            <pc:docMk/>
            <pc:sldMk cId="363113039" sldId="264"/>
            <ac:spMk id="8" creationId="{D48030AF-3915-4F62-9EBD-BC7904331787}"/>
          </ac:spMkLst>
        </pc:spChg>
        <pc:spChg chg="mod">
          <ac:chgData name="TAKAHASHI Syuuto(is0361er)" userId="8e78f6a0-1b1f-4fae-850b-fec16be1eaab" providerId="ADAL" clId="{3A306EDB-C283-44D6-9590-C3117E41AEC3}" dt="2020-09-28T07:18:18.304" v="4668" actId="113"/>
          <ac:spMkLst>
            <pc:docMk/>
            <pc:sldMk cId="363113039" sldId="264"/>
            <ac:spMk id="9" creationId="{EA7900A2-9413-4F99-91A5-725F6F4F11DD}"/>
          </ac:spMkLst>
        </pc:spChg>
        <pc:spChg chg="add mod">
          <ac:chgData name="TAKAHASHI Syuuto(is0361er)" userId="8e78f6a0-1b1f-4fae-850b-fec16be1eaab" providerId="ADAL" clId="{3A306EDB-C283-44D6-9590-C3117E41AEC3}" dt="2020-09-28T04:15:16.737" v="4117" actId="1076"/>
          <ac:spMkLst>
            <pc:docMk/>
            <pc:sldMk cId="363113039" sldId="264"/>
            <ac:spMk id="10" creationId="{B46ED86D-0349-47B4-A514-C168DA9620CA}"/>
          </ac:spMkLst>
        </pc:spChg>
        <pc:spChg chg="del">
          <ac:chgData name="TAKAHASHI Syuuto(is0361er)" userId="8e78f6a0-1b1f-4fae-850b-fec16be1eaab" providerId="ADAL" clId="{3A306EDB-C283-44D6-9590-C3117E41AEC3}" dt="2020-09-27T16:58:33.625" v="3162" actId="478"/>
          <ac:spMkLst>
            <pc:docMk/>
            <pc:sldMk cId="363113039" sldId="264"/>
            <ac:spMk id="11" creationId="{E8C52282-38E3-417F-A7DB-818E3021AE63}"/>
          </ac:spMkLst>
        </pc:spChg>
        <pc:spChg chg="add mod">
          <ac:chgData name="TAKAHASHI Syuuto(is0361er)" userId="8e78f6a0-1b1f-4fae-850b-fec16be1eaab" providerId="ADAL" clId="{3A306EDB-C283-44D6-9590-C3117E41AEC3}" dt="2020-09-28T07:19:20.064" v="4727"/>
          <ac:spMkLst>
            <pc:docMk/>
            <pc:sldMk cId="363113039" sldId="264"/>
            <ac:spMk id="12" creationId="{D95E6104-17F3-4201-9DEA-B3B7DD34EFE2}"/>
          </ac:spMkLst>
        </pc:spChg>
        <pc:spChg chg="add del mod">
          <ac:chgData name="TAKAHASHI Syuuto(is0361er)" userId="8e78f6a0-1b1f-4fae-850b-fec16be1eaab" providerId="ADAL" clId="{3A306EDB-C283-44D6-9590-C3117E41AEC3}" dt="2020-09-27T17:09:48.175" v="3624" actId="478"/>
          <ac:spMkLst>
            <pc:docMk/>
            <pc:sldMk cId="363113039" sldId="264"/>
            <ac:spMk id="13" creationId="{5DD732C2-F70A-4A0A-A04F-4DF8908E5E44}"/>
          </ac:spMkLst>
        </pc:spChg>
        <pc:spChg chg="add mod">
          <ac:chgData name="TAKAHASHI Syuuto(is0361er)" userId="8e78f6a0-1b1f-4fae-850b-fec16be1eaab" providerId="ADAL" clId="{3A306EDB-C283-44D6-9590-C3117E41AEC3}" dt="2020-09-28T07:18:41.908" v="4672" actId="113"/>
          <ac:spMkLst>
            <pc:docMk/>
            <pc:sldMk cId="363113039" sldId="264"/>
            <ac:spMk id="14" creationId="{FF1F2DD5-F64B-4087-852E-33A38A4781B3}"/>
          </ac:spMkLst>
        </pc:spChg>
      </pc:sldChg>
      <pc:sldChg chg="addSp delSp modSp">
        <pc:chgData name="TAKAHASHI Syuuto(is0361er)" userId="8e78f6a0-1b1f-4fae-850b-fec16be1eaab" providerId="ADAL" clId="{3A306EDB-C283-44D6-9590-C3117E41AEC3}" dt="2020-09-27T17:37:20.809" v="4082" actId="207"/>
        <pc:sldMkLst>
          <pc:docMk/>
          <pc:sldMk cId="2260175828" sldId="265"/>
        </pc:sldMkLst>
        <pc:spChg chg="add del mod">
          <ac:chgData name="TAKAHASHI Syuuto(is0361er)" userId="8e78f6a0-1b1f-4fae-850b-fec16be1eaab" providerId="ADAL" clId="{3A306EDB-C283-44D6-9590-C3117E41AEC3}" dt="2020-09-27T14:42:23.767" v="2216" actId="11529"/>
          <ac:spMkLst>
            <pc:docMk/>
            <pc:sldMk cId="2260175828" sldId="265"/>
            <ac:spMk id="2" creationId="{1619E6EF-7F92-444F-BF11-2DCCAE733F8F}"/>
          </ac:spMkLst>
        </pc:spChg>
        <pc:spChg chg="add del mod">
          <ac:chgData name="TAKAHASHI Syuuto(is0361er)" userId="8e78f6a0-1b1f-4fae-850b-fec16be1eaab" providerId="ADAL" clId="{3A306EDB-C283-44D6-9590-C3117E41AEC3}" dt="2020-09-27T17:22:38.443" v="3940" actId="478"/>
          <ac:spMkLst>
            <pc:docMk/>
            <pc:sldMk cId="2260175828" sldId="265"/>
            <ac:spMk id="3" creationId="{8243CD34-5BB3-4F2F-BDB4-E0867A14BC1F}"/>
          </ac:spMkLst>
        </pc:spChg>
        <pc:spChg chg="add del mod">
          <ac:chgData name="TAKAHASHI Syuuto(is0361er)" userId="8e78f6a0-1b1f-4fae-850b-fec16be1eaab" providerId="ADAL" clId="{3A306EDB-C283-44D6-9590-C3117E41AEC3}" dt="2020-09-27T03:12:01.673" v="1743" actId="478"/>
          <ac:spMkLst>
            <pc:docMk/>
            <pc:sldMk cId="2260175828" sldId="265"/>
            <ac:spMk id="3" creationId="{931F2A3B-CE51-47EF-B4E4-B6EAA77F04A4}"/>
          </ac:spMkLst>
        </pc:spChg>
        <pc:spChg chg="mod">
          <ac:chgData name="TAKAHASHI Syuuto(is0361er)" userId="8e78f6a0-1b1f-4fae-850b-fec16be1eaab" providerId="ADAL" clId="{3A306EDB-C283-44D6-9590-C3117E41AEC3}" dt="2020-09-27T14:47:19.561" v="2270" actId="1076"/>
          <ac:spMkLst>
            <pc:docMk/>
            <pc:sldMk cId="2260175828" sldId="265"/>
            <ac:spMk id="5" creationId="{D0AFFB49-D848-40E4-B84C-2E3AA4275415}"/>
          </ac:spMkLst>
        </pc:spChg>
        <pc:spChg chg="add del mod">
          <ac:chgData name="TAKAHASHI Syuuto(is0361er)" userId="8e78f6a0-1b1f-4fae-850b-fec16be1eaab" providerId="ADAL" clId="{3A306EDB-C283-44D6-9590-C3117E41AEC3}" dt="2020-09-27T17:31:31.256" v="4055"/>
          <ac:spMkLst>
            <pc:docMk/>
            <pc:sldMk cId="2260175828" sldId="265"/>
            <ac:spMk id="6" creationId="{1F0D92D7-69ED-4562-B2AC-DA4FDB41DD19}"/>
          </ac:spMkLst>
        </pc:spChg>
        <pc:spChg chg="mod">
          <ac:chgData name="TAKAHASHI Syuuto(is0361er)" userId="8e78f6a0-1b1f-4fae-850b-fec16be1eaab" providerId="ADAL" clId="{3A306EDB-C283-44D6-9590-C3117E41AEC3}" dt="2020-09-27T02:55:08.471" v="1359"/>
          <ac:spMkLst>
            <pc:docMk/>
            <pc:sldMk cId="2260175828" sldId="265"/>
            <ac:spMk id="7" creationId="{8CCA7914-3930-4685-BCD0-355C6293D845}"/>
          </ac:spMkLst>
        </pc:spChg>
        <pc:spChg chg="mod">
          <ac:chgData name="TAKAHASHI Syuuto(is0361er)" userId="8e78f6a0-1b1f-4fae-850b-fec16be1eaab" providerId="ADAL" clId="{3A306EDB-C283-44D6-9590-C3117E41AEC3}" dt="2020-09-27T02:55:31.198" v="1446" actId="14100"/>
          <ac:spMkLst>
            <pc:docMk/>
            <pc:sldMk cId="2260175828" sldId="265"/>
            <ac:spMk id="8" creationId="{D48030AF-3915-4F62-9EBD-BC7904331787}"/>
          </ac:spMkLst>
        </pc:spChg>
        <pc:spChg chg="mod">
          <ac:chgData name="TAKAHASHI Syuuto(is0361er)" userId="8e78f6a0-1b1f-4fae-850b-fec16be1eaab" providerId="ADAL" clId="{3A306EDB-C283-44D6-9590-C3117E41AEC3}" dt="2020-09-27T16:05:53.301" v="2674" actId="20577"/>
          <ac:spMkLst>
            <pc:docMk/>
            <pc:sldMk cId="2260175828" sldId="265"/>
            <ac:spMk id="9" creationId="{EA7900A2-9413-4F99-91A5-725F6F4F11DD}"/>
          </ac:spMkLst>
        </pc:spChg>
        <pc:spChg chg="add mod">
          <ac:chgData name="TAKAHASHI Syuuto(is0361er)" userId="8e78f6a0-1b1f-4fae-850b-fec16be1eaab" providerId="ADAL" clId="{3A306EDB-C283-44D6-9590-C3117E41AEC3}" dt="2020-09-27T17:18:00.183" v="3923" actId="404"/>
          <ac:spMkLst>
            <pc:docMk/>
            <pc:sldMk cId="2260175828" sldId="265"/>
            <ac:spMk id="10" creationId="{52D7DDC5-C0A8-4F3C-B094-2941351CE53E}"/>
          </ac:spMkLst>
        </pc:spChg>
        <pc:spChg chg="del">
          <ac:chgData name="TAKAHASHI Syuuto(is0361er)" userId="8e78f6a0-1b1f-4fae-850b-fec16be1eaab" providerId="ADAL" clId="{3A306EDB-C283-44D6-9590-C3117E41AEC3}" dt="2020-09-15T00:57:02.872" v="543" actId="478"/>
          <ac:spMkLst>
            <pc:docMk/>
            <pc:sldMk cId="2260175828" sldId="265"/>
            <ac:spMk id="10" creationId="{E1F5C46D-9D81-4D9C-A2CA-3FB419A55BB8}"/>
          </ac:spMkLst>
        </pc:spChg>
        <pc:spChg chg="add del mod">
          <ac:chgData name="TAKAHASHI Syuuto(is0361er)" userId="8e78f6a0-1b1f-4fae-850b-fec16be1eaab" providerId="ADAL" clId="{3A306EDB-C283-44D6-9590-C3117E41AEC3}" dt="2020-09-27T04:06:55.490" v="1814" actId="478"/>
          <ac:spMkLst>
            <pc:docMk/>
            <pc:sldMk cId="2260175828" sldId="265"/>
            <ac:spMk id="11" creationId="{C62CDF0C-8202-45C9-9D7D-C835E54DFE65}"/>
          </ac:spMkLst>
        </pc:spChg>
        <pc:spChg chg="mod">
          <ac:chgData name="TAKAHASHI Syuuto(is0361er)" userId="8e78f6a0-1b1f-4fae-850b-fec16be1eaab" providerId="ADAL" clId="{3A306EDB-C283-44D6-9590-C3117E41AEC3}" dt="2020-09-27T14:41:49.985" v="2214" actId="403"/>
          <ac:spMkLst>
            <pc:docMk/>
            <pc:sldMk cId="2260175828" sldId="265"/>
            <ac:spMk id="12" creationId="{3296E167-F1CF-4795-9ECF-91BFA0992C99}"/>
          </ac:spMkLst>
        </pc:spChg>
        <pc:spChg chg="mod">
          <ac:chgData name="TAKAHASHI Syuuto(is0361er)" userId="8e78f6a0-1b1f-4fae-850b-fec16be1eaab" providerId="ADAL" clId="{3A306EDB-C283-44D6-9590-C3117E41AEC3}" dt="2020-09-27T04:06:35.218" v="1801" actId="1076"/>
          <ac:spMkLst>
            <pc:docMk/>
            <pc:sldMk cId="2260175828" sldId="265"/>
            <ac:spMk id="13" creationId="{ED06BD40-CB31-40E8-A2CB-B84B7B86CF1A}"/>
          </ac:spMkLst>
        </pc:spChg>
        <pc:spChg chg="add mod">
          <ac:chgData name="TAKAHASHI Syuuto(is0361er)" userId="8e78f6a0-1b1f-4fae-850b-fec16be1eaab" providerId="ADAL" clId="{3A306EDB-C283-44D6-9590-C3117E41AEC3}" dt="2020-09-27T14:45:15.157" v="2243" actId="692"/>
          <ac:spMkLst>
            <pc:docMk/>
            <pc:sldMk cId="2260175828" sldId="265"/>
            <ac:spMk id="15" creationId="{2C6904EA-B0C2-48F6-9E70-F08D691F8162}"/>
          </ac:spMkLst>
        </pc:spChg>
        <pc:spChg chg="add del mod">
          <ac:chgData name="TAKAHASHI Syuuto(is0361er)" userId="8e78f6a0-1b1f-4fae-850b-fec16be1eaab" providerId="ADAL" clId="{3A306EDB-C283-44D6-9590-C3117E41AEC3}" dt="2020-09-27T14:45:32.285" v="2245" actId="478"/>
          <ac:spMkLst>
            <pc:docMk/>
            <pc:sldMk cId="2260175828" sldId="265"/>
            <ac:spMk id="19" creationId="{E06B6D08-6222-418F-B8C4-9FB39AC009BD}"/>
          </ac:spMkLst>
        </pc:spChg>
        <pc:spChg chg="add mod">
          <ac:chgData name="TAKAHASHI Syuuto(is0361er)" userId="8e78f6a0-1b1f-4fae-850b-fec16be1eaab" providerId="ADAL" clId="{3A306EDB-C283-44D6-9590-C3117E41AEC3}" dt="2020-09-27T14:46:30.829" v="2260" actId="692"/>
          <ac:spMkLst>
            <pc:docMk/>
            <pc:sldMk cId="2260175828" sldId="265"/>
            <ac:spMk id="20" creationId="{0D9F17C8-5C65-436B-8663-CE8684755082}"/>
          </ac:spMkLst>
        </pc:spChg>
        <pc:spChg chg="mod">
          <ac:chgData name="TAKAHASHI Syuuto(is0361er)" userId="8e78f6a0-1b1f-4fae-850b-fec16be1eaab" providerId="ADAL" clId="{3A306EDB-C283-44D6-9590-C3117E41AEC3}" dt="2020-09-27T14:43:13.008" v="2229" actId="1076"/>
          <ac:spMkLst>
            <pc:docMk/>
            <pc:sldMk cId="2260175828" sldId="265"/>
            <ac:spMk id="23" creationId="{52833383-3326-418C-8866-F5C45B3FDCE0}"/>
          </ac:spMkLst>
        </pc:spChg>
        <pc:spChg chg="mod">
          <ac:chgData name="TAKAHASHI Syuuto(is0361er)" userId="8e78f6a0-1b1f-4fae-850b-fec16be1eaab" providerId="ADAL" clId="{3A306EDB-C283-44D6-9590-C3117E41AEC3}" dt="2020-09-27T14:47:38.425" v="2273" actId="1076"/>
          <ac:spMkLst>
            <pc:docMk/>
            <pc:sldMk cId="2260175828" sldId="265"/>
            <ac:spMk id="26" creationId="{288230F6-D7C4-49FD-BB38-884402B0D9B1}"/>
          </ac:spMkLst>
        </pc:spChg>
        <pc:spChg chg="add del mod">
          <ac:chgData name="TAKAHASHI Syuuto(is0361er)" userId="8e78f6a0-1b1f-4fae-850b-fec16be1eaab" providerId="ADAL" clId="{3A306EDB-C283-44D6-9590-C3117E41AEC3}" dt="2020-09-27T02:20:58.421" v="1066" actId="478"/>
          <ac:spMkLst>
            <pc:docMk/>
            <pc:sldMk cId="2260175828" sldId="265"/>
            <ac:spMk id="33" creationId="{2A483A2E-074A-4C7B-8C19-D699F34D779E}"/>
          </ac:spMkLst>
        </pc:spChg>
        <pc:spChg chg="add del mod">
          <ac:chgData name="TAKAHASHI Syuuto(is0361er)" userId="8e78f6a0-1b1f-4fae-850b-fec16be1eaab" providerId="ADAL" clId="{3A306EDB-C283-44D6-9590-C3117E41AEC3}" dt="2020-09-27T02:47:43.798" v="1224" actId="14100"/>
          <ac:spMkLst>
            <pc:docMk/>
            <pc:sldMk cId="2260175828" sldId="265"/>
            <ac:spMk id="34" creationId="{29E4805E-1BF1-48BA-AE23-01C4064FAF07}"/>
          </ac:spMkLst>
        </pc:spChg>
        <pc:spChg chg="add del mod">
          <ac:chgData name="TAKAHASHI Syuuto(is0361er)" userId="8e78f6a0-1b1f-4fae-850b-fec16be1eaab" providerId="ADAL" clId="{3A306EDB-C283-44D6-9590-C3117E41AEC3}" dt="2020-09-27T02:31:45.066" v="1111" actId="1076"/>
          <ac:spMkLst>
            <pc:docMk/>
            <pc:sldMk cId="2260175828" sldId="265"/>
            <ac:spMk id="35" creationId="{4B0A73ED-AAD4-4B8D-A70F-4F1CCC8BD9A9}"/>
          </ac:spMkLst>
        </pc:spChg>
        <pc:spChg chg="add mod">
          <ac:chgData name="TAKAHASHI Syuuto(is0361er)" userId="8e78f6a0-1b1f-4fae-850b-fec16be1eaab" providerId="ADAL" clId="{3A306EDB-C283-44D6-9590-C3117E41AEC3}" dt="2020-09-27T14:46:44.912" v="2266" actId="1076"/>
          <ac:spMkLst>
            <pc:docMk/>
            <pc:sldMk cId="2260175828" sldId="265"/>
            <ac:spMk id="39" creationId="{95783AC2-C4DE-4BF4-801E-95F05AB62B58}"/>
          </ac:spMkLst>
        </pc:spChg>
        <pc:spChg chg="add mod">
          <ac:chgData name="TAKAHASHI Syuuto(is0361er)" userId="8e78f6a0-1b1f-4fae-850b-fec16be1eaab" providerId="ADAL" clId="{3A306EDB-C283-44D6-9590-C3117E41AEC3}" dt="2020-09-27T14:47:30.152" v="2272" actId="692"/>
          <ac:spMkLst>
            <pc:docMk/>
            <pc:sldMk cId="2260175828" sldId="265"/>
            <ac:spMk id="40" creationId="{F9F69EE4-BB3F-4EE9-A3AE-8B6B88EC4D53}"/>
          </ac:spMkLst>
        </pc:spChg>
        <pc:spChg chg="add mod">
          <ac:chgData name="TAKAHASHI Syuuto(is0361er)" userId="8e78f6a0-1b1f-4fae-850b-fec16be1eaab" providerId="ADAL" clId="{3A306EDB-C283-44D6-9590-C3117E41AEC3}" dt="2020-09-27T02:34:36.271" v="1120" actId="1076"/>
          <ac:spMkLst>
            <pc:docMk/>
            <pc:sldMk cId="2260175828" sldId="265"/>
            <ac:spMk id="41" creationId="{7C9936BA-36C4-4A3D-8198-AEA05677F21B}"/>
          </ac:spMkLst>
        </pc:spChg>
        <pc:spChg chg="add mod">
          <ac:chgData name="TAKAHASHI Syuuto(is0361er)" userId="8e78f6a0-1b1f-4fae-850b-fec16be1eaab" providerId="ADAL" clId="{3A306EDB-C283-44D6-9590-C3117E41AEC3}" dt="2020-09-27T14:46:52.310" v="2268" actId="1076"/>
          <ac:spMkLst>
            <pc:docMk/>
            <pc:sldMk cId="2260175828" sldId="265"/>
            <ac:spMk id="42" creationId="{0D1F2307-8EAF-46FA-8CAD-857E6CD935DF}"/>
          </ac:spMkLst>
        </pc:spChg>
        <pc:spChg chg="del">
          <ac:chgData name="TAKAHASHI Syuuto(is0361er)" userId="8e78f6a0-1b1f-4fae-850b-fec16be1eaab" providerId="ADAL" clId="{3A306EDB-C283-44D6-9590-C3117E41AEC3}" dt="2020-09-27T02:16:53.926" v="1017" actId="478"/>
          <ac:spMkLst>
            <pc:docMk/>
            <pc:sldMk cId="2260175828" sldId="265"/>
            <ac:spMk id="43" creationId="{D5DD388B-CD54-4586-BC8F-AA7D82C449C0}"/>
          </ac:spMkLst>
        </pc:spChg>
        <pc:spChg chg="del">
          <ac:chgData name="TAKAHASHI Syuuto(is0361er)" userId="8e78f6a0-1b1f-4fae-850b-fec16be1eaab" providerId="ADAL" clId="{3A306EDB-C283-44D6-9590-C3117E41AEC3}" dt="2020-09-27T02:16:52.582" v="1016" actId="478"/>
          <ac:spMkLst>
            <pc:docMk/>
            <pc:sldMk cId="2260175828" sldId="265"/>
            <ac:spMk id="44" creationId="{DC34FB8A-E76D-47A1-BDAC-A6ADEFB019F3}"/>
          </ac:spMkLst>
        </pc:spChg>
        <pc:spChg chg="add mod">
          <ac:chgData name="TAKAHASHI Syuuto(is0361er)" userId="8e78f6a0-1b1f-4fae-850b-fec16be1eaab" providerId="ADAL" clId="{3A306EDB-C283-44D6-9590-C3117E41AEC3}" dt="2020-09-27T16:03:06.895" v="2662"/>
          <ac:spMkLst>
            <pc:docMk/>
            <pc:sldMk cId="2260175828" sldId="265"/>
            <ac:spMk id="52" creationId="{AFF6CA3F-32D4-4F69-956B-D22CDB75E97D}"/>
          </ac:spMkLst>
        </pc:spChg>
        <pc:spChg chg="add del mod">
          <ac:chgData name="TAKAHASHI Syuuto(is0361er)" userId="8e78f6a0-1b1f-4fae-850b-fec16be1eaab" providerId="ADAL" clId="{3A306EDB-C283-44D6-9590-C3117E41AEC3}" dt="2020-09-27T04:06:47.228" v="1811"/>
          <ac:spMkLst>
            <pc:docMk/>
            <pc:sldMk cId="2260175828" sldId="265"/>
            <ac:spMk id="53" creationId="{1A31FE97-54B2-4D3D-AF60-F799BE4694B0}"/>
          </ac:spMkLst>
        </pc:spChg>
        <pc:spChg chg="add del mod">
          <ac:chgData name="TAKAHASHI Syuuto(is0361er)" userId="8e78f6a0-1b1f-4fae-850b-fec16be1eaab" providerId="ADAL" clId="{3A306EDB-C283-44D6-9590-C3117E41AEC3}" dt="2020-09-27T04:06:44.980" v="1809"/>
          <ac:spMkLst>
            <pc:docMk/>
            <pc:sldMk cId="2260175828" sldId="265"/>
            <ac:spMk id="54" creationId="{55B4326F-86B3-4D63-A137-01396F2C5B77}"/>
          </ac:spMkLst>
        </pc:spChg>
        <pc:spChg chg="add del mod">
          <ac:chgData name="TAKAHASHI Syuuto(is0361er)" userId="8e78f6a0-1b1f-4fae-850b-fec16be1eaab" providerId="ADAL" clId="{3A306EDB-C283-44D6-9590-C3117E41AEC3}" dt="2020-09-27T04:06:43.999" v="1807"/>
          <ac:spMkLst>
            <pc:docMk/>
            <pc:sldMk cId="2260175828" sldId="265"/>
            <ac:spMk id="55" creationId="{2ECEC41C-1323-4ECB-B490-B33FD39ADFFB}"/>
          </ac:spMkLst>
        </pc:spChg>
        <pc:spChg chg="add mod">
          <ac:chgData name="TAKAHASHI Syuuto(is0361er)" userId="8e78f6a0-1b1f-4fae-850b-fec16be1eaab" providerId="ADAL" clId="{3A306EDB-C283-44D6-9590-C3117E41AEC3}" dt="2020-09-27T16:35:13.602" v="2922" actId="1076"/>
          <ac:spMkLst>
            <pc:docMk/>
            <pc:sldMk cId="2260175828" sldId="265"/>
            <ac:spMk id="60" creationId="{9CB3E909-8BA2-4F4F-A5EA-1F0C73A5EFF7}"/>
          </ac:spMkLst>
        </pc:spChg>
        <pc:spChg chg="add del mod">
          <ac:chgData name="TAKAHASHI Syuuto(is0361er)" userId="8e78f6a0-1b1f-4fae-850b-fec16be1eaab" providerId="ADAL" clId="{3A306EDB-C283-44D6-9590-C3117E41AEC3}" dt="2020-09-27T17:37:20.809" v="4082" actId="207"/>
          <ac:spMkLst>
            <pc:docMk/>
            <pc:sldMk cId="2260175828" sldId="265"/>
            <ac:spMk id="61" creationId="{7B575A5B-AF19-40EF-81F3-43D9A6C37518}"/>
          </ac:spMkLst>
        </pc:spChg>
        <pc:spChg chg="mod">
          <ac:chgData name="TAKAHASHI Syuuto(is0361er)" userId="8e78f6a0-1b1f-4fae-850b-fec16be1eaab" providerId="ADAL" clId="{3A306EDB-C283-44D6-9590-C3117E41AEC3}" dt="2020-09-27T17:31:31.256" v="4055"/>
          <ac:spMkLst>
            <pc:docMk/>
            <pc:sldMk cId="2260175828" sldId="265"/>
            <ac:spMk id="62" creationId="{8A388B76-D0A1-4AEA-9DA9-554E5F088842}"/>
          </ac:spMkLst>
        </pc:spChg>
        <pc:spChg chg="mod">
          <ac:chgData name="TAKAHASHI Syuuto(is0361er)" userId="8e78f6a0-1b1f-4fae-850b-fec16be1eaab" providerId="ADAL" clId="{3A306EDB-C283-44D6-9590-C3117E41AEC3}" dt="2020-09-27T17:31:31.256" v="4055"/>
          <ac:spMkLst>
            <pc:docMk/>
            <pc:sldMk cId="2260175828" sldId="265"/>
            <ac:spMk id="63" creationId="{9D338A6B-A374-4E1B-86AC-0BD90E7BCC73}"/>
          </ac:spMkLst>
        </pc:spChg>
        <pc:spChg chg="mod">
          <ac:chgData name="TAKAHASHI Syuuto(is0361er)" userId="8e78f6a0-1b1f-4fae-850b-fec16be1eaab" providerId="ADAL" clId="{3A306EDB-C283-44D6-9590-C3117E41AEC3}" dt="2020-09-27T17:31:31.256" v="4055"/>
          <ac:spMkLst>
            <pc:docMk/>
            <pc:sldMk cId="2260175828" sldId="265"/>
            <ac:spMk id="64" creationId="{06338903-7F17-46CE-8DBD-2EF0780B229A}"/>
          </ac:spMkLst>
        </pc:spChg>
        <pc:picChg chg="mod">
          <ac:chgData name="TAKAHASHI Syuuto(is0361er)" userId="8e78f6a0-1b1f-4fae-850b-fec16be1eaab" providerId="ADAL" clId="{3A306EDB-C283-44D6-9590-C3117E41AEC3}" dt="2020-09-27T02:21:57.803" v="1083" actId="1076"/>
          <ac:picMkLst>
            <pc:docMk/>
            <pc:sldMk cId="2260175828" sldId="265"/>
            <ac:picMk id="14" creationId="{FCA30E93-C09F-4459-B4B7-C80E1F900A18}"/>
          </ac:picMkLst>
        </pc:picChg>
        <pc:picChg chg="add del mod">
          <ac:chgData name="TAKAHASHI Syuuto(is0361er)" userId="8e78f6a0-1b1f-4fae-850b-fec16be1eaab" providerId="ADAL" clId="{3A306EDB-C283-44D6-9590-C3117E41AEC3}" dt="2020-09-27T02:27:49.167" v="1107" actId="478"/>
          <ac:picMkLst>
            <pc:docMk/>
            <pc:sldMk cId="2260175828" sldId="265"/>
            <ac:picMk id="21" creationId="{A71AD9F5-DD26-4E97-9E5F-A87C008FAABF}"/>
          </ac:picMkLst>
        </pc:picChg>
        <pc:picChg chg="mod">
          <ac:chgData name="TAKAHASHI Syuuto(is0361er)" userId="8e78f6a0-1b1f-4fae-850b-fec16be1eaab" providerId="ADAL" clId="{3A306EDB-C283-44D6-9590-C3117E41AEC3}" dt="2020-09-27T02:21:06.032" v="1067" actId="1076"/>
          <ac:picMkLst>
            <pc:docMk/>
            <pc:sldMk cId="2260175828" sldId="265"/>
            <ac:picMk id="22" creationId="{02D3C2AA-3524-4E64-B919-3064D054A517}"/>
          </ac:picMkLst>
        </pc:picChg>
        <pc:picChg chg="del mod">
          <ac:chgData name="TAKAHASHI Syuuto(is0361er)" userId="8e78f6a0-1b1f-4fae-850b-fec16be1eaab" providerId="ADAL" clId="{3A306EDB-C283-44D6-9590-C3117E41AEC3}" dt="2020-09-27T02:32:02.167" v="1117" actId="478"/>
          <ac:picMkLst>
            <pc:docMk/>
            <pc:sldMk cId="2260175828" sldId="265"/>
            <ac:picMk id="29" creationId="{0AC8325F-7220-47AA-94EC-5C825F2E614A}"/>
          </ac:picMkLst>
        </pc:picChg>
        <pc:picChg chg="del">
          <ac:chgData name="TAKAHASHI Syuuto(is0361er)" userId="8e78f6a0-1b1f-4fae-850b-fec16be1eaab" providerId="ADAL" clId="{3A306EDB-C283-44D6-9590-C3117E41AEC3}" dt="2020-09-27T02:17:46.691" v="1019" actId="478"/>
          <ac:picMkLst>
            <pc:docMk/>
            <pc:sldMk cId="2260175828" sldId="265"/>
            <ac:picMk id="32" creationId="{343A3555-70A7-451C-A742-04D3AC7AF419}"/>
          </ac:picMkLst>
        </pc:picChg>
        <pc:picChg chg="add del mod">
          <ac:chgData name="TAKAHASHI Syuuto(is0361er)" userId="8e78f6a0-1b1f-4fae-850b-fec16be1eaab" providerId="ADAL" clId="{3A306EDB-C283-44D6-9590-C3117E41AEC3}" dt="2020-09-15T00:56:26.627" v="534"/>
          <ac:picMkLst>
            <pc:docMk/>
            <pc:sldMk cId="2260175828" sldId="265"/>
            <ac:picMk id="36" creationId="{44FD4D52-D787-4E56-ADE5-13CCA5AE692F}"/>
          </ac:picMkLst>
        </pc:picChg>
        <pc:picChg chg="add mod">
          <ac:chgData name="TAKAHASHI Syuuto(is0361er)" userId="8e78f6a0-1b1f-4fae-850b-fec16be1eaab" providerId="ADAL" clId="{3A306EDB-C283-44D6-9590-C3117E41AEC3}" dt="2020-09-15T00:56:35.735" v="537" actId="688"/>
          <ac:picMkLst>
            <pc:docMk/>
            <pc:sldMk cId="2260175828" sldId="265"/>
            <ac:picMk id="37" creationId="{9E42256B-CAAF-40D5-8FF3-380F176C9BC5}"/>
          </ac:picMkLst>
        </pc:picChg>
        <pc:picChg chg="add mod">
          <ac:chgData name="TAKAHASHI Syuuto(is0361er)" userId="8e78f6a0-1b1f-4fae-850b-fec16be1eaab" providerId="ADAL" clId="{3A306EDB-C283-44D6-9590-C3117E41AEC3}" dt="2020-09-15T00:56:48.188" v="542" actId="1076"/>
          <ac:picMkLst>
            <pc:docMk/>
            <pc:sldMk cId="2260175828" sldId="265"/>
            <ac:picMk id="38" creationId="{AAC9BBB8-BFFD-4FED-9830-2FF440DABC22}"/>
          </ac:picMkLst>
        </pc:picChg>
        <pc:picChg chg="add del mod">
          <ac:chgData name="TAKAHASHI Syuuto(is0361er)" userId="8e78f6a0-1b1f-4fae-850b-fec16be1eaab" providerId="ADAL" clId="{3A306EDB-C283-44D6-9590-C3117E41AEC3}" dt="2020-09-27T02:19:26.306" v="1054"/>
          <ac:picMkLst>
            <pc:docMk/>
            <pc:sldMk cId="2260175828" sldId="265"/>
            <ac:picMk id="42" creationId="{5FFED528-98C3-4AB2-8E2A-285EED96C7C9}"/>
          </ac:picMkLst>
        </pc:picChg>
        <pc:picChg chg="add del mod">
          <ac:chgData name="TAKAHASHI Syuuto(is0361er)" userId="8e78f6a0-1b1f-4fae-850b-fec16be1eaab" providerId="ADAL" clId="{3A306EDB-C283-44D6-9590-C3117E41AEC3}" dt="2020-09-27T02:19:25.103" v="1050"/>
          <ac:picMkLst>
            <pc:docMk/>
            <pc:sldMk cId="2260175828" sldId="265"/>
            <ac:picMk id="45" creationId="{BD89D0DA-3C30-432F-BCC6-721936F58870}"/>
          </ac:picMkLst>
        </pc:picChg>
        <pc:picChg chg="add mod">
          <ac:chgData name="TAKAHASHI Syuuto(is0361er)" userId="8e78f6a0-1b1f-4fae-850b-fec16be1eaab" providerId="ADAL" clId="{3A306EDB-C283-44D6-9590-C3117E41AEC3}" dt="2020-09-27T02:21:45.515" v="1081" actId="1076"/>
          <ac:picMkLst>
            <pc:docMk/>
            <pc:sldMk cId="2260175828" sldId="265"/>
            <ac:picMk id="46" creationId="{516084B5-26DD-41AE-B5D0-1B356A12455E}"/>
          </ac:picMkLst>
        </pc:picChg>
        <pc:picChg chg="add mod">
          <ac:chgData name="TAKAHASHI Syuuto(is0361er)" userId="8e78f6a0-1b1f-4fae-850b-fec16be1eaab" providerId="ADAL" clId="{3A306EDB-C283-44D6-9590-C3117E41AEC3}" dt="2020-09-27T02:22:39.545" v="1086" actId="1076"/>
          <ac:picMkLst>
            <pc:docMk/>
            <pc:sldMk cId="2260175828" sldId="265"/>
            <ac:picMk id="47" creationId="{8A1F4322-D5D7-4C26-BB89-AD6880264042}"/>
          </ac:picMkLst>
        </pc:picChg>
        <pc:picChg chg="add mod">
          <ac:chgData name="TAKAHASHI Syuuto(is0361er)" userId="8e78f6a0-1b1f-4fae-850b-fec16be1eaab" providerId="ADAL" clId="{3A306EDB-C283-44D6-9590-C3117E41AEC3}" dt="2020-09-27T02:22:20.818" v="1084" actId="1076"/>
          <ac:picMkLst>
            <pc:docMk/>
            <pc:sldMk cId="2260175828" sldId="265"/>
            <ac:picMk id="48" creationId="{7A6F20B4-1C5A-4EA1-A790-2395F1EB3FDF}"/>
          </ac:picMkLst>
        </pc:picChg>
        <pc:picChg chg="add del mod">
          <ac:chgData name="TAKAHASHI Syuuto(is0361er)" userId="8e78f6a0-1b1f-4fae-850b-fec16be1eaab" providerId="ADAL" clId="{3A306EDB-C283-44D6-9590-C3117E41AEC3}" dt="2020-09-27T02:26:21.955" v="1097" actId="478"/>
          <ac:picMkLst>
            <pc:docMk/>
            <pc:sldMk cId="2260175828" sldId="265"/>
            <ac:picMk id="49" creationId="{D93D0C07-7F8C-4ECB-9C98-CD8212E21015}"/>
          </ac:picMkLst>
        </pc:picChg>
        <pc:picChg chg="add mod">
          <ac:chgData name="TAKAHASHI Syuuto(is0361er)" userId="8e78f6a0-1b1f-4fae-850b-fec16be1eaab" providerId="ADAL" clId="{3A306EDB-C283-44D6-9590-C3117E41AEC3}" dt="2020-09-27T02:31:59.486" v="1116" actId="1076"/>
          <ac:picMkLst>
            <pc:docMk/>
            <pc:sldMk cId="2260175828" sldId="265"/>
            <ac:picMk id="50" creationId="{92A2BBCC-0933-46F9-8269-46417BE799D0}"/>
          </ac:picMkLst>
        </pc:picChg>
        <pc:picChg chg="add mod">
          <ac:chgData name="TAKAHASHI Syuuto(is0361er)" userId="8e78f6a0-1b1f-4fae-850b-fec16be1eaab" providerId="ADAL" clId="{3A306EDB-C283-44D6-9590-C3117E41AEC3}" dt="2020-09-27T02:31:51.886" v="1114" actId="1076"/>
          <ac:picMkLst>
            <pc:docMk/>
            <pc:sldMk cId="2260175828" sldId="265"/>
            <ac:picMk id="51" creationId="{39F4563A-6CE4-4F1C-920D-8BFFD3176F04}"/>
          </ac:picMkLst>
        </pc:picChg>
        <pc:cxnChg chg="mod">
          <ac:chgData name="TAKAHASHI Syuuto(is0361er)" userId="8e78f6a0-1b1f-4fae-850b-fec16be1eaab" providerId="ADAL" clId="{3A306EDB-C283-44D6-9590-C3117E41AEC3}" dt="2020-09-27T02:47:44.046" v="1225" actId="14100"/>
          <ac:cxnSpMkLst>
            <pc:docMk/>
            <pc:sldMk cId="2260175828" sldId="265"/>
            <ac:cxnSpMk id="18" creationId="{4BE685D0-62D8-487F-BBBA-8D2F87C11B27}"/>
          </ac:cxnSpMkLst>
        </pc:cxnChg>
        <pc:cxnChg chg="add mod">
          <ac:chgData name="TAKAHASHI Syuuto(is0361er)" userId="8e78f6a0-1b1f-4fae-850b-fec16be1eaab" providerId="ADAL" clId="{3A306EDB-C283-44D6-9590-C3117E41AEC3}" dt="2020-09-27T17:18:00.183" v="3923" actId="404"/>
          <ac:cxnSpMkLst>
            <pc:docMk/>
            <pc:sldMk cId="2260175828" sldId="265"/>
            <ac:cxnSpMk id="24" creationId="{1662E573-6430-437B-97EA-E1F2D209D578}"/>
          </ac:cxnSpMkLst>
        </pc:cxnChg>
        <pc:cxnChg chg="mod">
          <ac:chgData name="TAKAHASHI Syuuto(is0361er)" userId="8e78f6a0-1b1f-4fae-850b-fec16be1eaab" providerId="ADAL" clId="{3A306EDB-C283-44D6-9590-C3117E41AEC3}" dt="2020-09-27T14:43:13.008" v="2229" actId="1076"/>
          <ac:cxnSpMkLst>
            <pc:docMk/>
            <pc:sldMk cId="2260175828" sldId="265"/>
            <ac:cxnSpMk id="31" creationId="{147DA677-4A60-4DE1-A736-11AFB00FCA4D}"/>
          </ac:cxnSpMkLst>
        </pc:cxnChg>
        <pc:cxnChg chg="del">
          <ac:chgData name="TAKAHASHI Syuuto(is0361er)" userId="8e78f6a0-1b1f-4fae-850b-fec16be1eaab" providerId="ADAL" clId="{3A306EDB-C283-44D6-9590-C3117E41AEC3}" dt="2020-09-27T02:16:54.960" v="1018" actId="478"/>
          <ac:cxnSpMkLst>
            <pc:docMk/>
            <pc:sldMk cId="2260175828" sldId="265"/>
            <ac:cxnSpMk id="39" creationId="{119D9DF2-4DFF-4BAB-9F1F-087E95FAC9E4}"/>
          </ac:cxnSpMkLst>
        </pc:cxnChg>
        <pc:cxnChg chg="del">
          <ac:chgData name="TAKAHASHI Syuuto(is0361er)" userId="8e78f6a0-1b1f-4fae-850b-fec16be1eaab" providerId="ADAL" clId="{3A306EDB-C283-44D6-9590-C3117E41AEC3}" dt="2020-09-27T02:16:48.964" v="1015" actId="478"/>
          <ac:cxnSpMkLst>
            <pc:docMk/>
            <pc:sldMk cId="2260175828" sldId="265"/>
            <ac:cxnSpMk id="40" creationId="{68A1566D-2C25-4793-B63C-4A06F475665A}"/>
          </ac:cxnSpMkLst>
        </pc:cxnChg>
        <pc:cxnChg chg="add mod">
          <ac:chgData name="TAKAHASHI Syuuto(is0361er)" userId="8e78f6a0-1b1f-4fae-850b-fec16be1eaab" providerId="ADAL" clId="{3A306EDB-C283-44D6-9590-C3117E41AEC3}" dt="2020-09-27T16:02:51.030" v="2652" actId="14100"/>
          <ac:cxnSpMkLst>
            <pc:docMk/>
            <pc:sldMk cId="2260175828" sldId="265"/>
            <ac:cxnSpMk id="43" creationId="{7753B024-4D9C-4517-B462-442531CFFB02}"/>
          </ac:cxnSpMkLst>
        </pc:cxnChg>
        <pc:cxnChg chg="add mod">
          <ac:chgData name="TAKAHASHI Syuuto(is0361er)" userId="8e78f6a0-1b1f-4fae-850b-fec16be1eaab" providerId="ADAL" clId="{3A306EDB-C283-44D6-9590-C3117E41AEC3}" dt="2020-09-27T16:02:45.757" v="2651" actId="14100"/>
          <ac:cxnSpMkLst>
            <pc:docMk/>
            <pc:sldMk cId="2260175828" sldId="265"/>
            <ac:cxnSpMk id="45" creationId="{F444E85F-A1FA-4E1E-8771-39C224D173C1}"/>
          </ac:cxnSpMkLst>
        </pc:cxnChg>
        <pc:cxnChg chg="add mod">
          <ac:chgData name="TAKAHASHI Syuuto(is0361er)" userId="8e78f6a0-1b1f-4fae-850b-fec16be1eaab" providerId="ADAL" clId="{3A306EDB-C283-44D6-9590-C3117E41AEC3}" dt="2020-09-27T16:02:41.983" v="2650" actId="14100"/>
          <ac:cxnSpMkLst>
            <pc:docMk/>
            <pc:sldMk cId="2260175828" sldId="265"/>
            <ac:cxnSpMk id="49" creationId="{8BA315A5-C2CC-4322-99F9-AAA8538F9E85}"/>
          </ac:cxnSpMkLst>
        </pc:cxnChg>
      </pc:sldChg>
      <pc:sldChg chg="addSp delSp modSp add ord">
        <pc:chgData name="TAKAHASHI Syuuto(is0361er)" userId="8e78f6a0-1b1f-4fae-850b-fec16be1eaab" providerId="ADAL" clId="{3A306EDB-C283-44D6-9590-C3117E41AEC3}" dt="2020-09-27T16:58:01.427" v="3142" actId="113"/>
        <pc:sldMkLst>
          <pc:docMk/>
          <pc:sldMk cId="4124281097" sldId="266"/>
        </pc:sldMkLst>
        <pc:spChg chg="mod">
          <ac:chgData name="TAKAHASHI Syuuto(is0361er)" userId="8e78f6a0-1b1f-4fae-850b-fec16be1eaab" providerId="ADAL" clId="{3A306EDB-C283-44D6-9590-C3117E41AEC3}" dt="2020-09-27T02:53:04.051" v="1266" actId="1076"/>
          <ac:spMkLst>
            <pc:docMk/>
            <pc:sldMk cId="4124281097" sldId="266"/>
            <ac:spMk id="5" creationId="{D0AFFB49-D848-40E4-B84C-2E3AA4275415}"/>
          </ac:spMkLst>
        </pc:spChg>
        <pc:spChg chg="mod">
          <ac:chgData name="TAKAHASHI Syuuto(is0361er)" userId="8e78f6a0-1b1f-4fae-850b-fec16be1eaab" providerId="ADAL" clId="{3A306EDB-C283-44D6-9590-C3117E41AEC3}" dt="2020-09-27T02:49:14.175" v="1243" actId="1076"/>
          <ac:spMkLst>
            <pc:docMk/>
            <pc:sldMk cId="4124281097" sldId="266"/>
            <ac:spMk id="6" creationId="{1F0D92D7-69ED-4562-B2AC-DA4FDB41DD19}"/>
          </ac:spMkLst>
        </pc:spChg>
        <pc:spChg chg="mod">
          <ac:chgData name="TAKAHASHI Syuuto(is0361er)" userId="8e78f6a0-1b1f-4fae-850b-fec16be1eaab" providerId="ADAL" clId="{3A306EDB-C283-44D6-9590-C3117E41AEC3}" dt="2020-09-27T16:58:01.427" v="3142" actId="113"/>
          <ac:spMkLst>
            <pc:docMk/>
            <pc:sldMk cId="4124281097" sldId="266"/>
            <ac:spMk id="9" creationId="{EA7900A2-9413-4F99-91A5-725F6F4F11DD}"/>
          </ac:spMkLst>
        </pc:spChg>
        <pc:spChg chg="mod">
          <ac:chgData name="TAKAHASHI Syuuto(is0361er)" userId="8e78f6a0-1b1f-4fae-850b-fec16be1eaab" providerId="ADAL" clId="{3A306EDB-C283-44D6-9590-C3117E41AEC3}" dt="2020-09-27T02:55:52.736" v="1453" actId="1076"/>
          <ac:spMkLst>
            <pc:docMk/>
            <pc:sldMk cId="4124281097" sldId="266"/>
            <ac:spMk id="12" creationId="{3296E167-F1CF-4795-9ECF-91BFA0992C99}"/>
          </ac:spMkLst>
        </pc:spChg>
        <pc:spChg chg="add mod">
          <ac:chgData name="TAKAHASHI Syuuto(is0361er)" userId="8e78f6a0-1b1f-4fae-850b-fec16be1eaab" providerId="ADAL" clId="{3A306EDB-C283-44D6-9590-C3117E41AEC3}" dt="2020-09-27T02:53:17.756" v="1271" actId="1076"/>
          <ac:spMkLst>
            <pc:docMk/>
            <pc:sldMk cId="4124281097" sldId="266"/>
            <ac:spMk id="24" creationId="{10F057A8-BDBA-4179-8727-2D705490A132}"/>
          </ac:spMkLst>
        </pc:spChg>
        <pc:spChg chg="add del mod">
          <ac:chgData name="TAKAHASHI Syuuto(is0361er)" userId="8e78f6a0-1b1f-4fae-850b-fec16be1eaab" providerId="ADAL" clId="{3A306EDB-C283-44D6-9590-C3117E41AEC3}" dt="2020-09-27T02:53:49.849" v="1288"/>
          <ac:spMkLst>
            <pc:docMk/>
            <pc:sldMk cId="4124281097" sldId="266"/>
            <ac:spMk id="25" creationId="{3E016246-740E-44FF-A8B1-09FF438BDA96}"/>
          </ac:spMkLst>
        </pc:spChg>
        <pc:spChg chg="add mod">
          <ac:chgData name="TAKAHASHI Syuuto(is0361er)" userId="8e78f6a0-1b1f-4fae-850b-fec16be1eaab" providerId="ADAL" clId="{3A306EDB-C283-44D6-9590-C3117E41AEC3}" dt="2020-09-27T02:54:43.214" v="1304" actId="1076"/>
          <ac:spMkLst>
            <pc:docMk/>
            <pc:sldMk cId="4124281097" sldId="266"/>
            <ac:spMk id="27" creationId="{F483BDCD-A798-4DCB-9792-442AC931BF47}"/>
          </ac:spMkLst>
        </pc:spChg>
        <pc:spChg chg="mod ord">
          <ac:chgData name="TAKAHASHI Syuuto(is0361er)" userId="8e78f6a0-1b1f-4fae-850b-fec16be1eaab" providerId="ADAL" clId="{3A306EDB-C283-44D6-9590-C3117E41AEC3}" dt="2020-09-27T02:54:37.213" v="1303" actId="1076"/>
          <ac:spMkLst>
            <pc:docMk/>
            <pc:sldMk cId="4124281097" sldId="266"/>
            <ac:spMk id="41" creationId="{7C9936BA-36C4-4A3D-8198-AEA05677F21B}"/>
          </ac:spMkLst>
        </pc:spChg>
        <pc:picChg chg="mod">
          <ac:chgData name="TAKAHASHI Syuuto(is0361er)" userId="8e78f6a0-1b1f-4fae-850b-fec16be1eaab" providerId="ADAL" clId="{3A306EDB-C283-44D6-9590-C3117E41AEC3}" dt="2020-09-27T02:50:00.611" v="1250" actId="1076"/>
          <ac:picMkLst>
            <pc:docMk/>
            <pc:sldMk cId="4124281097" sldId="266"/>
            <ac:picMk id="22" creationId="{02D3C2AA-3524-4E64-B919-3064D054A517}"/>
          </ac:picMkLst>
        </pc:picChg>
        <pc:picChg chg="add mod">
          <ac:chgData name="TAKAHASHI Syuuto(is0361er)" userId="8e78f6a0-1b1f-4fae-850b-fec16be1eaab" providerId="ADAL" clId="{3A306EDB-C283-44D6-9590-C3117E41AEC3}" dt="2020-09-27T02:49:04.777" v="1238" actId="1076"/>
          <ac:picMkLst>
            <pc:docMk/>
            <pc:sldMk cId="4124281097" sldId="266"/>
            <ac:picMk id="32" creationId="{5C152FBD-09FF-4F6A-8D8A-5A468176EDC4}"/>
          </ac:picMkLst>
        </pc:picChg>
        <pc:picChg chg="add mod">
          <ac:chgData name="TAKAHASHI Syuuto(is0361er)" userId="8e78f6a0-1b1f-4fae-850b-fec16be1eaab" providerId="ADAL" clId="{3A306EDB-C283-44D6-9590-C3117E41AEC3}" dt="2020-09-27T02:49:00.777" v="1237" actId="688"/>
          <ac:picMkLst>
            <pc:docMk/>
            <pc:sldMk cId="4124281097" sldId="266"/>
            <ac:picMk id="33" creationId="{D75C0311-A622-4592-ABEC-1A635093A11B}"/>
          </ac:picMkLst>
        </pc:picChg>
        <pc:picChg chg="add mod">
          <ac:chgData name="TAKAHASHI Syuuto(is0361er)" userId="8e78f6a0-1b1f-4fae-850b-fec16be1eaab" providerId="ADAL" clId="{3A306EDB-C283-44D6-9590-C3117E41AEC3}" dt="2020-09-27T02:49:20.293" v="1245" actId="1076"/>
          <ac:picMkLst>
            <pc:docMk/>
            <pc:sldMk cId="4124281097" sldId="266"/>
            <ac:picMk id="39" creationId="{6D945CBF-54AF-4D6F-A2B9-72D4ED007456}"/>
          </ac:picMkLst>
        </pc:picChg>
        <pc:picChg chg="del">
          <ac:chgData name="TAKAHASHI Syuuto(is0361er)" userId="8e78f6a0-1b1f-4fae-850b-fec16be1eaab" providerId="ADAL" clId="{3A306EDB-C283-44D6-9590-C3117E41AEC3}" dt="2020-09-27T02:48:50.654" v="1233" actId="478"/>
          <ac:picMkLst>
            <pc:docMk/>
            <pc:sldMk cId="4124281097" sldId="266"/>
            <ac:picMk id="46" creationId="{516084B5-26DD-41AE-B5D0-1B356A12455E}"/>
          </ac:picMkLst>
        </pc:picChg>
        <pc:picChg chg="del mod">
          <ac:chgData name="TAKAHASHI Syuuto(is0361er)" userId="8e78f6a0-1b1f-4fae-850b-fec16be1eaab" providerId="ADAL" clId="{3A306EDB-C283-44D6-9590-C3117E41AEC3}" dt="2020-09-27T02:48:48.463" v="1231" actId="478"/>
          <ac:picMkLst>
            <pc:docMk/>
            <pc:sldMk cId="4124281097" sldId="266"/>
            <ac:picMk id="47" creationId="{8A1F4322-D5D7-4C26-BB89-AD6880264042}"/>
          </ac:picMkLst>
        </pc:picChg>
        <pc:picChg chg="del mod">
          <ac:chgData name="TAKAHASHI Syuuto(is0361er)" userId="8e78f6a0-1b1f-4fae-850b-fec16be1eaab" providerId="ADAL" clId="{3A306EDB-C283-44D6-9590-C3117E41AEC3}" dt="2020-09-27T02:48:49.235" v="1232" actId="478"/>
          <ac:picMkLst>
            <pc:docMk/>
            <pc:sldMk cId="4124281097" sldId="266"/>
            <ac:picMk id="48" creationId="{7A6F20B4-1C5A-4EA1-A790-2395F1EB3FDF}"/>
          </ac:picMkLst>
        </pc:picChg>
        <pc:cxnChg chg="add mod">
          <ac:chgData name="TAKAHASHI Syuuto(is0361er)" userId="8e78f6a0-1b1f-4fae-850b-fec16be1eaab" providerId="ADAL" clId="{3A306EDB-C283-44D6-9590-C3117E41AEC3}" dt="2020-09-27T02:52:11.494" v="1255" actId="1582"/>
          <ac:cxnSpMkLst>
            <pc:docMk/>
            <pc:sldMk cId="4124281097" sldId="266"/>
            <ac:cxnSpMk id="3" creationId="{1A4A9125-1A22-4E9D-B211-1CA706272324}"/>
          </ac:cxnSpMkLst>
        </pc:cxnChg>
        <pc:cxnChg chg="add mod">
          <ac:chgData name="TAKAHASHI Syuuto(is0361er)" userId="8e78f6a0-1b1f-4fae-850b-fec16be1eaab" providerId="ADAL" clId="{3A306EDB-C283-44D6-9590-C3117E41AEC3}" dt="2020-09-27T02:53:15.315" v="1270" actId="1076"/>
          <ac:cxnSpMkLst>
            <pc:docMk/>
            <pc:sldMk cId="4124281097" sldId="266"/>
            <ac:cxnSpMk id="40" creationId="{EF342838-F980-4C48-A661-4CDCECCDA1D2}"/>
          </ac:cxnSpMkLst>
        </pc:cxnChg>
      </pc:sldChg>
      <pc:sldChg chg="addSp delSp modSp add">
        <pc:chgData name="TAKAHASHI Syuuto(is0361er)" userId="8e78f6a0-1b1f-4fae-850b-fec16be1eaab" providerId="ADAL" clId="{3A306EDB-C283-44D6-9590-C3117E41AEC3}" dt="2020-09-28T00:35:17.691" v="4116" actId="14100"/>
        <pc:sldMkLst>
          <pc:docMk/>
          <pc:sldMk cId="534206405" sldId="267"/>
        </pc:sldMkLst>
        <pc:spChg chg="add mod">
          <ac:chgData name="TAKAHASHI Syuuto(is0361er)" userId="8e78f6a0-1b1f-4fae-850b-fec16be1eaab" providerId="ADAL" clId="{3A306EDB-C283-44D6-9590-C3117E41AEC3}" dt="2020-09-27T16:40:10.360" v="2960"/>
          <ac:spMkLst>
            <pc:docMk/>
            <pc:sldMk cId="534206405" sldId="267"/>
            <ac:spMk id="2" creationId="{1AE9C727-F0BB-4076-B277-FFB04AD76BD4}"/>
          </ac:spMkLst>
        </pc:spChg>
        <pc:spChg chg="del">
          <ac:chgData name="TAKAHASHI Syuuto(is0361er)" userId="8e78f6a0-1b1f-4fae-850b-fec16be1eaab" providerId="ADAL" clId="{3A306EDB-C283-44D6-9590-C3117E41AEC3}" dt="2020-09-27T16:03:26.704" v="2663" actId="478"/>
          <ac:spMkLst>
            <pc:docMk/>
            <pc:sldMk cId="534206405" sldId="267"/>
            <ac:spMk id="5" creationId="{D0AFFB49-D848-40E4-B84C-2E3AA4275415}"/>
          </ac:spMkLst>
        </pc:spChg>
        <pc:spChg chg="del">
          <ac:chgData name="TAKAHASHI Syuuto(is0361er)" userId="8e78f6a0-1b1f-4fae-850b-fec16be1eaab" providerId="ADAL" clId="{3A306EDB-C283-44D6-9590-C3117E41AEC3}" dt="2020-09-27T16:03:26.704" v="2663" actId="478"/>
          <ac:spMkLst>
            <pc:docMk/>
            <pc:sldMk cId="534206405" sldId="267"/>
            <ac:spMk id="6" creationId="{1F0D92D7-69ED-4562-B2AC-DA4FDB41DD19}"/>
          </ac:spMkLst>
        </pc:spChg>
        <pc:spChg chg="mod">
          <ac:chgData name="TAKAHASHI Syuuto(is0361er)" userId="8e78f6a0-1b1f-4fae-850b-fec16be1eaab" providerId="ADAL" clId="{3A306EDB-C283-44D6-9590-C3117E41AEC3}" dt="2020-09-27T15:46:21.527" v="2411"/>
          <ac:spMkLst>
            <pc:docMk/>
            <pc:sldMk cId="534206405" sldId="267"/>
            <ac:spMk id="7" creationId="{8CCA7914-3930-4685-BCD0-355C6293D845}"/>
          </ac:spMkLst>
        </pc:spChg>
        <pc:spChg chg="mod">
          <ac:chgData name="TAKAHASHI Syuuto(is0361er)" userId="8e78f6a0-1b1f-4fae-850b-fec16be1eaab" providerId="ADAL" clId="{3A306EDB-C283-44D6-9590-C3117E41AEC3}" dt="2020-09-27T16:00:27.403" v="2437" actId="20577"/>
          <ac:spMkLst>
            <pc:docMk/>
            <pc:sldMk cId="534206405" sldId="267"/>
            <ac:spMk id="8" creationId="{D48030AF-3915-4F62-9EBD-BC7904331787}"/>
          </ac:spMkLst>
        </pc:spChg>
        <pc:spChg chg="mod">
          <ac:chgData name="TAKAHASHI Syuuto(is0361er)" userId="8e78f6a0-1b1f-4fae-850b-fec16be1eaab" providerId="ADAL" clId="{3A306EDB-C283-44D6-9590-C3117E41AEC3}" dt="2020-09-27T16:20:28.174" v="2899" actId="14100"/>
          <ac:spMkLst>
            <pc:docMk/>
            <pc:sldMk cId="534206405" sldId="267"/>
            <ac:spMk id="9" creationId="{EA7900A2-9413-4F99-91A5-725F6F4F11DD}"/>
          </ac:spMkLst>
        </pc:spChg>
        <pc:spChg chg="del mod">
          <ac:chgData name="TAKAHASHI Syuuto(is0361er)" userId="8e78f6a0-1b1f-4fae-850b-fec16be1eaab" providerId="ADAL" clId="{3A306EDB-C283-44D6-9590-C3117E41AEC3}" dt="2020-09-27T16:10:12.801" v="2687" actId="478"/>
          <ac:spMkLst>
            <pc:docMk/>
            <pc:sldMk cId="534206405" sldId="267"/>
            <ac:spMk id="12" creationId="{3296E167-F1CF-4795-9ECF-91BFA0992C99}"/>
          </ac:spMkLst>
        </pc:spChg>
        <pc:spChg chg="del">
          <ac:chgData name="TAKAHASHI Syuuto(is0361er)" userId="8e78f6a0-1b1f-4fae-850b-fec16be1eaab" providerId="ADAL" clId="{3A306EDB-C283-44D6-9590-C3117E41AEC3}" dt="2020-09-27T16:03:26.704" v="2663" actId="478"/>
          <ac:spMkLst>
            <pc:docMk/>
            <pc:sldMk cId="534206405" sldId="267"/>
            <ac:spMk id="13" creationId="{ED06BD40-CB31-40E8-A2CB-B84B7B86CF1A}"/>
          </ac:spMkLst>
        </pc:spChg>
        <pc:spChg chg="del">
          <ac:chgData name="TAKAHASHI Syuuto(is0361er)" userId="8e78f6a0-1b1f-4fae-850b-fec16be1eaab" providerId="ADAL" clId="{3A306EDB-C283-44D6-9590-C3117E41AEC3}" dt="2020-09-27T16:03:26.704" v="2663" actId="478"/>
          <ac:spMkLst>
            <pc:docMk/>
            <pc:sldMk cId="534206405" sldId="267"/>
            <ac:spMk id="17" creationId="{A44DEEE4-8710-43FE-A0BB-1A2132203B38}"/>
          </ac:spMkLst>
        </pc:spChg>
        <pc:spChg chg="del">
          <ac:chgData name="TAKAHASHI Syuuto(is0361er)" userId="8e78f6a0-1b1f-4fae-850b-fec16be1eaab" providerId="ADAL" clId="{3A306EDB-C283-44D6-9590-C3117E41AEC3}" dt="2020-09-27T16:03:26.704" v="2663" actId="478"/>
          <ac:spMkLst>
            <pc:docMk/>
            <pc:sldMk cId="534206405" sldId="267"/>
            <ac:spMk id="23" creationId="{52833383-3326-418C-8866-F5C45B3FDCE0}"/>
          </ac:spMkLst>
        </pc:spChg>
        <pc:spChg chg="del">
          <ac:chgData name="TAKAHASHI Syuuto(is0361er)" userId="8e78f6a0-1b1f-4fae-850b-fec16be1eaab" providerId="ADAL" clId="{3A306EDB-C283-44D6-9590-C3117E41AEC3}" dt="2020-09-27T16:03:26.704" v="2663" actId="478"/>
          <ac:spMkLst>
            <pc:docMk/>
            <pc:sldMk cId="534206405" sldId="267"/>
            <ac:spMk id="24" creationId="{10F057A8-BDBA-4179-8727-2D705490A132}"/>
          </ac:spMkLst>
        </pc:spChg>
        <pc:spChg chg="del">
          <ac:chgData name="TAKAHASHI Syuuto(is0361er)" userId="8e78f6a0-1b1f-4fae-850b-fec16be1eaab" providerId="ADAL" clId="{3A306EDB-C283-44D6-9590-C3117E41AEC3}" dt="2020-09-27T16:03:26.704" v="2663" actId="478"/>
          <ac:spMkLst>
            <pc:docMk/>
            <pc:sldMk cId="534206405" sldId="267"/>
            <ac:spMk id="26" creationId="{288230F6-D7C4-49FD-BB38-884402B0D9B1}"/>
          </ac:spMkLst>
        </pc:spChg>
        <pc:spChg chg="del">
          <ac:chgData name="TAKAHASHI Syuuto(is0361er)" userId="8e78f6a0-1b1f-4fae-850b-fec16be1eaab" providerId="ADAL" clId="{3A306EDB-C283-44D6-9590-C3117E41AEC3}" dt="2020-09-27T16:03:26.704" v="2663" actId="478"/>
          <ac:spMkLst>
            <pc:docMk/>
            <pc:sldMk cId="534206405" sldId="267"/>
            <ac:spMk id="27" creationId="{F483BDCD-A798-4DCB-9792-442AC931BF47}"/>
          </ac:spMkLst>
        </pc:spChg>
        <pc:spChg chg="add mod">
          <ac:chgData name="TAKAHASHI Syuuto(is0361er)" userId="8e78f6a0-1b1f-4fae-850b-fec16be1eaab" providerId="ADAL" clId="{3A306EDB-C283-44D6-9590-C3117E41AEC3}" dt="2020-09-27T16:43:17.992" v="3036" actId="1076"/>
          <ac:spMkLst>
            <pc:docMk/>
            <pc:sldMk cId="534206405" sldId="267"/>
            <ac:spMk id="29" creationId="{5201556A-AC59-4453-B551-B087AB66CE83}"/>
          </ac:spMkLst>
        </pc:spChg>
        <pc:spChg chg="del">
          <ac:chgData name="TAKAHASHI Syuuto(is0361er)" userId="8e78f6a0-1b1f-4fae-850b-fec16be1eaab" providerId="ADAL" clId="{3A306EDB-C283-44D6-9590-C3117E41AEC3}" dt="2020-09-27T16:03:26.704" v="2663" actId="478"/>
          <ac:spMkLst>
            <pc:docMk/>
            <pc:sldMk cId="534206405" sldId="267"/>
            <ac:spMk id="30" creationId="{F16F922F-387A-46B5-B0BB-84BD62A6A0C8}"/>
          </ac:spMkLst>
        </pc:spChg>
        <pc:spChg chg="del">
          <ac:chgData name="TAKAHASHI Syuuto(is0361er)" userId="8e78f6a0-1b1f-4fae-850b-fec16be1eaab" providerId="ADAL" clId="{3A306EDB-C283-44D6-9590-C3117E41AEC3}" dt="2020-09-27T16:03:26.704" v="2663" actId="478"/>
          <ac:spMkLst>
            <pc:docMk/>
            <pc:sldMk cId="534206405" sldId="267"/>
            <ac:spMk id="34" creationId="{29E4805E-1BF1-48BA-AE23-01C4064FAF07}"/>
          </ac:spMkLst>
        </pc:spChg>
        <pc:spChg chg="del">
          <ac:chgData name="TAKAHASHI Syuuto(is0361er)" userId="8e78f6a0-1b1f-4fae-850b-fec16be1eaab" providerId="ADAL" clId="{3A306EDB-C283-44D6-9590-C3117E41AEC3}" dt="2020-09-27T16:03:26.704" v="2663" actId="478"/>
          <ac:spMkLst>
            <pc:docMk/>
            <pc:sldMk cId="534206405" sldId="267"/>
            <ac:spMk id="35" creationId="{4B0A73ED-AAD4-4B8D-A70F-4F1CCC8BD9A9}"/>
          </ac:spMkLst>
        </pc:spChg>
        <pc:spChg chg="del">
          <ac:chgData name="TAKAHASHI Syuuto(is0361er)" userId="8e78f6a0-1b1f-4fae-850b-fec16be1eaab" providerId="ADAL" clId="{3A306EDB-C283-44D6-9590-C3117E41AEC3}" dt="2020-09-27T16:03:26.704" v="2663" actId="478"/>
          <ac:spMkLst>
            <pc:docMk/>
            <pc:sldMk cId="534206405" sldId="267"/>
            <ac:spMk id="41" creationId="{7C9936BA-36C4-4A3D-8198-AEA05677F21B}"/>
          </ac:spMkLst>
        </pc:spChg>
        <pc:spChg chg="add del">
          <ac:chgData name="TAKAHASHI Syuuto(is0361er)" userId="8e78f6a0-1b1f-4fae-850b-fec16be1eaab" providerId="ADAL" clId="{3A306EDB-C283-44D6-9590-C3117E41AEC3}" dt="2020-09-27T16:36:08.140" v="2923" actId="478"/>
          <ac:spMkLst>
            <pc:docMk/>
            <pc:sldMk cId="534206405" sldId="267"/>
            <ac:spMk id="42" creationId="{0261E0EE-E312-43F3-9976-5B9F6AAEFDC1}"/>
          </ac:spMkLst>
        </pc:spChg>
        <pc:spChg chg="add del">
          <ac:chgData name="TAKAHASHI Syuuto(is0361er)" userId="8e78f6a0-1b1f-4fae-850b-fec16be1eaab" providerId="ADAL" clId="{3A306EDB-C283-44D6-9590-C3117E41AEC3}" dt="2020-09-27T16:36:11.668" v="2927" actId="478"/>
          <ac:spMkLst>
            <pc:docMk/>
            <pc:sldMk cId="534206405" sldId="267"/>
            <ac:spMk id="43" creationId="{E5162D05-D9ED-4E25-8FC7-7C0504CD6047}"/>
          </ac:spMkLst>
        </pc:spChg>
        <pc:spChg chg="add del">
          <ac:chgData name="TAKAHASHI Syuuto(is0361er)" userId="8e78f6a0-1b1f-4fae-850b-fec16be1eaab" providerId="ADAL" clId="{3A306EDB-C283-44D6-9590-C3117E41AEC3}" dt="2020-09-27T16:36:09.879" v="2925" actId="478"/>
          <ac:spMkLst>
            <pc:docMk/>
            <pc:sldMk cId="534206405" sldId="267"/>
            <ac:spMk id="44" creationId="{3D5EEB4E-4904-4602-B9CB-9A5AB1F28448}"/>
          </ac:spMkLst>
        </pc:spChg>
        <pc:spChg chg="add">
          <ac:chgData name="TAKAHASHI Syuuto(is0361er)" userId="8e78f6a0-1b1f-4fae-850b-fec16be1eaab" providerId="ADAL" clId="{3A306EDB-C283-44D6-9590-C3117E41AEC3}" dt="2020-09-27T16:08:55.117" v="2675"/>
          <ac:spMkLst>
            <pc:docMk/>
            <pc:sldMk cId="534206405" sldId="267"/>
            <ac:spMk id="47" creationId="{A66923CF-8408-49FE-A0C6-A38AC59BF17B}"/>
          </ac:spMkLst>
        </pc:spChg>
        <pc:spChg chg="add mod">
          <ac:chgData name="TAKAHASHI Syuuto(is0361er)" userId="8e78f6a0-1b1f-4fae-850b-fec16be1eaab" providerId="ADAL" clId="{3A306EDB-C283-44D6-9590-C3117E41AEC3}" dt="2020-09-27T16:39:28.127" v="2952" actId="20577"/>
          <ac:spMkLst>
            <pc:docMk/>
            <pc:sldMk cId="534206405" sldId="267"/>
            <ac:spMk id="48" creationId="{A12D0254-8B1D-4E6A-84C7-2FE6EA0D7787}"/>
          </ac:spMkLst>
        </pc:spChg>
        <pc:spChg chg="add mod">
          <ac:chgData name="TAKAHASHI Syuuto(is0361er)" userId="8e78f6a0-1b1f-4fae-850b-fec16be1eaab" providerId="ADAL" clId="{3A306EDB-C283-44D6-9590-C3117E41AEC3}" dt="2020-09-27T16:37:55.750" v="2933" actId="1076"/>
          <ac:spMkLst>
            <pc:docMk/>
            <pc:sldMk cId="534206405" sldId="267"/>
            <ac:spMk id="49" creationId="{01588C53-F2F8-45B9-9988-14E1A3FC581C}"/>
          </ac:spMkLst>
        </pc:spChg>
        <pc:spChg chg="add mod">
          <ac:chgData name="TAKAHASHI Syuuto(is0361er)" userId="8e78f6a0-1b1f-4fae-850b-fec16be1eaab" providerId="ADAL" clId="{3A306EDB-C283-44D6-9590-C3117E41AEC3}" dt="2020-09-27T16:38:24.054" v="2939" actId="1076"/>
          <ac:spMkLst>
            <pc:docMk/>
            <pc:sldMk cId="534206405" sldId="267"/>
            <ac:spMk id="52" creationId="{8CFEC052-FBB4-4BA4-9F83-F98F756C4144}"/>
          </ac:spMkLst>
        </pc:spChg>
        <pc:spChg chg="add mod">
          <ac:chgData name="TAKAHASHI Syuuto(is0361er)" userId="8e78f6a0-1b1f-4fae-850b-fec16be1eaab" providerId="ADAL" clId="{3A306EDB-C283-44D6-9590-C3117E41AEC3}" dt="2020-09-27T16:39:06.778" v="2950" actId="1076"/>
          <ac:spMkLst>
            <pc:docMk/>
            <pc:sldMk cId="534206405" sldId="267"/>
            <ac:spMk id="53" creationId="{2930F494-3AF8-4620-91D6-606FACE4E9D9}"/>
          </ac:spMkLst>
        </pc:spChg>
        <pc:spChg chg="add mod">
          <ac:chgData name="TAKAHASHI Syuuto(is0361er)" userId="8e78f6a0-1b1f-4fae-850b-fec16be1eaab" providerId="ADAL" clId="{3A306EDB-C283-44D6-9590-C3117E41AEC3}" dt="2020-09-28T00:35:17.691" v="4116" actId="14100"/>
          <ac:spMkLst>
            <pc:docMk/>
            <pc:sldMk cId="534206405" sldId="267"/>
            <ac:spMk id="57" creationId="{E4805CAF-86F4-4F48-A7C2-A5383C55BB52}"/>
          </ac:spMkLst>
        </pc:spChg>
        <pc:spChg chg="add mod">
          <ac:chgData name="TAKAHASHI Syuuto(is0361er)" userId="8e78f6a0-1b1f-4fae-850b-fec16be1eaab" providerId="ADAL" clId="{3A306EDB-C283-44D6-9590-C3117E41AEC3}" dt="2020-09-27T16:38:50.427" v="2945" actId="20577"/>
          <ac:spMkLst>
            <pc:docMk/>
            <pc:sldMk cId="534206405" sldId="267"/>
            <ac:spMk id="58" creationId="{041C5739-5DC4-4F29-B421-F705F700083B}"/>
          </ac:spMkLst>
        </pc:spChg>
        <pc:spChg chg="add mod">
          <ac:chgData name="TAKAHASHI Syuuto(is0361er)" userId="8e78f6a0-1b1f-4fae-850b-fec16be1eaab" providerId="ADAL" clId="{3A306EDB-C283-44D6-9590-C3117E41AEC3}" dt="2020-09-27T16:40:37.712" v="2966" actId="1076"/>
          <ac:spMkLst>
            <pc:docMk/>
            <pc:sldMk cId="534206405" sldId="267"/>
            <ac:spMk id="60" creationId="{C1B8D3E2-CCF6-4362-8A07-7A37D2A91257}"/>
          </ac:spMkLst>
        </pc:spChg>
        <pc:spChg chg="add mod">
          <ac:chgData name="TAKAHASHI Syuuto(is0361er)" userId="8e78f6a0-1b1f-4fae-850b-fec16be1eaab" providerId="ADAL" clId="{3A306EDB-C283-44D6-9590-C3117E41AEC3}" dt="2020-09-27T16:41:11.814" v="2974" actId="20577"/>
          <ac:spMkLst>
            <pc:docMk/>
            <pc:sldMk cId="534206405" sldId="267"/>
            <ac:spMk id="61" creationId="{A89A02E4-D5FD-44B0-AED0-D56B7F504833}"/>
          </ac:spMkLst>
        </pc:spChg>
        <pc:spChg chg="add mod">
          <ac:chgData name="TAKAHASHI Syuuto(is0361er)" userId="8e78f6a0-1b1f-4fae-850b-fec16be1eaab" providerId="ADAL" clId="{3A306EDB-C283-44D6-9590-C3117E41AEC3}" dt="2020-09-27T16:41:14.749" v="2976" actId="20577"/>
          <ac:spMkLst>
            <pc:docMk/>
            <pc:sldMk cId="534206405" sldId="267"/>
            <ac:spMk id="62" creationId="{4E92EE23-34A2-4FEB-A1DD-AA3E504B420B}"/>
          </ac:spMkLst>
        </pc:spChg>
        <pc:spChg chg="add mod">
          <ac:chgData name="TAKAHASHI Syuuto(is0361er)" userId="8e78f6a0-1b1f-4fae-850b-fec16be1eaab" providerId="ADAL" clId="{3A306EDB-C283-44D6-9590-C3117E41AEC3}" dt="2020-09-27T16:41:17.550" v="2978" actId="20577"/>
          <ac:spMkLst>
            <pc:docMk/>
            <pc:sldMk cId="534206405" sldId="267"/>
            <ac:spMk id="63" creationId="{283169DA-D0D0-462C-84A8-EE542DCF16A1}"/>
          </ac:spMkLst>
        </pc:spChg>
        <pc:spChg chg="add mod ord">
          <ac:chgData name="TAKAHASHI Syuuto(is0361er)" userId="8e78f6a0-1b1f-4fae-850b-fec16be1eaab" providerId="ADAL" clId="{3A306EDB-C283-44D6-9590-C3117E41AEC3}" dt="2020-09-27T16:42:34.717" v="2992" actId="692"/>
          <ac:spMkLst>
            <pc:docMk/>
            <pc:sldMk cId="534206405" sldId="267"/>
            <ac:spMk id="64" creationId="{FE1C0448-5F77-48A1-A262-5C9369C7F60F}"/>
          </ac:spMkLst>
        </pc:spChg>
        <pc:picChg chg="add del">
          <ac:chgData name="TAKAHASHI Syuuto(is0361er)" userId="8e78f6a0-1b1f-4fae-850b-fec16be1eaab" providerId="ADAL" clId="{3A306EDB-C283-44D6-9590-C3117E41AEC3}" dt="2020-09-27T16:10:33.093" v="2689" actId="478"/>
          <ac:picMkLst>
            <pc:docMk/>
            <pc:sldMk cId="534206405" sldId="267"/>
            <ac:picMk id="10" creationId="{DC7DB249-66F3-443B-8B8B-A75E6F8C0DE1}"/>
          </ac:picMkLst>
        </pc:picChg>
        <pc:picChg chg="del">
          <ac:chgData name="TAKAHASHI Syuuto(is0361er)" userId="8e78f6a0-1b1f-4fae-850b-fec16be1eaab" providerId="ADAL" clId="{3A306EDB-C283-44D6-9590-C3117E41AEC3}" dt="2020-09-27T16:03:26.704" v="2663" actId="478"/>
          <ac:picMkLst>
            <pc:docMk/>
            <pc:sldMk cId="534206405" sldId="267"/>
            <ac:picMk id="14" creationId="{FCA30E93-C09F-4459-B4B7-C80E1F900A18}"/>
          </ac:picMkLst>
        </pc:picChg>
        <pc:picChg chg="del">
          <ac:chgData name="TAKAHASHI Syuuto(is0361er)" userId="8e78f6a0-1b1f-4fae-850b-fec16be1eaab" providerId="ADAL" clId="{3A306EDB-C283-44D6-9590-C3117E41AEC3}" dt="2020-09-27T16:03:26.704" v="2663" actId="478"/>
          <ac:picMkLst>
            <pc:docMk/>
            <pc:sldMk cId="534206405" sldId="267"/>
            <ac:picMk id="22" creationId="{02D3C2AA-3524-4E64-B919-3064D054A517}"/>
          </ac:picMkLst>
        </pc:picChg>
        <pc:picChg chg="del">
          <ac:chgData name="TAKAHASHI Syuuto(is0361er)" userId="8e78f6a0-1b1f-4fae-850b-fec16be1eaab" providerId="ADAL" clId="{3A306EDB-C283-44D6-9590-C3117E41AEC3}" dt="2020-09-27T16:03:26.704" v="2663" actId="478"/>
          <ac:picMkLst>
            <pc:docMk/>
            <pc:sldMk cId="534206405" sldId="267"/>
            <ac:picMk id="32" creationId="{5C152FBD-09FF-4F6A-8D8A-5A468176EDC4}"/>
          </ac:picMkLst>
        </pc:picChg>
        <pc:picChg chg="del">
          <ac:chgData name="TAKAHASHI Syuuto(is0361er)" userId="8e78f6a0-1b1f-4fae-850b-fec16be1eaab" providerId="ADAL" clId="{3A306EDB-C283-44D6-9590-C3117E41AEC3}" dt="2020-09-27T16:03:26.704" v="2663" actId="478"/>
          <ac:picMkLst>
            <pc:docMk/>
            <pc:sldMk cId="534206405" sldId="267"/>
            <ac:picMk id="33" creationId="{D75C0311-A622-4592-ABEC-1A635093A11B}"/>
          </ac:picMkLst>
        </pc:picChg>
        <pc:picChg chg="del">
          <ac:chgData name="TAKAHASHI Syuuto(is0361er)" userId="8e78f6a0-1b1f-4fae-850b-fec16be1eaab" providerId="ADAL" clId="{3A306EDB-C283-44D6-9590-C3117E41AEC3}" dt="2020-09-27T16:03:26.704" v="2663" actId="478"/>
          <ac:picMkLst>
            <pc:docMk/>
            <pc:sldMk cId="534206405" sldId="267"/>
            <ac:picMk id="36" creationId="{44FD4D52-D787-4E56-ADE5-13CCA5AE692F}"/>
          </ac:picMkLst>
        </pc:picChg>
        <pc:picChg chg="del">
          <ac:chgData name="TAKAHASHI Syuuto(is0361er)" userId="8e78f6a0-1b1f-4fae-850b-fec16be1eaab" providerId="ADAL" clId="{3A306EDB-C283-44D6-9590-C3117E41AEC3}" dt="2020-09-27T16:03:26.704" v="2663" actId="478"/>
          <ac:picMkLst>
            <pc:docMk/>
            <pc:sldMk cId="534206405" sldId="267"/>
            <ac:picMk id="37" creationId="{9E42256B-CAAF-40D5-8FF3-380F176C9BC5}"/>
          </ac:picMkLst>
        </pc:picChg>
        <pc:picChg chg="del">
          <ac:chgData name="TAKAHASHI Syuuto(is0361er)" userId="8e78f6a0-1b1f-4fae-850b-fec16be1eaab" providerId="ADAL" clId="{3A306EDB-C283-44D6-9590-C3117E41AEC3}" dt="2020-09-27T16:03:26.704" v="2663" actId="478"/>
          <ac:picMkLst>
            <pc:docMk/>
            <pc:sldMk cId="534206405" sldId="267"/>
            <ac:picMk id="38" creationId="{AAC9BBB8-BFFD-4FED-9830-2FF440DABC22}"/>
          </ac:picMkLst>
        </pc:picChg>
        <pc:picChg chg="del">
          <ac:chgData name="TAKAHASHI Syuuto(is0361er)" userId="8e78f6a0-1b1f-4fae-850b-fec16be1eaab" providerId="ADAL" clId="{3A306EDB-C283-44D6-9590-C3117E41AEC3}" dt="2020-09-27T16:03:26.704" v="2663" actId="478"/>
          <ac:picMkLst>
            <pc:docMk/>
            <pc:sldMk cId="534206405" sldId="267"/>
            <ac:picMk id="39" creationId="{6D945CBF-54AF-4D6F-A2B9-72D4ED007456}"/>
          </ac:picMkLst>
        </pc:picChg>
        <pc:picChg chg="del">
          <ac:chgData name="TAKAHASHI Syuuto(is0361er)" userId="8e78f6a0-1b1f-4fae-850b-fec16be1eaab" providerId="ADAL" clId="{3A306EDB-C283-44D6-9590-C3117E41AEC3}" dt="2020-09-27T16:03:26.704" v="2663" actId="478"/>
          <ac:picMkLst>
            <pc:docMk/>
            <pc:sldMk cId="534206405" sldId="267"/>
            <ac:picMk id="50" creationId="{92A2BBCC-0933-46F9-8269-46417BE799D0}"/>
          </ac:picMkLst>
        </pc:picChg>
        <pc:picChg chg="del">
          <ac:chgData name="TAKAHASHI Syuuto(is0361er)" userId="8e78f6a0-1b1f-4fae-850b-fec16be1eaab" providerId="ADAL" clId="{3A306EDB-C283-44D6-9590-C3117E41AEC3}" dt="2020-09-27T16:03:26.704" v="2663" actId="478"/>
          <ac:picMkLst>
            <pc:docMk/>
            <pc:sldMk cId="534206405" sldId="267"/>
            <ac:picMk id="51" creationId="{39F4563A-6CE4-4F1C-920D-8BFFD3176F04}"/>
          </ac:picMkLst>
        </pc:picChg>
        <pc:cxnChg chg="del">
          <ac:chgData name="TAKAHASHI Syuuto(is0361er)" userId="8e78f6a0-1b1f-4fae-850b-fec16be1eaab" providerId="ADAL" clId="{3A306EDB-C283-44D6-9590-C3117E41AEC3}" dt="2020-09-27T16:03:26.704" v="2663" actId="478"/>
          <ac:cxnSpMkLst>
            <pc:docMk/>
            <pc:sldMk cId="534206405" sldId="267"/>
            <ac:cxnSpMk id="3" creationId="{1A4A9125-1A22-4E9D-B211-1CA706272324}"/>
          </ac:cxnSpMkLst>
        </pc:cxnChg>
        <pc:cxnChg chg="del">
          <ac:chgData name="TAKAHASHI Syuuto(is0361er)" userId="8e78f6a0-1b1f-4fae-850b-fec16be1eaab" providerId="ADAL" clId="{3A306EDB-C283-44D6-9590-C3117E41AEC3}" dt="2020-09-27T16:03:26.704" v="2663" actId="478"/>
          <ac:cxnSpMkLst>
            <pc:docMk/>
            <pc:sldMk cId="534206405" sldId="267"/>
            <ac:cxnSpMk id="16" creationId="{B9A3977F-6F33-4AD4-8C79-71879A3F0428}"/>
          </ac:cxnSpMkLst>
        </pc:cxnChg>
        <pc:cxnChg chg="del">
          <ac:chgData name="TAKAHASHI Syuuto(is0361er)" userId="8e78f6a0-1b1f-4fae-850b-fec16be1eaab" providerId="ADAL" clId="{3A306EDB-C283-44D6-9590-C3117E41AEC3}" dt="2020-09-27T16:03:26.704" v="2663" actId="478"/>
          <ac:cxnSpMkLst>
            <pc:docMk/>
            <pc:sldMk cId="534206405" sldId="267"/>
            <ac:cxnSpMk id="18" creationId="{4BE685D0-62D8-487F-BBBA-8D2F87C11B27}"/>
          </ac:cxnSpMkLst>
        </pc:cxnChg>
        <pc:cxnChg chg="del mod">
          <ac:chgData name="TAKAHASHI Syuuto(is0361er)" userId="8e78f6a0-1b1f-4fae-850b-fec16be1eaab" providerId="ADAL" clId="{3A306EDB-C283-44D6-9590-C3117E41AEC3}" dt="2020-09-27T16:03:26.704" v="2663" actId="478"/>
          <ac:cxnSpMkLst>
            <pc:docMk/>
            <pc:sldMk cId="534206405" sldId="267"/>
            <ac:cxnSpMk id="31" creationId="{147DA677-4A60-4DE1-A736-11AFB00FCA4D}"/>
          </ac:cxnSpMkLst>
        </pc:cxnChg>
        <pc:cxnChg chg="del mod">
          <ac:chgData name="TAKAHASHI Syuuto(is0361er)" userId="8e78f6a0-1b1f-4fae-850b-fec16be1eaab" providerId="ADAL" clId="{3A306EDB-C283-44D6-9590-C3117E41AEC3}" dt="2020-09-27T16:03:26.704" v="2663" actId="478"/>
          <ac:cxnSpMkLst>
            <pc:docMk/>
            <pc:sldMk cId="534206405" sldId="267"/>
            <ac:cxnSpMk id="40" creationId="{EF342838-F980-4C48-A661-4CDCECCDA1D2}"/>
          </ac:cxnSpMkLst>
        </pc:cxnChg>
        <pc:cxnChg chg="add del">
          <ac:chgData name="TAKAHASHI Syuuto(is0361er)" userId="8e78f6a0-1b1f-4fae-850b-fec16be1eaab" providerId="ADAL" clId="{3A306EDB-C283-44D6-9590-C3117E41AEC3}" dt="2020-09-27T16:36:10.811" v="2926" actId="478"/>
          <ac:cxnSpMkLst>
            <pc:docMk/>
            <pc:sldMk cId="534206405" sldId="267"/>
            <ac:cxnSpMk id="45" creationId="{B7DC5DB1-381F-4F5A-88B3-3B885A029CCD}"/>
          </ac:cxnSpMkLst>
        </pc:cxnChg>
        <pc:cxnChg chg="add del">
          <ac:chgData name="TAKAHASHI Syuuto(is0361er)" userId="8e78f6a0-1b1f-4fae-850b-fec16be1eaab" providerId="ADAL" clId="{3A306EDB-C283-44D6-9590-C3117E41AEC3}" dt="2020-09-27T16:36:09.036" v="2924" actId="478"/>
          <ac:cxnSpMkLst>
            <pc:docMk/>
            <pc:sldMk cId="534206405" sldId="267"/>
            <ac:cxnSpMk id="46" creationId="{E7F339D4-15F3-40EE-87B6-6D3127BFD0CF}"/>
          </ac:cxnSpMkLst>
        </pc:cxnChg>
        <pc:cxnChg chg="add mod">
          <ac:chgData name="TAKAHASHI Syuuto(is0361er)" userId="8e78f6a0-1b1f-4fae-850b-fec16be1eaab" providerId="ADAL" clId="{3A306EDB-C283-44D6-9590-C3117E41AEC3}" dt="2020-09-27T16:37:48.870" v="2931" actId="14100"/>
          <ac:cxnSpMkLst>
            <pc:docMk/>
            <pc:sldMk cId="534206405" sldId="267"/>
            <ac:cxnSpMk id="54" creationId="{271ECDCC-F00C-428F-9FA4-1DB4C7553C0E}"/>
          </ac:cxnSpMkLst>
        </pc:cxnChg>
        <pc:cxnChg chg="add mod">
          <ac:chgData name="TAKAHASHI Syuuto(is0361er)" userId="8e78f6a0-1b1f-4fae-850b-fec16be1eaab" providerId="ADAL" clId="{3A306EDB-C283-44D6-9590-C3117E41AEC3}" dt="2020-09-27T16:38:37.763" v="2941" actId="14100"/>
          <ac:cxnSpMkLst>
            <pc:docMk/>
            <pc:sldMk cId="534206405" sldId="267"/>
            <ac:cxnSpMk id="55" creationId="{46E87E9B-DACA-4CA3-9F81-E6E3C7BF39BA}"/>
          </ac:cxnSpMkLst>
        </pc:cxnChg>
        <pc:cxnChg chg="add mod">
          <ac:chgData name="TAKAHASHI Syuuto(is0361er)" userId="8e78f6a0-1b1f-4fae-850b-fec16be1eaab" providerId="ADAL" clId="{3A306EDB-C283-44D6-9590-C3117E41AEC3}" dt="2020-09-27T16:38:27.513" v="2940" actId="14100"/>
          <ac:cxnSpMkLst>
            <pc:docMk/>
            <pc:sldMk cId="534206405" sldId="267"/>
            <ac:cxnSpMk id="56" creationId="{CD09993B-57E0-48F2-A2CF-7098010552B9}"/>
          </ac:cxnSpMkLst>
        </pc:cxnChg>
        <pc:cxnChg chg="add mod">
          <ac:chgData name="TAKAHASHI Syuuto(is0361er)" userId="8e78f6a0-1b1f-4fae-850b-fec16be1eaab" providerId="ADAL" clId="{3A306EDB-C283-44D6-9590-C3117E41AEC3}" dt="2020-09-27T16:39:01.654" v="2949" actId="14100"/>
          <ac:cxnSpMkLst>
            <pc:docMk/>
            <pc:sldMk cId="534206405" sldId="267"/>
            <ac:cxnSpMk id="59" creationId="{3E448AB4-5080-47ED-8F98-3F60C5317554}"/>
          </ac:cxnSpMkLst>
        </pc:cxnChg>
      </pc:sldChg>
      <pc:sldChg chg="addSp delSp modSp add">
        <pc:chgData name="TAKAHASHI Syuuto(is0361er)" userId="8e78f6a0-1b1f-4fae-850b-fec16be1eaab" providerId="ADAL" clId="{3A306EDB-C283-44D6-9590-C3117E41AEC3}" dt="2020-09-28T06:15:20.252" v="4667" actId="1076"/>
        <pc:sldMkLst>
          <pc:docMk/>
          <pc:sldMk cId="1165316172" sldId="268"/>
        </pc:sldMkLst>
        <pc:spChg chg="del">
          <ac:chgData name="TAKAHASHI Syuuto(is0361er)" userId="8e78f6a0-1b1f-4fae-850b-fec16be1eaab" providerId="ADAL" clId="{3A306EDB-C283-44D6-9590-C3117E41AEC3}" dt="2020-09-28T06:00:07.820" v="4490" actId="478"/>
          <ac:spMkLst>
            <pc:docMk/>
            <pc:sldMk cId="1165316172" sldId="268"/>
            <ac:spMk id="2" creationId="{48B386EA-A341-4E28-9A0E-28D9C438A1C6}"/>
          </ac:spMkLst>
        </pc:spChg>
        <pc:spChg chg="del">
          <ac:chgData name="TAKAHASHI Syuuto(is0361er)" userId="8e78f6a0-1b1f-4fae-850b-fec16be1eaab" providerId="ADAL" clId="{3A306EDB-C283-44D6-9590-C3117E41AEC3}" dt="2020-09-28T06:00:09.402" v="4491" actId="478"/>
          <ac:spMkLst>
            <pc:docMk/>
            <pc:sldMk cId="1165316172" sldId="268"/>
            <ac:spMk id="3" creationId="{3F6EC291-537C-49A6-97D9-497FC0C53FAE}"/>
          </ac:spMkLst>
        </pc:spChg>
        <pc:spChg chg="mod">
          <ac:chgData name="TAKAHASHI Syuuto(is0361er)" userId="8e78f6a0-1b1f-4fae-850b-fec16be1eaab" providerId="ADAL" clId="{3A306EDB-C283-44D6-9590-C3117E41AEC3}" dt="2020-09-28T05:13:05.706" v="4182"/>
          <ac:spMkLst>
            <pc:docMk/>
            <pc:sldMk cId="1165316172" sldId="268"/>
            <ac:spMk id="7" creationId="{8CCA7914-3930-4685-BCD0-355C6293D845}"/>
          </ac:spMkLst>
        </pc:spChg>
        <pc:spChg chg="mod">
          <ac:chgData name="TAKAHASHI Syuuto(is0361er)" userId="8e78f6a0-1b1f-4fae-850b-fec16be1eaab" providerId="ADAL" clId="{3A306EDB-C283-44D6-9590-C3117E41AEC3}" dt="2020-09-28T05:16:04.280" v="4263" actId="20577"/>
          <ac:spMkLst>
            <pc:docMk/>
            <pc:sldMk cId="1165316172" sldId="268"/>
            <ac:spMk id="8" creationId="{D48030AF-3915-4F62-9EBD-BC7904331787}"/>
          </ac:spMkLst>
        </pc:spChg>
        <pc:spChg chg="mod">
          <ac:chgData name="TAKAHASHI Syuuto(is0361er)" userId="8e78f6a0-1b1f-4fae-850b-fec16be1eaab" providerId="ADAL" clId="{3A306EDB-C283-44D6-9590-C3117E41AEC3}" dt="2020-09-28T06:10:50.496" v="4531" actId="14100"/>
          <ac:spMkLst>
            <pc:docMk/>
            <pc:sldMk cId="1165316172" sldId="268"/>
            <ac:spMk id="9" creationId="{EA7900A2-9413-4F99-91A5-725F6F4F11DD}"/>
          </ac:spMkLst>
        </pc:spChg>
        <pc:spChg chg="mod">
          <ac:chgData name="TAKAHASHI Syuuto(is0361er)" userId="8e78f6a0-1b1f-4fae-850b-fec16be1eaab" providerId="ADAL" clId="{3A306EDB-C283-44D6-9590-C3117E41AEC3}" dt="2020-09-28T06:00:34.856" v="4498" actId="1076"/>
          <ac:spMkLst>
            <pc:docMk/>
            <pc:sldMk cId="1165316172" sldId="268"/>
            <ac:spMk id="10" creationId="{B46ED86D-0349-47B4-A514-C168DA9620CA}"/>
          </ac:spMkLst>
        </pc:spChg>
        <pc:spChg chg="mod">
          <ac:chgData name="TAKAHASHI Syuuto(is0361er)" userId="8e78f6a0-1b1f-4fae-850b-fec16be1eaab" providerId="ADAL" clId="{3A306EDB-C283-44D6-9590-C3117E41AEC3}" dt="2020-09-28T06:00:38.371" v="4499" actId="1076"/>
          <ac:spMkLst>
            <pc:docMk/>
            <pc:sldMk cId="1165316172" sldId="268"/>
            <ac:spMk id="12" creationId="{D95E6104-17F3-4201-9DEA-B3B7DD34EFE2}"/>
          </ac:spMkLst>
        </pc:spChg>
        <pc:spChg chg="add mod">
          <ac:chgData name="TAKAHASHI Syuuto(is0361er)" userId="8e78f6a0-1b1f-4fae-850b-fec16be1eaab" providerId="ADAL" clId="{3A306EDB-C283-44D6-9590-C3117E41AEC3}" dt="2020-09-28T06:00:41.004" v="4500" actId="1076"/>
          <ac:spMkLst>
            <pc:docMk/>
            <pc:sldMk cId="1165316172" sldId="268"/>
            <ac:spMk id="13" creationId="{E55948FE-17BC-47BD-997E-4D8DA1D1C4C5}"/>
          </ac:spMkLst>
        </pc:spChg>
        <pc:spChg chg="del">
          <ac:chgData name="TAKAHASHI Syuuto(is0361er)" userId="8e78f6a0-1b1f-4fae-850b-fec16be1eaab" providerId="ADAL" clId="{3A306EDB-C283-44D6-9590-C3117E41AEC3}" dt="2020-09-28T06:00:11.953" v="4492" actId="478"/>
          <ac:spMkLst>
            <pc:docMk/>
            <pc:sldMk cId="1165316172" sldId="268"/>
            <ac:spMk id="14" creationId="{FF1F2DD5-F64B-4087-852E-33A38A4781B3}"/>
          </ac:spMkLst>
        </pc:spChg>
        <pc:spChg chg="add mod">
          <ac:chgData name="TAKAHASHI Syuuto(is0361er)" userId="8e78f6a0-1b1f-4fae-850b-fec16be1eaab" providerId="ADAL" clId="{3A306EDB-C283-44D6-9590-C3117E41AEC3}" dt="2020-09-28T06:15:20.252" v="4667" actId="1076"/>
          <ac:spMkLst>
            <pc:docMk/>
            <pc:sldMk cId="1165316172" sldId="268"/>
            <ac:spMk id="17" creationId="{EABED76D-7189-462D-A823-FEC3CBC36FF9}"/>
          </ac:spMkLst>
        </pc:spChg>
        <pc:spChg chg="add mod">
          <ac:chgData name="TAKAHASHI Syuuto(is0361er)" userId="8e78f6a0-1b1f-4fae-850b-fec16be1eaab" providerId="ADAL" clId="{3A306EDB-C283-44D6-9590-C3117E41AEC3}" dt="2020-09-28T06:15:17.345" v="4666" actId="1076"/>
          <ac:spMkLst>
            <pc:docMk/>
            <pc:sldMk cId="1165316172" sldId="268"/>
            <ac:spMk id="18" creationId="{DAC30AEF-7073-4050-A8AA-BBD06CC73D59}"/>
          </ac:spMkLst>
        </pc:spChg>
        <pc:spChg chg="add mod">
          <ac:chgData name="TAKAHASHI Syuuto(is0361er)" userId="8e78f6a0-1b1f-4fae-850b-fec16be1eaab" providerId="ADAL" clId="{3A306EDB-C283-44D6-9590-C3117E41AEC3}" dt="2020-09-28T06:15:13.173" v="4665" actId="1076"/>
          <ac:spMkLst>
            <pc:docMk/>
            <pc:sldMk cId="1165316172" sldId="268"/>
            <ac:spMk id="19" creationId="{0BE080DB-7F52-4D68-9B9D-25C82DDCC5ED}"/>
          </ac:spMkLst>
        </pc:spChg>
        <pc:graphicFrameChg chg="add mod modGraphic">
          <ac:chgData name="TAKAHASHI Syuuto(is0361er)" userId="8e78f6a0-1b1f-4fae-850b-fec16be1eaab" providerId="ADAL" clId="{3A306EDB-C283-44D6-9590-C3117E41AEC3}" dt="2020-09-28T06:12:39.701" v="4578"/>
          <ac:graphicFrameMkLst>
            <pc:docMk/>
            <pc:sldMk cId="1165316172" sldId="268"/>
            <ac:graphicFrameMk id="5" creationId="{1E1B6769-4B87-4425-A87B-B15B59BB1B9D}"/>
          </ac:graphicFrameMkLst>
        </pc:graphicFrameChg>
        <pc:picChg chg="add mod ord">
          <ac:chgData name="TAKAHASHI Syuuto(is0361er)" userId="8e78f6a0-1b1f-4fae-850b-fec16be1eaab" providerId="ADAL" clId="{3A306EDB-C283-44D6-9590-C3117E41AEC3}" dt="2020-09-28T06:15:06.322" v="4662" actId="1076"/>
          <ac:picMkLst>
            <pc:docMk/>
            <pc:sldMk cId="1165316172" sldId="268"/>
            <ac:picMk id="15" creationId="{CF8DC2EC-083D-472B-8058-33BF94B3494B}"/>
          </ac:picMkLst>
        </pc:picChg>
        <pc:picChg chg="add mod">
          <ac:chgData name="TAKAHASHI Syuuto(is0361er)" userId="8e78f6a0-1b1f-4fae-850b-fec16be1eaab" providerId="ADAL" clId="{3A306EDB-C283-44D6-9590-C3117E41AEC3}" dt="2020-09-28T06:15:08.518" v="4663" actId="1076"/>
          <ac:picMkLst>
            <pc:docMk/>
            <pc:sldMk cId="1165316172" sldId="268"/>
            <ac:picMk id="16" creationId="{A68AA809-FFE1-4AA7-9F27-B022952B545B}"/>
          </ac:picMkLst>
        </pc:picChg>
      </pc:sldChg>
      <pc:sldChg chg="addSp delSp modSp add">
        <pc:chgData name="TAKAHASHI Syuuto(is0361er)" userId="8e78f6a0-1b1f-4fae-850b-fec16be1eaab" providerId="ADAL" clId="{3A306EDB-C283-44D6-9590-C3117E41AEC3}" dt="2020-09-28T07:40:58.593" v="5046" actId="1076"/>
        <pc:sldMkLst>
          <pc:docMk/>
          <pc:sldMk cId="2989159327" sldId="269"/>
        </pc:sldMkLst>
        <pc:spChg chg="del">
          <ac:chgData name="TAKAHASHI Syuuto(is0361er)" userId="8e78f6a0-1b1f-4fae-850b-fec16be1eaab" providerId="ADAL" clId="{3A306EDB-C283-44D6-9590-C3117E41AEC3}" dt="2020-09-28T07:30:42.053" v="4829" actId="478"/>
          <ac:spMkLst>
            <pc:docMk/>
            <pc:sldMk cId="2989159327" sldId="269"/>
            <ac:spMk id="2" creationId="{48B386EA-A341-4E28-9A0E-28D9C438A1C6}"/>
          </ac:spMkLst>
        </pc:spChg>
        <pc:spChg chg="del">
          <ac:chgData name="TAKAHASHI Syuuto(is0361er)" userId="8e78f6a0-1b1f-4fae-850b-fec16be1eaab" providerId="ADAL" clId="{3A306EDB-C283-44D6-9590-C3117E41AEC3}" dt="2020-09-28T07:30:40.204" v="4828" actId="478"/>
          <ac:spMkLst>
            <pc:docMk/>
            <pc:sldMk cId="2989159327" sldId="269"/>
            <ac:spMk id="3" creationId="{3F6EC291-537C-49A6-97D9-497FC0C53FAE}"/>
          </ac:spMkLst>
        </pc:spChg>
        <pc:spChg chg="mod">
          <ac:chgData name="TAKAHASHI Syuuto(is0361er)" userId="8e78f6a0-1b1f-4fae-850b-fec16be1eaab" providerId="ADAL" clId="{3A306EDB-C283-44D6-9590-C3117E41AEC3}" dt="2020-09-28T07:28:55.444" v="4819" actId="20577"/>
          <ac:spMkLst>
            <pc:docMk/>
            <pc:sldMk cId="2989159327" sldId="269"/>
            <ac:spMk id="7" creationId="{8CCA7914-3930-4685-BCD0-355C6293D845}"/>
          </ac:spMkLst>
        </pc:spChg>
        <pc:spChg chg="del">
          <ac:chgData name="TAKAHASHI Syuuto(is0361er)" userId="8e78f6a0-1b1f-4fae-850b-fec16be1eaab" providerId="ADAL" clId="{3A306EDB-C283-44D6-9590-C3117E41AEC3}" dt="2020-09-28T07:29:05.946" v="4821" actId="478"/>
          <ac:spMkLst>
            <pc:docMk/>
            <pc:sldMk cId="2989159327" sldId="269"/>
            <ac:spMk id="8" creationId="{D48030AF-3915-4F62-9EBD-BC7904331787}"/>
          </ac:spMkLst>
        </pc:spChg>
        <pc:spChg chg="del">
          <ac:chgData name="TAKAHASHI Syuuto(is0361er)" userId="8e78f6a0-1b1f-4fae-850b-fec16be1eaab" providerId="ADAL" clId="{3A306EDB-C283-44D6-9590-C3117E41AEC3}" dt="2020-09-28T07:29:03.665" v="4820" actId="478"/>
          <ac:spMkLst>
            <pc:docMk/>
            <pc:sldMk cId="2989159327" sldId="269"/>
            <ac:spMk id="9" creationId="{EA7900A2-9413-4F99-91A5-725F6F4F11DD}"/>
          </ac:spMkLst>
        </pc:spChg>
        <pc:spChg chg="del">
          <ac:chgData name="TAKAHASHI Syuuto(is0361er)" userId="8e78f6a0-1b1f-4fae-850b-fec16be1eaab" providerId="ADAL" clId="{3A306EDB-C283-44D6-9590-C3117E41AEC3}" dt="2020-09-28T07:29:08.052" v="4822" actId="478"/>
          <ac:spMkLst>
            <pc:docMk/>
            <pc:sldMk cId="2989159327" sldId="269"/>
            <ac:spMk id="10" creationId="{B46ED86D-0349-47B4-A514-C168DA9620CA}"/>
          </ac:spMkLst>
        </pc:spChg>
        <pc:spChg chg="mod">
          <ac:chgData name="TAKAHASHI Syuuto(is0361er)" userId="8e78f6a0-1b1f-4fae-850b-fec16be1eaab" providerId="ADAL" clId="{3A306EDB-C283-44D6-9590-C3117E41AEC3}" dt="2020-09-28T07:36:51.398" v="4962" actId="1076"/>
          <ac:spMkLst>
            <pc:docMk/>
            <pc:sldMk cId="2989159327" sldId="269"/>
            <ac:spMk id="12" creationId="{D95E6104-17F3-4201-9DEA-B3B7DD34EFE2}"/>
          </ac:spMkLst>
        </pc:spChg>
        <pc:spChg chg="add mod">
          <ac:chgData name="TAKAHASHI Syuuto(is0361er)" userId="8e78f6a0-1b1f-4fae-850b-fec16be1eaab" providerId="ADAL" clId="{3A306EDB-C283-44D6-9590-C3117E41AEC3}" dt="2020-09-28T07:35:38.796" v="4863"/>
          <ac:spMkLst>
            <pc:docMk/>
            <pc:sldMk cId="2989159327" sldId="269"/>
            <ac:spMk id="13" creationId="{1E19EB97-D232-437C-9A4D-072AE6100A5D}"/>
          </ac:spMkLst>
        </pc:spChg>
        <pc:spChg chg="del">
          <ac:chgData name="TAKAHASHI Syuuto(is0361er)" userId="8e78f6a0-1b1f-4fae-850b-fec16be1eaab" providerId="ADAL" clId="{3A306EDB-C283-44D6-9590-C3117E41AEC3}" dt="2020-09-28T07:30:37.643" v="4827" actId="478"/>
          <ac:spMkLst>
            <pc:docMk/>
            <pc:sldMk cId="2989159327" sldId="269"/>
            <ac:spMk id="14" creationId="{FF1F2DD5-F64B-4087-852E-33A38A4781B3}"/>
          </ac:spMkLst>
        </pc:spChg>
        <pc:spChg chg="add mod">
          <ac:chgData name="TAKAHASHI Syuuto(is0361er)" userId="8e78f6a0-1b1f-4fae-850b-fec16be1eaab" providerId="ADAL" clId="{3A306EDB-C283-44D6-9590-C3117E41AEC3}" dt="2020-09-28T07:36:58.426" v="4975"/>
          <ac:spMkLst>
            <pc:docMk/>
            <pc:sldMk cId="2989159327" sldId="269"/>
            <ac:spMk id="15" creationId="{F79096F1-DC96-443F-8643-B8615601092E}"/>
          </ac:spMkLst>
        </pc:spChg>
        <pc:spChg chg="add mod">
          <ac:chgData name="TAKAHASHI Syuuto(is0361er)" userId="8e78f6a0-1b1f-4fae-850b-fec16be1eaab" providerId="ADAL" clId="{3A306EDB-C283-44D6-9590-C3117E41AEC3}" dt="2020-09-28T07:40:28.862" v="5044"/>
          <ac:spMkLst>
            <pc:docMk/>
            <pc:sldMk cId="2989159327" sldId="269"/>
            <ac:spMk id="16" creationId="{CAC35A4C-8390-4F68-B83E-1EB30077F374}"/>
          </ac:spMkLst>
        </pc:spChg>
        <pc:picChg chg="add mod">
          <ac:chgData name="TAKAHASHI Syuuto(is0361er)" userId="8e78f6a0-1b1f-4fae-850b-fec16be1eaab" providerId="ADAL" clId="{3A306EDB-C283-44D6-9590-C3117E41AEC3}" dt="2020-09-28T07:40:58.593" v="5046" actId="1076"/>
          <ac:picMkLst>
            <pc:docMk/>
            <pc:sldMk cId="2989159327" sldId="269"/>
            <ac:picMk id="6" creationId="{21348DE5-3EB1-42ED-A694-259AA5D365F9}"/>
          </ac:picMkLst>
        </pc:picChg>
      </pc:sldChg>
      <pc:sldChg chg="addSp delSp modSp add">
        <pc:chgData name="TAKAHASHI Syuuto(is0361er)" userId="8e78f6a0-1b1f-4fae-850b-fec16be1eaab" providerId="ADAL" clId="{3A306EDB-C283-44D6-9590-C3117E41AEC3}" dt="2020-09-28T07:55:09.380" v="5380" actId="1076"/>
        <pc:sldMkLst>
          <pc:docMk/>
          <pc:sldMk cId="3635510965" sldId="270"/>
        </pc:sldMkLst>
        <pc:spChg chg="mod">
          <ac:chgData name="TAKAHASHI Syuuto(is0361er)" userId="8e78f6a0-1b1f-4fae-850b-fec16be1eaab" providerId="ADAL" clId="{3A306EDB-C283-44D6-9590-C3117E41AEC3}" dt="2020-09-28T07:41:29.571" v="5074" actId="20577"/>
          <ac:spMkLst>
            <pc:docMk/>
            <pc:sldMk cId="3635510965" sldId="270"/>
            <ac:spMk id="7" creationId="{8CCA7914-3930-4685-BCD0-355C6293D845}"/>
          </ac:spMkLst>
        </pc:spChg>
        <pc:spChg chg="add mod">
          <ac:chgData name="TAKAHASHI Syuuto(is0361er)" userId="8e78f6a0-1b1f-4fae-850b-fec16be1eaab" providerId="ADAL" clId="{3A306EDB-C283-44D6-9590-C3117E41AEC3}" dt="2020-09-28T07:52:13.271" v="5353" actId="14100"/>
          <ac:spMkLst>
            <pc:docMk/>
            <pc:sldMk cId="3635510965" sldId="270"/>
            <ac:spMk id="11" creationId="{67FADC60-4CCC-457A-B689-BEE9920F461F}"/>
          </ac:spMkLst>
        </pc:spChg>
        <pc:spChg chg="mod">
          <ac:chgData name="TAKAHASHI Syuuto(is0361er)" userId="8e78f6a0-1b1f-4fae-850b-fec16be1eaab" providerId="ADAL" clId="{3A306EDB-C283-44D6-9590-C3117E41AEC3}" dt="2020-09-28T07:49:05.120" v="5137" actId="20577"/>
          <ac:spMkLst>
            <pc:docMk/>
            <pc:sldMk cId="3635510965" sldId="270"/>
            <ac:spMk id="12" creationId="{D95E6104-17F3-4201-9DEA-B3B7DD34EFE2}"/>
          </ac:spMkLst>
        </pc:spChg>
        <pc:spChg chg="mod">
          <ac:chgData name="TAKAHASHI Syuuto(is0361er)" userId="8e78f6a0-1b1f-4fae-850b-fec16be1eaab" providerId="ADAL" clId="{3A306EDB-C283-44D6-9590-C3117E41AEC3}" dt="2020-09-28T07:51:17.070" v="5344" actId="1076"/>
          <ac:spMkLst>
            <pc:docMk/>
            <pc:sldMk cId="3635510965" sldId="270"/>
            <ac:spMk id="15" creationId="{F79096F1-DC96-443F-8643-B8615601092E}"/>
          </ac:spMkLst>
        </pc:spChg>
        <pc:spChg chg="mod">
          <ac:chgData name="TAKAHASHI Syuuto(is0361er)" userId="8e78f6a0-1b1f-4fae-850b-fec16be1eaab" providerId="ADAL" clId="{3A306EDB-C283-44D6-9590-C3117E41AEC3}" dt="2020-09-28T07:51:20.962" v="5345" actId="1076"/>
          <ac:spMkLst>
            <pc:docMk/>
            <pc:sldMk cId="3635510965" sldId="270"/>
            <ac:spMk id="16" creationId="{CAC35A4C-8390-4F68-B83E-1EB30077F374}"/>
          </ac:spMkLst>
        </pc:spChg>
        <pc:spChg chg="add mod ord">
          <ac:chgData name="TAKAHASHI Syuuto(is0361er)" userId="8e78f6a0-1b1f-4fae-850b-fec16be1eaab" providerId="ADAL" clId="{3A306EDB-C283-44D6-9590-C3117E41AEC3}" dt="2020-09-28T07:53:21.177" v="5368" actId="1076"/>
          <ac:spMkLst>
            <pc:docMk/>
            <pc:sldMk cId="3635510965" sldId="270"/>
            <ac:spMk id="18" creationId="{D159F1B1-BC48-4206-9CBB-52BED2B1B053}"/>
          </ac:spMkLst>
        </pc:spChg>
        <pc:spChg chg="add mod">
          <ac:chgData name="TAKAHASHI Syuuto(is0361er)" userId="8e78f6a0-1b1f-4fae-850b-fec16be1eaab" providerId="ADAL" clId="{3A306EDB-C283-44D6-9590-C3117E41AEC3}" dt="2020-09-28T07:52:51.086" v="5361" actId="1076"/>
          <ac:spMkLst>
            <pc:docMk/>
            <pc:sldMk cId="3635510965" sldId="270"/>
            <ac:spMk id="22" creationId="{63893EC7-E04B-43AA-83A5-46B8C7E39A95}"/>
          </ac:spMkLst>
        </pc:spChg>
        <pc:spChg chg="add mod">
          <ac:chgData name="TAKAHASHI Syuuto(is0361er)" userId="8e78f6a0-1b1f-4fae-850b-fec16be1eaab" providerId="ADAL" clId="{3A306EDB-C283-44D6-9590-C3117E41AEC3}" dt="2020-09-28T07:54:27.860" v="5375" actId="1076"/>
          <ac:spMkLst>
            <pc:docMk/>
            <pc:sldMk cId="3635510965" sldId="270"/>
            <ac:spMk id="27" creationId="{840A9F02-3DB1-4702-84C9-41EEB8397350}"/>
          </ac:spMkLst>
        </pc:spChg>
        <pc:spChg chg="add mod">
          <ac:chgData name="TAKAHASHI Syuuto(is0361er)" userId="8e78f6a0-1b1f-4fae-850b-fec16be1eaab" providerId="ADAL" clId="{3A306EDB-C283-44D6-9590-C3117E41AEC3}" dt="2020-09-28T07:55:09.380" v="5380" actId="1076"/>
          <ac:spMkLst>
            <pc:docMk/>
            <pc:sldMk cId="3635510965" sldId="270"/>
            <ac:spMk id="30" creationId="{73B40CC0-C2C4-4421-AF97-BCB5DD04AE6B}"/>
          </ac:spMkLst>
        </pc:spChg>
        <pc:picChg chg="add mod">
          <ac:chgData name="TAKAHASHI Syuuto(is0361er)" userId="8e78f6a0-1b1f-4fae-850b-fec16be1eaab" providerId="ADAL" clId="{3A306EDB-C283-44D6-9590-C3117E41AEC3}" dt="2020-09-28T07:42:03.257" v="5079" actId="14100"/>
          <ac:picMkLst>
            <pc:docMk/>
            <pc:sldMk cId="3635510965" sldId="270"/>
            <ac:picMk id="3" creationId="{CF4671E6-45CB-42F3-AAD7-0D5A783752E0}"/>
          </ac:picMkLst>
        </pc:picChg>
        <pc:picChg chg="del">
          <ac:chgData name="TAKAHASHI Syuuto(is0361er)" userId="8e78f6a0-1b1f-4fae-850b-fec16be1eaab" providerId="ADAL" clId="{3A306EDB-C283-44D6-9590-C3117E41AEC3}" dt="2020-09-28T07:41:32.015" v="5075" actId="478"/>
          <ac:picMkLst>
            <pc:docMk/>
            <pc:sldMk cId="3635510965" sldId="270"/>
            <ac:picMk id="6" creationId="{21348DE5-3EB1-42ED-A694-259AA5D365F9}"/>
          </ac:picMkLst>
        </pc:picChg>
        <pc:picChg chg="add del mod">
          <ac:chgData name="TAKAHASHI Syuuto(is0361er)" userId="8e78f6a0-1b1f-4fae-850b-fec16be1eaab" providerId="ADAL" clId="{3A306EDB-C283-44D6-9590-C3117E41AEC3}" dt="2020-09-28T07:52:08.494" v="5352" actId="478"/>
          <ac:picMkLst>
            <pc:docMk/>
            <pc:sldMk cId="3635510965" sldId="270"/>
            <ac:picMk id="14" creationId="{CD904ECD-158F-4ED1-B41B-26E59862683E}"/>
          </ac:picMkLst>
        </pc:picChg>
        <pc:picChg chg="add mod">
          <ac:chgData name="TAKAHASHI Syuuto(is0361er)" userId="8e78f6a0-1b1f-4fae-850b-fec16be1eaab" providerId="ADAL" clId="{3A306EDB-C283-44D6-9590-C3117E41AEC3}" dt="2020-09-28T07:52:03.464" v="5351" actId="14100"/>
          <ac:picMkLst>
            <pc:docMk/>
            <pc:sldMk cId="3635510965" sldId="270"/>
            <ac:picMk id="19" creationId="{57A46BEE-36E5-4566-AD2B-ACB1DCC3F3B8}"/>
          </ac:picMkLst>
        </pc:picChg>
        <pc:picChg chg="add mod">
          <ac:chgData name="TAKAHASHI Syuuto(is0361er)" userId="8e78f6a0-1b1f-4fae-850b-fec16be1eaab" providerId="ADAL" clId="{3A306EDB-C283-44D6-9590-C3117E41AEC3}" dt="2020-09-28T07:53:34.711" v="5372" actId="1076"/>
          <ac:picMkLst>
            <pc:docMk/>
            <pc:sldMk cId="3635510965" sldId="270"/>
            <ac:picMk id="26" creationId="{7CAB4DF0-B1AA-44E4-9CEE-6C5C7F881893}"/>
          </ac:picMkLst>
        </pc:picChg>
        <pc:cxnChg chg="add mod">
          <ac:chgData name="TAKAHASHI Syuuto(is0361er)" userId="8e78f6a0-1b1f-4fae-850b-fec16be1eaab" providerId="ADAL" clId="{3A306EDB-C283-44D6-9590-C3117E41AEC3}" dt="2020-09-28T07:52:16.229" v="5354" actId="14100"/>
          <ac:cxnSpMkLst>
            <pc:docMk/>
            <pc:sldMk cId="3635510965" sldId="270"/>
            <ac:cxnSpMk id="17" creationId="{4E7233BE-9759-47AD-8AF7-312236012689}"/>
          </ac:cxnSpMkLst>
        </pc:cxnChg>
        <pc:cxnChg chg="add mod">
          <ac:chgData name="TAKAHASHI Syuuto(is0361er)" userId="8e78f6a0-1b1f-4fae-850b-fec16be1eaab" providerId="ADAL" clId="{3A306EDB-C283-44D6-9590-C3117E41AEC3}" dt="2020-09-28T07:53:07.501" v="5365" actId="14100"/>
          <ac:cxnSpMkLst>
            <pc:docMk/>
            <pc:sldMk cId="3635510965" sldId="270"/>
            <ac:cxnSpMk id="23" creationId="{119EC166-9A92-47B3-92D2-6CDB79AA8A3E}"/>
          </ac:cxnSpMkLst>
        </pc:cxnChg>
        <pc:cxnChg chg="add mod">
          <ac:chgData name="TAKAHASHI Syuuto(is0361er)" userId="8e78f6a0-1b1f-4fae-850b-fec16be1eaab" providerId="ADAL" clId="{3A306EDB-C283-44D6-9590-C3117E41AEC3}" dt="2020-09-28T07:54:51.688" v="5378" actId="14100"/>
          <ac:cxnSpMkLst>
            <pc:docMk/>
            <pc:sldMk cId="3635510965" sldId="270"/>
            <ac:cxnSpMk id="28" creationId="{B05EC899-FB52-4933-813F-8149BCECC68E}"/>
          </ac:cxnSpMkLst>
        </pc:cxnChg>
      </pc:sldChg>
      <pc:sldChg chg="addSp delSp modSp add">
        <pc:chgData name="TAKAHASHI Syuuto(is0361er)" userId="8e78f6a0-1b1f-4fae-850b-fec16be1eaab" providerId="ADAL" clId="{3A306EDB-C283-44D6-9590-C3117E41AEC3}" dt="2020-09-28T07:57:40.106" v="5429" actId="1076"/>
        <pc:sldMkLst>
          <pc:docMk/>
          <pc:sldMk cId="3522935754" sldId="271"/>
        </pc:sldMkLst>
        <pc:spChg chg="mod">
          <ac:chgData name="TAKAHASHI Syuuto(is0361er)" userId="8e78f6a0-1b1f-4fae-850b-fec16be1eaab" providerId="ADAL" clId="{3A306EDB-C283-44D6-9590-C3117E41AEC3}" dt="2020-09-28T07:56:24.411" v="5415" actId="20577"/>
          <ac:spMkLst>
            <pc:docMk/>
            <pc:sldMk cId="3522935754" sldId="271"/>
            <ac:spMk id="7" creationId="{8CCA7914-3930-4685-BCD0-355C6293D845}"/>
          </ac:spMkLst>
        </pc:spChg>
        <pc:spChg chg="mod">
          <ac:chgData name="TAKAHASHI Syuuto(is0361er)" userId="8e78f6a0-1b1f-4fae-850b-fec16be1eaab" providerId="ADAL" clId="{3A306EDB-C283-44D6-9590-C3117E41AEC3}" dt="2020-09-28T07:57:32.602" v="5427" actId="1076"/>
          <ac:spMkLst>
            <pc:docMk/>
            <pc:sldMk cId="3522935754" sldId="271"/>
            <ac:spMk id="12" creationId="{D95E6104-17F3-4201-9DEA-B3B7DD34EFE2}"/>
          </ac:spMkLst>
        </pc:spChg>
        <pc:spChg chg="mod">
          <ac:chgData name="TAKAHASHI Syuuto(is0361er)" userId="8e78f6a0-1b1f-4fae-850b-fec16be1eaab" providerId="ADAL" clId="{3A306EDB-C283-44D6-9590-C3117E41AEC3}" dt="2020-09-28T07:57:28.751" v="5426" actId="1076"/>
          <ac:spMkLst>
            <pc:docMk/>
            <pc:sldMk cId="3522935754" sldId="271"/>
            <ac:spMk id="13" creationId="{1E19EB97-D232-437C-9A4D-072AE6100A5D}"/>
          </ac:spMkLst>
        </pc:spChg>
        <pc:spChg chg="mod">
          <ac:chgData name="TAKAHASHI Syuuto(is0361er)" userId="8e78f6a0-1b1f-4fae-850b-fec16be1eaab" providerId="ADAL" clId="{3A306EDB-C283-44D6-9590-C3117E41AEC3}" dt="2020-09-28T07:57:35.343" v="5428" actId="1076"/>
          <ac:spMkLst>
            <pc:docMk/>
            <pc:sldMk cId="3522935754" sldId="271"/>
            <ac:spMk id="15" creationId="{F79096F1-DC96-443F-8643-B8615601092E}"/>
          </ac:spMkLst>
        </pc:spChg>
        <pc:spChg chg="mod">
          <ac:chgData name="TAKAHASHI Syuuto(is0361er)" userId="8e78f6a0-1b1f-4fae-850b-fec16be1eaab" providerId="ADAL" clId="{3A306EDB-C283-44D6-9590-C3117E41AEC3}" dt="2020-09-28T07:57:40.106" v="5429" actId="1076"/>
          <ac:spMkLst>
            <pc:docMk/>
            <pc:sldMk cId="3522935754" sldId="271"/>
            <ac:spMk id="16" creationId="{CAC35A4C-8390-4F68-B83E-1EB30077F374}"/>
          </ac:spMkLst>
        </pc:spChg>
        <pc:spChg chg="del">
          <ac:chgData name="TAKAHASHI Syuuto(is0361er)" userId="8e78f6a0-1b1f-4fae-850b-fec16be1eaab" providerId="ADAL" clId="{3A306EDB-C283-44D6-9590-C3117E41AEC3}" dt="2020-09-28T07:57:19.380" v="5422" actId="478"/>
          <ac:spMkLst>
            <pc:docMk/>
            <pc:sldMk cId="3522935754" sldId="271"/>
            <ac:spMk id="30" creationId="{73B40CC0-C2C4-4421-AF97-BCB5DD04AE6B}"/>
          </ac:spMkLst>
        </pc:spChg>
        <pc:picChg chg="del">
          <ac:chgData name="TAKAHASHI Syuuto(is0361er)" userId="8e78f6a0-1b1f-4fae-850b-fec16be1eaab" providerId="ADAL" clId="{3A306EDB-C283-44D6-9590-C3117E41AEC3}" dt="2020-09-28T07:56:39.682" v="5416" actId="478"/>
          <ac:picMkLst>
            <pc:docMk/>
            <pc:sldMk cId="3522935754" sldId="271"/>
            <ac:picMk id="3" creationId="{CF4671E6-45CB-42F3-AAD7-0D5A783752E0}"/>
          </ac:picMkLst>
        </pc:picChg>
        <pc:picChg chg="add mod">
          <ac:chgData name="TAKAHASHI Syuuto(is0361er)" userId="8e78f6a0-1b1f-4fae-850b-fec16be1eaab" providerId="ADAL" clId="{3A306EDB-C283-44D6-9590-C3117E41AEC3}" dt="2020-09-28T07:57:03.820" v="5421" actId="14100"/>
          <ac:picMkLst>
            <pc:docMk/>
            <pc:sldMk cId="3522935754" sldId="271"/>
            <ac:picMk id="5" creationId="{B41EFEA8-9FA9-4034-88C1-BFE34F207A34}"/>
          </ac:picMkLst>
        </pc:picChg>
        <pc:cxnChg chg="del mod">
          <ac:chgData name="TAKAHASHI Syuuto(is0361er)" userId="8e78f6a0-1b1f-4fae-850b-fec16be1eaab" providerId="ADAL" clId="{3A306EDB-C283-44D6-9590-C3117E41AEC3}" dt="2020-09-28T07:57:21.043" v="5423" actId="478"/>
          <ac:cxnSpMkLst>
            <pc:docMk/>
            <pc:sldMk cId="3522935754" sldId="271"/>
            <ac:cxnSpMk id="28" creationId="{B05EC899-FB52-4933-813F-8149BCECC68E}"/>
          </ac:cxnSpMkLst>
        </pc:cxnChg>
      </pc:sldChg>
    </pc:docChg>
  </pc:docChgLst>
  <pc:docChgLst>
    <pc:chgData name="TAKAHASHI Syuuto 高橋 柊人" userId="8e78f6a0-1b1f-4fae-850b-fec16be1eaab" providerId="ADAL" clId="{3A306EDB-C283-44D6-9590-C3117E41AEC3}"/>
    <pc:docChg chg="undo custSel addSld delSld modSld">
      <pc:chgData name="TAKAHASHI Syuuto 高橋 柊人" userId="8e78f6a0-1b1f-4fae-850b-fec16be1eaab" providerId="ADAL" clId="{3A306EDB-C283-44D6-9590-C3117E41AEC3}" dt="2020-09-14T04:07:52.585" v="7530" actId="1076"/>
      <pc:docMkLst>
        <pc:docMk/>
      </pc:docMkLst>
      <pc:sldChg chg="addSp delSp modSp">
        <pc:chgData name="TAKAHASHI Syuuto 高橋 柊人" userId="8e78f6a0-1b1f-4fae-850b-fec16be1eaab" providerId="ADAL" clId="{3A306EDB-C283-44D6-9590-C3117E41AEC3}" dt="2020-09-13T02:51:25.550" v="3299" actId="1076"/>
        <pc:sldMkLst>
          <pc:docMk/>
          <pc:sldMk cId="2907824042" sldId="258"/>
        </pc:sldMkLst>
        <pc:spChg chg="mod">
          <ac:chgData name="TAKAHASHI Syuuto 高橋 柊人" userId="8e78f6a0-1b1f-4fae-850b-fec16be1eaab" providerId="ADAL" clId="{3A306EDB-C283-44D6-9590-C3117E41AEC3}" dt="2020-09-12T15:26:03.478" v="719" actId="20577"/>
          <ac:spMkLst>
            <pc:docMk/>
            <pc:sldMk cId="2907824042" sldId="258"/>
            <ac:spMk id="8" creationId="{D48030AF-3915-4F62-9EBD-BC7904331787}"/>
          </ac:spMkLst>
        </pc:spChg>
        <pc:spChg chg="add mod">
          <ac:chgData name="TAKAHASHI Syuuto 高橋 柊人" userId="8e78f6a0-1b1f-4fae-850b-fec16be1eaab" providerId="ADAL" clId="{3A306EDB-C283-44D6-9590-C3117E41AEC3}" dt="2020-09-12T14:13:25.130" v="516" actId="20577"/>
          <ac:spMkLst>
            <pc:docMk/>
            <pc:sldMk cId="2907824042" sldId="258"/>
            <ac:spMk id="9" creationId="{EA7900A2-9413-4F99-91A5-725F6F4F11DD}"/>
          </ac:spMkLst>
        </pc:spChg>
        <pc:spChg chg="add del mod">
          <ac:chgData name="TAKAHASHI Syuuto 高橋 柊人" userId="8e78f6a0-1b1f-4fae-850b-fec16be1eaab" providerId="ADAL" clId="{3A306EDB-C283-44D6-9590-C3117E41AEC3}" dt="2020-09-12T14:04:36.757" v="308" actId="478"/>
          <ac:spMkLst>
            <pc:docMk/>
            <pc:sldMk cId="2907824042" sldId="258"/>
            <ac:spMk id="10" creationId="{D4038031-6584-4208-B72D-CA1A45119E72}"/>
          </ac:spMkLst>
        </pc:spChg>
        <pc:spChg chg="add mod">
          <ac:chgData name="TAKAHASHI Syuuto 高橋 柊人" userId="8e78f6a0-1b1f-4fae-850b-fec16be1eaab" providerId="ADAL" clId="{3A306EDB-C283-44D6-9590-C3117E41AEC3}" dt="2020-09-13T02:40:27.351" v="3212" actId="20577"/>
          <ac:spMkLst>
            <pc:docMk/>
            <pc:sldMk cId="2907824042" sldId="258"/>
            <ac:spMk id="11" creationId="{E8C52282-38E3-417F-A7DB-818E3021AE63}"/>
          </ac:spMkLst>
        </pc:spChg>
        <pc:spChg chg="add del mod ord">
          <ac:chgData name="TAKAHASHI Syuuto 高橋 柊人" userId="8e78f6a0-1b1f-4fae-850b-fec16be1eaab" providerId="ADAL" clId="{3A306EDB-C283-44D6-9590-C3117E41AEC3}" dt="2020-09-12T14:05:55.393" v="317" actId="478"/>
          <ac:spMkLst>
            <pc:docMk/>
            <pc:sldMk cId="2907824042" sldId="258"/>
            <ac:spMk id="12" creationId="{33FB4577-31CF-4AFD-BB7E-5F994C4C6337}"/>
          </ac:spMkLst>
        </pc:spChg>
        <pc:spChg chg="add del">
          <ac:chgData name="TAKAHASHI Syuuto 高橋 柊人" userId="8e78f6a0-1b1f-4fae-850b-fec16be1eaab" providerId="ADAL" clId="{3A306EDB-C283-44D6-9590-C3117E41AEC3}" dt="2020-09-12T15:20:24.585" v="588"/>
          <ac:spMkLst>
            <pc:docMk/>
            <pc:sldMk cId="2907824042" sldId="258"/>
            <ac:spMk id="13" creationId="{31EBF544-B5B4-40F5-8116-41CEB5C7F77E}"/>
          </ac:spMkLst>
        </pc:spChg>
        <pc:spChg chg="add mod">
          <ac:chgData name="TAKAHASHI Syuuto 高橋 柊人" userId="8e78f6a0-1b1f-4fae-850b-fec16be1eaab" providerId="ADAL" clId="{3A306EDB-C283-44D6-9590-C3117E41AEC3}" dt="2020-09-12T15:26:08.670" v="729" actId="20577"/>
          <ac:spMkLst>
            <pc:docMk/>
            <pc:sldMk cId="2907824042" sldId="258"/>
            <ac:spMk id="14" creationId="{C93743A5-BCC5-4487-922B-4EB53E56DEE1}"/>
          </ac:spMkLst>
        </pc:spChg>
        <pc:spChg chg="add mod">
          <ac:chgData name="TAKAHASHI Syuuto 高橋 柊人" userId="8e78f6a0-1b1f-4fae-850b-fec16be1eaab" providerId="ADAL" clId="{3A306EDB-C283-44D6-9590-C3117E41AEC3}" dt="2020-09-12T15:40:07.942" v="985" actId="20577"/>
          <ac:spMkLst>
            <pc:docMk/>
            <pc:sldMk cId="2907824042" sldId="258"/>
            <ac:spMk id="15" creationId="{C6E10235-F023-4DD0-80F0-523B9B86CD99}"/>
          </ac:spMkLst>
        </pc:spChg>
        <pc:spChg chg="add del">
          <ac:chgData name="TAKAHASHI Syuuto 高橋 柊人" userId="8e78f6a0-1b1f-4fae-850b-fec16be1eaab" providerId="ADAL" clId="{3A306EDB-C283-44D6-9590-C3117E41AEC3}" dt="2020-09-12T15:32:50.522" v="898"/>
          <ac:spMkLst>
            <pc:docMk/>
            <pc:sldMk cId="2907824042" sldId="258"/>
            <ac:spMk id="16" creationId="{AA4E704A-A71A-4DBB-B864-FA79F6692E63}"/>
          </ac:spMkLst>
        </pc:spChg>
        <pc:spChg chg="add mod">
          <ac:chgData name="TAKAHASHI Syuuto 高橋 柊人" userId="8e78f6a0-1b1f-4fae-850b-fec16be1eaab" providerId="ADAL" clId="{3A306EDB-C283-44D6-9590-C3117E41AEC3}" dt="2020-09-13T02:51:25.550" v="3299" actId="1076"/>
          <ac:spMkLst>
            <pc:docMk/>
            <pc:sldMk cId="2907824042" sldId="258"/>
            <ac:spMk id="17" creationId="{A63609C4-1462-45AE-AD83-1166934302D0}"/>
          </ac:spMkLst>
        </pc:spChg>
        <pc:picChg chg="add mod">
          <ac:chgData name="TAKAHASHI Syuuto 高橋 柊人" userId="8e78f6a0-1b1f-4fae-850b-fec16be1eaab" providerId="ADAL" clId="{3A306EDB-C283-44D6-9590-C3117E41AEC3}" dt="2020-09-12T15:36:49.126" v="931" actId="14100"/>
          <ac:picMkLst>
            <pc:docMk/>
            <pc:sldMk cId="2907824042" sldId="258"/>
            <ac:picMk id="19" creationId="{B59CEA01-60A9-466C-AAA3-9AF70E195EDC}"/>
          </ac:picMkLst>
        </pc:picChg>
      </pc:sldChg>
      <pc:sldChg chg="addSp delSp modSp add">
        <pc:chgData name="TAKAHASHI Syuuto 高橋 柊人" userId="8e78f6a0-1b1f-4fae-850b-fec16be1eaab" providerId="ADAL" clId="{3A306EDB-C283-44D6-9590-C3117E41AEC3}" dt="2020-09-13T01:26:49.667" v="1694" actId="1076"/>
        <pc:sldMkLst>
          <pc:docMk/>
          <pc:sldMk cId="653582746" sldId="259"/>
        </pc:sldMkLst>
        <pc:spChg chg="add mod">
          <ac:chgData name="TAKAHASHI Syuuto 高橋 柊人" userId="8e78f6a0-1b1f-4fae-850b-fec16be1eaab" providerId="ADAL" clId="{3A306EDB-C283-44D6-9590-C3117E41AEC3}" dt="2020-09-13T01:13:07.968" v="1636" actId="1076"/>
          <ac:spMkLst>
            <pc:docMk/>
            <pc:sldMk cId="653582746" sldId="259"/>
            <ac:spMk id="5" creationId="{D0AFFB49-D848-40E4-B84C-2E3AA4275415}"/>
          </ac:spMkLst>
        </pc:spChg>
        <pc:spChg chg="add mod">
          <ac:chgData name="TAKAHASHI Syuuto 高橋 柊人" userId="8e78f6a0-1b1f-4fae-850b-fec16be1eaab" providerId="ADAL" clId="{3A306EDB-C283-44D6-9590-C3117E41AEC3}" dt="2020-09-13T01:13:34.419" v="1648" actId="20577"/>
          <ac:spMkLst>
            <pc:docMk/>
            <pc:sldMk cId="653582746" sldId="259"/>
            <ac:spMk id="6" creationId="{1F0D92D7-69ED-4562-B2AC-DA4FDB41DD19}"/>
          </ac:spMkLst>
        </pc:spChg>
        <pc:spChg chg="mod">
          <ac:chgData name="TAKAHASHI Syuuto 高橋 柊人" userId="8e78f6a0-1b1f-4fae-850b-fec16be1eaab" providerId="ADAL" clId="{3A306EDB-C283-44D6-9590-C3117E41AEC3}" dt="2020-09-12T15:21:04.449" v="634"/>
          <ac:spMkLst>
            <pc:docMk/>
            <pc:sldMk cId="653582746" sldId="259"/>
            <ac:spMk id="7" creationId="{8CCA7914-3930-4685-BCD0-355C6293D845}"/>
          </ac:spMkLst>
        </pc:spChg>
        <pc:spChg chg="mod">
          <ac:chgData name="TAKAHASHI Syuuto 高橋 柊人" userId="8e78f6a0-1b1f-4fae-850b-fec16be1eaab" providerId="ADAL" clId="{3A306EDB-C283-44D6-9590-C3117E41AEC3}" dt="2020-09-12T15:40:40.577" v="1020" actId="207"/>
          <ac:spMkLst>
            <pc:docMk/>
            <pc:sldMk cId="653582746" sldId="259"/>
            <ac:spMk id="8" creationId="{D48030AF-3915-4F62-9EBD-BC7904331787}"/>
          </ac:spMkLst>
        </pc:spChg>
        <pc:spChg chg="mod">
          <ac:chgData name="TAKAHASHI Syuuto 高橋 柊人" userId="8e78f6a0-1b1f-4fae-850b-fec16be1eaab" providerId="ADAL" clId="{3A306EDB-C283-44D6-9590-C3117E41AEC3}" dt="2020-09-12T15:49:15.608" v="1279" actId="115"/>
          <ac:spMkLst>
            <pc:docMk/>
            <pc:sldMk cId="653582746" sldId="259"/>
            <ac:spMk id="9" creationId="{EA7900A2-9413-4F99-91A5-725F6F4F11DD}"/>
          </ac:spMkLst>
        </pc:spChg>
        <pc:spChg chg="add mod">
          <ac:chgData name="TAKAHASHI Syuuto 高橋 柊人" userId="8e78f6a0-1b1f-4fae-850b-fec16be1eaab" providerId="ADAL" clId="{3A306EDB-C283-44D6-9590-C3117E41AEC3}" dt="2020-09-12T15:52:43.447" v="1331"/>
          <ac:spMkLst>
            <pc:docMk/>
            <pc:sldMk cId="653582746" sldId="259"/>
            <ac:spMk id="10" creationId="{E1F5C46D-9D81-4D9C-A2CA-3FB419A55BB8}"/>
          </ac:spMkLst>
        </pc:spChg>
        <pc:spChg chg="del mod">
          <ac:chgData name="TAKAHASHI Syuuto 高橋 柊人" userId="8e78f6a0-1b1f-4fae-850b-fec16be1eaab" providerId="ADAL" clId="{3A306EDB-C283-44D6-9590-C3117E41AEC3}" dt="2020-09-12T15:50:34.630" v="1285" actId="478"/>
          <ac:spMkLst>
            <pc:docMk/>
            <pc:sldMk cId="653582746" sldId="259"/>
            <ac:spMk id="11" creationId="{E8C52282-38E3-417F-A7DB-818E3021AE63}"/>
          </ac:spMkLst>
        </pc:spChg>
        <pc:spChg chg="add mod">
          <ac:chgData name="TAKAHASHI Syuuto 高橋 柊人" userId="8e78f6a0-1b1f-4fae-850b-fec16be1eaab" providerId="ADAL" clId="{3A306EDB-C283-44D6-9590-C3117E41AEC3}" dt="2020-09-12T15:57:11.534" v="1623" actId="14100"/>
          <ac:spMkLst>
            <pc:docMk/>
            <pc:sldMk cId="653582746" sldId="259"/>
            <ac:spMk id="12" creationId="{3296E167-F1CF-4795-9ECF-91BFA0992C99}"/>
          </ac:spMkLst>
        </pc:spChg>
        <pc:spChg chg="add mod">
          <ac:chgData name="TAKAHASHI Syuuto 高橋 柊人" userId="8e78f6a0-1b1f-4fae-850b-fec16be1eaab" providerId="ADAL" clId="{3A306EDB-C283-44D6-9590-C3117E41AEC3}" dt="2020-09-13T01:12:51.071" v="1633" actId="1076"/>
          <ac:spMkLst>
            <pc:docMk/>
            <pc:sldMk cId="653582746" sldId="259"/>
            <ac:spMk id="13" creationId="{ED06BD40-CB31-40E8-A2CB-B84B7B86CF1A}"/>
          </ac:spMkLst>
        </pc:spChg>
        <pc:spChg chg="add mod ord">
          <ac:chgData name="TAKAHASHI Syuuto 高橋 柊人" userId="8e78f6a0-1b1f-4fae-850b-fec16be1eaab" providerId="ADAL" clId="{3A306EDB-C283-44D6-9590-C3117E41AEC3}" dt="2020-09-13T01:26:49.667" v="1694" actId="1076"/>
          <ac:spMkLst>
            <pc:docMk/>
            <pc:sldMk cId="653582746" sldId="259"/>
            <ac:spMk id="17" creationId="{A44DEEE4-8710-43FE-A0BB-1A2132203B38}"/>
          </ac:spMkLst>
        </pc:spChg>
        <pc:spChg chg="add mod">
          <ac:chgData name="TAKAHASHI Syuuto 高橋 柊人" userId="8e78f6a0-1b1f-4fae-850b-fec16be1eaab" providerId="ADAL" clId="{3A306EDB-C283-44D6-9590-C3117E41AEC3}" dt="2020-09-13T01:20:35.512" v="1687" actId="1076"/>
          <ac:spMkLst>
            <pc:docMk/>
            <pc:sldMk cId="653582746" sldId="259"/>
            <ac:spMk id="25" creationId="{EF47B1EA-EBA3-44DF-87F4-54D1426D60E8}"/>
          </ac:spMkLst>
        </pc:spChg>
        <pc:picChg chg="add mod">
          <ac:chgData name="TAKAHASHI Syuuto 高橋 柊人" userId="8e78f6a0-1b1f-4fae-850b-fec16be1eaab" providerId="ADAL" clId="{3A306EDB-C283-44D6-9590-C3117E41AEC3}" dt="2020-09-13T01:16:14.532" v="1652" actId="1076"/>
          <ac:picMkLst>
            <pc:docMk/>
            <pc:sldMk cId="653582746" sldId="259"/>
            <ac:picMk id="14" creationId="{FCA30E93-C09F-4459-B4B7-C80E1F900A18}"/>
          </ac:picMkLst>
        </pc:picChg>
        <pc:picChg chg="add mod">
          <ac:chgData name="TAKAHASHI Syuuto 高橋 柊人" userId="8e78f6a0-1b1f-4fae-850b-fec16be1eaab" providerId="ADAL" clId="{3A306EDB-C283-44D6-9590-C3117E41AEC3}" dt="2020-09-13T01:23:44.095" v="1693" actId="1076"/>
          <ac:picMkLst>
            <pc:docMk/>
            <pc:sldMk cId="653582746" sldId="259"/>
            <ac:picMk id="21" creationId="{A71AD9F5-DD26-4E97-9E5F-A87C008FAABF}"/>
          </ac:picMkLst>
        </pc:picChg>
        <pc:picChg chg="add mod">
          <ac:chgData name="TAKAHASHI Syuuto 高橋 柊人" userId="8e78f6a0-1b1f-4fae-850b-fec16be1eaab" providerId="ADAL" clId="{3A306EDB-C283-44D6-9590-C3117E41AEC3}" dt="2020-09-13T01:18:57.666" v="1679" actId="1076"/>
          <ac:picMkLst>
            <pc:docMk/>
            <pc:sldMk cId="653582746" sldId="259"/>
            <ac:picMk id="22" creationId="{02D3C2AA-3524-4E64-B919-3064D054A517}"/>
          </ac:picMkLst>
        </pc:picChg>
        <pc:cxnChg chg="add mod">
          <ac:chgData name="TAKAHASHI Syuuto 高橋 柊人" userId="8e78f6a0-1b1f-4fae-850b-fec16be1eaab" providerId="ADAL" clId="{3A306EDB-C283-44D6-9590-C3117E41AEC3}" dt="2020-09-12T15:49:50.379" v="1284" actId="692"/>
          <ac:cxnSpMkLst>
            <pc:docMk/>
            <pc:sldMk cId="653582746" sldId="259"/>
            <ac:cxnSpMk id="3" creationId="{1ABDF686-61BA-4424-8ED0-B27F6E50C415}"/>
          </ac:cxnSpMkLst>
        </pc:cxnChg>
        <pc:cxnChg chg="add mod">
          <ac:chgData name="TAKAHASHI Syuuto 高橋 柊人" userId="8e78f6a0-1b1f-4fae-850b-fec16be1eaab" providerId="ADAL" clId="{3A306EDB-C283-44D6-9590-C3117E41AEC3}" dt="2020-09-13T01:17:01.635" v="1661" actId="692"/>
          <ac:cxnSpMkLst>
            <pc:docMk/>
            <pc:sldMk cId="653582746" sldId="259"/>
            <ac:cxnSpMk id="16" creationId="{B9A3977F-6F33-4AD4-8C79-71879A3F0428}"/>
          </ac:cxnSpMkLst>
        </pc:cxnChg>
        <pc:cxnChg chg="add mod">
          <ac:chgData name="TAKAHASHI Syuuto 高橋 柊人" userId="8e78f6a0-1b1f-4fae-850b-fec16be1eaab" providerId="ADAL" clId="{3A306EDB-C283-44D6-9590-C3117E41AEC3}" dt="2020-09-13T01:17:56.816" v="1669" actId="14100"/>
          <ac:cxnSpMkLst>
            <pc:docMk/>
            <pc:sldMk cId="653582746" sldId="259"/>
            <ac:cxnSpMk id="18" creationId="{4BE685D0-62D8-487F-BBBA-8D2F87C11B27}"/>
          </ac:cxnSpMkLst>
        </pc:cxnChg>
        <pc:cxnChg chg="add mod">
          <ac:chgData name="TAKAHASHI Syuuto 高橋 柊人" userId="8e78f6a0-1b1f-4fae-850b-fec16be1eaab" providerId="ADAL" clId="{3A306EDB-C283-44D6-9590-C3117E41AEC3}" dt="2020-09-13T01:19:12.504" v="1683" actId="692"/>
          <ac:cxnSpMkLst>
            <pc:docMk/>
            <pc:sldMk cId="653582746" sldId="259"/>
            <ac:cxnSpMk id="24" creationId="{D1B98D90-A6A3-4EAD-9546-B73F39C95F1C}"/>
          </ac:cxnSpMkLst>
        </pc:cxnChg>
      </pc:sldChg>
      <pc:sldChg chg="addSp delSp modSp add modAnim">
        <pc:chgData name="TAKAHASHI Syuuto 高橋 柊人" userId="8e78f6a0-1b1f-4fae-850b-fec16be1eaab" providerId="ADAL" clId="{3A306EDB-C283-44D6-9590-C3117E41AEC3}" dt="2020-09-14T02:36:53.396" v="6893" actId="14100"/>
        <pc:sldMkLst>
          <pc:docMk/>
          <pc:sldMk cId="697028256" sldId="260"/>
        </pc:sldMkLst>
        <pc:spChg chg="mod">
          <ac:chgData name="TAKAHASHI Syuuto 高橋 柊人" userId="8e78f6a0-1b1f-4fae-850b-fec16be1eaab" providerId="ADAL" clId="{3A306EDB-C283-44D6-9590-C3117E41AEC3}" dt="2020-09-12T15:21:44.430" v="685" actId="20577"/>
          <ac:spMkLst>
            <pc:docMk/>
            <pc:sldMk cId="697028256" sldId="260"/>
            <ac:spMk id="7" creationId="{8CCA7914-3930-4685-BCD0-355C6293D845}"/>
          </ac:spMkLst>
        </pc:spChg>
        <pc:spChg chg="mod">
          <ac:chgData name="TAKAHASHI Syuuto 高橋 柊人" userId="8e78f6a0-1b1f-4fae-850b-fec16be1eaab" providerId="ADAL" clId="{3A306EDB-C283-44D6-9590-C3117E41AEC3}" dt="2020-09-13T01:33:46.815" v="1817" actId="20577"/>
          <ac:spMkLst>
            <pc:docMk/>
            <pc:sldMk cId="697028256" sldId="260"/>
            <ac:spMk id="8" creationId="{D48030AF-3915-4F62-9EBD-BC7904331787}"/>
          </ac:spMkLst>
        </pc:spChg>
        <pc:spChg chg="add del mod">
          <ac:chgData name="TAKAHASHI Syuuto 高橋 柊人" userId="8e78f6a0-1b1f-4fae-850b-fec16be1eaab" providerId="ADAL" clId="{3A306EDB-C283-44D6-9590-C3117E41AEC3}" dt="2020-09-13T01:53:46.428" v="2568" actId="1076"/>
          <ac:spMkLst>
            <pc:docMk/>
            <pc:sldMk cId="697028256" sldId="260"/>
            <ac:spMk id="9" creationId="{EA7900A2-9413-4F99-91A5-725F6F4F11DD}"/>
          </ac:spMkLst>
        </pc:spChg>
        <pc:spChg chg="add del mod">
          <ac:chgData name="TAKAHASHI Syuuto 高橋 柊人" userId="8e78f6a0-1b1f-4fae-850b-fec16be1eaab" providerId="ADAL" clId="{3A306EDB-C283-44D6-9590-C3117E41AEC3}" dt="2020-09-13T01:31:20.731" v="1744"/>
          <ac:spMkLst>
            <pc:docMk/>
            <pc:sldMk cId="697028256" sldId="260"/>
            <ac:spMk id="10" creationId="{8218D259-686F-4DB4-94AD-4274CD9B4286}"/>
          </ac:spMkLst>
        </pc:spChg>
        <pc:spChg chg="add del">
          <ac:chgData name="TAKAHASHI Syuuto 高橋 柊人" userId="8e78f6a0-1b1f-4fae-850b-fec16be1eaab" providerId="ADAL" clId="{3A306EDB-C283-44D6-9590-C3117E41AEC3}" dt="2020-09-13T01:34:02.740" v="1821" actId="478"/>
          <ac:spMkLst>
            <pc:docMk/>
            <pc:sldMk cId="697028256" sldId="260"/>
            <ac:spMk id="11" creationId="{E8C52282-38E3-417F-A7DB-818E3021AE63}"/>
          </ac:spMkLst>
        </pc:spChg>
        <pc:spChg chg="add del mod">
          <ac:chgData name="TAKAHASHI Syuuto 高橋 柊人" userId="8e78f6a0-1b1f-4fae-850b-fec16be1eaab" providerId="ADAL" clId="{3A306EDB-C283-44D6-9590-C3117E41AEC3}" dt="2020-09-13T01:31:20.731" v="1744"/>
          <ac:spMkLst>
            <pc:docMk/>
            <pc:sldMk cId="697028256" sldId="260"/>
            <ac:spMk id="12" creationId="{5EC335A2-298A-4B88-9FB6-AD4B44CA2159}"/>
          </ac:spMkLst>
        </pc:spChg>
        <pc:spChg chg="add del mod">
          <ac:chgData name="TAKAHASHI Syuuto 高橋 柊人" userId="8e78f6a0-1b1f-4fae-850b-fec16be1eaab" providerId="ADAL" clId="{3A306EDB-C283-44D6-9590-C3117E41AEC3}" dt="2020-09-13T01:31:20.731" v="1744"/>
          <ac:spMkLst>
            <pc:docMk/>
            <pc:sldMk cId="697028256" sldId="260"/>
            <ac:spMk id="13" creationId="{42AC3D56-1C2C-427B-AD58-955D560DE2FB}"/>
          </ac:spMkLst>
        </pc:spChg>
        <pc:spChg chg="add del mod">
          <ac:chgData name="TAKAHASHI Syuuto 高橋 柊人" userId="8e78f6a0-1b1f-4fae-850b-fec16be1eaab" providerId="ADAL" clId="{3A306EDB-C283-44D6-9590-C3117E41AEC3}" dt="2020-09-13T01:31:20.731" v="1744"/>
          <ac:spMkLst>
            <pc:docMk/>
            <pc:sldMk cId="697028256" sldId="260"/>
            <ac:spMk id="14" creationId="{D35DBE8F-9C68-43A9-A840-88EA2D7CDF76}"/>
          </ac:spMkLst>
        </pc:spChg>
        <pc:spChg chg="add del mod">
          <ac:chgData name="TAKAHASHI Syuuto 高橋 柊人" userId="8e78f6a0-1b1f-4fae-850b-fec16be1eaab" providerId="ADAL" clId="{3A306EDB-C283-44D6-9590-C3117E41AEC3}" dt="2020-09-13T01:31:20.731" v="1744"/>
          <ac:spMkLst>
            <pc:docMk/>
            <pc:sldMk cId="697028256" sldId="260"/>
            <ac:spMk id="15" creationId="{B3C662A5-1DBD-4380-BF83-64B654D64A25}"/>
          </ac:spMkLst>
        </pc:spChg>
        <pc:spChg chg="add del mod">
          <ac:chgData name="TAKAHASHI Syuuto 高橋 柊人" userId="8e78f6a0-1b1f-4fae-850b-fec16be1eaab" providerId="ADAL" clId="{3A306EDB-C283-44D6-9590-C3117E41AEC3}" dt="2020-09-13T01:31:20.731" v="1744"/>
          <ac:spMkLst>
            <pc:docMk/>
            <pc:sldMk cId="697028256" sldId="260"/>
            <ac:spMk id="16" creationId="{A5D753BB-149D-42F1-B4EB-2160CC340BF4}"/>
          </ac:spMkLst>
        </pc:spChg>
        <pc:spChg chg="add del mod">
          <ac:chgData name="TAKAHASHI Syuuto 高橋 柊人" userId="8e78f6a0-1b1f-4fae-850b-fec16be1eaab" providerId="ADAL" clId="{3A306EDB-C283-44D6-9590-C3117E41AEC3}" dt="2020-09-13T01:31:20.731" v="1744"/>
          <ac:spMkLst>
            <pc:docMk/>
            <pc:sldMk cId="697028256" sldId="260"/>
            <ac:spMk id="21" creationId="{DE7EC974-7249-4B3E-8DC4-B9225F029B4D}"/>
          </ac:spMkLst>
        </pc:spChg>
        <pc:spChg chg="add del mod">
          <ac:chgData name="TAKAHASHI Syuuto 高橋 柊人" userId="8e78f6a0-1b1f-4fae-850b-fec16be1eaab" providerId="ADAL" clId="{3A306EDB-C283-44D6-9590-C3117E41AEC3}" dt="2020-09-13T01:31:20.731" v="1744"/>
          <ac:spMkLst>
            <pc:docMk/>
            <pc:sldMk cId="697028256" sldId="260"/>
            <ac:spMk id="22" creationId="{766269AC-B5A2-4F4B-A55F-585C6BB981BA}"/>
          </ac:spMkLst>
        </pc:spChg>
        <pc:spChg chg="add del mod">
          <ac:chgData name="TAKAHASHI Syuuto 高橋 柊人" userId="8e78f6a0-1b1f-4fae-850b-fec16be1eaab" providerId="ADAL" clId="{3A306EDB-C283-44D6-9590-C3117E41AEC3}" dt="2020-09-13T01:31:20.731" v="1744"/>
          <ac:spMkLst>
            <pc:docMk/>
            <pc:sldMk cId="697028256" sldId="260"/>
            <ac:spMk id="23" creationId="{618F6C9A-113A-4D4D-8E47-4E7A3746639C}"/>
          </ac:spMkLst>
        </pc:spChg>
        <pc:spChg chg="add del mod">
          <ac:chgData name="TAKAHASHI Syuuto 高橋 柊人" userId="8e78f6a0-1b1f-4fae-850b-fec16be1eaab" providerId="ADAL" clId="{3A306EDB-C283-44D6-9590-C3117E41AEC3}" dt="2020-09-13T01:31:20.731" v="1744"/>
          <ac:spMkLst>
            <pc:docMk/>
            <pc:sldMk cId="697028256" sldId="260"/>
            <ac:spMk id="24" creationId="{82F3681A-D6A1-4A4D-A0B0-3516611D7CE1}"/>
          </ac:spMkLst>
        </pc:spChg>
        <pc:spChg chg="add del mod">
          <ac:chgData name="TAKAHASHI Syuuto 高橋 柊人" userId="8e78f6a0-1b1f-4fae-850b-fec16be1eaab" providerId="ADAL" clId="{3A306EDB-C283-44D6-9590-C3117E41AEC3}" dt="2020-09-13T01:31:20.731" v="1744"/>
          <ac:spMkLst>
            <pc:docMk/>
            <pc:sldMk cId="697028256" sldId="260"/>
            <ac:spMk id="25" creationId="{BA760196-2676-47AA-ABC6-DAE160FF0665}"/>
          </ac:spMkLst>
        </pc:spChg>
        <pc:spChg chg="add del mod">
          <ac:chgData name="TAKAHASHI Syuuto 高橋 柊人" userId="8e78f6a0-1b1f-4fae-850b-fec16be1eaab" providerId="ADAL" clId="{3A306EDB-C283-44D6-9590-C3117E41AEC3}" dt="2020-09-13T01:31:20.731" v="1744"/>
          <ac:spMkLst>
            <pc:docMk/>
            <pc:sldMk cId="697028256" sldId="260"/>
            <ac:spMk id="26" creationId="{845437C7-0A65-4F6E-8E40-18FD4CECEC6A}"/>
          </ac:spMkLst>
        </pc:spChg>
        <pc:spChg chg="add del mod">
          <ac:chgData name="TAKAHASHI Syuuto 高橋 柊人" userId="8e78f6a0-1b1f-4fae-850b-fec16be1eaab" providerId="ADAL" clId="{3A306EDB-C283-44D6-9590-C3117E41AEC3}" dt="2020-09-13T01:49:19.798" v="2197" actId="478"/>
          <ac:spMkLst>
            <pc:docMk/>
            <pc:sldMk cId="697028256" sldId="260"/>
            <ac:spMk id="28" creationId="{D6D5BB31-4A4A-4F48-A4DC-013283B3635F}"/>
          </ac:spMkLst>
        </pc:spChg>
        <pc:spChg chg="add mod">
          <ac:chgData name="TAKAHASHI Syuuto 高橋 柊人" userId="8e78f6a0-1b1f-4fae-850b-fec16be1eaab" providerId="ADAL" clId="{3A306EDB-C283-44D6-9590-C3117E41AEC3}" dt="2020-09-13T02:30:25.570" v="3144" actId="1076"/>
          <ac:spMkLst>
            <pc:docMk/>
            <pc:sldMk cId="697028256" sldId="260"/>
            <ac:spMk id="29" creationId="{F2A12BA4-A9B5-440D-9E17-A5CA80B2257D}"/>
          </ac:spMkLst>
        </pc:spChg>
        <pc:spChg chg="add mod">
          <ac:chgData name="TAKAHASHI Syuuto 高橋 柊人" userId="8e78f6a0-1b1f-4fae-850b-fec16be1eaab" providerId="ADAL" clId="{3A306EDB-C283-44D6-9590-C3117E41AEC3}" dt="2020-09-13T02:03:57.259" v="2649" actId="14100"/>
          <ac:spMkLst>
            <pc:docMk/>
            <pc:sldMk cId="697028256" sldId="260"/>
            <ac:spMk id="30" creationId="{E30C937B-AA81-4CFE-96C5-E5395AA74D34}"/>
          </ac:spMkLst>
        </pc:spChg>
        <pc:spChg chg="add mod">
          <ac:chgData name="TAKAHASHI Syuuto 高橋 柊人" userId="8e78f6a0-1b1f-4fae-850b-fec16be1eaab" providerId="ADAL" clId="{3A306EDB-C283-44D6-9590-C3117E41AEC3}" dt="2020-09-13T01:54:11.989" v="2569" actId="1076"/>
          <ac:spMkLst>
            <pc:docMk/>
            <pc:sldMk cId="697028256" sldId="260"/>
            <ac:spMk id="31" creationId="{6FEA9EF4-2691-4594-BE33-3787215E929F}"/>
          </ac:spMkLst>
        </pc:spChg>
        <pc:spChg chg="add mod">
          <ac:chgData name="TAKAHASHI Syuuto 高橋 柊人" userId="8e78f6a0-1b1f-4fae-850b-fec16be1eaab" providerId="ADAL" clId="{3A306EDB-C283-44D6-9590-C3117E41AEC3}" dt="2020-09-13T01:54:11.989" v="2569" actId="1076"/>
          <ac:spMkLst>
            <pc:docMk/>
            <pc:sldMk cId="697028256" sldId="260"/>
            <ac:spMk id="32" creationId="{C72D0EF4-1AB3-472D-94CB-0D696658CA2A}"/>
          </ac:spMkLst>
        </pc:spChg>
        <pc:spChg chg="add mod">
          <ac:chgData name="TAKAHASHI Syuuto 高橋 柊人" userId="8e78f6a0-1b1f-4fae-850b-fec16be1eaab" providerId="ADAL" clId="{3A306EDB-C283-44D6-9590-C3117E41AEC3}" dt="2020-09-13T01:54:11.989" v="2569" actId="1076"/>
          <ac:spMkLst>
            <pc:docMk/>
            <pc:sldMk cId="697028256" sldId="260"/>
            <ac:spMk id="33" creationId="{EEE52D96-FF94-4DE6-B067-01A72F0E0041}"/>
          </ac:spMkLst>
        </pc:spChg>
        <pc:spChg chg="add mod">
          <ac:chgData name="TAKAHASHI Syuuto 高橋 柊人" userId="8e78f6a0-1b1f-4fae-850b-fec16be1eaab" providerId="ADAL" clId="{3A306EDB-C283-44D6-9590-C3117E41AEC3}" dt="2020-09-13T01:54:11.989" v="2569" actId="1076"/>
          <ac:spMkLst>
            <pc:docMk/>
            <pc:sldMk cId="697028256" sldId="260"/>
            <ac:spMk id="34" creationId="{A65F7472-5DE4-4F90-B329-3F6A45C58AD8}"/>
          </ac:spMkLst>
        </pc:spChg>
        <pc:spChg chg="add mod">
          <ac:chgData name="TAKAHASHI Syuuto 高橋 柊人" userId="8e78f6a0-1b1f-4fae-850b-fec16be1eaab" providerId="ADAL" clId="{3A306EDB-C283-44D6-9590-C3117E41AEC3}" dt="2020-09-13T02:18:32.194" v="2779" actId="1076"/>
          <ac:spMkLst>
            <pc:docMk/>
            <pc:sldMk cId="697028256" sldId="260"/>
            <ac:spMk id="35" creationId="{0CFCB84A-3D79-4300-9E4E-560D3706B254}"/>
          </ac:spMkLst>
        </pc:spChg>
        <pc:spChg chg="add mod">
          <ac:chgData name="TAKAHASHI Syuuto 高橋 柊人" userId="8e78f6a0-1b1f-4fae-850b-fec16be1eaab" providerId="ADAL" clId="{3A306EDB-C283-44D6-9590-C3117E41AEC3}" dt="2020-09-14T02:36:53.396" v="6893" actId="14100"/>
          <ac:spMkLst>
            <pc:docMk/>
            <pc:sldMk cId="697028256" sldId="260"/>
            <ac:spMk id="42" creationId="{F54D38FC-24C6-4699-876D-B1C0BC113570}"/>
          </ac:spMkLst>
        </pc:spChg>
        <pc:spChg chg="add mod">
          <ac:chgData name="TAKAHASHI Syuuto 高橋 柊人" userId="8e78f6a0-1b1f-4fae-850b-fec16be1eaab" providerId="ADAL" clId="{3A306EDB-C283-44D6-9590-C3117E41AEC3}" dt="2020-09-13T01:59:59.019" v="2643" actId="20577"/>
          <ac:spMkLst>
            <pc:docMk/>
            <pc:sldMk cId="697028256" sldId="260"/>
            <ac:spMk id="43" creationId="{F931113F-FBC1-447E-82AD-8341266CAC84}"/>
          </ac:spMkLst>
        </pc:spChg>
        <pc:spChg chg="add mod">
          <ac:chgData name="TAKAHASHI Syuuto 高橋 柊人" userId="8e78f6a0-1b1f-4fae-850b-fec16be1eaab" providerId="ADAL" clId="{3A306EDB-C283-44D6-9590-C3117E41AEC3}" dt="2020-09-13T01:59:55.272" v="2641" actId="1076"/>
          <ac:spMkLst>
            <pc:docMk/>
            <pc:sldMk cId="697028256" sldId="260"/>
            <ac:spMk id="44" creationId="{2D9CF56E-2AD9-4B87-9BFC-EA09BE5C0D60}"/>
          </ac:spMkLst>
        </pc:spChg>
        <pc:spChg chg="add mod">
          <ac:chgData name="TAKAHASHI Syuuto 高橋 柊人" userId="8e78f6a0-1b1f-4fae-850b-fec16be1eaab" providerId="ADAL" clId="{3A306EDB-C283-44D6-9590-C3117E41AEC3}" dt="2020-09-13T02:00:06.398" v="2647" actId="20577"/>
          <ac:spMkLst>
            <pc:docMk/>
            <pc:sldMk cId="697028256" sldId="260"/>
            <ac:spMk id="45" creationId="{03951376-E74B-4E62-99DC-1D6DBC6F03C1}"/>
          </ac:spMkLst>
        </pc:spChg>
        <pc:spChg chg="add mod">
          <ac:chgData name="TAKAHASHI Syuuto 高橋 柊人" userId="8e78f6a0-1b1f-4fae-850b-fec16be1eaab" providerId="ADAL" clId="{3A306EDB-C283-44D6-9590-C3117E41AEC3}" dt="2020-09-13T02:13:44.401" v="2714" actId="1076"/>
          <ac:spMkLst>
            <pc:docMk/>
            <pc:sldMk cId="697028256" sldId="260"/>
            <ac:spMk id="46" creationId="{E70E95D9-4B08-4153-8DE3-86C79DFEC085}"/>
          </ac:spMkLst>
        </pc:spChg>
        <pc:spChg chg="add mod">
          <ac:chgData name="TAKAHASHI Syuuto 高橋 柊人" userId="8e78f6a0-1b1f-4fae-850b-fec16be1eaab" providerId="ADAL" clId="{3A306EDB-C283-44D6-9590-C3117E41AEC3}" dt="2020-09-13T02:13:58.273" v="2719" actId="20577"/>
          <ac:spMkLst>
            <pc:docMk/>
            <pc:sldMk cId="697028256" sldId="260"/>
            <ac:spMk id="47" creationId="{01895BAE-1C7A-4790-9EFD-B80FF28EFE60}"/>
          </ac:spMkLst>
        </pc:spChg>
        <pc:spChg chg="add mod">
          <ac:chgData name="TAKAHASHI Syuuto 高橋 柊人" userId="8e78f6a0-1b1f-4fae-850b-fec16be1eaab" providerId="ADAL" clId="{3A306EDB-C283-44D6-9590-C3117E41AEC3}" dt="2020-09-13T02:14:13.191" v="2725" actId="20577"/>
          <ac:spMkLst>
            <pc:docMk/>
            <pc:sldMk cId="697028256" sldId="260"/>
            <ac:spMk id="48" creationId="{07923449-0254-4E86-9A3C-DF0B0543051E}"/>
          </ac:spMkLst>
        </pc:spChg>
        <pc:spChg chg="add del mod">
          <ac:chgData name="TAKAHASHI Syuuto 高橋 柊人" userId="8e78f6a0-1b1f-4fae-850b-fec16be1eaab" providerId="ADAL" clId="{3A306EDB-C283-44D6-9590-C3117E41AEC3}" dt="2020-09-13T02:23:05.907" v="2949" actId="478"/>
          <ac:spMkLst>
            <pc:docMk/>
            <pc:sldMk cId="697028256" sldId="260"/>
            <ac:spMk id="57" creationId="{3C2478F1-38DC-4676-817F-455555DFDE83}"/>
          </ac:spMkLst>
        </pc:spChg>
        <pc:spChg chg="add mod">
          <ac:chgData name="TAKAHASHI Syuuto 高橋 柊人" userId="8e78f6a0-1b1f-4fae-850b-fec16be1eaab" providerId="ADAL" clId="{3A306EDB-C283-44D6-9590-C3117E41AEC3}" dt="2020-09-13T02:23:03.508" v="2948" actId="2085"/>
          <ac:spMkLst>
            <pc:docMk/>
            <pc:sldMk cId="697028256" sldId="260"/>
            <ac:spMk id="58" creationId="{B0996264-3428-48A2-8092-A65EE400944C}"/>
          </ac:spMkLst>
        </pc:spChg>
        <pc:spChg chg="add mod">
          <ac:chgData name="TAKAHASHI Syuuto 高橋 柊人" userId="8e78f6a0-1b1f-4fae-850b-fec16be1eaab" providerId="ADAL" clId="{3A306EDB-C283-44D6-9590-C3117E41AEC3}" dt="2020-09-13T02:23:09.771" v="2951" actId="1076"/>
          <ac:spMkLst>
            <pc:docMk/>
            <pc:sldMk cId="697028256" sldId="260"/>
            <ac:spMk id="59" creationId="{671C4DC1-50CD-40F1-8890-52C3DD43397E}"/>
          </ac:spMkLst>
        </pc:spChg>
        <pc:spChg chg="add mod">
          <ac:chgData name="TAKAHASHI Syuuto 高橋 柊人" userId="8e78f6a0-1b1f-4fae-850b-fec16be1eaab" providerId="ADAL" clId="{3A306EDB-C283-44D6-9590-C3117E41AEC3}" dt="2020-09-13T02:30:32.375" v="3146" actId="1076"/>
          <ac:spMkLst>
            <pc:docMk/>
            <pc:sldMk cId="697028256" sldId="260"/>
            <ac:spMk id="60" creationId="{C7BD04AB-55DA-4945-A524-EB544B1D8D87}"/>
          </ac:spMkLst>
        </pc:spChg>
        <pc:picChg chg="add del mod">
          <ac:chgData name="TAKAHASHI Syuuto 高橋 柊人" userId="8e78f6a0-1b1f-4fae-850b-fec16be1eaab" providerId="ADAL" clId="{3A306EDB-C283-44D6-9590-C3117E41AEC3}" dt="2020-09-13T01:49:17.481" v="2196" actId="478"/>
          <ac:picMkLst>
            <pc:docMk/>
            <pc:sldMk cId="697028256" sldId="260"/>
            <ac:picMk id="27" creationId="{AF5F001A-7394-4F76-8830-CFBF561442DE}"/>
          </ac:picMkLst>
        </pc:picChg>
        <pc:cxnChg chg="add del mod">
          <ac:chgData name="TAKAHASHI Syuuto 高橋 柊人" userId="8e78f6a0-1b1f-4fae-850b-fec16be1eaab" providerId="ADAL" clId="{3A306EDB-C283-44D6-9590-C3117E41AEC3}" dt="2020-09-13T01:31:20.731" v="1744"/>
          <ac:cxnSpMkLst>
            <pc:docMk/>
            <pc:sldMk cId="697028256" sldId="260"/>
            <ac:cxnSpMk id="17" creationId="{13056330-3629-45AC-A409-E840D011FED4}"/>
          </ac:cxnSpMkLst>
        </pc:cxnChg>
        <pc:cxnChg chg="add del mod">
          <ac:chgData name="TAKAHASHI Syuuto 高橋 柊人" userId="8e78f6a0-1b1f-4fae-850b-fec16be1eaab" providerId="ADAL" clId="{3A306EDB-C283-44D6-9590-C3117E41AEC3}" dt="2020-09-13T01:31:20.731" v="1744"/>
          <ac:cxnSpMkLst>
            <pc:docMk/>
            <pc:sldMk cId="697028256" sldId="260"/>
            <ac:cxnSpMk id="18" creationId="{55A882A7-D733-41BA-BAB5-713FE6ABA71F}"/>
          </ac:cxnSpMkLst>
        </pc:cxnChg>
        <pc:cxnChg chg="add del mod">
          <ac:chgData name="TAKAHASHI Syuuto 高橋 柊人" userId="8e78f6a0-1b1f-4fae-850b-fec16be1eaab" providerId="ADAL" clId="{3A306EDB-C283-44D6-9590-C3117E41AEC3}" dt="2020-09-13T01:31:20.731" v="1744"/>
          <ac:cxnSpMkLst>
            <pc:docMk/>
            <pc:sldMk cId="697028256" sldId="260"/>
            <ac:cxnSpMk id="19" creationId="{FCC8AD9D-709F-429E-BC54-22B0CF1A30DE}"/>
          </ac:cxnSpMkLst>
        </pc:cxnChg>
        <pc:cxnChg chg="add del mod">
          <ac:chgData name="TAKAHASHI Syuuto 高橋 柊人" userId="8e78f6a0-1b1f-4fae-850b-fec16be1eaab" providerId="ADAL" clId="{3A306EDB-C283-44D6-9590-C3117E41AEC3}" dt="2020-09-13T01:31:20.731" v="1744"/>
          <ac:cxnSpMkLst>
            <pc:docMk/>
            <pc:sldMk cId="697028256" sldId="260"/>
            <ac:cxnSpMk id="20" creationId="{F4FC1114-9260-4ADD-AA00-8C348F328F29}"/>
          </ac:cxnSpMkLst>
        </pc:cxnChg>
        <pc:cxnChg chg="add mod">
          <ac:chgData name="TAKAHASHI Syuuto 高橋 柊人" userId="8e78f6a0-1b1f-4fae-850b-fec16be1eaab" providerId="ADAL" clId="{3A306EDB-C283-44D6-9590-C3117E41AEC3}" dt="2020-09-13T01:54:11.989" v="2569" actId="1076"/>
          <ac:cxnSpMkLst>
            <pc:docMk/>
            <pc:sldMk cId="697028256" sldId="260"/>
            <ac:cxnSpMk id="37" creationId="{019B604A-AAA7-4F60-BEF0-B1A2103998B6}"/>
          </ac:cxnSpMkLst>
        </pc:cxnChg>
        <pc:cxnChg chg="add mod">
          <ac:chgData name="TAKAHASHI Syuuto 高橋 柊人" userId="8e78f6a0-1b1f-4fae-850b-fec16be1eaab" providerId="ADAL" clId="{3A306EDB-C283-44D6-9590-C3117E41AEC3}" dt="2020-09-13T01:54:11.989" v="2569" actId="1076"/>
          <ac:cxnSpMkLst>
            <pc:docMk/>
            <pc:sldMk cId="697028256" sldId="260"/>
            <ac:cxnSpMk id="38" creationId="{327566C7-33D5-4573-BB5B-06903EC5919F}"/>
          </ac:cxnSpMkLst>
        </pc:cxnChg>
        <pc:cxnChg chg="add mod">
          <ac:chgData name="TAKAHASHI Syuuto 高橋 柊人" userId="8e78f6a0-1b1f-4fae-850b-fec16be1eaab" providerId="ADAL" clId="{3A306EDB-C283-44D6-9590-C3117E41AEC3}" dt="2020-09-13T01:54:11.989" v="2569" actId="1076"/>
          <ac:cxnSpMkLst>
            <pc:docMk/>
            <pc:sldMk cId="697028256" sldId="260"/>
            <ac:cxnSpMk id="40" creationId="{2A01788C-FBAD-45D5-B8C4-73697026D31A}"/>
          </ac:cxnSpMkLst>
        </pc:cxnChg>
        <pc:cxnChg chg="add mod">
          <ac:chgData name="TAKAHASHI Syuuto 高橋 柊人" userId="8e78f6a0-1b1f-4fae-850b-fec16be1eaab" providerId="ADAL" clId="{3A306EDB-C283-44D6-9590-C3117E41AEC3}" dt="2020-09-13T02:18:43.740" v="2783" actId="692"/>
          <ac:cxnSpMkLst>
            <pc:docMk/>
            <pc:sldMk cId="697028256" sldId="260"/>
            <ac:cxnSpMk id="50" creationId="{2799AFE5-F21C-4EB7-8375-406EAD4B05D7}"/>
          </ac:cxnSpMkLst>
        </pc:cxnChg>
        <pc:cxnChg chg="add mod">
          <ac:chgData name="TAKAHASHI Syuuto 高橋 柊人" userId="8e78f6a0-1b1f-4fae-850b-fec16be1eaab" providerId="ADAL" clId="{3A306EDB-C283-44D6-9590-C3117E41AEC3}" dt="2020-09-13T02:18:57.379" v="2786" actId="14100"/>
          <ac:cxnSpMkLst>
            <pc:docMk/>
            <pc:sldMk cId="697028256" sldId="260"/>
            <ac:cxnSpMk id="51" creationId="{C2C0E531-BC8D-4938-BF2A-14F93920EF13}"/>
          </ac:cxnSpMkLst>
        </pc:cxnChg>
        <pc:cxnChg chg="add mod">
          <ac:chgData name="TAKAHASHI Syuuto 高橋 柊人" userId="8e78f6a0-1b1f-4fae-850b-fec16be1eaab" providerId="ADAL" clId="{3A306EDB-C283-44D6-9590-C3117E41AEC3}" dt="2020-09-13T02:19:07.028" v="2790" actId="14100"/>
          <ac:cxnSpMkLst>
            <pc:docMk/>
            <pc:sldMk cId="697028256" sldId="260"/>
            <ac:cxnSpMk id="54" creationId="{ADF85820-7F5C-41C6-A471-48E25B1A0C56}"/>
          </ac:cxnSpMkLst>
        </pc:cxnChg>
      </pc:sldChg>
      <pc:sldChg chg="modSp add">
        <pc:chgData name="TAKAHASHI Syuuto 高橋 柊人" userId="8e78f6a0-1b1f-4fae-850b-fec16be1eaab" providerId="ADAL" clId="{3A306EDB-C283-44D6-9590-C3117E41AEC3}" dt="2020-09-13T02:43:21.199" v="3236"/>
        <pc:sldMkLst>
          <pc:docMk/>
          <pc:sldMk cId="2739739061" sldId="261"/>
        </pc:sldMkLst>
        <pc:spChg chg="mod">
          <ac:chgData name="TAKAHASHI Syuuto 高橋 柊人" userId="8e78f6a0-1b1f-4fae-850b-fec16be1eaab" providerId="ADAL" clId="{3A306EDB-C283-44D6-9590-C3117E41AEC3}" dt="2020-09-13T02:43:21.199" v="3236"/>
          <ac:spMkLst>
            <pc:docMk/>
            <pc:sldMk cId="2739739061" sldId="261"/>
            <ac:spMk id="7" creationId="{8CCA7914-3930-4685-BCD0-355C6293D845}"/>
          </ac:spMkLst>
        </pc:spChg>
      </pc:sldChg>
      <pc:sldChg chg="addSp delSp modSp add modAnim">
        <pc:chgData name="TAKAHASHI Syuuto 高橋 柊人" userId="8e78f6a0-1b1f-4fae-850b-fec16be1eaab" providerId="ADAL" clId="{3A306EDB-C283-44D6-9590-C3117E41AEC3}" dt="2020-09-13T14:45:47.527" v="6340"/>
        <pc:sldMkLst>
          <pc:docMk/>
          <pc:sldMk cId="323814948" sldId="262"/>
        </pc:sldMkLst>
        <pc:spChg chg="mod">
          <ac:chgData name="TAKAHASHI Syuuto 高橋 柊人" userId="8e78f6a0-1b1f-4fae-850b-fec16be1eaab" providerId="ADAL" clId="{3A306EDB-C283-44D6-9590-C3117E41AEC3}" dt="2020-09-13T13:34:46.953" v="5305" actId="20577"/>
          <ac:spMkLst>
            <pc:docMk/>
            <pc:sldMk cId="323814948" sldId="262"/>
            <ac:spMk id="7" creationId="{8CCA7914-3930-4685-BCD0-355C6293D845}"/>
          </ac:spMkLst>
        </pc:spChg>
        <pc:spChg chg="mod">
          <ac:chgData name="TAKAHASHI Syuuto 高橋 柊人" userId="8e78f6a0-1b1f-4fae-850b-fec16be1eaab" providerId="ADAL" clId="{3A306EDB-C283-44D6-9590-C3117E41AEC3}" dt="2020-09-13T02:44:56.631" v="3294"/>
          <ac:spMkLst>
            <pc:docMk/>
            <pc:sldMk cId="323814948" sldId="262"/>
            <ac:spMk id="8" creationId="{D48030AF-3915-4F62-9EBD-BC7904331787}"/>
          </ac:spMkLst>
        </pc:spChg>
        <pc:spChg chg="mod">
          <ac:chgData name="TAKAHASHI Syuuto 高橋 柊人" userId="8e78f6a0-1b1f-4fae-850b-fec16be1eaab" providerId="ADAL" clId="{3A306EDB-C283-44D6-9590-C3117E41AEC3}" dt="2020-09-13T13:17:49.422" v="4470" actId="20577"/>
          <ac:spMkLst>
            <pc:docMk/>
            <pc:sldMk cId="323814948" sldId="262"/>
            <ac:spMk id="9" creationId="{EA7900A2-9413-4F99-91A5-725F6F4F11DD}"/>
          </ac:spMkLst>
        </pc:spChg>
        <pc:spChg chg="add del mod">
          <ac:chgData name="TAKAHASHI Syuuto 高橋 柊人" userId="8e78f6a0-1b1f-4fae-850b-fec16be1eaab" providerId="ADAL" clId="{3A306EDB-C283-44D6-9590-C3117E41AEC3}" dt="2020-09-13T03:16:00.775" v="4001" actId="478"/>
          <ac:spMkLst>
            <pc:docMk/>
            <pc:sldMk cId="323814948" sldId="262"/>
            <ac:spMk id="10" creationId="{6EFA8FD9-4DF9-4B64-94D8-F99569FC3A26}"/>
          </ac:spMkLst>
        </pc:spChg>
        <pc:spChg chg="del">
          <ac:chgData name="TAKAHASHI Syuuto 高橋 柊人" userId="8e78f6a0-1b1f-4fae-850b-fec16be1eaab" providerId="ADAL" clId="{3A306EDB-C283-44D6-9590-C3117E41AEC3}" dt="2020-09-13T02:45:00.986" v="3295" actId="478"/>
          <ac:spMkLst>
            <pc:docMk/>
            <pc:sldMk cId="323814948" sldId="262"/>
            <ac:spMk id="11" creationId="{E8C52282-38E3-417F-A7DB-818E3021AE63}"/>
          </ac:spMkLst>
        </pc:spChg>
        <pc:spChg chg="add del mod">
          <ac:chgData name="TAKAHASHI Syuuto 高橋 柊人" userId="8e78f6a0-1b1f-4fae-850b-fec16be1eaab" providerId="ADAL" clId="{3A306EDB-C283-44D6-9590-C3117E41AEC3}" dt="2020-09-13T03:16:00.775" v="4001" actId="478"/>
          <ac:spMkLst>
            <pc:docMk/>
            <pc:sldMk cId="323814948" sldId="262"/>
            <ac:spMk id="12" creationId="{98EA6CBF-4DBB-40F4-9F8C-C0C06AA844D1}"/>
          </ac:spMkLst>
        </pc:spChg>
        <pc:spChg chg="add del mod">
          <ac:chgData name="TAKAHASHI Syuuto 高橋 柊人" userId="8e78f6a0-1b1f-4fae-850b-fec16be1eaab" providerId="ADAL" clId="{3A306EDB-C283-44D6-9590-C3117E41AEC3}" dt="2020-09-13T03:16:00.775" v="4001" actId="478"/>
          <ac:spMkLst>
            <pc:docMk/>
            <pc:sldMk cId="323814948" sldId="262"/>
            <ac:spMk id="13" creationId="{1270A053-977E-4E99-9E4B-1C2B4BC1D2ED}"/>
          </ac:spMkLst>
        </pc:spChg>
        <pc:spChg chg="add mod">
          <ac:chgData name="TAKAHASHI Syuuto 高橋 柊人" userId="8e78f6a0-1b1f-4fae-850b-fec16be1eaab" providerId="ADAL" clId="{3A306EDB-C283-44D6-9590-C3117E41AEC3}" dt="2020-09-13T03:07:47.600" v="3910" actId="14100"/>
          <ac:spMkLst>
            <pc:docMk/>
            <pc:sldMk cId="323814948" sldId="262"/>
            <ac:spMk id="16" creationId="{6C406C64-784B-46A6-97F9-5B22529747C7}"/>
          </ac:spMkLst>
        </pc:spChg>
        <pc:spChg chg="add mod">
          <ac:chgData name="TAKAHASHI Syuuto 高橋 柊人" userId="8e78f6a0-1b1f-4fae-850b-fec16be1eaab" providerId="ADAL" clId="{3A306EDB-C283-44D6-9590-C3117E41AEC3}" dt="2020-09-13T03:06:59.523" v="3899" actId="1076"/>
          <ac:spMkLst>
            <pc:docMk/>
            <pc:sldMk cId="323814948" sldId="262"/>
            <ac:spMk id="17" creationId="{42BB44C7-4DE4-4BF2-A7C4-11AB9CFBBB38}"/>
          </ac:spMkLst>
        </pc:spChg>
        <pc:spChg chg="add mod">
          <ac:chgData name="TAKAHASHI Syuuto 高橋 柊人" userId="8e78f6a0-1b1f-4fae-850b-fec16be1eaab" providerId="ADAL" clId="{3A306EDB-C283-44D6-9590-C3117E41AEC3}" dt="2020-09-13T03:07:53.801" v="3912" actId="20577"/>
          <ac:spMkLst>
            <pc:docMk/>
            <pc:sldMk cId="323814948" sldId="262"/>
            <ac:spMk id="18" creationId="{74C2450F-C3CD-4BE1-9DAB-54BD9BF8FC91}"/>
          </ac:spMkLst>
        </pc:spChg>
        <pc:spChg chg="add del mod">
          <ac:chgData name="TAKAHASHI Syuuto 高橋 柊人" userId="8e78f6a0-1b1f-4fae-850b-fec16be1eaab" providerId="ADAL" clId="{3A306EDB-C283-44D6-9590-C3117E41AEC3}" dt="2020-09-13T02:55:37.883" v="3476" actId="478"/>
          <ac:spMkLst>
            <pc:docMk/>
            <pc:sldMk cId="323814948" sldId="262"/>
            <ac:spMk id="18" creationId="{BA0D0868-C95E-4534-8599-A74F7335D870}"/>
          </ac:spMkLst>
        </pc:spChg>
        <pc:spChg chg="add del mod">
          <ac:chgData name="TAKAHASHI Syuuto 高橋 柊人" userId="8e78f6a0-1b1f-4fae-850b-fec16be1eaab" providerId="ADAL" clId="{3A306EDB-C283-44D6-9590-C3117E41AEC3}" dt="2020-09-13T03:00:50.156" v="3605" actId="478"/>
          <ac:spMkLst>
            <pc:docMk/>
            <pc:sldMk cId="323814948" sldId="262"/>
            <ac:spMk id="19" creationId="{02FE463B-DCF8-47B0-9093-A72FE85BF3F3}"/>
          </ac:spMkLst>
        </pc:spChg>
        <pc:spChg chg="add mod">
          <ac:chgData name="TAKAHASHI Syuuto 高橋 柊人" userId="8e78f6a0-1b1f-4fae-850b-fec16be1eaab" providerId="ADAL" clId="{3A306EDB-C283-44D6-9590-C3117E41AEC3}" dt="2020-09-13T03:07:57.552" v="3914" actId="20577"/>
          <ac:spMkLst>
            <pc:docMk/>
            <pc:sldMk cId="323814948" sldId="262"/>
            <ac:spMk id="21" creationId="{AF06EE8C-B6D4-474B-A6B1-7650B1A53D9A}"/>
          </ac:spMkLst>
        </pc:spChg>
        <pc:spChg chg="add del mod">
          <ac:chgData name="TAKAHASHI Syuuto 高橋 柊人" userId="8e78f6a0-1b1f-4fae-850b-fec16be1eaab" providerId="ADAL" clId="{3A306EDB-C283-44D6-9590-C3117E41AEC3}" dt="2020-09-13T03:08:15.566" v="3917" actId="478"/>
          <ac:spMkLst>
            <pc:docMk/>
            <pc:sldMk cId="323814948" sldId="262"/>
            <ac:spMk id="22" creationId="{5047F006-CBFA-402D-883D-BDE1672FCDAC}"/>
          </ac:spMkLst>
        </pc:spChg>
        <pc:spChg chg="add mod">
          <ac:chgData name="TAKAHASHI Syuuto 高橋 柊人" userId="8e78f6a0-1b1f-4fae-850b-fec16be1eaab" providerId="ADAL" clId="{3A306EDB-C283-44D6-9590-C3117E41AEC3}" dt="2020-09-13T03:08:19.160" v="3920" actId="20577"/>
          <ac:spMkLst>
            <pc:docMk/>
            <pc:sldMk cId="323814948" sldId="262"/>
            <ac:spMk id="23" creationId="{B6F1F023-8E0D-4F58-9981-6A7FCFE439F7}"/>
          </ac:spMkLst>
        </pc:spChg>
        <pc:spChg chg="add mod">
          <ac:chgData name="TAKAHASHI Syuuto 高橋 柊人" userId="8e78f6a0-1b1f-4fae-850b-fec16be1eaab" providerId="ADAL" clId="{3A306EDB-C283-44D6-9590-C3117E41AEC3}" dt="2020-09-13T14:42:52.038" v="6296" actId="20577"/>
          <ac:spMkLst>
            <pc:docMk/>
            <pc:sldMk cId="323814948" sldId="262"/>
            <ac:spMk id="29" creationId="{7BA56127-3CA3-4080-858F-F5E62472A42C}"/>
          </ac:spMkLst>
        </pc:spChg>
        <pc:spChg chg="add mod">
          <ac:chgData name="TAKAHASHI Syuuto 高橋 柊人" userId="8e78f6a0-1b1f-4fae-850b-fec16be1eaab" providerId="ADAL" clId="{3A306EDB-C283-44D6-9590-C3117E41AEC3}" dt="2020-09-13T14:40:22.119" v="6224" actId="14100"/>
          <ac:spMkLst>
            <pc:docMk/>
            <pc:sldMk cId="323814948" sldId="262"/>
            <ac:spMk id="30" creationId="{44AEC480-6DAE-491C-9022-60CCB83E5FCC}"/>
          </ac:spMkLst>
        </pc:spChg>
        <pc:graphicFrameChg chg="add mod modGraphic">
          <ac:chgData name="TAKAHASHI Syuuto 高橋 柊人" userId="8e78f6a0-1b1f-4fae-850b-fec16be1eaab" providerId="ADAL" clId="{3A306EDB-C283-44D6-9590-C3117E41AEC3}" dt="2020-09-13T14:45:47.527" v="6340"/>
          <ac:graphicFrameMkLst>
            <pc:docMk/>
            <pc:sldMk cId="323814948" sldId="262"/>
            <ac:graphicFrameMk id="2" creationId="{378CF6B4-416F-48E5-BE9A-D204F6B7DB40}"/>
          </ac:graphicFrameMkLst>
        </pc:graphicFrameChg>
        <pc:graphicFrameChg chg="add del mod modGraphic">
          <ac:chgData name="TAKAHASHI Syuuto 高橋 柊人" userId="8e78f6a0-1b1f-4fae-850b-fec16be1eaab" providerId="ADAL" clId="{3A306EDB-C283-44D6-9590-C3117E41AEC3}" dt="2020-09-13T03:15:54.022" v="3999" actId="478"/>
          <ac:graphicFrameMkLst>
            <pc:docMk/>
            <pc:sldMk cId="323814948" sldId="262"/>
            <ac:graphicFrameMk id="20" creationId="{E0513FC0-87A0-4D7E-A4BA-4B960E56D933}"/>
          </ac:graphicFrameMkLst>
        </pc:graphicFrameChg>
        <pc:graphicFrameChg chg="add del mod">
          <ac:chgData name="TAKAHASHI Syuuto 高橋 柊人" userId="8e78f6a0-1b1f-4fae-850b-fec16be1eaab" providerId="ADAL" clId="{3A306EDB-C283-44D6-9590-C3117E41AEC3}" dt="2020-09-13T02:59:46.819" v="3596"/>
          <ac:graphicFrameMkLst>
            <pc:docMk/>
            <pc:sldMk cId="323814948" sldId="262"/>
            <ac:graphicFrameMk id="22" creationId="{43E32A79-9AB0-4959-9F39-AFC8224718A3}"/>
          </ac:graphicFrameMkLst>
        </pc:graphicFrameChg>
        <pc:cxnChg chg="add del mod">
          <ac:chgData name="TAKAHASHI Syuuto 高橋 柊人" userId="8e78f6a0-1b1f-4fae-850b-fec16be1eaab" providerId="ADAL" clId="{3A306EDB-C283-44D6-9590-C3117E41AEC3}" dt="2020-09-13T03:16:00.775" v="4001" actId="478"/>
          <ac:cxnSpMkLst>
            <pc:docMk/>
            <pc:sldMk cId="323814948" sldId="262"/>
            <ac:cxnSpMk id="14" creationId="{97CEF780-ECE8-434F-92BE-DB59181E52A1}"/>
          </ac:cxnSpMkLst>
        </pc:cxnChg>
        <pc:cxnChg chg="add del mod">
          <ac:chgData name="TAKAHASHI Syuuto 高橋 柊人" userId="8e78f6a0-1b1f-4fae-850b-fec16be1eaab" providerId="ADAL" clId="{3A306EDB-C283-44D6-9590-C3117E41AEC3}" dt="2020-09-13T03:16:00.775" v="4001" actId="478"/>
          <ac:cxnSpMkLst>
            <pc:docMk/>
            <pc:sldMk cId="323814948" sldId="262"/>
            <ac:cxnSpMk id="15" creationId="{D03A619C-8F64-43BB-ACB3-D7F93FEB5D76}"/>
          </ac:cxnSpMkLst>
        </pc:cxnChg>
        <pc:cxnChg chg="add mod">
          <ac:chgData name="TAKAHASHI Syuuto 高橋 柊人" userId="8e78f6a0-1b1f-4fae-850b-fec16be1eaab" providerId="ADAL" clId="{3A306EDB-C283-44D6-9590-C3117E41AEC3}" dt="2020-09-13T03:16:27.619" v="4012" actId="14100"/>
          <ac:cxnSpMkLst>
            <pc:docMk/>
            <pc:sldMk cId="323814948" sldId="262"/>
            <ac:cxnSpMk id="24" creationId="{FA3EEB4F-1DF5-4212-82A4-9A3DF80AE562}"/>
          </ac:cxnSpMkLst>
        </pc:cxnChg>
        <pc:cxnChg chg="add mod">
          <ac:chgData name="TAKAHASHI Syuuto 高橋 柊人" userId="8e78f6a0-1b1f-4fae-850b-fec16be1eaab" providerId="ADAL" clId="{3A306EDB-C283-44D6-9590-C3117E41AEC3}" dt="2020-09-13T03:16:38.743" v="4013" actId="14100"/>
          <ac:cxnSpMkLst>
            <pc:docMk/>
            <pc:sldMk cId="323814948" sldId="262"/>
            <ac:cxnSpMk id="25" creationId="{20F93A16-02E7-4900-BF34-767F70E99FF9}"/>
          </ac:cxnSpMkLst>
        </pc:cxnChg>
        <pc:cxnChg chg="add mod">
          <ac:chgData name="TAKAHASHI Syuuto 高橋 柊人" userId="8e78f6a0-1b1f-4fae-850b-fec16be1eaab" providerId="ADAL" clId="{3A306EDB-C283-44D6-9590-C3117E41AEC3}" dt="2020-09-13T03:16:24.697" v="4011" actId="14100"/>
          <ac:cxnSpMkLst>
            <pc:docMk/>
            <pc:sldMk cId="323814948" sldId="262"/>
            <ac:cxnSpMk id="26" creationId="{6F79EBD5-E173-4EE8-9F52-24B13A34DFFE}"/>
          </ac:cxnSpMkLst>
        </pc:cxnChg>
      </pc:sldChg>
      <pc:sldChg chg="addSp delSp modSp add">
        <pc:chgData name="TAKAHASHI Syuuto 高橋 柊人" userId="8e78f6a0-1b1f-4fae-850b-fec16be1eaab" providerId="ADAL" clId="{3A306EDB-C283-44D6-9590-C3117E41AEC3}" dt="2020-09-14T03:05:25.339" v="7182" actId="14100"/>
        <pc:sldMkLst>
          <pc:docMk/>
          <pc:sldMk cId="2598827224" sldId="263"/>
        </pc:sldMkLst>
        <pc:spChg chg="add del mod">
          <ac:chgData name="TAKAHASHI Syuuto 高橋 柊人" userId="8e78f6a0-1b1f-4fae-850b-fec16be1eaab" providerId="ADAL" clId="{3A306EDB-C283-44D6-9590-C3117E41AEC3}" dt="2020-09-13T14:14:38.268" v="6160" actId="478"/>
          <ac:spMkLst>
            <pc:docMk/>
            <pc:sldMk cId="2598827224" sldId="263"/>
            <ac:spMk id="5" creationId="{782D21F6-68ED-4575-A100-316FAFD38B9B}"/>
          </ac:spMkLst>
        </pc:spChg>
        <pc:spChg chg="mod">
          <ac:chgData name="TAKAHASHI Syuuto 高橋 柊人" userId="8e78f6a0-1b1f-4fae-850b-fec16be1eaab" providerId="ADAL" clId="{3A306EDB-C283-44D6-9590-C3117E41AEC3}" dt="2020-09-13T13:35:23.947" v="5382" actId="20577"/>
          <ac:spMkLst>
            <pc:docMk/>
            <pc:sldMk cId="2598827224" sldId="263"/>
            <ac:spMk id="7" creationId="{8CCA7914-3930-4685-BCD0-355C6293D845}"/>
          </ac:spMkLst>
        </pc:spChg>
        <pc:spChg chg="mod">
          <ac:chgData name="TAKAHASHI Syuuto 高橋 柊人" userId="8e78f6a0-1b1f-4fae-850b-fec16be1eaab" providerId="ADAL" clId="{3A306EDB-C283-44D6-9590-C3117E41AEC3}" dt="2020-09-13T13:50:15.269" v="5809" actId="20577"/>
          <ac:spMkLst>
            <pc:docMk/>
            <pc:sldMk cId="2598827224" sldId="263"/>
            <ac:spMk id="8" creationId="{D48030AF-3915-4F62-9EBD-BC7904331787}"/>
          </ac:spMkLst>
        </pc:spChg>
        <pc:spChg chg="del mod">
          <ac:chgData name="TAKAHASHI Syuuto 高橋 柊人" userId="8e78f6a0-1b1f-4fae-850b-fec16be1eaab" providerId="ADAL" clId="{3A306EDB-C283-44D6-9590-C3117E41AEC3}" dt="2020-09-13T13:50:22.225" v="5811" actId="478"/>
          <ac:spMkLst>
            <pc:docMk/>
            <pc:sldMk cId="2598827224" sldId="263"/>
            <ac:spMk id="9" creationId="{EA7900A2-9413-4F99-91A5-725F6F4F11DD}"/>
          </ac:spMkLst>
        </pc:spChg>
        <pc:spChg chg="add mod">
          <ac:chgData name="TAKAHASHI Syuuto 高橋 柊人" userId="8e78f6a0-1b1f-4fae-850b-fec16be1eaab" providerId="ADAL" clId="{3A306EDB-C283-44D6-9590-C3117E41AEC3}" dt="2020-09-14T03:05:25.339" v="7182" actId="14100"/>
          <ac:spMkLst>
            <pc:docMk/>
            <pc:sldMk cId="2598827224" sldId="263"/>
            <ac:spMk id="10" creationId="{C822606A-276C-4648-BFD7-D5381091ACE7}"/>
          </ac:spMkLst>
        </pc:spChg>
        <pc:spChg chg="del mod">
          <ac:chgData name="TAKAHASHI Syuuto 高橋 柊人" userId="8e78f6a0-1b1f-4fae-850b-fec16be1eaab" providerId="ADAL" clId="{3A306EDB-C283-44D6-9590-C3117E41AEC3}" dt="2020-09-13T13:44:33.692" v="5578" actId="478"/>
          <ac:spMkLst>
            <pc:docMk/>
            <pc:sldMk cId="2598827224" sldId="263"/>
            <ac:spMk id="11" creationId="{E8C52282-38E3-417F-A7DB-818E3021AE63}"/>
          </ac:spMkLst>
        </pc:spChg>
        <pc:spChg chg="add del">
          <ac:chgData name="TAKAHASHI Syuuto 高橋 柊人" userId="8e78f6a0-1b1f-4fae-850b-fec16be1eaab" providerId="ADAL" clId="{3A306EDB-C283-44D6-9590-C3117E41AEC3}" dt="2020-09-13T14:47:56.835" v="6379"/>
          <ac:spMkLst>
            <pc:docMk/>
            <pc:sldMk cId="2598827224" sldId="263"/>
            <ac:spMk id="12" creationId="{BD31464C-738E-4871-8DAC-2208066DC2BB}"/>
          </ac:spMkLst>
        </pc:spChg>
        <pc:spChg chg="add mod">
          <ac:chgData name="TAKAHASHI Syuuto 高橋 柊人" userId="8e78f6a0-1b1f-4fae-850b-fec16be1eaab" providerId="ADAL" clId="{3A306EDB-C283-44D6-9590-C3117E41AEC3}" dt="2020-09-14T02:51:19.963" v="7044" actId="1076"/>
          <ac:spMkLst>
            <pc:docMk/>
            <pc:sldMk cId="2598827224" sldId="263"/>
            <ac:spMk id="13" creationId="{67B95715-8B07-48C3-8781-2FB6E8A405F1}"/>
          </ac:spMkLst>
        </pc:spChg>
        <pc:spChg chg="add del">
          <ac:chgData name="TAKAHASHI Syuuto 高橋 柊人" userId="8e78f6a0-1b1f-4fae-850b-fec16be1eaab" providerId="ADAL" clId="{3A306EDB-C283-44D6-9590-C3117E41AEC3}" dt="2020-09-13T14:48:13.220" v="6386"/>
          <ac:spMkLst>
            <pc:docMk/>
            <pc:sldMk cId="2598827224" sldId="263"/>
            <ac:spMk id="14" creationId="{85578095-9A1E-4171-AA2C-51E2448BD583}"/>
          </ac:spMkLst>
        </pc:spChg>
        <pc:spChg chg="add mod">
          <ac:chgData name="TAKAHASHI Syuuto 高橋 柊人" userId="8e78f6a0-1b1f-4fae-850b-fec16be1eaab" providerId="ADAL" clId="{3A306EDB-C283-44D6-9590-C3117E41AEC3}" dt="2020-09-14T02:40:09.450" v="6914" actId="1076"/>
          <ac:spMkLst>
            <pc:docMk/>
            <pc:sldMk cId="2598827224" sldId="263"/>
            <ac:spMk id="15" creationId="{0A5BF781-ED3B-45D0-A493-955F0ECB7560}"/>
          </ac:spMkLst>
        </pc:spChg>
        <pc:spChg chg="add mod">
          <ac:chgData name="TAKAHASHI Syuuto 高橋 柊人" userId="8e78f6a0-1b1f-4fae-850b-fec16be1eaab" providerId="ADAL" clId="{3A306EDB-C283-44D6-9590-C3117E41AEC3}" dt="2020-09-14T02:43:19.234" v="6932" actId="1076"/>
          <ac:spMkLst>
            <pc:docMk/>
            <pc:sldMk cId="2598827224" sldId="263"/>
            <ac:spMk id="16" creationId="{8B3AE86E-11BD-4363-96C0-D6CB544817EA}"/>
          </ac:spMkLst>
        </pc:spChg>
        <pc:spChg chg="add del mod">
          <ac:chgData name="TAKAHASHI Syuuto 高橋 柊人" userId="8e78f6a0-1b1f-4fae-850b-fec16be1eaab" providerId="ADAL" clId="{3A306EDB-C283-44D6-9590-C3117E41AEC3}" dt="2020-09-14T02:39:42.780" v="6907" actId="478"/>
          <ac:spMkLst>
            <pc:docMk/>
            <pc:sldMk cId="2598827224" sldId="263"/>
            <ac:spMk id="17" creationId="{EC281DF3-F8ED-43FC-9DA0-918107D85D72}"/>
          </ac:spMkLst>
        </pc:spChg>
        <pc:spChg chg="add mod">
          <ac:chgData name="TAKAHASHI Syuuto 高橋 柊人" userId="8e78f6a0-1b1f-4fae-850b-fec16be1eaab" providerId="ADAL" clId="{3A306EDB-C283-44D6-9590-C3117E41AEC3}" dt="2020-09-14T02:43:21.819" v="6933" actId="1076"/>
          <ac:spMkLst>
            <pc:docMk/>
            <pc:sldMk cId="2598827224" sldId="263"/>
            <ac:spMk id="18" creationId="{CE0175A2-09BB-4472-A9C6-0B9C9459F59A}"/>
          </ac:spMkLst>
        </pc:spChg>
        <pc:spChg chg="add mod ord">
          <ac:chgData name="TAKAHASHI Syuuto 高橋 柊人" userId="8e78f6a0-1b1f-4fae-850b-fec16be1eaab" providerId="ADAL" clId="{3A306EDB-C283-44D6-9590-C3117E41AEC3}" dt="2020-09-14T02:43:12.789" v="6931" actId="167"/>
          <ac:spMkLst>
            <pc:docMk/>
            <pc:sldMk cId="2598827224" sldId="263"/>
            <ac:spMk id="25" creationId="{4CA6381D-E6AB-4233-A5BB-716CEBE3A30F}"/>
          </ac:spMkLst>
        </pc:spChg>
        <pc:spChg chg="add mod">
          <ac:chgData name="TAKAHASHI Syuuto 高橋 柊人" userId="8e78f6a0-1b1f-4fae-850b-fec16be1eaab" providerId="ADAL" clId="{3A306EDB-C283-44D6-9590-C3117E41AEC3}" dt="2020-09-14T02:44:34.270" v="6958" actId="1076"/>
          <ac:spMkLst>
            <pc:docMk/>
            <pc:sldMk cId="2598827224" sldId="263"/>
            <ac:spMk id="28" creationId="{D272C6E8-B3EB-4004-91F8-10D9376F6A9F}"/>
          </ac:spMkLst>
        </pc:spChg>
        <pc:spChg chg="add del mod">
          <ac:chgData name="TAKAHASHI Syuuto 高橋 柊人" userId="8e78f6a0-1b1f-4fae-850b-fec16be1eaab" providerId="ADAL" clId="{3A306EDB-C283-44D6-9590-C3117E41AEC3}" dt="2020-09-14T02:44:44.990" v="6960" actId="478"/>
          <ac:spMkLst>
            <pc:docMk/>
            <pc:sldMk cId="2598827224" sldId="263"/>
            <ac:spMk id="29" creationId="{BA02B82C-4165-4865-BA2E-111591FF2677}"/>
          </ac:spMkLst>
        </pc:spChg>
        <pc:spChg chg="add mod">
          <ac:chgData name="TAKAHASHI Syuuto 高橋 柊人" userId="8e78f6a0-1b1f-4fae-850b-fec16be1eaab" providerId="ADAL" clId="{3A306EDB-C283-44D6-9590-C3117E41AEC3}" dt="2020-09-14T02:47:23.364" v="6982" actId="1076"/>
          <ac:spMkLst>
            <pc:docMk/>
            <pc:sldMk cId="2598827224" sldId="263"/>
            <ac:spMk id="30" creationId="{1C2BCEEA-8D71-45EF-A53A-70FDE4B415C7}"/>
          </ac:spMkLst>
        </pc:spChg>
        <pc:spChg chg="add del">
          <ac:chgData name="TAKAHASHI Syuuto 高橋 柊人" userId="8e78f6a0-1b1f-4fae-850b-fec16be1eaab" providerId="ADAL" clId="{3A306EDB-C283-44D6-9590-C3117E41AEC3}" dt="2020-09-14T02:47:01.039" v="6976"/>
          <ac:spMkLst>
            <pc:docMk/>
            <pc:sldMk cId="2598827224" sldId="263"/>
            <ac:spMk id="31" creationId="{5DF7DAFA-DA1D-430C-BE93-406BEC0DC185}"/>
          </ac:spMkLst>
        </pc:spChg>
        <pc:spChg chg="add mod">
          <ac:chgData name="TAKAHASHI Syuuto 高橋 柊人" userId="8e78f6a0-1b1f-4fae-850b-fec16be1eaab" providerId="ADAL" clId="{3A306EDB-C283-44D6-9590-C3117E41AEC3}" dt="2020-09-14T02:47:19.146" v="6981" actId="1076"/>
          <ac:spMkLst>
            <pc:docMk/>
            <pc:sldMk cId="2598827224" sldId="263"/>
            <ac:spMk id="32" creationId="{24E8E425-2A01-4BC0-8CAC-CAE3FD816F23}"/>
          </ac:spMkLst>
        </pc:spChg>
        <pc:spChg chg="add mod">
          <ac:chgData name="TAKAHASHI Syuuto 高橋 柊人" userId="8e78f6a0-1b1f-4fae-850b-fec16be1eaab" providerId="ADAL" clId="{3A306EDB-C283-44D6-9590-C3117E41AEC3}" dt="2020-09-14T02:54:07.110" v="7070" actId="1076"/>
          <ac:spMkLst>
            <pc:docMk/>
            <pc:sldMk cId="2598827224" sldId="263"/>
            <ac:spMk id="40" creationId="{6BE5CB15-5AD5-4715-992D-17B2E20F5605}"/>
          </ac:spMkLst>
        </pc:spChg>
        <pc:spChg chg="add mod">
          <ac:chgData name="TAKAHASHI Syuuto 高橋 柊人" userId="8e78f6a0-1b1f-4fae-850b-fec16be1eaab" providerId="ADAL" clId="{3A306EDB-C283-44D6-9590-C3117E41AEC3}" dt="2020-09-14T02:54:07.110" v="7070" actId="1076"/>
          <ac:spMkLst>
            <pc:docMk/>
            <pc:sldMk cId="2598827224" sldId="263"/>
            <ac:spMk id="41" creationId="{C9DCC99E-B7FC-44F5-B175-F5E8569BB842}"/>
          </ac:spMkLst>
        </pc:spChg>
        <pc:spChg chg="add mod">
          <ac:chgData name="TAKAHASHI Syuuto 高橋 柊人" userId="8e78f6a0-1b1f-4fae-850b-fec16be1eaab" providerId="ADAL" clId="{3A306EDB-C283-44D6-9590-C3117E41AEC3}" dt="2020-09-14T02:54:07.110" v="7070" actId="1076"/>
          <ac:spMkLst>
            <pc:docMk/>
            <pc:sldMk cId="2598827224" sldId="263"/>
            <ac:spMk id="42" creationId="{9C9FE62F-64DB-4338-95F4-CA9D78E88CF2}"/>
          </ac:spMkLst>
        </pc:spChg>
        <pc:spChg chg="add mod">
          <ac:chgData name="TAKAHASHI Syuuto 高橋 柊人" userId="8e78f6a0-1b1f-4fae-850b-fec16be1eaab" providerId="ADAL" clId="{3A306EDB-C283-44D6-9590-C3117E41AEC3}" dt="2020-09-14T02:54:07.110" v="7070" actId="1076"/>
          <ac:spMkLst>
            <pc:docMk/>
            <pc:sldMk cId="2598827224" sldId="263"/>
            <ac:spMk id="43" creationId="{0BD51414-EB0A-4828-941B-26DA18AB4AFE}"/>
          </ac:spMkLst>
        </pc:spChg>
        <pc:spChg chg="add mod">
          <ac:chgData name="TAKAHASHI Syuuto 高橋 柊人" userId="8e78f6a0-1b1f-4fae-850b-fec16be1eaab" providerId="ADAL" clId="{3A306EDB-C283-44D6-9590-C3117E41AEC3}" dt="2020-09-14T02:54:07.110" v="7070" actId="1076"/>
          <ac:spMkLst>
            <pc:docMk/>
            <pc:sldMk cId="2598827224" sldId="263"/>
            <ac:spMk id="44" creationId="{3BB86B34-19EA-45FF-B5FA-BA236D584941}"/>
          </ac:spMkLst>
        </pc:spChg>
        <pc:spChg chg="add del mod">
          <ac:chgData name="TAKAHASHI Syuuto 高橋 柊人" userId="8e78f6a0-1b1f-4fae-850b-fec16be1eaab" providerId="ADAL" clId="{3A306EDB-C283-44D6-9590-C3117E41AEC3}" dt="2020-09-14T02:52:42.354" v="7060" actId="478"/>
          <ac:spMkLst>
            <pc:docMk/>
            <pc:sldMk cId="2598827224" sldId="263"/>
            <ac:spMk id="45" creationId="{EE76B39A-6CD3-497D-AE3E-485C04626EC5}"/>
          </ac:spMkLst>
        </pc:spChg>
        <pc:spChg chg="add mod">
          <ac:chgData name="TAKAHASHI Syuuto 高橋 柊人" userId="8e78f6a0-1b1f-4fae-850b-fec16be1eaab" providerId="ADAL" clId="{3A306EDB-C283-44D6-9590-C3117E41AEC3}" dt="2020-09-14T02:52:38.829" v="7059" actId="571"/>
          <ac:spMkLst>
            <pc:docMk/>
            <pc:sldMk cId="2598827224" sldId="263"/>
            <ac:spMk id="46" creationId="{99857D6E-15E1-4B21-A2BC-BDE85B1E8410}"/>
          </ac:spMkLst>
        </pc:spChg>
        <pc:spChg chg="add mod">
          <ac:chgData name="TAKAHASHI Syuuto 高橋 柊人" userId="8e78f6a0-1b1f-4fae-850b-fec16be1eaab" providerId="ADAL" clId="{3A306EDB-C283-44D6-9590-C3117E41AEC3}" dt="2020-09-14T02:52:38.829" v="7059" actId="571"/>
          <ac:spMkLst>
            <pc:docMk/>
            <pc:sldMk cId="2598827224" sldId="263"/>
            <ac:spMk id="47" creationId="{AE2D5320-B5DF-4C65-8C07-18C568F5F49F}"/>
          </ac:spMkLst>
        </pc:spChg>
        <pc:spChg chg="add del mod">
          <ac:chgData name="TAKAHASHI Syuuto 高橋 柊人" userId="8e78f6a0-1b1f-4fae-850b-fec16be1eaab" providerId="ADAL" clId="{3A306EDB-C283-44D6-9590-C3117E41AEC3}" dt="2020-09-14T02:54:12.790" v="7071" actId="1076"/>
          <ac:spMkLst>
            <pc:docMk/>
            <pc:sldMk cId="2598827224" sldId="263"/>
            <ac:spMk id="48" creationId="{255EB4E6-BC86-4C7B-A3B3-6AC3328E3857}"/>
          </ac:spMkLst>
        </pc:spChg>
        <pc:spChg chg="add mod">
          <ac:chgData name="TAKAHASHI Syuuto 高橋 柊人" userId="8e78f6a0-1b1f-4fae-850b-fec16be1eaab" providerId="ADAL" clId="{3A306EDB-C283-44D6-9590-C3117E41AEC3}" dt="2020-09-14T02:54:44.057" v="7078" actId="1076"/>
          <ac:spMkLst>
            <pc:docMk/>
            <pc:sldMk cId="2598827224" sldId="263"/>
            <ac:spMk id="49" creationId="{743757B9-5623-4440-86FB-D6BA75FEAD1E}"/>
          </ac:spMkLst>
        </pc:spChg>
        <pc:spChg chg="add mod">
          <ac:chgData name="TAKAHASHI Syuuto 高橋 柊人" userId="8e78f6a0-1b1f-4fae-850b-fec16be1eaab" providerId="ADAL" clId="{3A306EDB-C283-44D6-9590-C3117E41AEC3}" dt="2020-09-14T02:59:03.460" v="7129" actId="1076"/>
          <ac:spMkLst>
            <pc:docMk/>
            <pc:sldMk cId="2598827224" sldId="263"/>
            <ac:spMk id="55" creationId="{46B7C25E-DF5D-43D9-9C98-50D6A446B3A9}"/>
          </ac:spMkLst>
        </pc:spChg>
        <pc:spChg chg="add mod">
          <ac:chgData name="TAKAHASHI Syuuto 高橋 柊人" userId="8e78f6a0-1b1f-4fae-850b-fec16be1eaab" providerId="ADAL" clId="{3A306EDB-C283-44D6-9590-C3117E41AEC3}" dt="2020-09-14T02:59:31.021" v="7136" actId="1076"/>
          <ac:spMkLst>
            <pc:docMk/>
            <pc:sldMk cId="2598827224" sldId="263"/>
            <ac:spMk id="56" creationId="{F0052433-E47E-4B74-8D75-C6B4D324C0E6}"/>
          </ac:spMkLst>
        </pc:spChg>
        <pc:spChg chg="add mod">
          <ac:chgData name="TAKAHASHI Syuuto 高橋 柊人" userId="8e78f6a0-1b1f-4fae-850b-fec16be1eaab" providerId="ADAL" clId="{3A306EDB-C283-44D6-9590-C3117E41AEC3}" dt="2020-09-14T03:00:42.709" v="7138" actId="1076"/>
          <ac:spMkLst>
            <pc:docMk/>
            <pc:sldMk cId="2598827224" sldId="263"/>
            <ac:spMk id="60" creationId="{53987849-33AD-4336-8A27-AAA51F18D2E6}"/>
          </ac:spMkLst>
        </pc:spChg>
        <pc:spChg chg="add mod">
          <ac:chgData name="TAKAHASHI Syuuto 高橋 柊人" userId="8e78f6a0-1b1f-4fae-850b-fec16be1eaab" providerId="ADAL" clId="{3A306EDB-C283-44D6-9590-C3117E41AEC3}" dt="2020-09-14T03:00:42.709" v="7138" actId="1076"/>
          <ac:spMkLst>
            <pc:docMk/>
            <pc:sldMk cId="2598827224" sldId="263"/>
            <ac:spMk id="61" creationId="{B1B159EC-76B8-416A-A88E-56E0B0F91DB9}"/>
          </ac:spMkLst>
        </pc:spChg>
        <pc:spChg chg="add mod">
          <ac:chgData name="TAKAHASHI Syuuto 高橋 柊人" userId="8e78f6a0-1b1f-4fae-850b-fec16be1eaab" providerId="ADAL" clId="{3A306EDB-C283-44D6-9590-C3117E41AEC3}" dt="2020-09-14T03:00:42.709" v="7138" actId="1076"/>
          <ac:spMkLst>
            <pc:docMk/>
            <pc:sldMk cId="2598827224" sldId="263"/>
            <ac:spMk id="62" creationId="{5EC91D6D-E38B-4261-B517-533F09F89A81}"/>
          </ac:spMkLst>
        </pc:spChg>
        <pc:spChg chg="add mod">
          <ac:chgData name="TAKAHASHI Syuuto 高橋 柊人" userId="8e78f6a0-1b1f-4fae-850b-fec16be1eaab" providerId="ADAL" clId="{3A306EDB-C283-44D6-9590-C3117E41AEC3}" dt="2020-09-14T03:00:42.709" v="7138" actId="1076"/>
          <ac:spMkLst>
            <pc:docMk/>
            <pc:sldMk cId="2598827224" sldId="263"/>
            <ac:spMk id="63" creationId="{75B064EA-4C19-4BD5-9DF5-E2E242014C3B}"/>
          </ac:spMkLst>
        </pc:spChg>
        <pc:spChg chg="add mod">
          <ac:chgData name="TAKAHASHI Syuuto 高橋 柊人" userId="8e78f6a0-1b1f-4fae-850b-fec16be1eaab" providerId="ADAL" clId="{3A306EDB-C283-44D6-9590-C3117E41AEC3}" dt="2020-09-14T03:00:42.709" v="7138" actId="1076"/>
          <ac:spMkLst>
            <pc:docMk/>
            <pc:sldMk cId="2598827224" sldId="263"/>
            <ac:spMk id="64" creationId="{D3FBC7FA-CD67-41E4-B331-A7BB018649FF}"/>
          </ac:spMkLst>
        </pc:spChg>
        <pc:spChg chg="add mod">
          <ac:chgData name="TAKAHASHI Syuuto 高橋 柊人" userId="8e78f6a0-1b1f-4fae-850b-fec16be1eaab" providerId="ADAL" clId="{3A306EDB-C283-44D6-9590-C3117E41AEC3}" dt="2020-09-14T03:00:42.709" v="7138" actId="1076"/>
          <ac:spMkLst>
            <pc:docMk/>
            <pc:sldMk cId="2598827224" sldId="263"/>
            <ac:spMk id="65" creationId="{44062856-A057-4EB3-8A20-002CE29AAD28}"/>
          </ac:spMkLst>
        </pc:spChg>
        <pc:spChg chg="add mod">
          <ac:chgData name="TAKAHASHI Syuuto 高橋 柊人" userId="8e78f6a0-1b1f-4fae-850b-fec16be1eaab" providerId="ADAL" clId="{3A306EDB-C283-44D6-9590-C3117E41AEC3}" dt="2020-09-14T03:00:42.709" v="7138" actId="1076"/>
          <ac:spMkLst>
            <pc:docMk/>
            <pc:sldMk cId="2598827224" sldId="263"/>
            <ac:spMk id="68" creationId="{6B67908C-3BB4-4BA1-AC09-E9515003B174}"/>
          </ac:spMkLst>
        </pc:spChg>
        <pc:spChg chg="add mod">
          <ac:chgData name="TAKAHASHI Syuuto 高橋 柊人" userId="8e78f6a0-1b1f-4fae-850b-fec16be1eaab" providerId="ADAL" clId="{3A306EDB-C283-44D6-9590-C3117E41AEC3}" dt="2020-09-14T03:00:42.709" v="7138" actId="1076"/>
          <ac:spMkLst>
            <pc:docMk/>
            <pc:sldMk cId="2598827224" sldId="263"/>
            <ac:spMk id="69" creationId="{53D69968-10BC-41C4-8215-39CFD6644CB8}"/>
          </ac:spMkLst>
        </pc:spChg>
        <pc:spChg chg="add mod">
          <ac:chgData name="TAKAHASHI Syuuto 高橋 柊人" userId="8e78f6a0-1b1f-4fae-850b-fec16be1eaab" providerId="ADAL" clId="{3A306EDB-C283-44D6-9590-C3117E41AEC3}" dt="2020-09-14T03:01:05.427" v="7141" actId="1076"/>
          <ac:spMkLst>
            <pc:docMk/>
            <pc:sldMk cId="2598827224" sldId="263"/>
            <ac:spMk id="71" creationId="{6F4D9C11-8668-486F-ABCD-4B6DBA798FAF}"/>
          </ac:spMkLst>
        </pc:spChg>
        <pc:picChg chg="add del mod">
          <ac:chgData name="TAKAHASHI Syuuto 高橋 柊人" userId="8e78f6a0-1b1f-4fae-850b-fec16be1eaab" providerId="ADAL" clId="{3A306EDB-C283-44D6-9590-C3117E41AEC3}" dt="2020-09-13T14:37:41.579" v="6165" actId="478"/>
          <ac:picMkLst>
            <pc:docMk/>
            <pc:sldMk cId="2598827224" sldId="263"/>
            <ac:picMk id="3" creationId="{AD0D4431-D682-4ACB-9DFC-AB5308C1F2BB}"/>
          </ac:picMkLst>
        </pc:picChg>
        <pc:cxnChg chg="add del mod">
          <ac:chgData name="TAKAHASHI Syuuto 高橋 柊人" userId="8e78f6a0-1b1f-4fae-850b-fec16be1eaab" providerId="ADAL" clId="{3A306EDB-C283-44D6-9590-C3117E41AEC3}" dt="2020-09-14T02:39:53.749" v="6911" actId="478"/>
          <ac:cxnSpMkLst>
            <pc:docMk/>
            <pc:sldMk cId="2598827224" sldId="263"/>
            <ac:cxnSpMk id="19" creationId="{2004D566-5170-4C76-993C-696B63AA193D}"/>
          </ac:cxnSpMkLst>
        </pc:cxnChg>
        <pc:cxnChg chg="add del mod">
          <ac:chgData name="TAKAHASHI Syuuto 高橋 柊人" userId="8e78f6a0-1b1f-4fae-850b-fec16be1eaab" providerId="ADAL" clId="{3A306EDB-C283-44D6-9590-C3117E41AEC3}" dt="2020-09-14T02:39:44.630" v="6908" actId="478"/>
          <ac:cxnSpMkLst>
            <pc:docMk/>
            <pc:sldMk cId="2598827224" sldId="263"/>
            <ac:cxnSpMk id="20" creationId="{81E1C930-923D-403C-BD02-DA14994CE361}"/>
          </ac:cxnSpMkLst>
        </pc:cxnChg>
        <pc:cxnChg chg="add del mod">
          <ac:chgData name="TAKAHASHI Syuuto 高橋 柊人" userId="8e78f6a0-1b1f-4fae-850b-fec16be1eaab" providerId="ADAL" clId="{3A306EDB-C283-44D6-9590-C3117E41AEC3}" dt="2020-09-14T02:39:55.560" v="6912" actId="478"/>
          <ac:cxnSpMkLst>
            <pc:docMk/>
            <pc:sldMk cId="2598827224" sldId="263"/>
            <ac:cxnSpMk id="21" creationId="{6E964B93-4652-48DC-9975-A3F25EEA8FC5}"/>
          </ac:cxnSpMkLst>
        </pc:cxnChg>
        <pc:cxnChg chg="add mod">
          <ac:chgData name="TAKAHASHI Syuuto 高橋 柊人" userId="8e78f6a0-1b1f-4fae-850b-fec16be1eaab" providerId="ADAL" clId="{3A306EDB-C283-44D6-9590-C3117E41AEC3}" dt="2020-09-14T02:43:25.514" v="6935" actId="14100"/>
          <ac:cxnSpMkLst>
            <pc:docMk/>
            <pc:sldMk cId="2598827224" sldId="263"/>
            <ac:cxnSpMk id="22" creationId="{26A108F8-CFF3-457A-9F19-D7A42E1C730F}"/>
          </ac:cxnSpMkLst>
        </pc:cxnChg>
        <pc:cxnChg chg="add mod">
          <ac:chgData name="TAKAHASHI Syuuto 高橋 柊人" userId="8e78f6a0-1b1f-4fae-850b-fec16be1eaab" providerId="ADAL" clId="{3A306EDB-C283-44D6-9590-C3117E41AEC3}" dt="2020-09-14T02:43:28.560" v="6936" actId="14100"/>
          <ac:cxnSpMkLst>
            <pc:docMk/>
            <pc:sldMk cId="2598827224" sldId="263"/>
            <ac:cxnSpMk id="23" creationId="{6D02DD00-825C-454D-980B-7B6201C67387}"/>
          </ac:cxnSpMkLst>
        </pc:cxnChg>
        <pc:cxnChg chg="add mod">
          <ac:chgData name="TAKAHASHI Syuuto 高橋 柊人" userId="8e78f6a0-1b1f-4fae-850b-fec16be1eaab" providerId="ADAL" clId="{3A306EDB-C283-44D6-9590-C3117E41AEC3}" dt="2020-09-14T02:54:07.110" v="7070" actId="1076"/>
          <ac:cxnSpMkLst>
            <pc:docMk/>
            <pc:sldMk cId="2598827224" sldId="263"/>
            <ac:cxnSpMk id="34" creationId="{DA6D557B-C3AB-4D8F-895A-EFE7B155FC4B}"/>
          </ac:cxnSpMkLst>
        </pc:cxnChg>
        <pc:cxnChg chg="add mod">
          <ac:chgData name="TAKAHASHI Syuuto 高橋 柊人" userId="8e78f6a0-1b1f-4fae-850b-fec16be1eaab" providerId="ADAL" clId="{3A306EDB-C283-44D6-9590-C3117E41AEC3}" dt="2020-09-14T02:54:07.110" v="7070" actId="1076"/>
          <ac:cxnSpMkLst>
            <pc:docMk/>
            <pc:sldMk cId="2598827224" sldId="263"/>
            <ac:cxnSpMk id="35" creationId="{789FF716-4959-46F3-A33E-96734B6A093B}"/>
          </ac:cxnSpMkLst>
        </pc:cxnChg>
        <pc:cxnChg chg="add mod">
          <ac:chgData name="TAKAHASHI Syuuto 高橋 柊人" userId="8e78f6a0-1b1f-4fae-850b-fec16be1eaab" providerId="ADAL" clId="{3A306EDB-C283-44D6-9590-C3117E41AEC3}" dt="2020-09-14T02:54:07.110" v="7070" actId="1076"/>
          <ac:cxnSpMkLst>
            <pc:docMk/>
            <pc:sldMk cId="2598827224" sldId="263"/>
            <ac:cxnSpMk id="37" creationId="{760E62C2-E228-4E7C-829E-55539BB71853}"/>
          </ac:cxnSpMkLst>
        </pc:cxnChg>
        <pc:cxnChg chg="add del mod">
          <ac:chgData name="TAKAHASHI Syuuto 高橋 柊人" userId="8e78f6a0-1b1f-4fae-850b-fec16be1eaab" providerId="ADAL" clId="{3A306EDB-C283-44D6-9590-C3117E41AEC3}" dt="2020-09-14T02:54:54.760" v="7080" actId="478"/>
          <ac:cxnSpMkLst>
            <pc:docMk/>
            <pc:sldMk cId="2598827224" sldId="263"/>
            <ac:cxnSpMk id="38" creationId="{C80A622A-27F4-48EF-BE95-F4A3B1977514}"/>
          </ac:cxnSpMkLst>
        </pc:cxnChg>
        <pc:cxnChg chg="add mod">
          <ac:chgData name="TAKAHASHI Syuuto 高橋 柊人" userId="8e78f6a0-1b1f-4fae-850b-fec16be1eaab" providerId="ADAL" clId="{3A306EDB-C283-44D6-9590-C3117E41AEC3}" dt="2020-09-14T02:55:52.219" v="7087" actId="1076"/>
          <ac:cxnSpMkLst>
            <pc:docMk/>
            <pc:sldMk cId="2598827224" sldId="263"/>
            <ac:cxnSpMk id="51" creationId="{AF3C1FBD-D684-4E85-8A80-CBB649E7E9A7}"/>
          </ac:cxnSpMkLst>
        </pc:cxnChg>
        <pc:cxnChg chg="add mod">
          <ac:chgData name="TAKAHASHI Syuuto 高橋 柊人" userId="8e78f6a0-1b1f-4fae-850b-fec16be1eaab" providerId="ADAL" clId="{3A306EDB-C283-44D6-9590-C3117E41AEC3}" dt="2020-09-14T02:57:17.929" v="7099" actId="692"/>
          <ac:cxnSpMkLst>
            <pc:docMk/>
            <pc:sldMk cId="2598827224" sldId="263"/>
            <ac:cxnSpMk id="53" creationId="{CA82AFB7-8DE9-4D92-907E-3E53A109151A}"/>
          </ac:cxnSpMkLst>
        </pc:cxnChg>
        <pc:cxnChg chg="add mod">
          <ac:chgData name="TAKAHASHI Syuuto 高橋 柊人" userId="8e78f6a0-1b1f-4fae-850b-fec16be1eaab" providerId="ADAL" clId="{3A306EDB-C283-44D6-9590-C3117E41AEC3}" dt="2020-09-14T03:00:42.709" v="7138" actId="1076"/>
          <ac:cxnSpMkLst>
            <pc:docMk/>
            <pc:sldMk cId="2598827224" sldId="263"/>
            <ac:cxnSpMk id="57" creationId="{66C83100-B565-427C-9E48-3F6ACFDF8902}"/>
          </ac:cxnSpMkLst>
        </pc:cxnChg>
        <pc:cxnChg chg="add mod">
          <ac:chgData name="TAKAHASHI Syuuto 高橋 柊人" userId="8e78f6a0-1b1f-4fae-850b-fec16be1eaab" providerId="ADAL" clId="{3A306EDB-C283-44D6-9590-C3117E41AEC3}" dt="2020-09-14T03:00:42.709" v="7138" actId="1076"/>
          <ac:cxnSpMkLst>
            <pc:docMk/>
            <pc:sldMk cId="2598827224" sldId="263"/>
            <ac:cxnSpMk id="58" creationId="{6428691C-9732-4CDA-8C23-A5A726BD0B0D}"/>
          </ac:cxnSpMkLst>
        </pc:cxnChg>
        <pc:cxnChg chg="add mod">
          <ac:chgData name="TAKAHASHI Syuuto 高橋 柊人" userId="8e78f6a0-1b1f-4fae-850b-fec16be1eaab" providerId="ADAL" clId="{3A306EDB-C283-44D6-9590-C3117E41AEC3}" dt="2020-09-14T03:00:42.709" v="7138" actId="1076"/>
          <ac:cxnSpMkLst>
            <pc:docMk/>
            <pc:sldMk cId="2598827224" sldId="263"/>
            <ac:cxnSpMk id="59" creationId="{A8A482C9-5A68-4A6F-95D5-1C1AC2461110}"/>
          </ac:cxnSpMkLst>
        </pc:cxnChg>
        <pc:cxnChg chg="add mod">
          <ac:chgData name="TAKAHASHI Syuuto 高橋 柊人" userId="8e78f6a0-1b1f-4fae-850b-fec16be1eaab" providerId="ADAL" clId="{3A306EDB-C283-44D6-9590-C3117E41AEC3}" dt="2020-09-14T03:00:50.599" v="7139" actId="14100"/>
          <ac:cxnSpMkLst>
            <pc:docMk/>
            <pc:sldMk cId="2598827224" sldId="263"/>
            <ac:cxnSpMk id="66" creationId="{05E994E2-3A57-4FBC-B01B-4EC5640226B4}"/>
          </ac:cxnSpMkLst>
        </pc:cxnChg>
        <pc:cxnChg chg="add mod">
          <ac:chgData name="TAKAHASHI Syuuto 高橋 柊人" userId="8e78f6a0-1b1f-4fae-850b-fec16be1eaab" providerId="ADAL" clId="{3A306EDB-C283-44D6-9590-C3117E41AEC3}" dt="2020-09-14T03:00:42.709" v="7138" actId="1076"/>
          <ac:cxnSpMkLst>
            <pc:docMk/>
            <pc:sldMk cId="2598827224" sldId="263"/>
            <ac:cxnSpMk id="67" creationId="{2A52D59F-7098-4E8A-986C-F9E2A9A00309}"/>
          </ac:cxnSpMkLst>
        </pc:cxnChg>
      </pc:sldChg>
      <pc:sldChg chg="add">
        <pc:chgData name="TAKAHASHI Syuuto 高橋 柊人" userId="8e78f6a0-1b1f-4fae-850b-fec16be1eaab" providerId="ADAL" clId="{3A306EDB-C283-44D6-9590-C3117E41AEC3}" dt="2020-09-12T15:20:30.170" v="594"/>
        <pc:sldMkLst>
          <pc:docMk/>
          <pc:sldMk cId="363113039" sldId="264"/>
        </pc:sldMkLst>
      </pc:sldChg>
      <pc:sldChg chg="add del">
        <pc:chgData name="TAKAHASHI Syuuto 高橋 柊人" userId="8e78f6a0-1b1f-4fae-850b-fec16be1eaab" providerId="ADAL" clId="{3A306EDB-C283-44D6-9590-C3117E41AEC3}" dt="2020-09-14T03:37:27.984" v="7184"/>
        <pc:sldMkLst>
          <pc:docMk/>
          <pc:sldMk cId="1141601482" sldId="265"/>
        </pc:sldMkLst>
      </pc:sldChg>
      <pc:sldChg chg="addSp delSp modSp add">
        <pc:chgData name="TAKAHASHI Syuuto 高橋 柊人" userId="8e78f6a0-1b1f-4fae-850b-fec16be1eaab" providerId="ADAL" clId="{3A306EDB-C283-44D6-9590-C3117E41AEC3}" dt="2020-09-14T04:07:52.585" v="7530" actId="1076"/>
        <pc:sldMkLst>
          <pc:docMk/>
          <pc:sldMk cId="2260175828" sldId="265"/>
        </pc:sldMkLst>
        <pc:spChg chg="mod">
          <ac:chgData name="TAKAHASHI Syuuto 高橋 柊人" userId="8e78f6a0-1b1f-4fae-850b-fec16be1eaab" providerId="ADAL" clId="{3A306EDB-C283-44D6-9590-C3117E41AEC3}" dt="2020-09-14T03:40:14.454" v="7194" actId="14100"/>
          <ac:spMkLst>
            <pc:docMk/>
            <pc:sldMk cId="2260175828" sldId="265"/>
            <ac:spMk id="5" creationId="{D0AFFB49-D848-40E4-B84C-2E3AA4275415}"/>
          </ac:spMkLst>
        </pc:spChg>
        <pc:spChg chg="mod">
          <ac:chgData name="TAKAHASHI Syuuto 高橋 柊人" userId="8e78f6a0-1b1f-4fae-850b-fec16be1eaab" providerId="ADAL" clId="{3A306EDB-C283-44D6-9590-C3117E41AEC3}" dt="2020-09-14T03:55:21.820" v="7499" actId="1076"/>
          <ac:spMkLst>
            <pc:docMk/>
            <pc:sldMk cId="2260175828" sldId="265"/>
            <ac:spMk id="6" creationId="{1F0D92D7-69ED-4562-B2AC-DA4FDB41DD19}"/>
          </ac:spMkLst>
        </pc:spChg>
        <pc:spChg chg="mod">
          <ac:chgData name="TAKAHASHI Syuuto 高橋 柊人" userId="8e78f6a0-1b1f-4fae-850b-fec16be1eaab" providerId="ADAL" clId="{3A306EDB-C283-44D6-9590-C3117E41AEC3}" dt="2020-09-14T03:37:44.165" v="7187"/>
          <ac:spMkLst>
            <pc:docMk/>
            <pc:sldMk cId="2260175828" sldId="265"/>
            <ac:spMk id="7" creationId="{8CCA7914-3930-4685-BCD0-355C6293D845}"/>
          </ac:spMkLst>
        </pc:spChg>
        <pc:spChg chg="mod">
          <ac:chgData name="TAKAHASHI Syuuto 高橋 柊人" userId="8e78f6a0-1b1f-4fae-850b-fec16be1eaab" providerId="ADAL" clId="{3A306EDB-C283-44D6-9590-C3117E41AEC3}" dt="2020-09-14T03:44:00.725" v="7264"/>
          <ac:spMkLst>
            <pc:docMk/>
            <pc:sldMk cId="2260175828" sldId="265"/>
            <ac:spMk id="8" creationId="{D48030AF-3915-4F62-9EBD-BC7904331787}"/>
          </ac:spMkLst>
        </pc:spChg>
        <pc:spChg chg="mod">
          <ac:chgData name="TAKAHASHI Syuuto 高橋 柊人" userId="8e78f6a0-1b1f-4fae-850b-fec16be1eaab" providerId="ADAL" clId="{3A306EDB-C283-44D6-9590-C3117E41AEC3}" dt="2020-09-14T03:43:49.905" v="7231" actId="20577"/>
          <ac:spMkLst>
            <pc:docMk/>
            <pc:sldMk cId="2260175828" sldId="265"/>
            <ac:spMk id="9" creationId="{EA7900A2-9413-4F99-91A5-725F6F4F11DD}"/>
          </ac:spMkLst>
        </pc:spChg>
        <pc:spChg chg="mod">
          <ac:chgData name="TAKAHASHI Syuuto 高橋 柊人" userId="8e78f6a0-1b1f-4fae-850b-fec16be1eaab" providerId="ADAL" clId="{3A306EDB-C283-44D6-9590-C3117E41AEC3}" dt="2020-09-14T03:40:01.224" v="7192" actId="1076"/>
          <ac:spMkLst>
            <pc:docMk/>
            <pc:sldMk cId="2260175828" sldId="265"/>
            <ac:spMk id="13" creationId="{ED06BD40-CB31-40E8-A2CB-B84B7B86CF1A}"/>
          </ac:spMkLst>
        </pc:spChg>
        <pc:spChg chg="mod">
          <ac:chgData name="TAKAHASHI Syuuto 高橋 柊人" userId="8e78f6a0-1b1f-4fae-850b-fec16be1eaab" providerId="ADAL" clId="{3A306EDB-C283-44D6-9590-C3117E41AEC3}" dt="2020-09-14T03:42:15.554" v="7214" actId="1076"/>
          <ac:spMkLst>
            <pc:docMk/>
            <pc:sldMk cId="2260175828" sldId="265"/>
            <ac:spMk id="17" creationId="{A44DEEE4-8710-43FE-A0BB-1A2132203B38}"/>
          </ac:spMkLst>
        </pc:spChg>
        <pc:spChg chg="add mod">
          <ac:chgData name="TAKAHASHI Syuuto 高橋 柊人" userId="8e78f6a0-1b1f-4fae-850b-fec16be1eaab" providerId="ADAL" clId="{3A306EDB-C283-44D6-9590-C3117E41AEC3}" dt="2020-09-14T03:41:51.010" v="7210" actId="14100"/>
          <ac:spMkLst>
            <pc:docMk/>
            <pc:sldMk cId="2260175828" sldId="265"/>
            <ac:spMk id="23" creationId="{52833383-3326-418C-8866-F5C45B3FDCE0}"/>
          </ac:spMkLst>
        </pc:spChg>
        <pc:spChg chg="del">
          <ac:chgData name="TAKAHASHI Syuuto 高橋 柊人" userId="8e78f6a0-1b1f-4fae-850b-fec16be1eaab" providerId="ADAL" clId="{3A306EDB-C283-44D6-9590-C3117E41AEC3}" dt="2020-09-14T03:41:32.376" v="7205" actId="478"/>
          <ac:spMkLst>
            <pc:docMk/>
            <pc:sldMk cId="2260175828" sldId="265"/>
            <ac:spMk id="25" creationId="{EF47B1EA-EBA3-44DF-87F4-54D1426D60E8}"/>
          </ac:spMkLst>
        </pc:spChg>
        <pc:spChg chg="add mod">
          <ac:chgData name="TAKAHASHI Syuuto 高橋 柊人" userId="8e78f6a0-1b1f-4fae-850b-fec16be1eaab" providerId="ADAL" clId="{3A306EDB-C283-44D6-9590-C3117E41AEC3}" dt="2020-09-14T03:42:35.834" v="7217" actId="14100"/>
          <ac:spMkLst>
            <pc:docMk/>
            <pc:sldMk cId="2260175828" sldId="265"/>
            <ac:spMk id="26" creationId="{288230F6-D7C4-49FD-BB38-884402B0D9B1}"/>
          </ac:spMkLst>
        </pc:spChg>
        <pc:spChg chg="add mod ord">
          <ac:chgData name="TAKAHASHI Syuuto 高橋 柊人" userId="8e78f6a0-1b1f-4fae-850b-fec16be1eaab" providerId="ADAL" clId="{3A306EDB-C283-44D6-9590-C3117E41AEC3}" dt="2020-09-14T03:43:08.506" v="7227" actId="1076"/>
          <ac:spMkLst>
            <pc:docMk/>
            <pc:sldMk cId="2260175828" sldId="265"/>
            <ac:spMk id="30" creationId="{F16F922F-387A-46B5-B0BB-84BD62A6A0C8}"/>
          </ac:spMkLst>
        </pc:spChg>
        <pc:spChg chg="add mod">
          <ac:chgData name="TAKAHASHI Syuuto 高橋 柊人" userId="8e78f6a0-1b1f-4fae-850b-fec16be1eaab" providerId="ADAL" clId="{3A306EDB-C283-44D6-9590-C3117E41AEC3}" dt="2020-09-14T03:50:41.984" v="7319" actId="1076"/>
          <ac:spMkLst>
            <pc:docMk/>
            <pc:sldMk cId="2260175828" sldId="265"/>
            <ac:spMk id="33" creationId="{2A483A2E-074A-4C7B-8C19-D699F34D779E}"/>
          </ac:spMkLst>
        </pc:spChg>
        <pc:spChg chg="add mod">
          <ac:chgData name="TAKAHASHI Syuuto 高橋 柊人" userId="8e78f6a0-1b1f-4fae-850b-fec16be1eaab" providerId="ADAL" clId="{3A306EDB-C283-44D6-9590-C3117E41AEC3}" dt="2020-09-14T03:51:20.004" v="7349" actId="1076"/>
          <ac:spMkLst>
            <pc:docMk/>
            <pc:sldMk cId="2260175828" sldId="265"/>
            <ac:spMk id="34" creationId="{29E4805E-1BF1-48BA-AE23-01C4064FAF07}"/>
          </ac:spMkLst>
        </pc:spChg>
        <pc:spChg chg="add mod">
          <ac:chgData name="TAKAHASHI Syuuto 高橋 柊人" userId="8e78f6a0-1b1f-4fae-850b-fec16be1eaab" providerId="ADAL" clId="{3A306EDB-C283-44D6-9590-C3117E41AEC3}" dt="2020-09-14T03:52:28.883" v="7498"/>
          <ac:spMkLst>
            <pc:docMk/>
            <pc:sldMk cId="2260175828" sldId="265"/>
            <ac:spMk id="35" creationId="{4B0A73ED-AAD4-4B8D-A70F-4F1CCC8BD9A9}"/>
          </ac:spMkLst>
        </pc:spChg>
        <pc:spChg chg="add mod">
          <ac:chgData name="TAKAHASHI Syuuto 高橋 柊人" userId="8e78f6a0-1b1f-4fae-850b-fec16be1eaab" providerId="ADAL" clId="{3A306EDB-C283-44D6-9590-C3117E41AEC3}" dt="2020-09-14T04:06:44.870" v="7526" actId="1076"/>
          <ac:spMkLst>
            <pc:docMk/>
            <pc:sldMk cId="2260175828" sldId="265"/>
            <ac:spMk id="43" creationId="{D5DD388B-CD54-4586-BC8F-AA7D82C449C0}"/>
          </ac:spMkLst>
        </pc:spChg>
        <pc:spChg chg="add mod">
          <ac:chgData name="TAKAHASHI Syuuto 高橋 柊人" userId="8e78f6a0-1b1f-4fae-850b-fec16be1eaab" providerId="ADAL" clId="{3A306EDB-C283-44D6-9590-C3117E41AEC3}" dt="2020-09-14T04:07:52.585" v="7530" actId="1076"/>
          <ac:spMkLst>
            <pc:docMk/>
            <pc:sldMk cId="2260175828" sldId="265"/>
            <ac:spMk id="44" creationId="{DC34FB8A-E76D-47A1-BDAC-A6ADEFB019F3}"/>
          </ac:spMkLst>
        </pc:spChg>
        <pc:picChg chg="mod">
          <ac:chgData name="TAKAHASHI Syuuto 高橋 柊人" userId="8e78f6a0-1b1f-4fae-850b-fec16be1eaab" providerId="ADAL" clId="{3A306EDB-C283-44D6-9590-C3117E41AEC3}" dt="2020-09-14T03:51:55.074" v="7414" actId="29295"/>
          <ac:picMkLst>
            <pc:docMk/>
            <pc:sldMk cId="2260175828" sldId="265"/>
            <ac:picMk id="14" creationId="{FCA30E93-C09F-4459-B4B7-C80E1F900A18}"/>
          </ac:picMkLst>
        </pc:picChg>
        <pc:picChg chg="mod">
          <ac:chgData name="TAKAHASHI Syuuto 高橋 柊人" userId="8e78f6a0-1b1f-4fae-850b-fec16be1eaab" providerId="ADAL" clId="{3A306EDB-C283-44D6-9590-C3117E41AEC3}" dt="2020-09-14T03:39:15.614" v="7191" actId="688"/>
          <ac:picMkLst>
            <pc:docMk/>
            <pc:sldMk cId="2260175828" sldId="265"/>
            <ac:picMk id="21" creationId="{A71AD9F5-DD26-4E97-9E5F-A87C008FAABF}"/>
          </ac:picMkLst>
        </pc:picChg>
        <pc:picChg chg="mod ord">
          <ac:chgData name="TAKAHASHI Syuuto 高橋 柊人" userId="8e78f6a0-1b1f-4fae-850b-fec16be1eaab" providerId="ADAL" clId="{3A306EDB-C283-44D6-9590-C3117E41AEC3}" dt="2020-09-14T03:44:52.473" v="7274" actId="1076"/>
          <ac:picMkLst>
            <pc:docMk/>
            <pc:sldMk cId="2260175828" sldId="265"/>
            <ac:picMk id="22" creationId="{02D3C2AA-3524-4E64-B919-3064D054A517}"/>
          </ac:picMkLst>
        </pc:picChg>
        <pc:picChg chg="add del mod">
          <ac:chgData name="TAKAHASHI Syuuto 高橋 柊人" userId="8e78f6a0-1b1f-4fae-850b-fec16be1eaab" providerId="ADAL" clId="{3A306EDB-C283-44D6-9590-C3117E41AEC3}" dt="2020-09-14T03:41:15.779" v="7200" actId="478"/>
          <ac:picMkLst>
            <pc:docMk/>
            <pc:sldMk cId="2260175828" sldId="265"/>
            <ac:picMk id="27" creationId="{D45C379A-D829-4838-AF32-56036E6A5E91}"/>
          </ac:picMkLst>
        </pc:picChg>
        <pc:picChg chg="add del mod">
          <ac:chgData name="TAKAHASHI Syuuto 高橋 柊人" userId="8e78f6a0-1b1f-4fae-850b-fec16be1eaab" providerId="ADAL" clId="{3A306EDB-C283-44D6-9590-C3117E41AEC3}" dt="2020-09-14T03:41:18.058" v="7201" actId="478"/>
          <ac:picMkLst>
            <pc:docMk/>
            <pc:sldMk cId="2260175828" sldId="265"/>
            <ac:picMk id="28" creationId="{6DB579AB-56FA-430A-A4DB-7098484D033A}"/>
          </ac:picMkLst>
        </pc:picChg>
        <pc:picChg chg="add mod">
          <ac:chgData name="TAKAHASHI Syuuto 高橋 柊人" userId="8e78f6a0-1b1f-4fae-850b-fec16be1eaab" providerId="ADAL" clId="{3A306EDB-C283-44D6-9590-C3117E41AEC3}" dt="2020-09-14T03:43:20.374" v="7229" actId="1076"/>
          <ac:picMkLst>
            <pc:docMk/>
            <pc:sldMk cId="2260175828" sldId="265"/>
            <ac:picMk id="29" creationId="{0AC8325F-7220-47AA-94EC-5C825F2E614A}"/>
          </ac:picMkLst>
        </pc:picChg>
        <pc:picChg chg="add mod">
          <ac:chgData name="TAKAHASHI Syuuto 高橋 柊人" userId="8e78f6a0-1b1f-4fae-850b-fec16be1eaab" providerId="ADAL" clId="{3A306EDB-C283-44D6-9590-C3117E41AEC3}" dt="2020-09-14T03:52:04.363" v="7484" actId="29295"/>
          <ac:picMkLst>
            <pc:docMk/>
            <pc:sldMk cId="2260175828" sldId="265"/>
            <ac:picMk id="32" creationId="{343A3555-70A7-451C-A742-04D3AC7AF419}"/>
          </ac:picMkLst>
        </pc:picChg>
        <pc:cxnChg chg="del">
          <ac:chgData name="TAKAHASHI Syuuto 高橋 柊人" userId="8e78f6a0-1b1f-4fae-850b-fec16be1eaab" providerId="ADAL" clId="{3A306EDB-C283-44D6-9590-C3117E41AEC3}" dt="2020-09-14T03:41:44.364" v="7209" actId="478"/>
          <ac:cxnSpMkLst>
            <pc:docMk/>
            <pc:sldMk cId="2260175828" sldId="265"/>
            <ac:cxnSpMk id="3" creationId="{1ABDF686-61BA-4424-8ED0-B27F6E50C415}"/>
          </ac:cxnSpMkLst>
        </pc:cxnChg>
        <pc:cxnChg chg="mod">
          <ac:chgData name="TAKAHASHI Syuuto 高橋 柊人" userId="8e78f6a0-1b1f-4fae-850b-fec16be1eaab" providerId="ADAL" clId="{3A306EDB-C283-44D6-9590-C3117E41AEC3}" dt="2020-09-14T03:44:24.974" v="7269" actId="1076"/>
          <ac:cxnSpMkLst>
            <pc:docMk/>
            <pc:sldMk cId="2260175828" sldId="265"/>
            <ac:cxnSpMk id="16" creationId="{B9A3977F-6F33-4AD4-8C79-71879A3F0428}"/>
          </ac:cxnSpMkLst>
        </pc:cxnChg>
        <pc:cxnChg chg="mod">
          <ac:chgData name="TAKAHASHI Syuuto 高橋 柊人" userId="8e78f6a0-1b1f-4fae-850b-fec16be1eaab" providerId="ADAL" clId="{3A306EDB-C283-44D6-9590-C3117E41AEC3}" dt="2020-09-14T03:40:22.121" v="7195" actId="1076"/>
          <ac:cxnSpMkLst>
            <pc:docMk/>
            <pc:sldMk cId="2260175828" sldId="265"/>
            <ac:cxnSpMk id="18" creationId="{4BE685D0-62D8-487F-BBBA-8D2F87C11B27}"/>
          </ac:cxnSpMkLst>
        </pc:cxnChg>
        <pc:cxnChg chg="del mod">
          <ac:chgData name="TAKAHASHI Syuuto 高橋 柊人" userId="8e78f6a0-1b1f-4fae-850b-fec16be1eaab" providerId="ADAL" clId="{3A306EDB-C283-44D6-9590-C3117E41AEC3}" dt="2020-09-14T03:41:30.904" v="7204" actId="478"/>
          <ac:cxnSpMkLst>
            <pc:docMk/>
            <pc:sldMk cId="2260175828" sldId="265"/>
            <ac:cxnSpMk id="24" creationId="{D1B98D90-A6A3-4EAD-9546-B73F39C95F1C}"/>
          </ac:cxnSpMkLst>
        </pc:cxnChg>
        <pc:cxnChg chg="add mod">
          <ac:chgData name="TAKAHASHI Syuuto 高橋 柊人" userId="8e78f6a0-1b1f-4fae-850b-fec16be1eaab" providerId="ADAL" clId="{3A306EDB-C283-44D6-9590-C3117E41AEC3}" dt="2020-09-14T03:42:56.904" v="7224" actId="14100"/>
          <ac:cxnSpMkLst>
            <pc:docMk/>
            <pc:sldMk cId="2260175828" sldId="265"/>
            <ac:cxnSpMk id="31" creationId="{147DA677-4A60-4DE1-A736-11AFB00FCA4D}"/>
          </ac:cxnSpMkLst>
        </pc:cxnChg>
        <pc:cxnChg chg="add del mod">
          <ac:chgData name="TAKAHASHI Syuuto 高橋 柊人" userId="8e78f6a0-1b1f-4fae-850b-fec16be1eaab" providerId="ADAL" clId="{3A306EDB-C283-44D6-9590-C3117E41AEC3}" dt="2020-09-14T04:04:50.554" v="7501" actId="11529"/>
          <ac:cxnSpMkLst>
            <pc:docMk/>
            <pc:sldMk cId="2260175828" sldId="265"/>
            <ac:cxnSpMk id="37" creationId="{42E1CF0A-DA07-4E4F-A720-B1FE670F8CA9}"/>
          </ac:cxnSpMkLst>
        </pc:cxnChg>
        <pc:cxnChg chg="add mod">
          <ac:chgData name="TAKAHASHI Syuuto 高橋 柊人" userId="8e78f6a0-1b1f-4fae-850b-fec16be1eaab" providerId="ADAL" clId="{3A306EDB-C283-44D6-9590-C3117E41AEC3}" dt="2020-09-14T04:05:13.402" v="7514" actId="692"/>
          <ac:cxnSpMkLst>
            <pc:docMk/>
            <pc:sldMk cId="2260175828" sldId="265"/>
            <ac:cxnSpMk id="39" creationId="{119D9DF2-4DFF-4BAB-9F1F-087E95FAC9E4}"/>
          </ac:cxnSpMkLst>
        </pc:cxnChg>
        <pc:cxnChg chg="add mod">
          <ac:chgData name="TAKAHASHI Syuuto 高橋 柊人" userId="8e78f6a0-1b1f-4fae-850b-fec16be1eaab" providerId="ADAL" clId="{3A306EDB-C283-44D6-9590-C3117E41AEC3}" dt="2020-09-14T04:05:34.903" v="7518" actId="14100"/>
          <ac:cxnSpMkLst>
            <pc:docMk/>
            <pc:sldMk cId="2260175828" sldId="265"/>
            <ac:cxnSpMk id="40" creationId="{68A1566D-2C25-4793-B63C-4A06F475665A}"/>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82806" cy="502596"/>
          </a:xfrm>
          <a:prstGeom prst="rect">
            <a:avLst/>
          </a:prstGeom>
        </p:spPr>
        <p:txBody>
          <a:bodyPr vert="horz" lIns="96562" tIns="48281" rIns="96562" bIns="48281" rtlCol="0"/>
          <a:lstStyle>
            <a:lvl1pPr algn="l">
              <a:defRPr sz="1300"/>
            </a:lvl1pPr>
          </a:lstStyle>
          <a:p>
            <a:endParaRPr kumimoji="1" lang="ja-JP" altLang="en-US"/>
          </a:p>
        </p:txBody>
      </p:sp>
      <p:sp>
        <p:nvSpPr>
          <p:cNvPr id="3" name="日付プレースホルダー 2"/>
          <p:cNvSpPr>
            <a:spLocks noGrp="1"/>
          </p:cNvSpPr>
          <p:nvPr>
            <p:ph type="dt" idx="1"/>
          </p:nvPr>
        </p:nvSpPr>
        <p:spPr>
          <a:xfrm>
            <a:off x="3899001" y="0"/>
            <a:ext cx="2982806" cy="502596"/>
          </a:xfrm>
          <a:prstGeom prst="rect">
            <a:avLst/>
          </a:prstGeom>
        </p:spPr>
        <p:txBody>
          <a:bodyPr vert="horz" lIns="96562" tIns="48281" rIns="96562" bIns="48281" rtlCol="0"/>
          <a:lstStyle>
            <a:lvl1pPr algn="r">
              <a:defRPr sz="1300"/>
            </a:lvl1pPr>
          </a:lstStyle>
          <a:p>
            <a:fld id="{D8422EA4-67AE-4623-8DD6-326650601D3C}" type="datetimeFigureOut">
              <a:rPr kumimoji="1" lang="ja-JP" altLang="en-US" smtClean="0"/>
              <a:t>2020/10/8</a:t>
            </a:fld>
            <a:endParaRPr kumimoji="1" lang="ja-JP" altLang="en-US"/>
          </a:p>
        </p:txBody>
      </p:sp>
      <p:sp>
        <p:nvSpPr>
          <p:cNvPr id="4" name="スライド イメージ プレースホルダー 3"/>
          <p:cNvSpPr>
            <a:spLocks noGrp="1" noRot="1" noChangeAspect="1"/>
          </p:cNvSpPr>
          <p:nvPr>
            <p:ph type="sldImg" idx="2"/>
          </p:nvPr>
        </p:nvSpPr>
        <p:spPr>
          <a:xfrm>
            <a:off x="436563" y="1252538"/>
            <a:ext cx="6010275" cy="3381375"/>
          </a:xfrm>
          <a:prstGeom prst="rect">
            <a:avLst/>
          </a:prstGeom>
          <a:noFill/>
          <a:ln w="12700">
            <a:solidFill>
              <a:prstClr val="black"/>
            </a:solidFill>
          </a:ln>
        </p:spPr>
        <p:txBody>
          <a:bodyPr vert="horz" lIns="96562" tIns="48281" rIns="96562" bIns="48281" rtlCol="0" anchor="ctr"/>
          <a:lstStyle/>
          <a:p>
            <a:endParaRPr lang="ja-JP" altLang="en-US"/>
          </a:p>
        </p:txBody>
      </p:sp>
      <p:sp>
        <p:nvSpPr>
          <p:cNvPr id="5" name="ノート プレースホルダー 4"/>
          <p:cNvSpPr>
            <a:spLocks noGrp="1"/>
          </p:cNvSpPr>
          <p:nvPr>
            <p:ph type="body" sz="quarter" idx="3"/>
          </p:nvPr>
        </p:nvSpPr>
        <p:spPr>
          <a:xfrm>
            <a:off x="688340" y="4820741"/>
            <a:ext cx="5506720" cy="3944243"/>
          </a:xfrm>
          <a:prstGeom prst="rect">
            <a:avLst/>
          </a:prstGeom>
        </p:spPr>
        <p:txBody>
          <a:bodyPr vert="horz" lIns="96562" tIns="48281" rIns="96562" bIns="48281"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514532"/>
            <a:ext cx="2982806" cy="502595"/>
          </a:xfrm>
          <a:prstGeom prst="rect">
            <a:avLst/>
          </a:prstGeom>
        </p:spPr>
        <p:txBody>
          <a:bodyPr vert="horz" lIns="96562" tIns="48281" rIns="96562" bIns="48281"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899001" y="9514532"/>
            <a:ext cx="2982806" cy="502595"/>
          </a:xfrm>
          <a:prstGeom prst="rect">
            <a:avLst/>
          </a:prstGeom>
        </p:spPr>
        <p:txBody>
          <a:bodyPr vert="horz" lIns="96562" tIns="48281" rIns="96562" bIns="48281" rtlCol="0" anchor="b"/>
          <a:lstStyle>
            <a:lvl1pPr algn="r">
              <a:defRPr sz="1300"/>
            </a:lvl1pPr>
          </a:lstStyle>
          <a:p>
            <a:fld id="{30C4CB3F-F62E-402B-B423-2F2652179FCC}" type="slidenum">
              <a:rPr kumimoji="1" lang="ja-JP" altLang="en-US" smtClean="0"/>
              <a:t>‹#›</a:t>
            </a:fld>
            <a:endParaRPr kumimoji="1" lang="ja-JP" altLang="en-US"/>
          </a:p>
        </p:txBody>
      </p:sp>
    </p:spTree>
    <p:extLst>
      <p:ext uri="{BB962C8B-B14F-4D97-AF65-F5344CB8AC3E}">
        <p14:creationId xmlns:p14="http://schemas.microsoft.com/office/powerpoint/2010/main" val="69968632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1" dirty="0"/>
              <a:t>12</a:t>
            </a:r>
            <a:r>
              <a:rPr kumimoji="1" lang="ja-JP" altLang="en-US" b="1" dirty="0"/>
              <a:t>秒</a:t>
            </a:r>
            <a:endParaRPr kumimoji="1" lang="en-US" altLang="ja-JP" b="1" dirty="0"/>
          </a:p>
          <a:p>
            <a:endParaRPr kumimoji="1" lang="en-US" altLang="ja-JP" dirty="0"/>
          </a:p>
          <a:p>
            <a:r>
              <a:rPr kumimoji="1" lang="ja-JP" altLang="en-US" dirty="0"/>
              <a:t>立命館大学情報理工学研究科の高橋です。</a:t>
            </a:r>
            <a:endParaRPr kumimoji="1" lang="en-US" altLang="ja-JP" dirty="0"/>
          </a:p>
          <a:p>
            <a:r>
              <a:rPr kumimoji="1" lang="ja-JP" altLang="en-US" dirty="0"/>
              <a:t>上記のテーマについて発表させていただきます。</a:t>
            </a:r>
            <a:endParaRPr kumimoji="1" lang="en-US" altLang="ja-JP" dirty="0"/>
          </a:p>
          <a:p>
            <a:endParaRPr kumimoji="1" lang="en-US" altLang="ja-JP" dirty="0"/>
          </a:p>
          <a:p>
            <a:r>
              <a:rPr kumimoji="1" lang="en-US" altLang="ja-JP" dirty="0"/>
              <a:t>00:07.95</a:t>
            </a:r>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C4CB3F-F62E-402B-B423-2F2652179FCC}" type="slidenum">
              <a:rPr kumimoji="1" lang="ja-JP" altLang="en-US" sz="13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3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09003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11</a:t>
            </a:r>
            <a:r>
              <a:rPr kumimoji="1" lang="ja-JP" altLang="en-US" dirty="0"/>
              <a:t>分</a:t>
            </a:r>
            <a:endParaRPr kumimoji="1" lang="en-US" altLang="ja-JP" dirty="0"/>
          </a:p>
          <a:p>
            <a:endParaRPr kumimoji="1" lang="en-US" altLang="ja-JP" dirty="0"/>
          </a:p>
          <a:p>
            <a:r>
              <a:rPr kumimoji="1" lang="ja-JP" altLang="en-US" dirty="0"/>
              <a:t>中継候補ノード選択アルゴリズムについて説明します</a:t>
            </a:r>
            <a:endParaRPr kumimoji="1" lang="en-US" altLang="ja-JP" dirty="0"/>
          </a:p>
          <a:p>
            <a:r>
              <a:rPr kumimoji="1" lang="en-US" altLang="ja-JP" dirty="0"/>
              <a:t>SIGO</a:t>
            </a:r>
            <a:r>
              <a:rPr kumimoji="1" lang="ja-JP" altLang="en-US" dirty="0"/>
              <a:t>では信頼性を確保しながら、送信回数を減らすために中継候補ノード数を最適化します</a:t>
            </a:r>
            <a:endParaRPr kumimoji="1" lang="en-US" altLang="ja-JP" dirty="0"/>
          </a:p>
          <a:p>
            <a:r>
              <a:rPr kumimoji="1" lang="ja-JP" altLang="en-US" dirty="0"/>
              <a:t>たとえば図の例の場合送信ノード</a:t>
            </a:r>
            <a:r>
              <a:rPr kumimoji="1" lang="en-US" altLang="ja-JP" dirty="0"/>
              <a:t>Ns</a:t>
            </a:r>
            <a:r>
              <a:rPr kumimoji="1" lang="ja-JP" altLang="en-US" dirty="0"/>
              <a:t>の隣接ノード４つすべてを中継候補ノードとするのではなく、３つに絞ります これにより送信回数を削減できる可能性が高まります</a:t>
            </a:r>
            <a:endParaRPr kumimoji="1" lang="en-US" altLang="ja-JP" dirty="0"/>
          </a:p>
          <a:p>
            <a:endParaRPr kumimoji="1" lang="en-US" altLang="ja-JP" dirty="0"/>
          </a:p>
          <a:p>
            <a:r>
              <a:rPr kumimoji="1" lang="ja-JP" altLang="en-US" dirty="0"/>
              <a:t>前のスライドのアルゴリズムで決定した隣接ノードの優先順位を</a:t>
            </a:r>
            <a:r>
              <a:rPr kumimoji="1" lang="en-US" altLang="ja-JP" dirty="0"/>
              <a:t>p</a:t>
            </a:r>
            <a:r>
              <a:rPr kumimoji="1" lang="ja-JP" altLang="en-US" dirty="0"/>
              <a:t>とすると中継候補ノード数</a:t>
            </a:r>
            <a:r>
              <a:rPr kumimoji="1" lang="en-US" altLang="ja-JP" dirty="0"/>
              <a:t>N</a:t>
            </a:r>
            <a:r>
              <a:rPr kumimoji="1" lang="ja-JP" altLang="en-US" dirty="0"/>
              <a:t>は次の条件を満たす必要があり候補ノードは１～</a:t>
            </a:r>
            <a:r>
              <a:rPr kumimoji="1" lang="en-US" altLang="ja-JP" dirty="0"/>
              <a:t>N</a:t>
            </a:r>
            <a:r>
              <a:rPr kumimoji="1" lang="ja-JP" altLang="en-US" dirty="0"/>
              <a:t>に制限される</a:t>
            </a:r>
            <a:endParaRPr kumimoji="1" lang="en-US" altLang="ja-JP" dirty="0"/>
          </a:p>
          <a:p>
            <a:endParaRPr kumimoji="1" lang="en-US" altLang="ja-JP" dirty="0"/>
          </a:p>
          <a:p>
            <a:r>
              <a:rPr kumimoji="1" lang="en-US" altLang="ja-JP" dirty="0" err="1"/>
              <a:t>Rp</a:t>
            </a:r>
            <a:r>
              <a:rPr kumimoji="1" lang="en-US" altLang="ja-JP" dirty="0"/>
              <a:t>(t)</a:t>
            </a:r>
            <a:r>
              <a:rPr kumimoji="1" lang="ja-JP" altLang="en-US" dirty="0"/>
              <a:t>は送信ノードが保持する優先順位</a:t>
            </a:r>
            <a:r>
              <a:rPr kumimoji="1" lang="en-US" altLang="ja-JP" dirty="0"/>
              <a:t>p</a:t>
            </a:r>
            <a:r>
              <a:rPr kumimoji="1" lang="ja-JP" altLang="en-US" dirty="0"/>
              <a:t>のノードの予想伝送確率です</a:t>
            </a:r>
            <a:endParaRPr kumimoji="1" lang="en-US" altLang="ja-JP" dirty="0"/>
          </a:p>
          <a:p>
            <a:r>
              <a:rPr kumimoji="1" lang="ja-JP" altLang="en-US" dirty="0"/>
              <a:t>左辺は送信ノードからのパケットを中継候補ノード</a:t>
            </a:r>
            <a:r>
              <a:rPr kumimoji="1" lang="en-US" altLang="ja-JP" dirty="0"/>
              <a:t>1</a:t>
            </a:r>
            <a:r>
              <a:rPr kumimoji="1" lang="ja-JP" altLang="en-US" dirty="0"/>
              <a:t>～</a:t>
            </a:r>
            <a:r>
              <a:rPr kumimoji="1" lang="en-US" altLang="ja-JP" dirty="0"/>
              <a:t>N</a:t>
            </a:r>
            <a:r>
              <a:rPr kumimoji="1" lang="ja-JP" altLang="en-US" dirty="0"/>
              <a:t>のいずれかが受信する確率であり</a:t>
            </a:r>
            <a:endParaRPr kumimoji="1" lang="en-US" altLang="ja-JP" dirty="0"/>
          </a:p>
          <a:p>
            <a:r>
              <a:rPr kumimoji="1" lang="ja-JP" altLang="en-US" dirty="0"/>
              <a:t>右辺</a:t>
            </a:r>
            <a:r>
              <a:rPr kumimoji="1" lang="en-US" altLang="ja-JP" dirty="0"/>
              <a:t>R</a:t>
            </a:r>
            <a:r>
              <a:rPr kumimoji="1" lang="ja-JP" altLang="en-US" dirty="0"/>
              <a:t>はその確率の閾値である</a:t>
            </a:r>
            <a:endParaRPr kumimoji="1" lang="en-US" altLang="ja-JP" dirty="0"/>
          </a:p>
          <a:p>
            <a:endParaRPr kumimoji="1" lang="en-US" altLang="ja-JP" dirty="0"/>
          </a:p>
          <a:p>
            <a:r>
              <a:rPr kumimoji="1" lang="ja-JP" altLang="en-US" dirty="0"/>
              <a:t>図の例を用いて計算例を示す</a:t>
            </a:r>
            <a:endParaRPr kumimoji="1" lang="en-US" altLang="ja-JP" dirty="0"/>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10</a:t>
            </a:fld>
            <a:endParaRPr kumimoji="1" lang="ja-JP" altLang="en-US"/>
          </a:p>
        </p:txBody>
      </p:sp>
    </p:spTree>
    <p:extLst>
      <p:ext uri="{BB962C8B-B14F-4D97-AF65-F5344CB8AC3E}">
        <p14:creationId xmlns:p14="http://schemas.microsoft.com/office/powerpoint/2010/main" val="1848694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12</a:t>
            </a:r>
            <a:r>
              <a:rPr kumimoji="1" lang="ja-JP" altLang="en-US" dirty="0"/>
              <a:t>分</a:t>
            </a:r>
            <a:endParaRPr kumimoji="1" lang="en-US" altLang="ja-JP" dirty="0"/>
          </a:p>
          <a:p>
            <a:endParaRPr kumimoji="1" lang="en-US" altLang="ja-JP" dirty="0"/>
          </a:p>
          <a:p>
            <a:r>
              <a:rPr kumimoji="1" lang="ja-JP" altLang="en-US" dirty="0"/>
              <a:t>性能評価です</a:t>
            </a:r>
            <a:endParaRPr kumimoji="1" lang="en-US" altLang="ja-JP" dirty="0"/>
          </a:p>
          <a:p>
            <a:endParaRPr kumimoji="1" lang="en-US" altLang="ja-JP" dirty="0"/>
          </a:p>
          <a:p>
            <a:r>
              <a:rPr kumimoji="1" lang="ja-JP" altLang="en-US" dirty="0"/>
              <a:t>本研究では既存ルーチングの評価と提案手法</a:t>
            </a:r>
            <a:r>
              <a:rPr kumimoji="1" lang="en-US" altLang="ja-JP" dirty="0"/>
              <a:t>SIGO</a:t>
            </a:r>
            <a:r>
              <a:rPr kumimoji="1" lang="ja-JP" altLang="en-US" dirty="0"/>
              <a:t>の評価を行いました</a:t>
            </a:r>
            <a:endParaRPr kumimoji="1" lang="en-US" altLang="ja-JP" dirty="0"/>
          </a:p>
          <a:p>
            <a:endParaRPr kumimoji="1" lang="en-US" altLang="ja-JP" dirty="0"/>
          </a:p>
          <a:p>
            <a:r>
              <a:rPr kumimoji="1" lang="ja-JP" altLang="en-US" dirty="0"/>
              <a:t>既存ルーチングの評価ではシミュレーションんで</a:t>
            </a:r>
            <a:r>
              <a:rPr kumimoji="1" lang="en-US" altLang="ja-JP" dirty="0"/>
              <a:t>shadowing </a:t>
            </a:r>
            <a:r>
              <a:rPr kumimoji="1" lang="ja-JP" altLang="en-US" dirty="0"/>
              <a:t>が起こる伝搬モデルを使用した場合通信性能へどのように影響が出るのかを評価しました</a:t>
            </a:r>
            <a:endParaRPr kumimoji="1" lang="en-US" altLang="ja-JP" dirty="0"/>
          </a:p>
          <a:p>
            <a:endParaRPr kumimoji="1" lang="en-US" altLang="ja-JP" dirty="0"/>
          </a:p>
          <a:p>
            <a:r>
              <a:rPr kumimoji="1" lang="en-US" altLang="ja-JP" dirty="0"/>
              <a:t>SIGO</a:t>
            </a:r>
            <a:r>
              <a:rPr kumimoji="1" lang="ja-JP" altLang="en-US" dirty="0"/>
              <a:t>の評価ではパケット到達率、エンドツーエンド遅延、オーバーヘッドの３つの評価項目で評価しました</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11</a:t>
            </a:fld>
            <a:endParaRPr kumimoji="1" lang="ja-JP" altLang="en-US"/>
          </a:p>
        </p:txBody>
      </p:sp>
    </p:spTree>
    <p:extLst>
      <p:ext uri="{BB962C8B-B14F-4D97-AF65-F5344CB8AC3E}">
        <p14:creationId xmlns:p14="http://schemas.microsoft.com/office/powerpoint/2010/main" val="39604371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13</a:t>
            </a:r>
            <a:r>
              <a:rPr kumimoji="1" lang="ja-JP" altLang="en-US" dirty="0"/>
              <a:t>分</a:t>
            </a:r>
            <a:r>
              <a:rPr kumimoji="1" lang="en-US" altLang="ja-JP" dirty="0"/>
              <a:t>0</a:t>
            </a:r>
            <a:r>
              <a:rPr kumimoji="1" lang="ja-JP" altLang="en-US" dirty="0"/>
              <a:t>秒</a:t>
            </a:r>
            <a:endParaRPr kumimoji="1" lang="en-US" altLang="ja-JP" dirty="0"/>
          </a:p>
          <a:p>
            <a:endParaRPr kumimoji="1" lang="en-US" altLang="ja-JP" dirty="0"/>
          </a:p>
          <a:p>
            <a:endParaRPr kumimoji="1" lang="en-US" altLang="ja-JP" dirty="0"/>
          </a:p>
          <a:p>
            <a:r>
              <a:rPr kumimoji="1" lang="ja-JP" altLang="en-US" dirty="0"/>
              <a:t>シミュレーション設定です</a:t>
            </a:r>
            <a:endParaRPr kumimoji="1" lang="en-US" altLang="ja-JP" dirty="0"/>
          </a:p>
          <a:p>
            <a:endParaRPr kumimoji="1" lang="en-US" altLang="ja-JP" dirty="0"/>
          </a:p>
          <a:p>
            <a:r>
              <a:rPr kumimoji="1" lang="ja-JP" altLang="en-US" dirty="0"/>
              <a:t>シミュレータはネットワークシミュレータである</a:t>
            </a:r>
            <a:r>
              <a:rPr kumimoji="1" lang="en-US" altLang="ja-JP" dirty="0"/>
              <a:t>NS</a:t>
            </a:r>
            <a:r>
              <a:rPr kumimoji="1" lang="ja-JP" altLang="en-US" dirty="0"/>
              <a:t>３と交通流シミュレータである</a:t>
            </a:r>
            <a:r>
              <a:rPr kumimoji="1" lang="en-US" altLang="ja-JP" dirty="0"/>
              <a:t>SUMO</a:t>
            </a:r>
            <a:r>
              <a:rPr kumimoji="1" lang="ja-JP" altLang="en-US" dirty="0"/>
              <a:t>の二つを用いました</a:t>
            </a:r>
            <a:endParaRPr kumimoji="1" lang="en-US" altLang="ja-JP" dirty="0"/>
          </a:p>
          <a:p>
            <a:endParaRPr kumimoji="1" lang="en-US" altLang="ja-JP" dirty="0"/>
          </a:p>
          <a:p>
            <a:r>
              <a:rPr kumimoji="1" lang="en-US" altLang="ja-JP" dirty="0"/>
              <a:t>NS3</a:t>
            </a:r>
            <a:r>
              <a:rPr kumimoji="1" lang="ja-JP" altLang="en-US" dirty="0"/>
              <a:t>では電波減衰モデルとして</a:t>
            </a:r>
            <a:r>
              <a:rPr kumimoji="1" lang="en-US" altLang="ja-JP" dirty="0"/>
              <a:t>Obstacle shadowing model</a:t>
            </a:r>
            <a:r>
              <a:rPr kumimoji="1" lang="ja-JP" altLang="en-US" dirty="0"/>
              <a:t>を使用しました</a:t>
            </a:r>
            <a:endParaRPr kumimoji="1" lang="en-US" altLang="ja-JP" dirty="0"/>
          </a:p>
          <a:p>
            <a:r>
              <a:rPr kumimoji="1" lang="ja-JP" altLang="en-US" dirty="0"/>
              <a:t>交通流シミュレータ</a:t>
            </a:r>
            <a:r>
              <a:rPr kumimoji="1" lang="en-US" altLang="ja-JP" dirty="0"/>
              <a:t>SUMO</a:t>
            </a:r>
            <a:r>
              <a:rPr kumimoji="1" lang="ja-JP" altLang="en-US" dirty="0"/>
              <a:t>では信号などを含めた実際の車両の動きに近いモビリティを生成し　また、建物のデータを</a:t>
            </a:r>
            <a:r>
              <a:rPr kumimoji="1" lang="en-US" altLang="ja-JP" dirty="0"/>
              <a:t>NS</a:t>
            </a:r>
            <a:r>
              <a:rPr kumimoji="1" lang="ja-JP" altLang="en-US" dirty="0"/>
              <a:t>３へ</a:t>
            </a:r>
            <a:r>
              <a:rPr kumimoji="1" lang="en-US" altLang="ja-JP" dirty="0"/>
              <a:t>export</a:t>
            </a:r>
            <a:r>
              <a:rPr kumimoji="1" lang="ja-JP" altLang="en-US" dirty="0"/>
              <a:t>しました</a:t>
            </a:r>
            <a:endParaRPr kumimoji="1" lang="en-US" altLang="ja-JP" dirty="0"/>
          </a:p>
          <a:p>
            <a:endParaRPr kumimoji="1" lang="en-US" altLang="ja-JP" dirty="0"/>
          </a:p>
          <a:p>
            <a:r>
              <a:rPr kumimoji="1" lang="ja-JP" altLang="en-US" dirty="0"/>
              <a:t>シミュレーションパラメータはこの表のとおりです　シミュレーション期間内にランダムな送信車両と宛先車両の</a:t>
            </a:r>
            <a:r>
              <a:rPr kumimoji="1" lang="en-US" altLang="ja-JP" dirty="0"/>
              <a:t>20</a:t>
            </a:r>
            <a:r>
              <a:rPr kumimoji="1" lang="ja-JP" altLang="en-US" dirty="0"/>
              <a:t>個のペアが生成されます</a:t>
            </a:r>
            <a:endParaRPr kumimoji="1" lang="en-US" altLang="ja-JP" dirty="0"/>
          </a:p>
          <a:p>
            <a:endParaRPr kumimoji="1" lang="en-US" altLang="ja-JP" dirty="0"/>
          </a:p>
          <a:p>
            <a:r>
              <a:rPr kumimoji="1" lang="ja-JP" altLang="en-US" dirty="0"/>
              <a:t>建物の多さを簡易的に評価するために図の２つのシナリオを用いて評価を行いました</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12</a:t>
            </a:fld>
            <a:endParaRPr kumimoji="1" lang="ja-JP" altLang="en-US"/>
          </a:p>
        </p:txBody>
      </p:sp>
    </p:spTree>
    <p:extLst>
      <p:ext uri="{BB962C8B-B14F-4D97-AF65-F5344CB8AC3E}">
        <p14:creationId xmlns:p14="http://schemas.microsoft.com/office/powerpoint/2010/main" val="3970721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14</a:t>
            </a:r>
            <a:r>
              <a:rPr kumimoji="1" lang="ja-JP" altLang="en-US" dirty="0"/>
              <a:t>分</a:t>
            </a:r>
            <a:r>
              <a:rPr kumimoji="1" lang="en-US" altLang="ja-JP" dirty="0"/>
              <a:t>30</a:t>
            </a:r>
            <a:r>
              <a:rPr kumimoji="1" lang="ja-JP" altLang="en-US" dirty="0"/>
              <a:t>秒</a:t>
            </a:r>
            <a:endParaRPr kumimoji="1" lang="en-US" altLang="ja-JP" dirty="0"/>
          </a:p>
          <a:p>
            <a:endParaRPr kumimoji="1" lang="en-US" altLang="ja-JP" dirty="0"/>
          </a:p>
          <a:p>
            <a:r>
              <a:rPr kumimoji="1" lang="ja-JP" altLang="en-US" dirty="0"/>
              <a:t>まず、既存手法である</a:t>
            </a:r>
            <a:r>
              <a:rPr kumimoji="1" lang="en-US" altLang="ja-JP" dirty="0"/>
              <a:t>LSGO</a:t>
            </a:r>
            <a:r>
              <a:rPr kumimoji="1" lang="ja-JP" altLang="en-US" dirty="0"/>
              <a:t>の性能ひゅうかを行いました。</a:t>
            </a:r>
            <a:r>
              <a:rPr kumimoji="1" lang="en-US" altLang="ja-JP" dirty="0"/>
              <a:t>Shadowing </a:t>
            </a:r>
            <a:r>
              <a:rPr kumimoji="1" lang="ja-JP" altLang="en-US" dirty="0"/>
              <a:t>をシミュレーションで考慮することによってどのような通信性能への影響があるのかを調査しました。</a:t>
            </a:r>
            <a:endParaRPr kumimoji="1" lang="en-US" altLang="ja-JP" dirty="0"/>
          </a:p>
          <a:p>
            <a:r>
              <a:rPr kumimoji="1" lang="ja-JP" altLang="en-US" dirty="0"/>
              <a:t>結果はこのようになっております。</a:t>
            </a:r>
            <a:endParaRPr kumimoji="1" lang="en-US" altLang="ja-JP" dirty="0"/>
          </a:p>
          <a:p>
            <a:r>
              <a:rPr kumimoji="1" lang="ja-JP" altLang="en-US" dirty="0"/>
              <a:t>まずパケット到達率は、結果としてシャドウイングを考慮した場合パケット到達率が減少しました　これはシャドウイングによる電波減衰が原因だと推測されます</a:t>
            </a:r>
            <a:endParaRPr kumimoji="1" lang="en-US" altLang="ja-JP" dirty="0"/>
          </a:p>
          <a:p>
            <a:r>
              <a:rPr kumimoji="1" lang="ja-JP" altLang="en-US" dirty="0"/>
              <a:t>続いてエンドツーエンド遅延です。結果は</a:t>
            </a:r>
            <a:r>
              <a:rPr kumimoji="1" lang="en-US" altLang="ja-JP" dirty="0"/>
              <a:t>shadowing </a:t>
            </a:r>
            <a:r>
              <a:rPr kumimoji="1" lang="ja-JP" altLang="en-US" dirty="0"/>
              <a:t>を考慮した場合増加しました。考察を読む</a:t>
            </a:r>
            <a:endParaRPr kumimoji="1" lang="en-US" altLang="ja-JP" dirty="0"/>
          </a:p>
          <a:p>
            <a:r>
              <a:rPr kumimoji="1" lang="ja-JP" altLang="en-US" dirty="0"/>
              <a:t>続いてオーバーヘッドです。結果はシャドウイングを考慮した場合増加しました。図を用いて説明</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13</a:t>
            </a:fld>
            <a:endParaRPr kumimoji="1" lang="ja-JP" altLang="en-US"/>
          </a:p>
        </p:txBody>
      </p:sp>
    </p:spTree>
    <p:extLst>
      <p:ext uri="{BB962C8B-B14F-4D97-AF65-F5344CB8AC3E}">
        <p14:creationId xmlns:p14="http://schemas.microsoft.com/office/powerpoint/2010/main" val="493178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15</a:t>
            </a:r>
            <a:r>
              <a:rPr kumimoji="1" lang="ja-JP" altLang="en-US" dirty="0"/>
              <a:t>分</a:t>
            </a:r>
            <a:r>
              <a:rPr kumimoji="1" lang="en-US" altLang="ja-JP" dirty="0"/>
              <a:t>15</a:t>
            </a:r>
            <a:r>
              <a:rPr kumimoji="1" lang="ja-JP" altLang="en-US" dirty="0"/>
              <a:t>秒</a:t>
            </a:r>
            <a:endParaRPr kumimoji="1" lang="en-US" altLang="ja-JP" dirty="0"/>
          </a:p>
          <a:p>
            <a:endParaRPr kumimoji="1" lang="en-US" altLang="ja-JP" dirty="0"/>
          </a:p>
          <a:p>
            <a:r>
              <a:rPr kumimoji="1" lang="en-US" altLang="ja-JP" dirty="0"/>
              <a:t>SIGO</a:t>
            </a:r>
            <a:r>
              <a:rPr kumimoji="1" lang="ja-JP" altLang="en-US" dirty="0"/>
              <a:t>の評価です　</a:t>
            </a:r>
            <a:endParaRPr kumimoji="1" lang="en-US" altLang="ja-JP" dirty="0"/>
          </a:p>
          <a:p>
            <a:r>
              <a:rPr kumimoji="1" lang="ja-JP" altLang="en-US" dirty="0"/>
              <a:t>３つの評価項目で</a:t>
            </a:r>
            <a:r>
              <a:rPr kumimoji="1" lang="en-US" altLang="ja-JP" dirty="0"/>
              <a:t>LSGO</a:t>
            </a:r>
            <a:r>
              <a:rPr kumimoji="1" lang="ja-JP" altLang="en-US" dirty="0"/>
              <a:t>との比較を行いました</a:t>
            </a:r>
            <a:endParaRPr kumimoji="1" lang="en-US" altLang="ja-JP" dirty="0"/>
          </a:p>
          <a:p>
            <a:r>
              <a:rPr kumimoji="1" lang="ja-JP" altLang="en-US" dirty="0"/>
              <a:t>さらに２つのパターンの建物データを用いて建物の多さによる評価を行いました</a:t>
            </a:r>
            <a:endParaRPr kumimoji="1" lang="en-US" altLang="ja-JP" dirty="0"/>
          </a:p>
          <a:p>
            <a:endParaRPr kumimoji="1" lang="en-US" altLang="ja-JP" dirty="0"/>
          </a:p>
          <a:p>
            <a:r>
              <a:rPr kumimoji="1" lang="ja-JP" altLang="en-US" dirty="0"/>
              <a:t>まずはパケット突立つ率です　結果として建物が多い環境ではわずかにパケット到達率が向上しました</a:t>
            </a:r>
            <a:endParaRPr kumimoji="1" lang="en-US" altLang="ja-JP" dirty="0"/>
          </a:p>
          <a:p>
            <a:r>
              <a:rPr kumimoji="1" lang="ja-JP" altLang="en-US" dirty="0"/>
              <a:t>建物が少ない環境では安定したパケット到達率の向上は見られませんでした</a:t>
            </a:r>
            <a:endParaRPr kumimoji="1" lang="en-US" altLang="ja-JP" dirty="0"/>
          </a:p>
          <a:p>
            <a:pPr algn="l"/>
            <a:endParaRPr kumimoji="1" lang="en-US" altLang="ja-JP" dirty="0"/>
          </a:p>
          <a:p>
            <a:pPr algn="l"/>
            <a:r>
              <a:rPr kumimoji="1" lang="ja-JP" altLang="en-US" dirty="0"/>
              <a:t>これは</a:t>
            </a:r>
            <a:r>
              <a:rPr kumimoji="1" lang="en-US" altLang="ja-JP" dirty="0"/>
              <a:t>SIGO</a:t>
            </a:r>
            <a:r>
              <a:rPr kumimoji="1" lang="ja-JP" altLang="en-US" dirty="0"/>
              <a:t>では交差点ノードの優先度が高くなる可能性が高くなるのでシャドウイングの影響を受けにくいルートの形成がされたことが原因だと推測されます</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14</a:t>
            </a:fld>
            <a:endParaRPr kumimoji="1" lang="ja-JP" altLang="en-US"/>
          </a:p>
        </p:txBody>
      </p:sp>
    </p:spTree>
    <p:extLst>
      <p:ext uri="{BB962C8B-B14F-4D97-AF65-F5344CB8AC3E}">
        <p14:creationId xmlns:p14="http://schemas.microsoft.com/office/powerpoint/2010/main" val="32918846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16</a:t>
            </a:r>
            <a:r>
              <a:rPr kumimoji="1" lang="ja-JP" altLang="en-US" dirty="0"/>
              <a:t>分　</a:t>
            </a:r>
            <a:r>
              <a:rPr kumimoji="1" lang="en-US" altLang="ja-JP" dirty="0"/>
              <a:t>0</a:t>
            </a:r>
            <a:r>
              <a:rPr kumimoji="1" lang="ja-JP" altLang="en-US" dirty="0"/>
              <a:t>秒</a:t>
            </a:r>
            <a:endParaRPr kumimoji="1" lang="en-US" altLang="ja-JP" dirty="0"/>
          </a:p>
          <a:p>
            <a:endParaRPr kumimoji="1" lang="en-US" altLang="ja-JP" dirty="0"/>
          </a:p>
          <a:p>
            <a:r>
              <a:rPr kumimoji="1" lang="ja-JP" altLang="en-US" dirty="0"/>
              <a:t>つぎにエンドツーエンド遅延の比較を行いました</a:t>
            </a:r>
            <a:endParaRPr kumimoji="1" lang="en-US" altLang="ja-JP" dirty="0"/>
          </a:p>
          <a:p>
            <a:endParaRPr kumimoji="1" lang="en-US" altLang="ja-JP" dirty="0"/>
          </a:p>
          <a:p>
            <a:r>
              <a:rPr kumimoji="1" lang="ja-JP" altLang="en-US" dirty="0"/>
              <a:t>結果として建物が多い環境ではエンドツーエンドが減少しました</a:t>
            </a:r>
            <a:endParaRPr kumimoji="1" lang="en-US" altLang="ja-JP" dirty="0"/>
          </a:p>
          <a:p>
            <a:r>
              <a:rPr kumimoji="1" lang="ja-JP" altLang="en-US" dirty="0"/>
              <a:t>しかし建物が少ない環境ではエンドツーエンドが増加しました</a:t>
            </a:r>
            <a:endParaRPr kumimoji="1" lang="en-US" altLang="ja-JP" dirty="0"/>
          </a:p>
          <a:p>
            <a:endParaRPr kumimoji="1" lang="en-US" altLang="ja-JP" dirty="0"/>
          </a:p>
          <a:p>
            <a:endParaRPr kumimoji="1" lang="en-US" altLang="ja-JP" dirty="0"/>
          </a:p>
          <a:p>
            <a:r>
              <a:rPr kumimoji="1" lang="ja-JP" altLang="en-US" dirty="0"/>
              <a:t>これは図のような場合</a:t>
            </a:r>
            <a:r>
              <a:rPr kumimoji="1" lang="en-US" altLang="ja-JP" dirty="0"/>
              <a:t>SIGO</a:t>
            </a:r>
            <a:r>
              <a:rPr kumimoji="1" lang="ja-JP" altLang="en-US" dirty="0"/>
              <a:t>では交差点ノードが中継車両に選択される可能性が高く</a:t>
            </a:r>
            <a:r>
              <a:rPr kumimoji="1" lang="en-US" altLang="ja-JP" dirty="0"/>
              <a:t>LSGO</a:t>
            </a:r>
            <a:r>
              <a:rPr kumimoji="1" lang="ja-JP" altLang="en-US" dirty="0"/>
              <a:t>では宛先に近いノードが選ばれやすくなるので図のような車両が選択されやすくなります</a:t>
            </a:r>
            <a:endParaRPr kumimoji="1" lang="en-US" altLang="ja-JP" dirty="0"/>
          </a:p>
          <a:p>
            <a:r>
              <a:rPr kumimoji="1" lang="ja-JP" altLang="en-US" dirty="0"/>
              <a:t>この二つの中継ノードを比較するとより宛先ノードに近い図の赤色の道路に位置するノード群とのルートを形成されやすい交差点ノードのほうが遅延が少ないことが予想されます</a:t>
            </a:r>
            <a:endParaRPr kumimoji="1" lang="en-US" altLang="ja-JP" dirty="0"/>
          </a:p>
          <a:p>
            <a:endParaRPr kumimoji="1" lang="en-US" altLang="ja-JP" dirty="0"/>
          </a:p>
          <a:p>
            <a:r>
              <a:rPr kumimoji="1" lang="ja-JP" altLang="en-US" dirty="0"/>
              <a:t>また、建物が少ない場合も</a:t>
            </a:r>
            <a:r>
              <a:rPr kumimoji="1" lang="en-US" altLang="ja-JP" dirty="0"/>
              <a:t>SIGO</a:t>
            </a:r>
            <a:r>
              <a:rPr kumimoji="1" lang="ja-JP" altLang="en-US" dirty="0"/>
              <a:t>では交差点ノードが優先されやすく、</a:t>
            </a:r>
            <a:r>
              <a:rPr kumimoji="1" lang="en-US" altLang="ja-JP" dirty="0"/>
              <a:t>LSGO</a:t>
            </a:r>
            <a:r>
              <a:rPr kumimoji="1" lang="ja-JP" altLang="en-US" dirty="0"/>
              <a:t>では宛先ノードに近い図のようなノードが選択される可能性が高まるので、その結果</a:t>
            </a:r>
            <a:r>
              <a:rPr kumimoji="1" lang="en-US" altLang="ja-JP" dirty="0"/>
              <a:t>SIGO</a:t>
            </a:r>
            <a:r>
              <a:rPr kumimoji="1" lang="ja-JP" altLang="en-US" dirty="0"/>
              <a:t>はエンドツーエンドが増加してしまったと推測されます</a:t>
            </a:r>
            <a:endParaRPr kumimoji="1" lang="en-US" altLang="ja-JP" dirty="0"/>
          </a:p>
          <a:p>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15</a:t>
            </a:fld>
            <a:endParaRPr kumimoji="1" lang="ja-JP" altLang="en-US"/>
          </a:p>
        </p:txBody>
      </p:sp>
    </p:spTree>
    <p:extLst>
      <p:ext uri="{BB962C8B-B14F-4D97-AF65-F5344CB8AC3E}">
        <p14:creationId xmlns:p14="http://schemas.microsoft.com/office/powerpoint/2010/main" val="28398466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17</a:t>
            </a:r>
            <a:r>
              <a:rPr kumimoji="1" lang="ja-JP" altLang="en-US" dirty="0"/>
              <a:t>分</a:t>
            </a:r>
            <a:endParaRPr kumimoji="1" lang="en-US" altLang="ja-JP" dirty="0"/>
          </a:p>
          <a:p>
            <a:endParaRPr kumimoji="1" lang="en-US" altLang="ja-JP" dirty="0"/>
          </a:p>
          <a:p>
            <a:r>
              <a:rPr kumimoji="1" lang="ja-JP" altLang="en-US" dirty="0"/>
              <a:t>オーバーヘッドの比較です</a:t>
            </a:r>
            <a:endParaRPr kumimoji="1" lang="en-US" altLang="ja-JP" dirty="0"/>
          </a:p>
          <a:p>
            <a:r>
              <a:rPr kumimoji="1" lang="ja-JP" altLang="en-US" dirty="0"/>
              <a:t>結果として提案方式</a:t>
            </a:r>
            <a:endParaRPr kumimoji="1" lang="en-US" altLang="ja-JP" dirty="0"/>
          </a:p>
          <a:p>
            <a:r>
              <a:rPr kumimoji="1" lang="en-US" altLang="ja-JP" dirty="0"/>
              <a:t>SIGO</a:t>
            </a:r>
            <a:r>
              <a:rPr kumimoji="1" lang="ja-JP" altLang="en-US" dirty="0"/>
              <a:t>は建物が多いとき少ないときともにおーはーヘッドが増加してしまいました</a:t>
            </a:r>
            <a:endParaRPr kumimoji="1" lang="en-US" altLang="ja-JP" dirty="0"/>
          </a:p>
          <a:p>
            <a:endParaRPr kumimoji="1" lang="en-US" altLang="ja-JP" dirty="0"/>
          </a:p>
          <a:p>
            <a:r>
              <a:rPr kumimoji="1" lang="ja-JP" altLang="en-US" dirty="0"/>
              <a:t>これは図のように提案方式</a:t>
            </a:r>
            <a:r>
              <a:rPr kumimoji="1" lang="en-US" altLang="ja-JP" dirty="0"/>
              <a:t>SIGO</a:t>
            </a:r>
            <a:r>
              <a:rPr kumimoji="1" lang="ja-JP" altLang="en-US" dirty="0"/>
              <a:t>では交差点ノードが中継候補ノードして選択される可能性が高く</a:t>
            </a:r>
            <a:r>
              <a:rPr kumimoji="1" lang="en-US" altLang="ja-JP" dirty="0"/>
              <a:t>,</a:t>
            </a:r>
          </a:p>
          <a:p>
            <a:r>
              <a:rPr kumimoji="1" lang="ja-JP" altLang="en-US" dirty="0"/>
              <a:t>交差点ノードがパケットを中継した場合異なる道路に存在するノードを候補ノードとして選択します</a:t>
            </a:r>
            <a:endParaRPr kumimoji="1" lang="en-US" altLang="ja-JP" dirty="0"/>
          </a:p>
          <a:p>
            <a:r>
              <a:rPr kumimoji="1" lang="ja-JP" altLang="en-US" dirty="0"/>
              <a:t>この場合こちらの優先順位１から２へのパケットが</a:t>
            </a:r>
            <a:r>
              <a:rPr kumimoji="1" lang="en-US" altLang="ja-JP" dirty="0"/>
              <a:t>shadowing</a:t>
            </a:r>
            <a:r>
              <a:rPr kumimoji="1" lang="ja-JP" altLang="en-US" dirty="0"/>
              <a:t>の影響により届きにくくなり、</a:t>
            </a:r>
            <a:endParaRPr kumimoji="1" lang="en-US" altLang="ja-JP" dirty="0"/>
          </a:p>
          <a:p>
            <a:endParaRPr kumimoji="1" lang="en-US" altLang="ja-JP" dirty="0"/>
          </a:p>
          <a:p>
            <a:r>
              <a:rPr kumimoji="1" lang="ja-JP" altLang="en-US" dirty="0"/>
              <a:t>結果として再転送がキャンセルされなくなる可能性が高くなります。</a:t>
            </a:r>
            <a:endParaRPr kumimoji="1" lang="en-US" altLang="ja-JP" dirty="0"/>
          </a:p>
          <a:p>
            <a:r>
              <a:rPr kumimoji="1" lang="ja-JP" altLang="en-US" dirty="0"/>
              <a:t>よって、オーバーヘッドが増加したと推測されます。</a:t>
            </a:r>
            <a:endParaRPr kumimoji="1" lang="en-US" altLang="ja-JP" dirty="0"/>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16</a:t>
            </a:fld>
            <a:endParaRPr kumimoji="1" lang="ja-JP" altLang="en-US"/>
          </a:p>
        </p:txBody>
      </p:sp>
    </p:spTree>
    <p:extLst>
      <p:ext uri="{BB962C8B-B14F-4D97-AF65-F5344CB8AC3E}">
        <p14:creationId xmlns:p14="http://schemas.microsoft.com/office/powerpoint/2010/main" val="12600432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18</a:t>
            </a:r>
            <a:r>
              <a:rPr kumimoji="1" lang="ja-JP" altLang="en-US" dirty="0"/>
              <a:t>分</a:t>
            </a:r>
            <a:endParaRPr kumimoji="1" lang="en-US" altLang="ja-JP" dirty="0"/>
          </a:p>
          <a:p>
            <a:endParaRPr kumimoji="1" lang="en-US" altLang="ja-JP" dirty="0"/>
          </a:p>
          <a:p>
            <a:r>
              <a:rPr kumimoji="1" lang="ja-JP" altLang="en-US" dirty="0"/>
              <a:t>まとめと今後の展望です</a:t>
            </a:r>
            <a:endParaRPr kumimoji="1" lang="en-US" altLang="ja-JP" dirty="0"/>
          </a:p>
          <a:p>
            <a:endParaRPr kumimoji="1" lang="en-US" altLang="ja-JP" dirty="0"/>
          </a:p>
          <a:p>
            <a:r>
              <a:rPr kumimoji="1" lang="ja-JP" altLang="en-US" dirty="0"/>
              <a:t>本研究の貢献として</a:t>
            </a:r>
            <a:endParaRPr kumimoji="1" lang="en-US" altLang="ja-JP" dirty="0"/>
          </a:p>
          <a:p>
            <a:r>
              <a:rPr kumimoji="1" lang="ja-JP" altLang="en-US" dirty="0"/>
              <a:t>既存プロトコルのシャドウイングを考慮した場合の評価を行いました</a:t>
            </a:r>
            <a:endParaRPr kumimoji="1" lang="en-US" altLang="ja-JP" dirty="0"/>
          </a:p>
          <a:p>
            <a:r>
              <a:rPr kumimoji="1" lang="ja-JP" altLang="en-US" dirty="0"/>
              <a:t>シャドウイングによる電波減衰により通信制のが低下することを示しました</a:t>
            </a:r>
            <a:endParaRPr kumimoji="1" lang="en-US" altLang="ja-JP" dirty="0"/>
          </a:p>
          <a:p>
            <a:endParaRPr kumimoji="1" lang="en-US" altLang="ja-JP" dirty="0"/>
          </a:p>
          <a:p>
            <a:r>
              <a:rPr kumimoji="1" lang="ja-JP" altLang="en-US" dirty="0"/>
              <a:t>またシャドウイングを考慮したルーチング手法</a:t>
            </a:r>
            <a:r>
              <a:rPr kumimoji="1" lang="en-US" altLang="ja-JP" dirty="0"/>
              <a:t>SIGO</a:t>
            </a:r>
            <a:r>
              <a:rPr kumimoji="1" lang="ja-JP" altLang="en-US" dirty="0"/>
              <a:t>を提案しました</a:t>
            </a:r>
            <a:endParaRPr kumimoji="1" lang="en-US" altLang="ja-JP" dirty="0"/>
          </a:p>
          <a:p>
            <a:r>
              <a:rPr kumimoji="1" lang="ja-JP" altLang="en-US" dirty="0"/>
              <a:t>建物が多いシナリオの場合通信性能の向上を示しました</a:t>
            </a:r>
            <a:endParaRPr kumimoji="1" lang="en-US" altLang="ja-JP" dirty="0"/>
          </a:p>
          <a:p>
            <a:endParaRPr kumimoji="1" lang="en-US" altLang="ja-JP" dirty="0"/>
          </a:p>
          <a:p>
            <a:r>
              <a:rPr kumimoji="1" lang="ja-JP" altLang="en-US" dirty="0"/>
              <a:t>今後の課題として交差点度数の重みづけ</a:t>
            </a:r>
            <a:r>
              <a:rPr kumimoji="1" lang="en-US" altLang="ja-JP" dirty="0"/>
              <a:t>α</a:t>
            </a:r>
            <a:r>
              <a:rPr kumimoji="1" lang="ja-JP" altLang="en-US" dirty="0"/>
              <a:t>を　今回は定数でしたが　道路状況によって適応的に設定する対策が必要だと考えています</a:t>
            </a:r>
            <a:endParaRPr kumimoji="1" lang="en-US" altLang="ja-JP" dirty="0"/>
          </a:p>
          <a:p>
            <a:endParaRPr kumimoji="1" lang="en-US" altLang="ja-JP" dirty="0"/>
          </a:p>
          <a:p>
            <a:r>
              <a:rPr kumimoji="1" lang="ja-JP" altLang="en-US" dirty="0"/>
              <a:t>またオーバーヘッド増加への対策としてノードの優先度だけではなく道路の優先度を決定することで助長なパケットを防ぐ対策が必要だと考えています。</a:t>
            </a:r>
            <a:endParaRPr kumimoji="1" lang="en-US" altLang="ja-JP" dirty="0"/>
          </a:p>
          <a:p>
            <a:endParaRPr kumimoji="1" lang="en-US" altLang="ja-JP" dirty="0"/>
          </a:p>
          <a:p>
            <a:r>
              <a:rPr kumimoji="1" lang="ja-JP" altLang="en-US" dirty="0"/>
              <a:t>発表は以上になります。ご清聴ありがとうございました。</a:t>
            </a:r>
            <a:endParaRPr kumimoji="1" lang="en-US" altLang="ja-JP" dirty="0"/>
          </a:p>
          <a:p>
            <a:endParaRPr kumimoji="1" lang="en-US" altLang="ja-JP" dirty="0"/>
          </a:p>
          <a:p>
            <a:endParaRPr kumimoji="1" lang="en-US" altLang="ja-JP" dirty="0"/>
          </a:p>
          <a:p>
            <a:endParaRPr kumimoji="1" lang="en-US" altLang="ja-JP" dirty="0"/>
          </a:p>
          <a:p>
            <a:r>
              <a:rPr kumimoji="1" lang="ja-JP" altLang="en-US" dirty="0"/>
              <a:t>これで発表を終わります　ご清聴ありがとうございました</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17</a:t>
            </a:fld>
            <a:endParaRPr kumimoji="1" lang="ja-JP" altLang="en-US"/>
          </a:p>
        </p:txBody>
      </p:sp>
    </p:spTree>
    <p:extLst>
      <p:ext uri="{BB962C8B-B14F-4D97-AF65-F5344CB8AC3E}">
        <p14:creationId xmlns:p14="http://schemas.microsoft.com/office/powerpoint/2010/main" val="12698660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11</a:t>
            </a:r>
            <a:r>
              <a:rPr kumimoji="1" lang="ja-JP" altLang="en-US" dirty="0"/>
              <a:t>分</a:t>
            </a:r>
            <a:r>
              <a:rPr kumimoji="1" lang="en-US" altLang="ja-JP" dirty="0"/>
              <a:t>40</a:t>
            </a:r>
            <a:r>
              <a:rPr kumimoji="1" lang="ja-JP" altLang="en-US" dirty="0"/>
              <a:t>秒</a:t>
            </a:r>
            <a:endParaRPr kumimoji="1" lang="en-US" altLang="ja-JP" dirty="0"/>
          </a:p>
          <a:p>
            <a:endParaRPr kumimoji="1" lang="en-US" altLang="ja-JP" dirty="0"/>
          </a:p>
          <a:p>
            <a:r>
              <a:rPr kumimoji="1" lang="en-US" altLang="ja-JP" dirty="0"/>
              <a:t>LSGO</a:t>
            </a:r>
            <a:r>
              <a:rPr kumimoji="1" lang="ja-JP" altLang="en-US" dirty="0"/>
              <a:t>のパケット到達率を評価しました</a:t>
            </a:r>
            <a:endParaRPr kumimoji="1" lang="en-US" altLang="ja-JP" dirty="0"/>
          </a:p>
          <a:p>
            <a:r>
              <a:rPr kumimoji="1" lang="ja-JP" altLang="en-US" dirty="0"/>
              <a:t>シミュレータでシャドウイングを考慮した場合としない場合とでのパケット到達率を表しています</a:t>
            </a:r>
            <a:endParaRPr kumimoji="1" lang="en-US" altLang="ja-JP" dirty="0"/>
          </a:p>
          <a:p>
            <a:r>
              <a:rPr kumimoji="1" lang="ja-JP" altLang="en-US" dirty="0"/>
              <a:t>結果としてシャドウイングを考慮した場合パケット到達率が減少しました　これはシャドウイングによる電波減衰が原因だと推測されます</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18</a:t>
            </a:fld>
            <a:endParaRPr kumimoji="1" lang="ja-JP" altLang="en-US"/>
          </a:p>
        </p:txBody>
      </p:sp>
    </p:spTree>
    <p:extLst>
      <p:ext uri="{BB962C8B-B14F-4D97-AF65-F5344CB8AC3E}">
        <p14:creationId xmlns:p14="http://schemas.microsoft.com/office/powerpoint/2010/main" val="28030374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12</a:t>
            </a:r>
            <a:r>
              <a:rPr kumimoji="1" lang="ja-JP" altLang="en-US" dirty="0"/>
              <a:t>分</a:t>
            </a:r>
            <a:r>
              <a:rPr kumimoji="1" lang="en-US" altLang="ja-JP" dirty="0"/>
              <a:t>10</a:t>
            </a:r>
            <a:r>
              <a:rPr kumimoji="1" lang="ja-JP" altLang="en-US" dirty="0"/>
              <a:t>秒</a:t>
            </a:r>
            <a:endParaRPr kumimoji="1" lang="en-US" altLang="ja-JP" dirty="0"/>
          </a:p>
          <a:p>
            <a:endParaRPr kumimoji="1" lang="en-US" altLang="ja-JP" dirty="0"/>
          </a:p>
          <a:p>
            <a:r>
              <a:rPr kumimoji="1" lang="ja-JP" altLang="en-US" dirty="0"/>
              <a:t>次はエンドツーエンド遅延です</a:t>
            </a:r>
            <a:endParaRPr kumimoji="1" lang="en-US" altLang="ja-JP" dirty="0"/>
          </a:p>
          <a:p>
            <a:r>
              <a:rPr kumimoji="1" lang="ja-JP" altLang="en-US" dirty="0"/>
              <a:t>シミュレーションでシャドウイングを考慮した場合エンドツーエンド遅延が増加しました</a:t>
            </a:r>
            <a:endParaRPr kumimoji="1" lang="en-US" altLang="ja-JP" dirty="0"/>
          </a:p>
          <a:p>
            <a:r>
              <a:rPr kumimoji="1" lang="ja-JP" altLang="en-US" dirty="0"/>
              <a:t>これはシャドウイングによる電波減衰によって送信ノードと宛先ノードを直線的に結ぶような経路の形成が難しくなったことが原因だと推測されます</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19</a:t>
            </a:fld>
            <a:endParaRPr kumimoji="1" lang="ja-JP" altLang="en-US"/>
          </a:p>
        </p:txBody>
      </p:sp>
    </p:spTree>
    <p:extLst>
      <p:ext uri="{BB962C8B-B14F-4D97-AF65-F5344CB8AC3E}">
        <p14:creationId xmlns:p14="http://schemas.microsoft.com/office/powerpoint/2010/main" val="4182728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1" dirty="0"/>
              <a:t>47</a:t>
            </a:r>
            <a:r>
              <a:rPr kumimoji="1" lang="ja-JP" altLang="en-US" b="1" dirty="0"/>
              <a:t>秒</a:t>
            </a:r>
            <a:endParaRPr kumimoji="1" lang="en-US" altLang="ja-JP" b="1" dirty="0"/>
          </a:p>
          <a:p>
            <a:endParaRPr kumimoji="1" lang="en-US" altLang="ja-JP" dirty="0"/>
          </a:p>
          <a:p>
            <a:r>
              <a:rPr kumimoji="1" lang="ja-JP" altLang="en-US" dirty="0"/>
              <a:t>端末同士で通信可能なアドホックネットワークを車車間通信に利用した</a:t>
            </a:r>
            <a:r>
              <a:rPr kumimoji="1" lang="en-US" altLang="ja-JP" dirty="0"/>
              <a:t>VANET</a:t>
            </a:r>
            <a:r>
              <a:rPr kumimoji="1" lang="ja-JP" altLang="en-US" dirty="0"/>
              <a:t>が近年注目されています。</a:t>
            </a:r>
            <a:endParaRPr kumimoji="1" lang="en-US" altLang="ja-JP" dirty="0"/>
          </a:p>
          <a:p>
            <a:endParaRPr kumimoji="1" lang="en-US" altLang="ja-JP" dirty="0"/>
          </a:p>
          <a:p>
            <a:r>
              <a:rPr kumimoji="1" lang="en-US" altLang="ja-JP" dirty="0"/>
              <a:t>VANET</a:t>
            </a:r>
            <a:r>
              <a:rPr kumimoji="1" lang="ja-JP" altLang="en-US" dirty="0"/>
              <a:t>は</a:t>
            </a:r>
            <a:r>
              <a:rPr kumimoji="1" lang="en-US" altLang="ja-JP" dirty="0"/>
              <a:t>ITS</a:t>
            </a:r>
            <a:r>
              <a:rPr kumimoji="1" lang="ja-JP" altLang="en-US" dirty="0"/>
              <a:t>における多様なアプリケーションの実現に必要不可欠な技術です。</a:t>
            </a:r>
            <a:endParaRPr kumimoji="1" lang="en-US" altLang="ja-JP" dirty="0"/>
          </a:p>
          <a:p>
            <a:endParaRPr kumimoji="1" lang="en-US" altLang="ja-JP" dirty="0"/>
          </a:p>
          <a:p>
            <a:r>
              <a:rPr kumimoji="1" lang="en-US" altLang="ja-JP" dirty="0"/>
              <a:t>VANET</a:t>
            </a:r>
            <a:r>
              <a:rPr kumimoji="1" lang="ja-JP" altLang="en-US" dirty="0"/>
              <a:t>は車両の高い移動性による、ネットワークトポロジの変化が激しいことや、都市部での建物などの障害物が電波伝搬を妨害するなどの特徴があります</a:t>
            </a:r>
            <a:endParaRPr kumimoji="1" lang="en-US" altLang="ja-JP" dirty="0"/>
          </a:p>
          <a:p>
            <a:endParaRPr kumimoji="1" lang="en-US" altLang="ja-JP" dirty="0"/>
          </a:p>
          <a:p>
            <a:r>
              <a:rPr kumimoji="1" lang="ja-JP" altLang="en-US" dirty="0"/>
              <a:t>したがって、ノードのモビリティや建物の存在を考慮したルーチングプロトコルの考案が必要不可欠になります</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2</a:t>
            </a:fld>
            <a:endParaRPr kumimoji="1" lang="ja-JP" altLang="en-US"/>
          </a:p>
        </p:txBody>
      </p:sp>
    </p:spTree>
    <p:extLst>
      <p:ext uri="{BB962C8B-B14F-4D97-AF65-F5344CB8AC3E}">
        <p14:creationId xmlns:p14="http://schemas.microsoft.com/office/powerpoint/2010/main" val="1497897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12</a:t>
            </a:r>
            <a:r>
              <a:rPr kumimoji="1" lang="ja-JP" altLang="en-US" dirty="0"/>
              <a:t>分</a:t>
            </a:r>
            <a:r>
              <a:rPr kumimoji="1" lang="en-US" altLang="ja-JP" dirty="0"/>
              <a:t>35</a:t>
            </a:r>
            <a:r>
              <a:rPr kumimoji="1" lang="ja-JP" altLang="en-US" dirty="0"/>
              <a:t>秒</a:t>
            </a:r>
            <a:endParaRPr kumimoji="1" lang="en-US" altLang="ja-JP" dirty="0"/>
          </a:p>
          <a:p>
            <a:endParaRPr kumimoji="1" lang="en-US" altLang="ja-JP" dirty="0"/>
          </a:p>
          <a:p>
            <a:r>
              <a:rPr kumimoji="1" lang="ja-JP" altLang="en-US" dirty="0"/>
              <a:t>続いてオーバーヘッドです</a:t>
            </a:r>
            <a:endParaRPr kumimoji="1" lang="en-US" altLang="ja-JP" dirty="0"/>
          </a:p>
          <a:p>
            <a:r>
              <a:rPr kumimoji="1" lang="ja-JP" altLang="en-US" dirty="0"/>
              <a:t>シャドウイングをシミュレーションで考慮した場合大幅にオーバーヘッドが増加しました。</a:t>
            </a:r>
            <a:endParaRPr kumimoji="1" lang="en-US" altLang="ja-JP" dirty="0"/>
          </a:p>
          <a:p>
            <a:r>
              <a:rPr kumimoji="1" lang="ja-JP" altLang="en-US" dirty="0"/>
              <a:t>これは中継候補ノード同士が自分より優先度の高いノードからパケットを建物による電波減衰によって受信できない可能性が高まり</a:t>
            </a:r>
            <a:endParaRPr kumimoji="1" lang="en-US" altLang="ja-JP" dirty="0"/>
          </a:p>
          <a:p>
            <a:r>
              <a:rPr kumimoji="1" lang="ja-JP" altLang="en-US" dirty="0"/>
              <a:t>結果として再転送がキャンセルされにくくなったことが原因として挙げられます</a:t>
            </a:r>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20</a:t>
            </a:fld>
            <a:endParaRPr kumimoji="1" lang="ja-JP" altLang="en-US"/>
          </a:p>
        </p:txBody>
      </p:sp>
    </p:spTree>
    <p:extLst>
      <p:ext uri="{BB962C8B-B14F-4D97-AF65-F5344CB8AC3E}">
        <p14:creationId xmlns:p14="http://schemas.microsoft.com/office/powerpoint/2010/main" val="12986046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4</a:t>
            </a:r>
            <a:r>
              <a:rPr kumimoji="1" lang="ja-JP" altLang="en-US" dirty="0"/>
              <a:t>分</a:t>
            </a:r>
            <a:r>
              <a:rPr kumimoji="1" lang="en-US" altLang="ja-JP" dirty="0"/>
              <a:t>40</a:t>
            </a:r>
            <a:r>
              <a:rPr kumimoji="1" lang="ja-JP" altLang="en-US" dirty="0"/>
              <a:t>秒</a:t>
            </a:r>
            <a:endParaRPr kumimoji="1" lang="en-US" altLang="ja-JP" dirty="0"/>
          </a:p>
          <a:p>
            <a:endParaRPr kumimoji="1" lang="en-US" altLang="ja-JP" dirty="0"/>
          </a:p>
          <a:p>
            <a:r>
              <a:rPr kumimoji="1" lang="en-US" altLang="ja-JP" dirty="0"/>
              <a:t>SIGO</a:t>
            </a:r>
            <a:r>
              <a:rPr kumimoji="1" lang="ja-JP" altLang="en-US" dirty="0"/>
              <a:t>では中継ノードの優先度を決定する際に後に説明させていただく</a:t>
            </a:r>
            <a:r>
              <a:rPr kumimoji="1" lang="en-US" altLang="ja-JP" dirty="0"/>
              <a:t>, </a:t>
            </a:r>
            <a:r>
              <a:rPr kumimoji="1" lang="ja-JP" altLang="en-US" dirty="0"/>
              <a:t>リンクの品質の推定、交差点に存在するかどうか</a:t>
            </a:r>
            <a:r>
              <a:rPr kumimoji="1" lang="en-US" altLang="ja-JP" dirty="0"/>
              <a:t>, </a:t>
            </a:r>
            <a:r>
              <a:rPr kumimoji="1" lang="ja-JP" altLang="en-US" dirty="0"/>
              <a:t>宛先ノードまでの距離を考慮して決定する</a:t>
            </a:r>
            <a:endParaRPr kumimoji="1" lang="en-US" altLang="ja-JP" dirty="0"/>
          </a:p>
          <a:p>
            <a:endParaRPr kumimoji="1" lang="en-US" altLang="ja-JP" dirty="0"/>
          </a:p>
          <a:p>
            <a:r>
              <a:rPr kumimoji="1" lang="en-US" altLang="ja-JP" dirty="0"/>
              <a:t>SIGO</a:t>
            </a:r>
            <a:r>
              <a:rPr kumimoji="1" lang="ja-JP" altLang="en-US" dirty="0"/>
              <a:t>ではまず定期的に</a:t>
            </a:r>
            <a:r>
              <a:rPr kumimoji="1" lang="en-US" altLang="ja-JP" dirty="0"/>
              <a:t>Hello </a:t>
            </a:r>
            <a:r>
              <a:rPr kumimoji="1" lang="ja-JP" altLang="en-US" dirty="0"/>
              <a:t>パケットのブロードキャストを行います　</a:t>
            </a:r>
            <a:r>
              <a:rPr kumimoji="1" lang="en-US" altLang="ja-JP" dirty="0"/>
              <a:t>Hello</a:t>
            </a:r>
            <a:r>
              <a:rPr kumimoji="1" lang="ja-JP" altLang="en-US" dirty="0"/>
              <a:t>パケットには自身の</a:t>
            </a:r>
            <a:r>
              <a:rPr kumimoji="1" lang="en-US" altLang="ja-JP" dirty="0"/>
              <a:t>ID</a:t>
            </a:r>
            <a:r>
              <a:rPr kumimoji="1" lang="ja-JP" altLang="en-US" dirty="0"/>
              <a:t>と位置情報を含めます</a:t>
            </a:r>
            <a:endParaRPr kumimoji="1" lang="en-US" altLang="ja-JP" dirty="0"/>
          </a:p>
          <a:p>
            <a:r>
              <a:rPr kumimoji="1" lang="ja-JP" altLang="en-US" dirty="0"/>
              <a:t>中継パケットには送信ノードが候補ノード数と候補ノードの優先順位を決定し図のようなパケットフォーマットでブロードキャストします</a:t>
            </a:r>
            <a:endParaRPr kumimoji="1" lang="en-US" altLang="ja-JP" dirty="0"/>
          </a:p>
          <a:p>
            <a:endParaRPr kumimoji="1" lang="en-US" altLang="ja-JP" dirty="0"/>
          </a:p>
          <a:p>
            <a:r>
              <a:rPr kumimoji="1" lang="en-US" altLang="ja-JP" dirty="0"/>
              <a:t>SIGO</a:t>
            </a:r>
            <a:r>
              <a:rPr kumimoji="1" lang="ja-JP" altLang="en-US" dirty="0"/>
              <a:t>の流れを簡単に説明します</a:t>
            </a:r>
            <a:endParaRPr kumimoji="1" lang="en-US" altLang="ja-JP" dirty="0"/>
          </a:p>
          <a:p>
            <a:endParaRPr kumimoji="1" lang="en-US" altLang="ja-JP" dirty="0"/>
          </a:p>
          <a:p>
            <a:r>
              <a:rPr kumimoji="1" lang="ja-JP" altLang="en-US" dirty="0"/>
              <a:t>まず送信車両が</a:t>
            </a:r>
            <a:r>
              <a:rPr kumimoji="1" lang="en-US" altLang="ja-JP" dirty="0"/>
              <a:t>Hello</a:t>
            </a:r>
            <a:r>
              <a:rPr kumimoji="1" lang="ja-JP" altLang="en-US" dirty="0"/>
              <a:t>のパケットを用いて中継候補ノードの個数と優先順位を決定します</a:t>
            </a:r>
            <a:endParaRPr kumimoji="1" lang="en-US" altLang="ja-JP" dirty="0"/>
          </a:p>
          <a:p>
            <a:r>
              <a:rPr kumimoji="1" lang="ja-JP" altLang="en-US" dirty="0"/>
              <a:t>次に中継パケットにその情報を加えてブロードキャストします</a:t>
            </a:r>
            <a:endParaRPr kumimoji="1" lang="en-US" altLang="ja-JP" dirty="0"/>
          </a:p>
          <a:p>
            <a:r>
              <a:rPr kumimoji="1" lang="ja-JP" altLang="en-US" dirty="0"/>
              <a:t>各候補ノードは中継パケットの優先順位に従いタイマーを設定しタイマーが切れれば</a:t>
            </a:r>
            <a:r>
              <a:rPr kumimoji="1" lang="en-US" altLang="ja-JP" dirty="0"/>
              <a:t>1,2</a:t>
            </a:r>
            <a:r>
              <a:rPr kumimoji="1" lang="ja-JP" altLang="en-US" dirty="0"/>
              <a:t>の作業を行い</a:t>
            </a:r>
            <a:endParaRPr kumimoji="1" lang="en-US" altLang="ja-JP" dirty="0"/>
          </a:p>
          <a:p>
            <a:r>
              <a:rPr kumimoji="1" lang="ja-JP" altLang="en-US" dirty="0"/>
              <a:t>他の中継ノードからのパケットを受信したら再転送をキャンセルし終了します</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21</a:t>
            </a:fld>
            <a:endParaRPr kumimoji="1" lang="ja-JP" altLang="en-US"/>
          </a:p>
        </p:txBody>
      </p:sp>
    </p:spTree>
    <p:extLst>
      <p:ext uri="{BB962C8B-B14F-4D97-AF65-F5344CB8AC3E}">
        <p14:creationId xmlns:p14="http://schemas.microsoft.com/office/powerpoint/2010/main" val="79416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b="1" dirty="0"/>
              <a:t>１分３０秒</a:t>
            </a:r>
            <a:endParaRPr kumimoji="1" lang="en-US" altLang="ja-JP" b="1" dirty="0"/>
          </a:p>
          <a:p>
            <a:endParaRPr kumimoji="1" lang="en-US" altLang="ja-JP" dirty="0"/>
          </a:p>
          <a:p>
            <a:r>
              <a:rPr kumimoji="1" lang="en-US" altLang="ja-JP" dirty="0"/>
              <a:t>VANET</a:t>
            </a:r>
            <a:r>
              <a:rPr kumimoji="1" lang="ja-JP" altLang="en-US" dirty="0"/>
              <a:t>のシナリオの多くは都市部が想定されています</a:t>
            </a:r>
            <a:endParaRPr kumimoji="1" lang="en-US" altLang="ja-JP" dirty="0"/>
          </a:p>
          <a:p>
            <a:r>
              <a:rPr kumimoji="1" lang="ja-JP" altLang="en-US" dirty="0"/>
              <a:t>しかし、多くの既存研究ではシミュレーション評価でシャドウイングの影響が考慮されていません　これにより誤った通信性能が導き出されています</a:t>
            </a:r>
            <a:endParaRPr kumimoji="1" lang="en-US" altLang="ja-JP" dirty="0"/>
          </a:p>
          <a:p>
            <a:r>
              <a:rPr kumimoji="1" lang="ja-JP" altLang="en-US" dirty="0"/>
              <a:t>また、評価されていないことが原因でシャドウイングの影響が考慮されていないルーチングプロトコルとなっています</a:t>
            </a:r>
            <a:endParaRPr kumimoji="1" lang="en-US" altLang="ja-JP" dirty="0"/>
          </a:p>
          <a:p>
            <a:endParaRPr kumimoji="1" lang="en-US" altLang="ja-JP" dirty="0"/>
          </a:p>
          <a:p>
            <a:r>
              <a:rPr kumimoji="1" lang="ja-JP" altLang="en-US" dirty="0"/>
              <a:t>そこで、本研究では以下の２点を研究目的とします</a:t>
            </a:r>
            <a:endParaRPr kumimoji="1" lang="en-US" altLang="ja-JP" dirty="0"/>
          </a:p>
          <a:p>
            <a:r>
              <a:rPr kumimoji="1" lang="ja-JP" altLang="en-US" dirty="0"/>
              <a:t>１つ目はーーーー読むだけ</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3</a:t>
            </a:fld>
            <a:endParaRPr kumimoji="1" lang="ja-JP" altLang="en-US"/>
          </a:p>
        </p:txBody>
      </p:sp>
    </p:spTree>
    <p:extLst>
      <p:ext uri="{BB962C8B-B14F-4D97-AF65-F5344CB8AC3E}">
        <p14:creationId xmlns:p14="http://schemas.microsoft.com/office/powerpoint/2010/main" val="1186720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a:t>
            </a:r>
            <a:r>
              <a:rPr kumimoji="1" lang="ja-JP" altLang="en-US" dirty="0"/>
              <a:t>分</a:t>
            </a:r>
            <a:r>
              <a:rPr kumimoji="1" lang="en-US" altLang="ja-JP" dirty="0"/>
              <a:t>5</a:t>
            </a:r>
            <a:r>
              <a:rPr kumimoji="1" lang="ja-JP" altLang="en-US" dirty="0"/>
              <a:t>０秒</a:t>
            </a:r>
            <a:endParaRPr kumimoji="1" lang="en-US" altLang="ja-JP" dirty="0"/>
          </a:p>
          <a:p>
            <a:endParaRPr kumimoji="1" lang="en-US" altLang="ja-JP" dirty="0"/>
          </a:p>
          <a:p>
            <a:r>
              <a:rPr kumimoji="1" lang="ja-JP" altLang="en-US" dirty="0"/>
              <a:t>本研究で取り扱う</a:t>
            </a:r>
            <a:r>
              <a:rPr kumimoji="1" lang="en-US" altLang="ja-JP" dirty="0"/>
              <a:t>Opportunistic routing </a:t>
            </a:r>
            <a:r>
              <a:rPr kumimoji="1" lang="ja-JP" altLang="en-US" dirty="0"/>
              <a:t>について説明します</a:t>
            </a:r>
            <a:endParaRPr kumimoji="1" lang="en-US" altLang="ja-JP" dirty="0"/>
          </a:p>
          <a:p>
            <a:r>
              <a:rPr kumimoji="1" lang="en-US" altLang="ja-JP" dirty="0" err="1"/>
              <a:t>Opportunisic</a:t>
            </a:r>
            <a:r>
              <a:rPr kumimoji="1" lang="en-US" altLang="ja-JP" dirty="0"/>
              <a:t> routing </a:t>
            </a:r>
            <a:r>
              <a:rPr kumimoji="1" lang="ja-JP" altLang="en-US" dirty="0"/>
              <a:t>はタイマーベースのルーチングプロトコルであり、、</a:t>
            </a:r>
            <a:endParaRPr kumimoji="1" lang="en-US" altLang="ja-JP" dirty="0"/>
          </a:p>
          <a:p>
            <a:r>
              <a:rPr kumimoji="1" lang="ja-JP" altLang="en-US" dirty="0"/>
              <a:t>中継するパケットが受信する機会を増やし通信性能の向上を図っています</a:t>
            </a:r>
            <a:endParaRPr kumimoji="1" lang="en-US" altLang="ja-JP" dirty="0"/>
          </a:p>
          <a:p>
            <a:endParaRPr kumimoji="1" lang="en-US" altLang="ja-JP" dirty="0"/>
          </a:p>
          <a:p>
            <a:r>
              <a:rPr kumimoji="1" lang="ja-JP" altLang="en-US" dirty="0"/>
              <a:t>図を用いて基本的な</a:t>
            </a:r>
            <a:r>
              <a:rPr kumimoji="1" lang="en-US" altLang="ja-JP" dirty="0"/>
              <a:t>Opportunistic routing </a:t>
            </a:r>
            <a:r>
              <a:rPr kumimoji="1" lang="ja-JP" altLang="en-US" dirty="0"/>
              <a:t>の例を紹介します</a:t>
            </a:r>
            <a:endParaRPr kumimoji="1" lang="en-US" altLang="ja-JP" dirty="0"/>
          </a:p>
          <a:p>
            <a:endParaRPr kumimoji="1" lang="en-US" altLang="ja-JP" dirty="0"/>
          </a:p>
          <a:p>
            <a:r>
              <a:rPr kumimoji="1" lang="ja-JP" altLang="en-US" dirty="0"/>
              <a:t>ステップ１として送信ノードが中継候補ノードの優先度を決定します</a:t>
            </a:r>
            <a:endParaRPr kumimoji="1" lang="en-US" altLang="ja-JP" dirty="0"/>
          </a:p>
          <a:p>
            <a:r>
              <a:rPr kumimoji="1" lang="ja-JP" altLang="en-US" dirty="0"/>
              <a:t>ステップ２として送信ノードが決定した優先度の情報をパケットに加えてブロードキャストします</a:t>
            </a:r>
            <a:endParaRPr kumimoji="1" lang="en-US" altLang="ja-JP" dirty="0"/>
          </a:p>
          <a:p>
            <a:r>
              <a:rPr kumimoji="1" lang="ja-JP" altLang="en-US" dirty="0"/>
              <a:t>ステップ３として受信した各ノードは優先順位に従って待ち時間を設定します</a:t>
            </a:r>
            <a:endParaRPr kumimoji="1" lang="en-US" altLang="ja-JP" dirty="0"/>
          </a:p>
          <a:p>
            <a:r>
              <a:rPr kumimoji="1" lang="ja-JP" altLang="en-US" dirty="0"/>
              <a:t>ステップ４待ち時間がタイムアウトした場合ステップ１と同様に中継候補ノードの優先順位を決定しブロードキャストをする</a:t>
            </a:r>
            <a:endParaRPr kumimoji="1" lang="en-US" altLang="ja-JP" dirty="0"/>
          </a:p>
          <a:p>
            <a:r>
              <a:rPr kumimoji="1" lang="ja-JP" altLang="en-US" dirty="0"/>
              <a:t>ステップ５　自身より優先度の高いノードからの再転送を重心した場合自身の再転送をキャンセルします</a:t>
            </a:r>
            <a:endParaRPr kumimoji="1" lang="en-US" altLang="ja-JP" dirty="0"/>
          </a:p>
          <a:p>
            <a:endParaRPr kumimoji="1" lang="en-US" altLang="ja-JP" dirty="0"/>
          </a:p>
          <a:p>
            <a:r>
              <a:rPr kumimoji="1" lang="ja-JP" altLang="en-US" dirty="0"/>
              <a:t>これが基本的な流れです</a:t>
            </a:r>
            <a:endParaRPr kumimoji="1" lang="en-US" altLang="ja-JP" dirty="0"/>
          </a:p>
          <a:p>
            <a:r>
              <a:rPr kumimoji="1" lang="ja-JP" altLang="en-US" dirty="0"/>
              <a:t>上記の流れからわかるように</a:t>
            </a:r>
            <a:endParaRPr kumimoji="1" lang="en-US" altLang="ja-JP" dirty="0"/>
          </a:p>
          <a:p>
            <a:r>
              <a:rPr kumimoji="1" lang="en-US" altLang="ja-JP" dirty="0" err="1"/>
              <a:t>Oppotunistic</a:t>
            </a:r>
            <a:r>
              <a:rPr kumimoji="1" lang="en-US" altLang="ja-JP" dirty="0"/>
              <a:t> routing </a:t>
            </a:r>
            <a:r>
              <a:rPr kumimoji="1" lang="ja-JP" altLang="en-US" dirty="0"/>
              <a:t>では優先度の決定アルゴリズムが通信性能に直接影響を及ぼします</a:t>
            </a:r>
            <a:endParaRPr kumimoji="1" lang="en-US" altLang="ja-JP" dirty="0"/>
          </a:p>
          <a:p>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4</a:t>
            </a:fld>
            <a:endParaRPr kumimoji="1" lang="ja-JP" altLang="en-US"/>
          </a:p>
        </p:txBody>
      </p:sp>
    </p:spTree>
    <p:extLst>
      <p:ext uri="{BB962C8B-B14F-4D97-AF65-F5344CB8AC3E}">
        <p14:creationId xmlns:p14="http://schemas.microsoft.com/office/powerpoint/2010/main" val="1894801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3</a:t>
            </a:r>
            <a:r>
              <a:rPr kumimoji="1" lang="ja-JP" altLang="en-US" dirty="0"/>
              <a:t>分</a:t>
            </a:r>
            <a:r>
              <a:rPr kumimoji="1" lang="en-US" altLang="ja-JP" dirty="0"/>
              <a:t>4</a:t>
            </a:r>
            <a:r>
              <a:rPr kumimoji="1" lang="ja-JP" altLang="en-US" dirty="0"/>
              <a:t>０秒</a:t>
            </a:r>
            <a:endParaRPr kumimoji="1" lang="en-US" altLang="ja-JP" dirty="0"/>
          </a:p>
          <a:p>
            <a:endParaRPr kumimoji="1" lang="en-US" altLang="ja-JP" dirty="0"/>
          </a:p>
          <a:p>
            <a:r>
              <a:rPr kumimoji="1" lang="ja-JP" altLang="en-US" dirty="0"/>
              <a:t>既存研究の紹介です</a:t>
            </a:r>
            <a:r>
              <a:rPr kumimoji="1" lang="en-US" altLang="ja-JP" dirty="0"/>
              <a:t>.</a:t>
            </a:r>
          </a:p>
          <a:p>
            <a:r>
              <a:rPr kumimoji="1" lang="en-US" altLang="ja-JP" dirty="0"/>
              <a:t>EXOR</a:t>
            </a:r>
            <a:r>
              <a:rPr kumimoji="1" lang="ja-JP" altLang="en-US" dirty="0"/>
              <a:t>では中継ノードの優先度を</a:t>
            </a:r>
            <a:r>
              <a:rPr kumimoji="1" lang="en-US" altLang="ja-JP" dirty="0"/>
              <a:t>ETX</a:t>
            </a:r>
            <a:r>
              <a:rPr kumimoji="1" lang="ja-JP" altLang="en-US" dirty="0"/>
              <a:t>と類似した独自の予想伝送コストを用いて決定している</a:t>
            </a:r>
            <a:endParaRPr kumimoji="1" lang="en-US" altLang="ja-JP" dirty="0"/>
          </a:p>
          <a:p>
            <a:r>
              <a:rPr kumimoji="1" lang="ja-JP" altLang="en-US" dirty="0"/>
              <a:t>従来のホップ数に着目したルーチングよりも性能が向上したことが示されています</a:t>
            </a:r>
            <a:endParaRPr kumimoji="1" lang="en-US" altLang="ja-JP" dirty="0"/>
          </a:p>
          <a:p>
            <a:endParaRPr kumimoji="1" lang="en-US" altLang="ja-JP" dirty="0"/>
          </a:p>
          <a:p>
            <a:r>
              <a:rPr kumimoji="1" lang="en-US" altLang="ja-JP" dirty="0"/>
              <a:t>LSGO</a:t>
            </a:r>
            <a:r>
              <a:rPr kumimoji="1" lang="ja-JP" altLang="en-US" dirty="0"/>
              <a:t>は</a:t>
            </a:r>
            <a:r>
              <a:rPr kumimoji="1" lang="en-US" altLang="ja-JP" dirty="0"/>
              <a:t>EXOR</a:t>
            </a:r>
            <a:r>
              <a:rPr kumimoji="1" lang="ja-JP" altLang="en-US" dirty="0"/>
              <a:t>で用いられた予想伝送コストが</a:t>
            </a:r>
            <a:r>
              <a:rPr kumimoji="1" lang="en-US" altLang="ja-JP" dirty="0"/>
              <a:t>VANET</a:t>
            </a:r>
            <a:r>
              <a:rPr kumimoji="1" lang="ja-JP" altLang="en-US" dirty="0"/>
              <a:t>に適していないという問題点を解決するために</a:t>
            </a:r>
            <a:endParaRPr kumimoji="1" lang="en-US" altLang="ja-JP" dirty="0"/>
          </a:p>
          <a:p>
            <a:r>
              <a:rPr kumimoji="1" lang="en-US" altLang="ja-JP" dirty="0"/>
              <a:t>ETX</a:t>
            </a:r>
            <a:r>
              <a:rPr kumimoji="1" lang="ja-JP" altLang="en-US" dirty="0"/>
              <a:t>値を</a:t>
            </a:r>
            <a:r>
              <a:rPr kumimoji="1" lang="en-US" altLang="ja-JP" dirty="0"/>
              <a:t>VANET</a:t>
            </a:r>
            <a:r>
              <a:rPr kumimoji="1" lang="ja-JP" altLang="en-US" dirty="0"/>
              <a:t>用に最適化しました</a:t>
            </a:r>
            <a:endParaRPr kumimoji="1" lang="en-US" altLang="ja-JP" dirty="0"/>
          </a:p>
          <a:p>
            <a:endParaRPr kumimoji="1" lang="en-US" altLang="ja-JP" dirty="0"/>
          </a:p>
          <a:p>
            <a:r>
              <a:rPr kumimoji="1" lang="ja-JP" altLang="en-US" dirty="0"/>
              <a:t>しかしこれらのプロトコルに共通する問題点として通信性能を評価する際の</a:t>
            </a:r>
            <a:r>
              <a:rPr kumimoji="1" lang="en-US" altLang="ja-JP" dirty="0"/>
              <a:t>shadowing</a:t>
            </a:r>
            <a:r>
              <a:rPr kumimoji="1" lang="ja-JP" altLang="en-US" dirty="0"/>
              <a:t>による電波減衰の影響を考慮していないことです</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5</a:t>
            </a:fld>
            <a:endParaRPr kumimoji="1" lang="ja-JP" altLang="en-US"/>
          </a:p>
        </p:txBody>
      </p:sp>
    </p:spTree>
    <p:extLst>
      <p:ext uri="{BB962C8B-B14F-4D97-AF65-F5344CB8AC3E}">
        <p14:creationId xmlns:p14="http://schemas.microsoft.com/office/powerpoint/2010/main" val="2882725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4</a:t>
            </a:r>
            <a:r>
              <a:rPr kumimoji="1" lang="ja-JP" altLang="en-US" dirty="0"/>
              <a:t>分</a:t>
            </a:r>
            <a:r>
              <a:rPr kumimoji="1" lang="en-US" altLang="ja-JP" dirty="0"/>
              <a:t>40</a:t>
            </a:r>
            <a:r>
              <a:rPr kumimoji="1" lang="ja-JP" altLang="en-US" dirty="0"/>
              <a:t>秒</a:t>
            </a:r>
            <a:endParaRPr kumimoji="1" lang="en-US" altLang="ja-JP" dirty="0"/>
          </a:p>
          <a:p>
            <a:endParaRPr kumimoji="1" lang="en-US" altLang="ja-JP" dirty="0"/>
          </a:p>
          <a:p>
            <a:r>
              <a:rPr kumimoji="1" lang="ja-JP" altLang="en-US" dirty="0"/>
              <a:t>本研究のアプローチは主にでは図のように交差点ノードを中継ノードとして選択されやすいアルゴリズムを用いて</a:t>
            </a:r>
            <a:r>
              <a:rPr kumimoji="1" lang="en-US" altLang="ja-JP" dirty="0"/>
              <a:t>shadowing</a:t>
            </a:r>
            <a:r>
              <a:rPr kumimoji="1" lang="ja-JP" altLang="en-US" dirty="0"/>
              <a:t>の影響を最小限にします</a:t>
            </a:r>
            <a:endParaRPr kumimoji="1" lang="en-US" altLang="ja-JP" dirty="0"/>
          </a:p>
          <a:p>
            <a:endParaRPr kumimoji="1" lang="en-US" altLang="ja-JP" dirty="0"/>
          </a:p>
          <a:p>
            <a:r>
              <a:rPr kumimoji="1" lang="en-US" altLang="ja-JP" dirty="0"/>
              <a:t>SIGO</a:t>
            </a:r>
            <a:r>
              <a:rPr kumimoji="1" lang="ja-JP" altLang="en-US" dirty="0"/>
              <a:t>では２種類のパケットを用います</a:t>
            </a:r>
            <a:endParaRPr kumimoji="1" lang="en-US" altLang="ja-JP" dirty="0"/>
          </a:p>
          <a:p>
            <a:r>
              <a:rPr kumimoji="1" lang="en-US" altLang="ja-JP" dirty="0"/>
              <a:t>1</a:t>
            </a:r>
            <a:r>
              <a:rPr kumimoji="1" lang="ja-JP" altLang="en-US" dirty="0"/>
              <a:t>つめは</a:t>
            </a:r>
            <a:r>
              <a:rPr kumimoji="1" lang="en-US" altLang="ja-JP" dirty="0"/>
              <a:t>Hello</a:t>
            </a:r>
            <a:r>
              <a:rPr kumimoji="1" lang="ja-JP" altLang="en-US" dirty="0"/>
              <a:t>パケットです</a:t>
            </a:r>
            <a:r>
              <a:rPr kumimoji="1" lang="en-US" altLang="ja-JP" dirty="0"/>
              <a:t>.Hello</a:t>
            </a:r>
            <a:r>
              <a:rPr kumimoji="1" lang="ja-JP" altLang="en-US" dirty="0"/>
              <a:t>パケットは定期的にブロードキャストを行います　</a:t>
            </a:r>
            <a:r>
              <a:rPr kumimoji="1" lang="en-US" altLang="ja-JP" dirty="0"/>
              <a:t>Hello</a:t>
            </a:r>
            <a:r>
              <a:rPr kumimoji="1" lang="ja-JP" altLang="en-US" dirty="0"/>
              <a:t>パケットには自身の</a:t>
            </a:r>
            <a:r>
              <a:rPr kumimoji="1" lang="en-US" altLang="ja-JP" dirty="0"/>
              <a:t>ID</a:t>
            </a:r>
            <a:r>
              <a:rPr kumimoji="1" lang="ja-JP" altLang="en-US" dirty="0"/>
              <a:t>と位置情報を含めます</a:t>
            </a:r>
            <a:endParaRPr kumimoji="1" lang="en-US" altLang="ja-JP" dirty="0"/>
          </a:p>
          <a:p>
            <a:r>
              <a:rPr kumimoji="1" lang="ja-JP" altLang="en-US" dirty="0"/>
              <a:t>中継パケットには送信ノードが候補ノード数と候補ノードの優先順位を決定し図のようなパケットフォーマットでブロードキャストします</a:t>
            </a:r>
            <a:endParaRPr kumimoji="1" lang="en-US" altLang="ja-JP" dirty="0"/>
          </a:p>
          <a:p>
            <a:endParaRPr kumimoji="1" lang="en-US" altLang="ja-JP" dirty="0"/>
          </a:p>
          <a:p>
            <a:r>
              <a:rPr kumimoji="1" lang="en-US" altLang="ja-JP" dirty="0"/>
              <a:t>SIGO</a:t>
            </a:r>
            <a:r>
              <a:rPr kumimoji="1" lang="ja-JP" altLang="en-US" dirty="0"/>
              <a:t>では中継ノードの優先順位を決定するために３つの指標を用います</a:t>
            </a:r>
            <a:endParaRPr kumimoji="1" lang="en-US" altLang="ja-JP" dirty="0"/>
          </a:p>
          <a:p>
            <a:r>
              <a:rPr kumimoji="1" lang="ja-JP" altLang="en-US" dirty="0"/>
              <a:t>まずリンク状態、２つめは宛先までの進度、３つ目に交差点ノードを優先する指標である交差点度数を用います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6</a:t>
            </a:fld>
            <a:endParaRPr kumimoji="1" lang="ja-JP" altLang="en-US"/>
          </a:p>
        </p:txBody>
      </p:sp>
    </p:spTree>
    <p:extLst>
      <p:ext uri="{BB962C8B-B14F-4D97-AF65-F5344CB8AC3E}">
        <p14:creationId xmlns:p14="http://schemas.microsoft.com/office/powerpoint/2010/main" val="4174166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6</a:t>
            </a:r>
            <a:r>
              <a:rPr kumimoji="1" lang="ja-JP" altLang="en-US" dirty="0"/>
              <a:t>分</a:t>
            </a:r>
            <a:r>
              <a:rPr kumimoji="1" lang="en-US" altLang="ja-JP" dirty="0"/>
              <a:t>40</a:t>
            </a:r>
            <a:r>
              <a:rPr kumimoji="1" lang="ja-JP" altLang="en-US" dirty="0"/>
              <a:t>秒</a:t>
            </a:r>
            <a:endParaRPr kumimoji="1" lang="en-US" altLang="ja-JP" dirty="0"/>
          </a:p>
          <a:p>
            <a:endParaRPr kumimoji="1" lang="en-US" altLang="ja-JP" dirty="0"/>
          </a:p>
          <a:p>
            <a:r>
              <a:rPr kumimoji="1" lang="en-US" altLang="ja-JP" dirty="0"/>
              <a:t>1</a:t>
            </a:r>
            <a:r>
              <a:rPr kumimoji="1" lang="ja-JP" altLang="en-US" dirty="0"/>
              <a:t>つ目の指標リンク品質の推定から説明させていただきます</a:t>
            </a:r>
            <a:endParaRPr kumimoji="1" lang="en-US" altLang="ja-JP" dirty="0"/>
          </a:p>
          <a:p>
            <a:endParaRPr kumimoji="1" lang="en-US" altLang="ja-JP" dirty="0"/>
          </a:p>
          <a:p>
            <a:r>
              <a:rPr kumimoji="1" lang="ja-JP" altLang="en-US" dirty="0"/>
              <a:t>各ノードは各近隣ノードから始めて</a:t>
            </a:r>
            <a:r>
              <a:rPr kumimoji="1" lang="en-US" altLang="ja-JP" dirty="0"/>
              <a:t>Hello</a:t>
            </a:r>
            <a:r>
              <a:rPr kumimoji="1" lang="ja-JP" altLang="en-US" dirty="0"/>
              <a:t>パケットを受信した時刻を記録</a:t>
            </a:r>
            <a:endParaRPr kumimoji="1" lang="en-US" altLang="ja-JP" dirty="0"/>
          </a:p>
          <a:p>
            <a:r>
              <a:rPr kumimoji="1" lang="ja-JP" altLang="en-US" dirty="0"/>
              <a:t>送信ノードは送信するタイミング時刻</a:t>
            </a:r>
            <a:r>
              <a:rPr kumimoji="1" lang="en-US" altLang="ja-JP" dirty="0"/>
              <a:t>t</a:t>
            </a:r>
            <a:r>
              <a:rPr kumimoji="1" lang="ja-JP" altLang="en-US" dirty="0"/>
              <a:t>における各隣接ノードの予想伝送確率ｒｔを以下の式で算出しています</a:t>
            </a:r>
            <a:endParaRPr kumimoji="1" lang="en-US" altLang="ja-JP" dirty="0"/>
          </a:p>
          <a:p>
            <a:r>
              <a:rPr kumimoji="1" lang="en-US" altLang="ja-JP" dirty="0"/>
              <a:t>count</a:t>
            </a:r>
            <a:r>
              <a:rPr kumimoji="1" lang="ja-JP" altLang="en-US" dirty="0"/>
              <a:t>の説明</a:t>
            </a:r>
            <a:endParaRPr kumimoji="1" lang="en-US" altLang="ja-JP" dirty="0"/>
          </a:p>
          <a:p>
            <a:r>
              <a:rPr kumimoji="1" lang="en-US" altLang="ja-JP" dirty="0"/>
              <a:t>W</a:t>
            </a:r>
            <a:r>
              <a:rPr kumimoji="1" lang="ja-JP" altLang="en-US" dirty="0"/>
              <a:t>の説明</a:t>
            </a:r>
            <a:endParaRPr kumimoji="1" lang="en-US" altLang="ja-JP" dirty="0"/>
          </a:p>
          <a:p>
            <a:r>
              <a:rPr kumimoji="1" lang="el-GR" altLang="ja-JP" dirty="0"/>
              <a:t>Τ</a:t>
            </a:r>
            <a:r>
              <a:rPr kumimoji="1" lang="ja-JP" altLang="en-US" dirty="0"/>
              <a:t>の説明</a:t>
            </a:r>
            <a:endParaRPr kumimoji="1" lang="en-US" altLang="ja-JP" dirty="0"/>
          </a:p>
          <a:p>
            <a:endParaRPr kumimoji="1" lang="en-US" altLang="ja-JP" dirty="0"/>
          </a:p>
          <a:p>
            <a:r>
              <a:rPr kumimoji="1" lang="ja-JP" altLang="en-US" dirty="0"/>
              <a:t>図を用いて説明させていただきます。</a:t>
            </a:r>
            <a:endParaRPr kumimoji="1" lang="en-US" altLang="ja-JP" dirty="0"/>
          </a:p>
          <a:p>
            <a:r>
              <a:rPr kumimoji="1" lang="ja-JP" altLang="en-US" dirty="0"/>
              <a:t>場合分け</a:t>
            </a:r>
            <a:endParaRPr kumimoji="1" lang="en-US" altLang="ja-JP" dirty="0"/>
          </a:p>
          <a:p>
            <a:r>
              <a:rPr kumimoji="1" lang="ja-JP" altLang="en-US" dirty="0"/>
              <a:t>予想伝送確率はウィンドウサイズで場合分けされます　分母は理想的な</a:t>
            </a:r>
            <a:r>
              <a:rPr kumimoji="1" lang="en-US" altLang="ja-JP" dirty="0"/>
              <a:t>Hello</a:t>
            </a:r>
            <a:r>
              <a:rPr kumimoji="1" lang="ja-JP" altLang="en-US" dirty="0"/>
              <a:t>パケットの修得回数　分子は実際の</a:t>
            </a:r>
            <a:r>
              <a:rPr kumimoji="1" lang="en-US" altLang="ja-JP" dirty="0"/>
              <a:t>Hello</a:t>
            </a:r>
            <a:r>
              <a:rPr kumimoji="1" lang="ja-JP" altLang="en-US" dirty="0"/>
              <a:t>パケットの取得回数なります</a:t>
            </a:r>
            <a:endParaRPr kumimoji="1" lang="en-US" altLang="ja-JP" dirty="0"/>
          </a:p>
          <a:p>
            <a:r>
              <a:rPr kumimoji="1" lang="ja-JP" altLang="en-US" dirty="0"/>
              <a:t>上の図の場合は理想的な取得回数は５回　実際の取得回数は４回になります</a:t>
            </a:r>
            <a:endParaRPr kumimoji="1" lang="en-US" altLang="ja-JP" dirty="0"/>
          </a:p>
          <a:p>
            <a:r>
              <a:rPr kumimoji="1" lang="ja-JP" altLang="en-US" dirty="0"/>
              <a:t>下の図の場合は理想的な取得回数は６回　実際の取得回数は３回になります</a:t>
            </a:r>
            <a:endParaRPr kumimoji="1" lang="en-US" altLang="ja-JP" dirty="0"/>
          </a:p>
          <a:p>
            <a:endParaRPr kumimoji="1" lang="en-US" altLang="ja-JP" dirty="0"/>
          </a:p>
          <a:p>
            <a:r>
              <a:rPr kumimoji="1" lang="ja-JP" altLang="en-US" dirty="0"/>
              <a:t>この予想伝送確率からリンクの品質</a:t>
            </a:r>
            <a:r>
              <a:rPr kumimoji="1" lang="en-US" altLang="ja-JP" dirty="0"/>
              <a:t>ETX</a:t>
            </a:r>
            <a:r>
              <a:rPr kumimoji="1" lang="ja-JP" altLang="en-US" dirty="0"/>
              <a:t>は導かれますリンクの品質が最も良い場合は</a:t>
            </a:r>
            <a:r>
              <a:rPr kumimoji="1" lang="en-US" altLang="ja-JP" dirty="0"/>
              <a:t>ETX</a:t>
            </a:r>
            <a:r>
              <a:rPr kumimoji="1" lang="ja-JP" altLang="en-US" dirty="0"/>
              <a:t>は１になります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7</a:t>
            </a:fld>
            <a:endParaRPr kumimoji="1" lang="ja-JP" altLang="en-US"/>
          </a:p>
        </p:txBody>
      </p:sp>
    </p:spTree>
    <p:extLst>
      <p:ext uri="{BB962C8B-B14F-4D97-AF65-F5344CB8AC3E}">
        <p14:creationId xmlns:p14="http://schemas.microsoft.com/office/powerpoint/2010/main" val="3423399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a:t>7</a:t>
                </a:r>
                <a:r>
                  <a:rPr kumimoji="1" lang="ja-JP" altLang="en-US" dirty="0"/>
                  <a:t>分</a:t>
                </a:r>
                <a:r>
                  <a:rPr kumimoji="1" lang="en-US" altLang="ja-JP" dirty="0"/>
                  <a:t>30</a:t>
                </a:r>
                <a:r>
                  <a:rPr kumimoji="1" lang="ja-JP" altLang="en-US" dirty="0"/>
                  <a:t>秒</a:t>
                </a:r>
                <a:endParaRPr kumimoji="1" lang="en-US" altLang="ja-JP" dirty="0"/>
              </a:p>
              <a:p>
                <a:endParaRPr kumimoji="1" lang="en-US" altLang="ja-JP" dirty="0"/>
              </a:p>
              <a:p>
                <a:r>
                  <a:rPr kumimoji="1" lang="ja-JP" altLang="en-US" dirty="0"/>
                  <a:t>２つ目の指標交差点度数を説明させていただきます</a:t>
                </a:r>
                <a:endParaRPr kumimoji="1" lang="en-US" altLang="ja-JP" dirty="0"/>
              </a:p>
              <a:p>
                <a:endParaRPr kumimoji="1" lang="en-US" altLang="ja-JP" dirty="0"/>
              </a:p>
              <a:p>
                <a:r>
                  <a:rPr kumimoji="1" lang="en-US" altLang="ja-JP" dirty="0"/>
                  <a:t>SIGO</a:t>
                </a:r>
                <a:r>
                  <a:rPr kumimoji="1" lang="ja-JP" altLang="en-US" dirty="0"/>
                  <a:t>ではシャドウイングの影響を最小限にするため交差点ノードを優先する指標を用います</a:t>
                </a:r>
                <a:endParaRPr kumimoji="1" lang="en-US" altLang="ja-JP" dirty="0"/>
              </a:p>
              <a:p>
                <a:r>
                  <a:rPr kumimoji="1" lang="ja-JP" altLang="en-US" dirty="0"/>
                  <a:t>交差点度数はこのような式で算出されます</a:t>
                </a:r>
                <a:endParaRPr kumimoji="1" lang="en-US" altLang="ja-JP" dirty="0"/>
              </a:p>
              <a:p>
                <a:r>
                  <a:rPr kumimoji="1" lang="en-US" altLang="ja-JP" dirty="0"/>
                  <a:t>α</a:t>
                </a:r>
                <a:r>
                  <a:rPr kumimoji="1" lang="ja-JP" altLang="en-US" dirty="0"/>
                  <a:t>は交差点度数の重みづけ</a:t>
                </a:r>
                <a:endParaRPr kumimoji="1" lang="en-US" altLang="ja-JP" dirty="0"/>
              </a:p>
              <a:p>
                <a:pPr>
                  <a:lnSpc>
                    <a:spcPct val="150000"/>
                  </a:lnSpc>
                </a:pPr>
                <a:r>
                  <a:rPr kumimoji="1" lang="el-GR" altLang="ja-JP" dirty="0"/>
                  <a:t>Θ</a:t>
                </a:r>
                <a:r>
                  <a:rPr kumimoji="1" lang="ja-JP" altLang="en-US" dirty="0"/>
                  <a:t>は図に示す通り</a:t>
                </a:r>
                <a14:m>
                  <m:oMath xmlns:m="http://schemas.openxmlformats.org/officeDocument/2006/math">
                    <m:r>
                      <a:rPr lang="en-US" altLang="ja-JP" sz="1200" b="0" i="0" smtClean="0">
                        <a:latin typeface="Cambria Math" panose="02040503050406030204" pitchFamily="18" charset="0"/>
                      </a:rPr>
                      <m:t>:</m:t>
                    </m:r>
                  </m:oMath>
                </a14:m>
                <a:r>
                  <a:rPr lang="ja-JP" altLang="en-US" sz="1200" dirty="0"/>
                  <a:t>送信ノードと宛先ノードを結ぶ直線と　送信ノードと交差点ノードを結ぶ直線のなす角度</a:t>
                </a:r>
                <a:endParaRPr lang="en-US" altLang="ja-JP" sz="1200" dirty="0"/>
              </a:p>
              <a:p>
                <a:pPr>
                  <a:lnSpc>
                    <a:spcPct val="150000"/>
                  </a:lnSpc>
                </a:pPr>
                <a:r>
                  <a:rPr lang="en-US" altLang="ja-JP" sz="1200"/>
                  <a:t>α</a:t>
                </a:r>
                <a:r>
                  <a:rPr lang="ja-JP" altLang="en-US" sz="1200"/>
                  <a:t>が</a:t>
                </a:r>
                <a:r>
                  <a:rPr lang="ja-JP" altLang="en-US" sz="1200" dirty="0"/>
                  <a:t>大きいほど</a:t>
                </a:r>
                <a:r>
                  <a:rPr lang="en-US" altLang="ja-JP" sz="1200" dirty="0"/>
                  <a:t>θ</a:t>
                </a:r>
                <a:r>
                  <a:rPr lang="ja-JP" altLang="en-US" sz="1200" dirty="0"/>
                  <a:t>が大きいほど交差点度数が増加します</a:t>
                </a:r>
                <a:endParaRPr lang="en-US" altLang="ja-JP" sz="1200" dirty="0"/>
              </a:p>
              <a:p>
                <a:pPr>
                  <a:lnSpc>
                    <a:spcPct val="150000"/>
                  </a:lnSpc>
                </a:pPr>
                <a:r>
                  <a:rPr lang="ja-JP" altLang="en-US" sz="1200" dirty="0"/>
                  <a:t>これにより後ほど説明させていただく優先度決定アルゴリズムで交差点ノードが優先されやすくなります</a:t>
                </a:r>
                <a:endParaRPr lang="en-US" altLang="ja-JP" sz="1200" dirty="0"/>
              </a:p>
              <a:p>
                <a:pPr>
                  <a:lnSpc>
                    <a:spcPct val="150000"/>
                  </a:lnSpc>
                </a:pPr>
                <a:endParaRPr lang="en-US" altLang="ja-JP" sz="1200" dirty="0"/>
              </a:p>
              <a:p>
                <a:pPr>
                  <a:lnSpc>
                    <a:spcPct val="150000"/>
                  </a:lnSpc>
                </a:pPr>
                <a:r>
                  <a:rPr lang="ja-JP" altLang="en-US" sz="1200" dirty="0"/>
                  <a:t>計算例を示す</a:t>
                </a:r>
                <a:endParaRPr lang="en-US" altLang="ja-JP" sz="1200" dirty="0"/>
              </a:p>
              <a:p>
                <a:pPr>
                  <a:lnSpc>
                    <a:spcPct val="150000"/>
                  </a:lnSpc>
                </a:pPr>
                <a:r>
                  <a:rPr lang="ja-JP" altLang="en-US" sz="1200" dirty="0"/>
                  <a:t>この場合交差点ノードは宛先ノードからの距離が他の送信ノードの隣接ノードと比べて遠いので、</a:t>
                </a:r>
                <a:r>
                  <a:rPr lang="en-US" altLang="ja-JP" sz="1200" dirty="0" err="1"/>
                  <a:t>Dsd</a:t>
                </a:r>
                <a:r>
                  <a:rPr lang="ja-JP" altLang="en-US" sz="1200" dirty="0"/>
                  <a:t>～の式ではほかの隣接ノードより値が低くなる可能性が高いのですが、あふふぁ</a:t>
                </a:r>
                <a:r>
                  <a:rPr lang="en-US" altLang="ja-JP" sz="1200" dirty="0"/>
                  <a:t>θ</a:t>
                </a:r>
                <a:r>
                  <a:rPr lang="ja-JP" altLang="en-US" sz="1200" dirty="0"/>
                  <a:t>を乗算することにより最も優先度の高い隣接ノードになります</a:t>
                </a:r>
                <a:endParaRPr lang="en-US" altLang="ja-JP" sz="1200" dirty="0"/>
              </a:p>
              <a:p>
                <a:endParaRPr kumimoji="1" lang="en-US" altLang="ja-JP" dirty="0"/>
              </a:p>
            </p:txBody>
          </p:sp>
        </mc:Choice>
        <mc:Fallback xmlns="">
          <p:sp>
            <p:nvSpPr>
              <p:cNvPr id="3" name="ノート プレースホルダー 2"/>
              <p:cNvSpPr>
                <a:spLocks noGrp="1"/>
              </p:cNvSpPr>
              <p:nvPr>
                <p:ph type="body" idx="1"/>
              </p:nvPr>
            </p:nvSpPr>
            <p:spPr/>
            <p:txBody>
              <a:bodyPr/>
              <a:lstStyle/>
              <a:p>
                <a:r>
                  <a:rPr kumimoji="1" lang="en-US" altLang="ja-JP" dirty="0"/>
                  <a:t>7</a:t>
                </a:r>
                <a:r>
                  <a:rPr kumimoji="1" lang="ja-JP" altLang="en-US" dirty="0"/>
                  <a:t>分</a:t>
                </a:r>
                <a:endParaRPr kumimoji="1" lang="en-US" altLang="ja-JP" dirty="0"/>
              </a:p>
              <a:p>
                <a:endParaRPr kumimoji="1" lang="en-US" altLang="ja-JP" dirty="0"/>
              </a:p>
              <a:p>
                <a:r>
                  <a:rPr kumimoji="1" lang="ja-JP" altLang="en-US" dirty="0"/>
                  <a:t>２つ目の指標交差点度数を説明させていただきます</a:t>
                </a:r>
                <a:endParaRPr kumimoji="1" lang="en-US" altLang="ja-JP" dirty="0"/>
              </a:p>
              <a:p>
                <a:endParaRPr kumimoji="1" lang="en-US" altLang="ja-JP" dirty="0"/>
              </a:p>
              <a:p>
                <a:r>
                  <a:rPr kumimoji="1" lang="en-US" altLang="ja-JP" dirty="0"/>
                  <a:t>SIGO</a:t>
                </a:r>
                <a:r>
                  <a:rPr kumimoji="1" lang="ja-JP" altLang="en-US" dirty="0"/>
                  <a:t>ではシャドウイングの影響を最小限にするため交差点ノードを優先する指標を用います</a:t>
                </a:r>
                <a:endParaRPr kumimoji="1" lang="en-US" altLang="ja-JP" dirty="0"/>
              </a:p>
              <a:p>
                <a:r>
                  <a:rPr kumimoji="1" lang="ja-JP" altLang="en-US" dirty="0"/>
                  <a:t>交差点度数はこのような式で算出されます</a:t>
                </a:r>
                <a:endParaRPr kumimoji="1" lang="en-US" altLang="ja-JP" dirty="0"/>
              </a:p>
              <a:p>
                <a:r>
                  <a:rPr kumimoji="1" lang="en-US" altLang="ja-JP" dirty="0"/>
                  <a:t>α</a:t>
                </a:r>
                <a:r>
                  <a:rPr kumimoji="1" lang="ja-JP" altLang="en-US" dirty="0"/>
                  <a:t>は交差点度数の重みづけ</a:t>
                </a:r>
                <a:endParaRPr kumimoji="1" lang="en-US" altLang="ja-JP" dirty="0"/>
              </a:p>
              <a:p>
                <a:pPr>
                  <a:lnSpc>
                    <a:spcPct val="150000"/>
                  </a:lnSpc>
                </a:pPr>
                <a:r>
                  <a:rPr kumimoji="1" lang="el-GR" altLang="ja-JP" dirty="0"/>
                  <a:t>Θ</a:t>
                </a:r>
                <a:r>
                  <a:rPr kumimoji="1" lang="ja-JP" altLang="en-US" dirty="0"/>
                  <a:t>は図に示す通り</a:t>
                </a:r>
                <a:r>
                  <a:rPr lang="en-US" altLang="ja-JP" sz="1200" b="0" i="0">
                    <a:latin typeface="Cambria Math" panose="02040503050406030204" pitchFamily="18" charset="0"/>
                  </a:rPr>
                  <a:t>:</a:t>
                </a:r>
                <a:r>
                  <a:rPr lang="ja-JP" altLang="en-US" sz="1200" dirty="0"/>
                  <a:t>送信ノードと宛先ノードを結ぶ直線と　送信ノードと交差点ノードを結ぶ直線のなす角度</a:t>
                </a:r>
                <a:endParaRPr lang="en-US" altLang="ja-JP" sz="1200" dirty="0"/>
              </a:p>
              <a:p>
                <a:pPr>
                  <a:lnSpc>
                    <a:spcPct val="150000"/>
                  </a:lnSpc>
                </a:pPr>
                <a:r>
                  <a:rPr lang="el-GR" altLang="ja-JP" sz="1200" dirty="0"/>
                  <a:t>Α</a:t>
                </a:r>
                <a:r>
                  <a:rPr lang="ja-JP" altLang="en-US" sz="1200" dirty="0"/>
                  <a:t>が大きいほど</a:t>
                </a:r>
                <a:r>
                  <a:rPr lang="en-US" altLang="ja-JP" sz="1200" dirty="0"/>
                  <a:t>θ</a:t>
                </a:r>
                <a:r>
                  <a:rPr lang="ja-JP" altLang="en-US" sz="1200" dirty="0"/>
                  <a:t>が大きいほど交差点度数が増加します</a:t>
                </a:r>
                <a:endParaRPr lang="en-US" altLang="ja-JP" sz="1200" dirty="0"/>
              </a:p>
              <a:p>
                <a:pPr>
                  <a:lnSpc>
                    <a:spcPct val="150000"/>
                  </a:lnSpc>
                </a:pPr>
                <a:r>
                  <a:rPr lang="ja-JP" altLang="en-US" sz="1200" dirty="0"/>
                  <a:t>これにより後ほど説明させていただく優先度決定アルゴリズムで交差点ノードが優先されやすくなります</a:t>
                </a:r>
                <a:endParaRPr lang="en-US" altLang="ja-JP" sz="1200" dirty="0"/>
              </a:p>
              <a:p>
                <a:endParaRPr kumimoji="1" lang="en-US" altLang="ja-JP" dirty="0"/>
              </a:p>
            </p:txBody>
          </p:sp>
        </mc:Fallback>
      </mc:AlternateContent>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8</a:t>
            </a:fld>
            <a:endParaRPr kumimoji="1" lang="ja-JP" altLang="en-US"/>
          </a:p>
        </p:txBody>
      </p:sp>
    </p:spTree>
    <p:extLst>
      <p:ext uri="{BB962C8B-B14F-4D97-AF65-F5344CB8AC3E}">
        <p14:creationId xmlns:p14="http://schemas.microsoft.com/office/powerpoint/2010/main" val="656406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a:t>9</a:t>
                </a:r>
                <a:r>
                  <a:rPr kumimoji="1" lang="ja-JP" altLang="en-US" dirty="0"/>
                  <a:t>分</a:t>
                </a:r>
                <a:r>
                  <a:rPr kumimoji="1" lang="en-US" altLang="ja-JP" dirty="0"/>
                  <a:t>10</a:t>
                </a:r>
                <a:r>
                  <a:rPr kumimoji="1" lang="ja-JP" altLang="en-US" dirty="0"/>
                  <a:t>秒</a:t>
                </a:r>
                <a:endParaRPr kumimoji="1" lang="en-US" altLang="ja-JP" dirty="0"/>
              </a:p>
              <a:p>
                <a:endParaRPr kumimoji="1" lang="en-US" altLang="ja-JP" dirty="0"/>
              </a:p>
              <a:p>
                <a:r>
                  <a:rPr kumimoji="1" lang="ja-JP" altLang="en-US" dirty="0"/>
                  <a:t>優先度スケジューリングアルゴリズムについて説明します</a:t>
                </a:r>
                <a:endParaRPr kumimoji="1" lang="en-US" altLang="ja-JP" dirty="0"/>
              </a:p>
              <a:p>
                <a:endParaRPr kumimoji="1" lang="en-US" altLang="ja-JP" dirty="0"/>
              </a:p>
              <a:p>
                <a:r>
                  <a:rPr kumimoji="1" lang="en-US" altLang="ja-JP" dirty="0"/>
                  <a:t>SIGO</a:t>
                </a:r>
                <a:r>
                  <a:rPr kumimoji="1" lang="ja-JP" altLang="en-US" dirty="0"/>
                  <a:t>ではタイマーベースの優先度スケジューリングアルゴリズムを用います</a:t>
                </a:r>
                <a:endParaRPr kumimoji="1" lang="en-US" altLang="ja-JP" dirty="0"/>
              </a:p>
              <a:p>
                <a:r>
                  <a:rPr kumimoji="1" lang="ja-JP" altLang="en-US" dirty="0"/>
                  <a:t>最も優先度の高いノードが最初にパケットを送信します</a:t>
                </a:r>
                <a:endParaRPr kumimoji="1" lang="en-US" altLang="ja-JP" dirty="0"/>
              </a:p>
              <a:p>
                <a:r>
                  <a:rPr kumimoji="1" lang="ja-JP" altLang="en-US" dirty="0"/>
                  <a:t>ノード</a:t>
                </a:r>
                <a:r>
                  <a:rPr kumimoji="1" lang="en-US" altLang="ja-JP" dirty="0"/>
                  <a:t>I</a:t>
                </a:r>
                <a:r>
                  <a:rPr kumimoji="1" lang="ja-JP" altLang="en-US" dirty="0"/>
                  <a:t>の優先度を以下の式で算出します</a:t>
                </a:r>
                <a:endParaRPr kumimoji="1" lang="en-US" altLang="ja-JP" dirty="0"/>
              </a:p>
              <a:p>
                <a:r>
                  <a:rPr kumimoji="1" lang="ja-JP" altLang="en-US" dirty="0"/>
                  <a:t>ノード</a:t>
                </a:r>
                <a:r>
                  <a:rPr kumimoji="1" lang="en-US" altLang="ja-JP" dirty="0"/>
                  <a:t>I</a:t>
                </a:r>
                <a:r>
                  <a:rPr kumimoji="1" lang="ja-JP" altLang="en-US" dirty="0"/>
                  <a:t>が交差点ノードの場合上の式　それ以外の場合下の式で算出します</a:t>
                </a:r>
                <a:endParaRPr kumimoji="1" lang="en-US" altLang="ja-JP" dirty="0"/>
              </a:p>
              <a:p>
                <a:endParaRPr kumimoji="1" lang="en-US" altLang="ja-JP" dirty="0"/>
              </a:p>
              <a:p>
                <a:r>
                  <a:rPr kumimoji="1" lang="ja-JP" altLang="en-US" dirty="0"/>
                  <a:t>この式で算出された値が大きいほど優先順位が高くなります</a:t>
                </a:r>
                <a:endParaRPr kumimoji="1" lang="en-US" altLang="ja-JP" dirty="0"/>
              </a:p>
              <a:p>
                <a:endParaRPr kumimoji="1" lang="en-US" altLang="ja-JP" dirty="0"/>
              </a:p>
              <a:p>
                <a:r>
                  <a:rPr kumimoji="1" lang="ja-JP" altLang="en-US" dirty="0"/>
                  <a:t>計算例を示す</a:t>
                </a:r>
                <a:endParaRPr kumimoji="1" lang="en-US" altLang="ja-JP" dirty="0"/>
              </a:p>
              <a:p>
                <a:pPr algn="l"/>
                <a14:m>
                  <m:oMath xmlns:m="http://schemas.openxmlformats.org/officeDocument/2006/math">
                    <m:f>
                      <m:fPr>
                        <m:ctrlPr>
                          <a:rPr lang="ja-JP" altLang="en-US" i="1" smtClean="0">
                            <a:latin typeface="Cambria Math" panose="02040503050406030204" pitchFamily="18" charset="0"/>
                          </a:rPr>
                        </m:ctrlPr>
                      </m:fPr>
                      <m:num>
                        <m:r>
                          <a:rPr lang="en-US" altLang="ja-JP" i="1">
                            <a:latin typeface="Cambria Math" panose="02040503050406030204" pitchFamily="18" charset="0"/>
                          </a:rPr>
                          <m:t>𝐷𝑠𝑑</m:t>
                        </m:r>
                        <m:r>
                          <a:rPr lang="en-US" altLang="ja-JP" i="1">
                            <a:latin typeface="Cambria Math" panose="02040503050406030204" pitchFamily="18" charset="0"/>
                          </a:rPr>
                          <m:t>−</m:t>
                        </m:r>
                        <m:r>
                          <a:rPr lang="en-US" altLang="ja-JP" i="1">
                            <a:latin typeface="Cambria Math" panose="02040503050406030204" pitchFamily="18" charset="0"/>
                          </a:rPr>
                          <m:t>𝐷𝑖𝑑</m:t>
                        </m:r>
                      </m:num>
                      <m:den>
                        <m:sSup>
                          <m:sSupPr>
                            <m:ctrlPr>
                              <a:rPr lang="ja-JP" altLang="en-US" i="1">
                                <a:latin typeface="Cambria Math" panose="02040503050406030204" pitchFamily="18" charset="0"/>
                              </a:rPr>
                            </m:ctrlPr>
                          </m:sSupPr>
                          <m:e>
                            <m:r>
                              <a:rPr lang="en-US" altLang="ja-JP" i="1">
                                <a:latin typeface="Cambria Math" panose="02040503050406030204" pitchFamily="18" charset="0"/>
                              </a:rPr>
                              <m:t>𝐸𝑇𝑋𝑖</m:t>
                            </m:r>
                          </m:e>
                          <m:sup>
                            <m:r>
                              <a:rPr lang="en-US" altLang="ja-JP" i="1">
                                <a:latin typeface="Cambria Math" panose="02040503050406030204" pitchFamily="18" charset="0"/>
                              </a:rPr>
                              <m:t>2</m:t>
                            </m:r>
                          </m:sup>
                        </m:sSup>
                      </m:den>
                    </m:f>
                  </m:oMath>
                </a14:m>
                <a:r>
                  <a:rPr kumimoji="1" lang="ja-JP" altLang="en-US" dirty="0"/>
                  <a:t>のみの場合あくまでも１例ですがこのような値になります。交差点ノードは他の隣接ノードと比較して宛先までの距離が遠いので例えば</a:t>
                </a:r>
                <a:r>
                  <a:rPr kumimoji="1" lang="en-US" altLang="ja-JP" dirty="0"/>
                  <a:t>30</a:t>
                </a:r>
                <a:r>
                  <a:rPr kumimoji="1" lang="ja-JP" altLang="en-US" dirty="0"/>
                  <a:t>になります</a:t>
                </a:r>
                <a:endParaRPr kumimoji="1" lang="en-US" altLang="ja-JP" dirty="0"/>
              </a:p>
              <a:p>
                <a:pPr algn="l"/>
                <a:r>
                  <a:rPr kumimoji="1" lang="ja-JP" altLang="en-US" dirty="0"/>
                  <a:t>しかし</a:t>
                </a:r>
                <a:r>
                  <a:rPr kumimoji="1" lang="en-US" altLang="ja-JP" dirty="0"/>
                  <a:t>αθ</a:t>
                </a:r>
                <a:r>
                  <a:rPr kumimoji="1" lang="ja-JP" altLang="en-US" dirty="0"/>
                  <a:t>を乗算することで送信ノードの隣接ノード群の中で最も優先順位の高いノードになります</a:t>
                </a:r>
              </a:p>
            </p:txBody>
          </p:sp>
        </mc:Choice>
        <mc:Fallback xmlns="">
          <p:sp>
            <p:nvSpPr>
              <p:cNvPr id="3" name="ノート プレースホルダー 2"/>
              <p:cNvSpPr>
                <a:spLocks noGrp="1"/>
              </p:cNvSpPr>
              <p:nvPr>
                <p:ph type="body" idx="1"/>
              </p:nvPr>
            </p:nvSpPr>
            <p:spPr/>
            <p:txBody>
              <a:bodyPr/>
              <a:lstStyle/>
              <a:p>
                <a:r>
                  <a:rPr kumimoji="1" lang="en-US" altLang="ja-JP" dirty="0"/>
                  <a:t>9</a:t>
                </a:r>
                <a:r>
                  <a:rPr kumimoji="1" lang="ja-JP" altLang="en-US" dirty="0"/>
                  <a:t>分</a:t>
                </a:r>
                <a:r>
                  <a:rPr kumimoji="1" lang="en-US" altLang="ja-JP" dirty="0"/>
                  <a:t>10</a:t>
                </a:r>
                <a:r>
                  <a:rPr kumimoji="1" lang="ja-JP" altLang="en-US" dirty="0"/>
                  <a:t>秒</a:t>
                </a:r>
                <a:endParaRPr kumimoji="1" lang="en-US" altLang="ja-JP" dirty="0"/>
              </a:p>
              <a:p>
                <a:endParaRPr kumimoji="1" lang="en-US" altLang="ja-JP" dirty="0"/>
              </a:p>
              <a:p>
                <a:r>
                  <a:rPr kumimoji="1" lang="ja-JP" altLang="en-US" dirty="0"/>
                  <a:t>優先度スケジューリングアルゴリズムについて説明します</a:t>
                </a:r>
                <a:endParaRPr kumimoji="1" lang="en-US" altLang="ja-JP" dirty="0"/>
              </a:p>
              <a:p>
                <a:endParaRPr kumimoji="1" lang="en-US" altLang="ja-JP" dirty="0"/>
              </a:p>
              <a:p>
                <a:r>
                  <a:rPr kumimoji="1" lang="en-US" altLang="ja-JP" dirty="0"/>
                  <a:t>SIGO</a:t>
                </a:r>
                <a:r>
                  <a:rPr kumimoji="1" lang="ja-JP" altLang="en-US" dirty="0"/>
                  <a:t>ではタイマーベースの優先度スケジューリングアルゴリズムを用います</a:t>
                </a:r>
                <a:endParaRPr kumimoji="1" lang="en-US" altLang="ja-JP" dirty="0"/>
              </a:p>
              <a:p>
                <a:r>
                  <a:rPr kumimoji="1" lang="ja-JP" altLang="en-US" dirty="0"/>
                  <a:t>最も優先度の高いノードが最初にパケットを送信します</a:t>
                </a:r>
                <a:endParaRPr kumimoji="1" lang="en-US" altLang="ja-JP" dirty="0"/>
              </a:p>
              <a:p>
                <a:r>
                  <a:rPr kumimoji="1" lang="ja-JP" altLang="en-US" dirty="0"/>
                  <a:t>ノード</a:t>
                </a:r>
                <a:r>
                  <a:rPr kumimoji="1" lang="en-US" altLang="ja-JP" dirty="0"/>
                  <a:t>I</a:t>
                </a:r>
                <a:r>
                  <a:rPr kumimoji="1" lang="ja-JP" altLang="en-US" dirty="0"/>
                  <a:t>の優先度を以下の式で算出します</a:t>
                </a:r>
                <a:endParaRPr kumimoji="1" lang="en-US" altLang="ja-JP" dirty="0"/>
              </a:p>
              <a:p>
                <a:r>
                  <a:rPr kumimoji="1" lang="ja-JP" altLang="en-US" dirty="0"/>
                  <a:t>ノード</a:t>
                </a:r>
                <a:r>
                  <a:rPr kumimoji="1" lang="en-US" altLang="ja-JP" dirty="0"/>
                  <a:t>I</a:t>
                </a:r>
                <a:r>
                  <a:rPr kumimoji="1" lang="ja-JP" altLang="en-US" dirty="0"/>
                  <a:t>が交差点ノードの場合上の式　それ以外の場合下の式で算出します</a:t>
                </a:r>
                <a:endParaRPr kumimoji="1" lang="en-US" altLang="ja-JP" dirty="0"/>
              </a:p>
              <a:p>
                <a:endParaRPr kumimoji="1" lang="en-US" altLang="ja-JP" dirty="0"/>
              </a:p>
              <a:p>
                <a:r>
                  <a:rPr kumimoji="1" lang="ja-JP" altLang="en-US" dirty="0"/>
                  <a:t>この式で算出された値が大きいほど優先順位が高くなります</a:t>
                </a:r>
                <a:endParaRPr kumimoji="1" lang="en-US" altLang="ja-JP" dirty="0"/>
              </a:p>
              <a:p>
                <a:endParaRPr kumimoji="1" lang="en-US" altLang="ja-JP" dirty="0"/>
              </a:p>
              <a:p>
                <a:r>
                  <a:rPr kumimoji="1" lang="ja-JP" altLang="en-US" dirty="0"/>
                  <a:t>計算例を示す</a:t>
                </a:r>
                <a:endParaRPr kumimoji="1" lang="en-US" altLang="ja-JP" dirty="0"/>
              </a:p>
              <a:p>
                <a:pPr algn="l"/>
                <a:r>
                  <a:rPr lang="ja-JP" altLang="en-US" i="0">
                    <a:latin typeface="Cambria Math" panose="02040503050406030204" pitchFamily="18" charset="0"/>
                  </a:rPr>
                  <a:t>(</a:t>
                </a:r>
                <a:r>
                  <a:rPr lang="en-US" altLang="ja-JP" i="0">
                    <a:latin typeface="Cambria Math" panose="02040503050406030204" pitchFamily="18" charset="0"/>
                  </a:rPr>
                  <a:t>𝐷𝑠𝑑−𝐷𝑖𝑑</a:t>
                </a:r>
                <a:r>
                  <a:rPr lang="ja-JP" altLang="en-US" i="0">
                    <a:latin typeface="Cambria Math" panose="02040503050406030204" pitchFamily="18" charset="0"/>
                  </a:rPr>
                  <a:t>)/〖</a:t>
                </a:r>
                <a:r>
                  <a:rPr lang="en-US" altLang="ja-JP" i="0">
                    <a:latin typeface="Cambria Math" panose="02040503050406030204" pitchFamily="18" charset="0"/>
                  </a:rPr>
                  <a:t>𝐸𝑇𝑋𝑖</a:t>
                </a:r>
                <a:r>
                  <a:rPr lang="ja-JP" altLang="en-US" i="0">
                    <a:latin typeface="Cambria Math" panose="02040503050406030204" pitchFamily="18" charset="0"/>
                  </a:rPr>
                  <a:t>〗^</a:t>
                </a:r>
                <a:r>
                  <a:rPr lang="en-US" altLang="ja-JP" i="0">
                    <a:latin typeface="Cambria Math" panose="02040503050406030204" pitchFamily="18" charset="0"/>
                  </a:rPr>
                  <a:t>2 </a:t>
                </a:r>
                <a:r>
                  <a:rPr kumimoji="1" lang="ja-JP" altLang="en-US" dirty="0"/>
                  <a:t>のみの場合あくまでも１例ですがこのような値になります。交差点ノードは他の隣接ノードと比較して宛先までの距離が遠いので例えば</a:t>
                </a:r>
                <a:r>
                  <a:rPr kumimoji="1" lang="en-US" altLang="ja-JP" dirty="0"/>
                  <a:t>30</a:t>
                </a:r>
                <a:r>
                  <a:rPr kumimoji="1" lang="ja-JP" altLang="en-US" dirty="0"/>
                  <a:t>になります</a:t>
                </a:r>
                <a:endParaRPr kumimoji="1" lang="en-US" altLang="ja-JP" dirty="0"/>
              </a:p>
              <a:p>
                <a:pPr algn="l"/>
                <a:r>
                  <a:rPr kumimoji="1" lang="ja-JP" altLang="en-US" dirty="0"/>
                  <a:t>しかし</a:t>
                </a:r>
                <a:r>
                  <a:rPr kumimoji="1" lang="en-US" altLang="ja-JP" dirty="0"/>
                  <a:t>αθ</a:t>
                </a:r>
                <a:r>
                  <a:rPr kumimoji="1" lang="ja-JP" altLang="en-US" dirty="0"/>
                  <a:t>を乗算することで送信ノードの隣接ノード群の中で最も優先順位の高いノードになります</a:t>
                </a:r>
              </a:p>
            </p:txBody>
          </p:sp>
        </mc:Fallback>
      </mc:AlternateContent>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9</a:t>
            </a:fld>
            <a:endParaRPr kumimoji="1" lang="ja-JP" altLang="en-US"/>
          </a:p>
        </p:txBody>
      </p:sp>
    </p:spTree>
    <p:extLst>
      <p:ext uri="{BB962C8B-B14F-4D97-AF65-F5344CB8AC3E}">
        <p14:creationId xmlns:p14="http://schemas.microsoft.com/office/powerpoint/2010/main" val="35279408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28B1BEA1-2738-4C19-B133-02ABBF3E6E0C}" type="datetime1">
              <a:rPr kumimoji="1" lang="ja-JP" altLang="en-US" smtClean="0"/>
              <a:t>2020/10/8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正方形/長方形 6"/>
          <p:cNvSpPr/>
          <p:nvPr userDrawn="1"/>
        </p:nvSpPr>
        <p:spPr>
          <a:xfrm>
            <a:off x="0" y="6405411"/>
            <a:ext cx="12192000" cy="452589"/>
          </a:xfrm>
          <a:prstGeom prst="rect">
            <a:avLst/>
          </a:prstGeom>
          <a:solidFill>
            <a:srgbClr val="AC1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スライド番号プレースホルダー 5"/>
          <p:cNvSpPr>
            <a:spLocks noGrp="1"/>
          </p:cNvSpPr>
          <p:nvPr>
            <p:ph type="sldNum" sz="quarter" idx="12"/>
          </p:nvPr>
        </p:nvSpPr>
        <p:spPr>
          <a:xfrm>
            <a:off x="11052000" y="6405411"/>
            <a:ext cx="930088" cy="452589"/>
          </a:xfrm>
        </p:spPr>
        <p:txBody>
          <a:bodyPr/>
          <a:lstStyle/>
          <a:p>
            <a:fld id="{92084505-5355-43A2-B929-FD06D0DABC31}" type="slidenum">
              <a:rPr kumimoji="1" lang="ja-JP" altLang="en-US" smtClean="0"/>
              <a:t>‹#›</a:t>
            </a:fld>
            <a:endParaRPr kumimoji="1" lang="ja-JP" altLang="en-US" dirty="0"/>
          </a:p>
        </p:txBody>
      </p:sp>
      <p:grpSp>
        <p:nvGrpSpPr>
          <p:cNvPr id="13" name="グループ化 12">
            <a:extLst>
              <a:ext uri="{FF2B5EF4-FFF2-40B4-BE49-F238E27FC236}">
                <a16:creationId xmlns:a16="http://schemas.microsoft.com/office/drawing/2014/main" id="{41F687C4-BC8D-4D8D-967F-C9159AE18EE2}"/>
              </a:ext>
            </a:extLst>
          </p:cNvPr>
          <p:cNvGrpSpPr/>
          <p:nvPr userDrawn="1"/>
        </p:nvGrpSpPr>
        <p:grpSpPr>
          <a:xfrm>
            <a:off x="0" y="6405411"/>
            <a:ext cx="1357002" cy="452589"/>
            <a:chOff x="0" y="6405411"/>
            <a:chExt cx="1357002" cy="452589"/>
          </a:xfrm>
        </p:grpSpPr>
        <p:pic>
          <p:nvPicPr>
            <p:cNvPr id="14" name="図 13">
              <a:extLst>
                <a:ext uri="{FF2B5EF4-FFF2-40B4-BE49-F238E27FC236}">
                  <a16:creationId xmlns:a16="http://schemas.microsoft.com/office/drawing/2014/main" id="{32B8B82C-9DE7-43EF-8D7F-5557C1F55F0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405411"/>
              <a:ext cx="1357002" cy="452589"/>
            </a:xfrm>
            <a:prstGeom prst="rect">
              <a:avLst/>
            </a:prstGeom>
          </p:spPr>
        </p:pic>
        <p:pic>
          <p:nvPicPr>
            <p:cNvPr id="15" name="図 14">
              <a:extLst>
                <a:ext uri="{FF2B5EF4-FFF2-40B4-BE49-F238E27FC236}">
                  <a16:creationId xmlns:a16="http://schemas.microsoft.com/office/drawing/2014/main" id="{13B645A7-8D10-4DF9-992F-84821FC7DD8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913" y="6468344"/>
              <a:ext cx="1281176" cy="321394"/>
            </a:xfrm>
            <a:prstGeom prst="rect">
              <a:avLst/>
            </a:prstGeom>
          </p:spPr>
        </p:pic>
      </p:grpSp>
    </p:spTree>
    <p:extLst>
      <p:ext uri="{BB962C8B-B14F-4D97-AF65-F5344CB8AC3E}">
        <p14:creationId xmlns:p14="http://schemas.microsoft.com/office/powerpoint/2010/main" val="1167978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321A0775-4641-4FD1-8F30-8577C8E45459}" type="datetime1">
              <a:rPr kumimoji="1" lang="ja-JP" altLang="en-US" smtClean="0"/>
              <a:t>2020/10/8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487299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1A958096-B04A-44A1-BF3F-4EF7C63AEE7F}" type="datetime1">
              <a:rPr kumimoji="1" lang="ja-JP" altLang="en-US" smtClean="0"/>
              <a:t>2020/10/8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64578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7E4BC299-9A2B-46B3-A868-72E6088D753F}" type="datetime1">
              <a:rPr kumimoji="1" lang="ja-JP" altLang="en-US" smtClean="0"/>
              <a:t>2020/10/8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正方形/長方形 6"/>
          <p:cNvSpPr/>
          <p:nvPr userDrawn="1"/>
        </p:nvSpPr>
        <p:spPr>
          <a:xfrm>
            <a:off x="0" y="6405411"/>
            <a:ext cx="12192000" cy="452589"/>
          </a:xfrm>
          <a:prstGeom prst="rect">
            <a:avLst/>
          </a:prstGeom>
          <a:solidFill>
            <a:srgbClr val="AC1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スライド番号プレースホルダー 5"/>
          <p:cNvSpPr>
            <a:spLocks noGrp="1"/>
          </p:cNvSpPr>
          <p:nvPr>
            <p:ph type="sldNum" sz="quarter" idx="12"/>
          </p:nvPr>
        </p:nvSpPr>
        <p:spPr>
          <a:xfrm>
            <a:off x="11052000" y="6405410"/>
            <a:ext cx="930088" cy="452589"/>
          </a:xfrm>
        </p:spPr>
        <p:txBody>
          <a:bodyPr/>
          <a:lstStyle>
            <a:lvl1pPr>
              <a:defRPr b="1">
                <a:solidFill>
                  <a:schemeClr val="bg1"/>
                </a:solidFill>
              </a:defRPr>
            </a:lvl1pPr>
          </a:lstStyle>
          <a:p>
            <a:fld id="{92084505-5355-43A2-B929-FD06D0DABC31}" type="slidenum">
              <a:rPr lang="ja-JP" altLang="en-US" smtClean="0"/>
              <a:pPr/>
              <a:t>‹#›</a:t>
            </a:fld>
            <a:endParaRPr lang="ja-JP" altLang="en-US" dirty="0"/>
          </a:p>
        </p:txBody>
      </p:sp>
      <p:grpSp>
        <p:nvGrpSpPr>
          <p:cNvPr id="10" name="グループ化 9">
            <a:extLst>
              <a:ext uri="{FF2B5EF4-FFF2-40B4-BE49-F238E27FC236}">
                <a16:creationId xmlns:a16="http://schemas.microsoft.com/office/drawing/2014/main" id="{85AD5892-0348-47CA-94D9-1AECACD7AF33}"/>
              </a:ext>
            </a:extLst>
          </p:cNvPr>
          <p:cNvGrpSpPr/>
          <p:nvPr userDrawn="1"/>
        </p:nvGrpSpPr>
        <p:grpSpPr>
          <a:xfrm>
            <a:off x="0" y="6405411"/>
            <a:ext cx="1357002" cy="452589"/>
            <a:chOff x="0" y="6405411"/>
            <a:chExt cx="1357002" cy="452589"/>
          </a:xfrm>
        </p:grpSpPr>
        <p:pic>
          <p:nvPicPr>
            <p:cNvPr id="11" name="図 10">
              <a:extLst>
                <a:ext uri="{FF2B5EF4-FFF2-40B4-BE49-F238E27FC236}">
                  <a16:creationId xmlns:a16="http://schemas.microsoft.com/office/drawing/2014/main" id="{D30564E1-5BE4-46E8-BD7B-C70365B7B15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405411"/>
              <a:ext cx="1357002" cy="452589"/>
            </a:xfrm>
            <a:prstGeom prst="rect">
              <a:avLst/>
            </a:prstGeom>
          </p:spPr>
        </p:pic>
        <p:pic>
          <p:nvPicPr>
            <p:cNvPr id="12" name="図 11">
              <a:extLst>
                <a:ext uri="{FF2B5EF4-FFF2-40B4-BE49-F238E27FC236}">
                  <a16:creationId xmlns:a16="http://schemas.microsoft.com/office/drawing/2014/main" id="{4BEB1492-F457-4453-95F9-B28F99A3393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913" y="6468344"/>
              <a:ext cx="1281176" cy="321394"/>
            </a:xfrm>
            <a:prstGeom prst="rect">
              <a:avLst/>
            </a:prstGeom>
          </p:spPr>
        </p:pic>
      </p:grpSp>
    </p:spTree>
    <p:extLst>
      <p:ext uri="{BB962C8B-B14F-4D97-AF65-F5344CB8AC3E}">
        <p14:creationId xmlns:p14="http://schemas.microsoft.com/office/powerpoint/2010/main" val="2134637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730D93F-C6A8-45DB-973B-2E9B74BB5747}" type="datetime1">
              <a:rPr kumimoji="1" lang="ja-JP" altLang="en-US" smtClean="0"/>
              <a:t>2020/10/8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4191251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C8FBA03-08C5-445A-9675-5DD0E048D580}" type="datetime1">
              <a:rPr kumimoji="1" lang="ja-JP" altLang="en-US" smtClean="0"/>
              <a:t>2020/10/8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2540903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F22B3BE6-F63B-45DF-9657-6FEF2EDB1F30}" type="datetime1">
              <a:rPr kumimoji="1" lang="ja-JP" altLang="en-US" smtClean="0"/>
              <a:t>2020/10/8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281081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1D6E599-F080-45CC-8481-C833508C9D12}" type="datetime1">
              <a:rPr kumimoji="1" lang="ja-JP" altLang="en-US" smtClean="0"/>
              <a:t>2020/10/8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4139393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D9B8A7E-64BC-4577-982E-7EC7218FD10F}" type="datetime1">
              <a:rPr kumimoji="1" lang="ja-JP" altLang="en-US" smtClean="0"/>
              <a:t>2020/10/8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059370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373066C-4ED1-4359-AD45-A7DE722C8BF8}" type="datetime1">
              <a:rPr kumimoji="1" lang="ja-JP" altLang="en-US" smtClean="0"/>
              <a:t>2020/10/8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989171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C0FD902-686B-4A0D-9EB1-37C4F06B03EF}" type="datetime1">
              <a:rPr kumimoji="1" lang="ja-JP" altLang="en-US" smtClean="0"/>
              <a:t>2020/10/8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5933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FD2C9-6400-40CA-9626-E4ED2CBDBD1C}" type="datetime1">
              <a:rPr kumimoji="1" lang="ja-JP" altLang="en-US" smtClean="0"/>
              <a:t>2020/10/8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2079115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s>
</file>

<file path=ppt/slides/_rels/slide11.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3.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 Id="rId9"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svg"/></Relationships>
</file>

<file path=ppt/slides/_rels/slide15.xml.rels><?xml version="1.0" encoding="UTF-8" standalone="yes"?>
<Relationships xmlns="http://schemas.openxmlformats.org/package/2006/relationships"><Relationship Id="rId8" Type="http://schemas.openxmlformats.org/officeDocument/2006/relationships/image" Target="../media/image62.sv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60.svg"/><Relationship Id="rId5" Type="http://schemas.openxmlformats.org/officeDocument/2006/relationships/image" Target="../media/image59.png"/><Relationship Id="rId10" Type="http://schemas.openxmlformats.org/officeDocument/2006/relationships/image" Target="../media/image4.png"/><Relationship Id="rId4" Type="http://schemas.openxmlformats.org/officeDocument/2006/relationships/image" Target="../media/image58.svg"/><Relationship Id="rId9"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3.png"/><Relationship Id="rId7" Type="http://schemas.openxmlformats.org/officeDocument/2006/relationships/image" Target="../media/image66.sv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svg"/><Relationship Id="rId4" Type="http://schemas.openxmlformats.org/officeDocument/2006/relationships/image" Target="../media/image63.png"/><Relationship Id="rId9" Type="http://schemas.openxmlformats.org/officeDocument/2006/relationships/image" Target="../media/image68.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6.sv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3.png"/><Relationship Id="rId4" Type="http://schemas.openxmlformats.org/officeDocument/2006/relationships/image" Target="../media/image48.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50.svg"/><Relationship Id="rId4" Type="http://schemas.openxmlformats.org/officeDocument/2006/relationships/image" Target="../media/image49.png"/></Relationships>
</file>

<file path=ppt/slides/_rels/slide2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6.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notesSlide" Target="../notesSlides/notesSlide7.xml"/><Relationship Id="rId16"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5.png"/><Relationship Id="rId7" Type="http://schemas.openxmlformats.org/officeDocument/2006/relationships/image" Target="../media/image22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70.png"/></Relationships>
</file>

<file path=ppt/slides/_rels/slide9.xml.rels><?xml version="1.0" encoding="UTF-8" standalone="yes"?>
<Relationships xmlns="http://schemas.openxmlformats.org/package/2006/relationships"><Relationship Id="rId8" Type="http://schemas.openxmlformats.org/officeDocument/2006/relationships/image" Target="../media/image270.png"/><Relationship Id="rId3" Type="http://schemas.openxmlformats.org/officeDocument/2006/relationships/image" Target="../media/image240.png"/><Relationship Id="rId7" Type="http://schemas.openxmlformats.org/officeDocument/2006/relationships/image" Target="../media/image27.png"/><Relationship Id="rId12"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30.png"/><Relationship Id="rId5" Type="http://schemas.openxmlformats.org/officeDocument/2006/relationships/image" Target="../media/image3.png"/><Relationship Id="rId10" Type="http://schemas.openxmlformats.org/officeDocument/2006/relationships/image" Target="../media/image29.png"/><Relationship Id="rId4" Type="http://schemas.openxmlformats.org/officeDocument/2006/relationships/image" Target="../media/image250.png"/><Relationship Id="rId9"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985937"/>
            <a:ext cx="8313489" cy="2387600"/>
          </a:xfrm>
        </p:spPr>
        <p:txBody>
          <a:bodyPr anchor="ctr" anchorCtr="0">
            <a:normAutofit/>
          </a:bodyPr>
          <a:lstStyle/>
          <a:p>
            <a:r>
              <a:rPr kumimoji="1" lang="ja-JP" altLang="en-US" sz="3600" b="1" dirty="0">
                <a:latin typeface="ＭＳ Ｐゴシック" panose="020B0600070205080204" pitchFamily="50" charset="-128"/>
                <a:ea typeface="ＭＳ Ｐゴシック" panose="020B0600070205080204" pitchFamily="50" charset="-128"/>
              </a:rPr>
              <a:t>交差点における建物遮蔽とリンク状態を</a:t>
            </a:r>
            <a:br>
              <a:rPr kumimoji="1" lang="en-US" altLang="ja-JP" sz="3600" b="1" dirty="0">
                <a:latin typeface="ＭＳ Ｐゴシック" panose="020B0600070205080204" pitchFamily="50" charset="-128"/>
                <a:ea typeface="ＭＳ Ｐゴシック" panose="020B0600070205080204" pitchFamily="50" charset="-128"/>
              </a:rPr>
            </a:br>
            <a:r>
              <a:rPr kumimoji="1" lang="ja-JP" altLang="en-US" sz="3600" b="1" dirty="0">
                <a:latin typeface="ＭＳ Ｐゴシック" panose="020B0600070205080204" pitchFamily="50" charset="-128"/>
                <a:ea typeface="ＭＳ Ｐゴシック" panose="020B0600070205080204" pitchFamily="50" charset="-128"/>
              </a:rPr>
              <a:t>考慮した地理的</a:t>
            </a:r>
            <a:r>
              <a:rPr kumimoji="1" lang="en-US" altLang="ja-JP" sz="3600" b="1" dirty="0" err="1">
                <a:latin typeface="ＭＳ Ｐゴシック" panose="020B0600070205080204" pitchFamily="50" charset="-128"/>
                <a:ea typeface="ＭＳ Ｐゴシック" panose="020B0600070205080204" pitchFamily="50" charset="-128"/>
              </a:rPr>
              <a:t>opportunisitic</a:t>
            </a:r>
            <a:r>
              <a:rPr kumimoji="1" lang="en-US" altLang="ja-JP" sz="3600" b="1" dirty="0">
                <a:latin typeface="ＭＳ Ｐゴシック" panose="020B0600070205080204" pitchFamily="50" charset="-128"/>
                <a:ea typeface="ＭＳ Ｐゴシック" panose="020B0600070205080204" pitchFamily="50" charset="-128"/>
              </a:rPr>
              <a:t> routing</a:t>
            </a:r>
            <a:endParaRPr kumimoji="1" lang="ja-JP" altLang="en-US" sz="3600" b="1" dirty="0">
              <a:latin typeface="ＭＳ Ｐゴシック" panose="020B0600070205080204" pitchFamily="50" charset="-128"/>
              <a:ea typeface="ＭＳ Ｐゴシック" panose="020B0600070205080204" pitchFamily="50" charset="-128"/>
            </a:endParaRPr>
          </a:p>
        </p:txBody>
      </p:sp>
      <p:sp>
        <p:nvSpPr>
          <p:cNvPr id="5" name="スライド番号プレースホルダー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084505-5355-43A2-B929-FD06D0DABC31}" type="slidenum">
              <a:rPr kumimoji="1" lang="ja-JP" altLang="en-US" sz="1200" b="1" i="0" u="none" strike="noStrike" kern="1200" cap="none" spc="0" normalizeH="0" baseline="0" noProof="0" smtClean="0">
                <a:ln>
                  <a:noFill/>
                </a:ln>
                <a:solidFill>
                  <a:prstClr val="white"/>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200" b="1"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 name="字幕 5">
            <a:extLst>
              <a:ext uri="{FF2B5EF4-FFF2-40B4-BE49-F238E27FC236}">
                <a16:creationId xmlns:a16="http://schemas.microsoft.com/office/drawing/2014/main" id="{E3E22DE1-EC90-4D7A-A21D-CE1DB412145B}"/>
              </a:ext>
            </a:extLst>
          </p:cNvPr>
          <p:cNvSpPr>
            <a:spLocks noGrp="1"/>
          </p:cNvSpPr>
          <p:nvPr>
            <p:ph type="subTitle" idx="1"/>
          </p:nvPr>
        </p:nvSpPr>
        <p:spPr>
          <a:xfrm>
            <a:off x="72705" y="3006420"/>
            <a:ext cx="8224007" cy="1655762"/>
          </a:xfrm>
        </p:spPr>
        <p:txBody>
          <a:bodyPr/>
          <a:lstStyle/>
          <a:p>
            <a:r>
              <a:rPr lang="en-US" altLang="ja-JP" dirty="0">
                <a:latin typeface="MSPゴシック"/>
              </a:rPr>
              <a:t>Building Shadowing on Intersection and Link State aware </a:t>
            </a:r>
          </a:p>
          <a:p>
            <a:r>
              <a:rPr lang="en-US" altLang="ja-JP" dirty="0">
                <a:latin typeface="MSPゴシック"/>
              </a:rPr>
              <a:t>Geographic Opportunistic Routing for Urban VANETs</a:t>
            </a:r>
            <a:endParaRPr lang="ja-JP" altLang="en-US" dirty="0">
              <a:latin typeface="MSPゴシック"/>
            </a:endParaRPr>
          </a:p>
        </p:txBody>
      </p:sp>
      <p:sp>
        <p:nvSpPr>
          <p:cNvPr id="7" name="テキスト ボックス 6">
            <a:extLst>
              <a:ext uri="{FF2B5EF4-FFF2-40B4-BE49-F238E27FC236}">
                <a16:creationId xmlns:a16="http://schemas.microsoft.com/office/drawing/2014/main" id="{29BBD727-63EE-4766-BD62-8D3A8521E9B2}"/>
              </a:ext>
            </a:extLst>
          </p:cNvPr>
          <p:cNvSpPr txBox="1"/>
          <p:nvPr/>
        </p:nvSpPr>
        <p:spPr>
          <a:xfrm>
            <a:off x="5063613" y="5159622"/>
            <a:ext cx="7226710" cy="707886"/>
          </a:xfrm>
          <a:prstGeom prst="rect">
            <a:avLst/>
          </a:prstGeom>
          <a:noFill/>
        </p:spPr>
        <p:txBody>
          <a:bodyPr wrap="square" rtlCol="0">
            <a:spAutoFit/>
          </a:bodyPr>
          <a:lstStyle/>
          <a:p>
            <a:pPr algn="ctr"/>
            <a:r>
              <a:rPr lang="ja-JP" altLang="en-US" sz="2000" dirty="0">
                <a:latin typeface="MSPゴシック"/>
              </a:rPr>
              <a:t>立命館大学大学院情報理工学研究科</a:t>
            </a:r>
            <a:endParaRPr lang="en-US" altLang="ja-JP" sz="2000" dirty="0">
              <a:latin typeface="MSPゴシック"/>
            </a:endParaRPr>
          </a:p>
          <a:p>
            <a:pPr algn="ctr"/>
            <a:r>
              <a:rPr lang="ja-JP" altLang="en-US" sz="2000" dirty="0">
                <a:latin typeface="MSPゴシック"/>
              </a:rPr>
              <a:t>◎高橋 柊人  吉田 政望　ガジェゴスラモネト アルベルト  野口 拓 </a:t>
            </a:r>
            <a:endParaRPr kumimoji="1" lang="ja-JP" altLang="en-US" sz="2000" dirty="0">
              <a:latin typeface="MSPゴシック"/>
            </a:endParaRPr>
          </a:p>
        </p:txBody>
      </p:sp>
    </p:spTree>
    <p:extLst>
      <p:ext uri="{BB962C8B-B14F-4D97-AF65-F5344CB8AC3E}">
        <p14:creationId xmlns:p14="http://schemas.microsoft.com/office/powerpoint/2010/main" val="1354763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C49EC87-F6B1-4562-B8BF-03624C48A3A5}"/>
              </a:ext>
            </a:extLst>
          </p:cNvPr>
          <p:cNvSpPr>
            <a:spLocks noGrp="1"/>
          </p:cNvSpPr>
          <p:nvPr>
            <p:ph type="sldNum" sz="quarter" idx="12"/>
          </p:nvPr>
        </p:nvSpPr>
        <p:spPr/>
        <p:txBody>
          <a:bodyPr/>
          <a:lstStyle/>
          <a:p>
            <a:fld id="{92084505-5355-43A2-B929-FD06D0DABC31}" type="slidenum">
              <a:rPr lang="ja-JP" altLang="en-US" smtClean="0"/>
              <a:pPr/>
              <a:t>10</a:t>
            </a:fld>
            <a:endParaRPr lang="ja-JP" altLang="en-US" dirty="0"/>
          </a:p>
        </p:txBody>
      </p:sp>
      <p:sp>
        <p:nvSpPr>
          <p:cNvPr id="7" name="正方形/長方形 6">
            <a:extLst>
              <a:ext uri="{FF2B5EF4-FFF2-40B4-BE49-F238E27FC236}">
                <a16:creationId xmlns:a16="http://schemas.microsoft.com/office/drawing/2014/main" id="{8CCA7914-3930-4685-BCD0-355C6293D845}"/>
              </a:ext>
            </a:extLst>
          </p:cNvPr>
          <p:cNvSpPr/>
          <p:nvPr/>
        </p:nvSpPr>
        <p:spPr>
          <a:xfrm>
            <a:off x="0" y="0"/>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提案手法</a:t>
            </a:r>
            <a:r>
              <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(SIGO) </a:t>
            </a: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中継候補ノード選択アルゴリズム</a:t>
            </a:r>
            <a:endPar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endParaRPr>
          </a:p>
        </p:txBody>
      </p:sp>
      <p:sp>
        <p:nvSpPr>
          <p:cNvPr id="8" name="正方形/長方形 7">
            <a:extLst>
              <a:ext uri="{FF2B5EF4-FFF2-40B4-BE49-F238E27FC236}">
                <a16:creationId xmlns:a16="http://schemas.microsoft.com/office/drawing/2014/main" id="{D48030AF-3915-4F62-9EBD-BC7904331787}"/>
              </a:ext>
            </a:extLst>
          </p:cNvPr>
          <p:cNvSpPr/>
          <p:nvPr/>
        </p:nvSpPr>
        <p:spPr>
          <a:xfrm>
            <a:off x="466163" y="1165412"/>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Pゴシック"/>
              </a:rPr>
              <a:t>中継候補ノード選択アルゴリズム</a:t>
            </a:r>
            <a:endParaRPr kumimoji="1" lang="ja-JP" altLang="en-US" dirty="0">
              <a:solidFill>
                <a:schemeClr val="tx1"/>
              </a:solidFill>
              <a:latin typeface="MSPゴシック"/>
            </a:endParaRPr>
          </a:p>
        </p:txBody>
      </p:sp>
      <p:sp>
        <p:nvSpPr>
          <p:cNvPr id="9" name="テキスト ボックス 8">
            <a:extLst>
              <a:ext uri="{FF2B5EF4-FFF2-40B4-BE49-F238E27FC236}">
                <a16:creationId xmlns:a16="http://schemas.microsoft.com/office/drawing/2014/main" id="{EA7900A2-9413-4F99-91A5-725F6F4F11DD}"/>
              </a:ext>
            </a:extLst>
          </p:cNvPr>
          <p:cNvSpPr txBox="1"/>
          <p:nvPr/>
        </p:nvSpPr>
        <p:spPr>
          <a:xfrm>
            <a:off x="403412" y="1757081"/>
            <a:ext cx="6410343" cy="2632003"/>
          </a:xfrm>
          <a:prstGeom prst="rect">
            <a:avLst/>
          </a:prstGeom>
          <a:noFill/>
        </p:spPr>
        <p:txBody>
          <a:bodyPr wrap="square" rtlCol="0">
            <a:spAutoFit/>
          </a:bodyPr>
          <a:lstStyle/>
          <a:p>
            <a:pPr>
              <a:lnSpc>
                <a:spcPct val="150000"/>
              </a:lnSpc>
            </a:pPr>
            <a:r>
              <a:rPr lang="en-US" altLang="ja-JP" sz="1600" dirty="0"/>
              <a:t>- SIGO</a:t>
            </a:r>
            <a:r>
              <a:rPr lang="ja-JP" altLang="en-US" sz="1600" dirty="0"/>
              <a:t>は信頼性を確保しながら、送信回数を減らすために中継候補ノード数を最適化する</a:t>
            </a:r>
            <a:endParaRPr lang="en-US" altLang="ja-JP" sz="1600" dirty="0"/>
          </a:p>
          <a:p>
            <a:pPr>
              <a:lnSpc>
                <a:spcPct val="150000"/>
              </a:lnSpc>
            </a:pPr>
            <a:r>
              <a:rPr lang="en-US" altLang="ja-JP" sz="1600" dirty="0"/>
              <a:t>-</a:t>
            </a:r>
            <a:r>
              <a:rPr lang="ja-JP" altLang="en-US" sz="1600" dirty="0"/>
              <a:t>隣接ノードの優先順位を 𝑝 </a:t>
            </a:r>
            <a:r>
              <a:rPr lang="en-US" altLang="ja-JP" sz="1600" dirty="0"/>
              <a:t>= 1, 2, .., N(1 </a:t>
            </a:r>
            <a:r>
              <a:rPr lang="ja-JP" altLang="en-US" sz="1600" dirty="0"/>
              <a:t>が最も優先順位が高い</a:t>
            </a:r>
            <a:r>
              <a:rPr lang="en-US" altLang="ja-JP" sz="1600" dirty="0"/>
              <a:t>) </a:t>
            </a:r>
            <a:r>
              <a:rPr lang="ja-JP" altLang="en-US" sz="1600" dirty="0"/>
              <a:t>と すると</a:t>
            </a:r>
            <a:r>
              <a:rPr lang="en-US" altLang="ja-JP" sz="1600" dirty="0"/>
              <a:t>, </a:t>
            </a:r>
            <a:r>
              <a:rPr lang="ja-JP" altLang="en-US" sz="1600" dirty="0"/>
              <a:t>候補ノード数𝑁 は次の条件を満たす必要があり</a:t>
            </a:r>
            <a:r>
              <a:rPr lang="en-US" altLang="ja-JP" sz="1600" dirty="0"/>
              <a:t>, </a:t>
            </a:r>
            <a:r>
              <a:rPr lang="ja-JP" altLang="en-US" sz="1600" dirty="0"/>
              <a:t>候補ノードは </a:t>
            </a:r>
            <a:r>
              <a:rPr lang="en-US" altLang="ja-JP" sz="1600" dirty="0"/>
              <a:t>1</a:t>
            </a:r>
            <a:r>
              <a:rPr lang="ja-JP" altLang="en-US" sz="1600" dirty="0"/>
              <a:t>～𝑁 に制限される</a:t>
            </a:r>
            <a:r>
              <a:rPr lang="en-US" altLang="ja-JP" sz="1600" dirty="0"/>
              <a:t>. </a:t>
            </a:r>
          </a:p>
          <a:p>
            <a:pPr>
              <a:lnSpc>
                <a:spcPct val="150000"/>
              </a:lnSpc>
            </a:pPr>
            <a:endParaRPr lang="en-US" altLang="ja-JP" sz="1600" dirty="0"/>
          </a:p>
          <a:p>
            <a:pPr>
              <a:lnSpc>
                <a:spcPct val="150000"/>
              </a:lnSpc>
            </a:pPr>
            <a:endParaRPr lang="en-US" altLang="ja-JP" sz="1600" dirty="0"/>
          </a:p>
        </p:txBody>
      </p:sp>
      <mc:AlternateContent xmlns:mc="http://schemas.openxmlformats.org/markup-compatibility/2006" xmlns:a14="http://schemas.microsoft.com/office/drawing/2010/main">
        <mc:Choice Requires="a14">
          <p:sp>
            <p:nvSpPr>
              <p:cNvPr id="2" name="正方形/長方形 1">
                <a:extLst>
                  <a:ext uri="{FF2B5EF4-FFF2-40B4-BE49-F238E27FC236}">
                    <a16:creationId xmlns:a16="http://schemas.microsoft.com/office/drawing/2014/main" id="{1AE9C727-F0BB-4076-B277-FFB04AD76BD4}"/>
                  </a:ext>
                </a:extLst>
              </p:cNvPr>
              <p:cNvSpPr/>
              <p:nvPr/>
            </p:nvSpPr>
            <p:spPr>
              <a:xfrm>
                <a:off x="1244813" y="4009733"/>
                <a:ext cx="2704651" cy="8712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ja-JP" altLang="en-US">
                          <a:latin typeface="Cambria Math" panose="02040503050406030204" pitchFamily="18" charset="0"/>
                        </a:rPr>
                        <m:t>1− </m:t>
                      </m:r>
                      <m:nary>
                        <m:naryPr>
                          <m:chr m:val="∏"/>
                          <m:limLoc m:val="undOvr"/>
                          <m:ctrlPr>
                            <a:rPr lang="ja-JP" altLang="en-US" i="1">
                              <a:latin typeface="Cambria Math" panose="02040503050406030204" pitchFamily="18" charset="0"/>
                            </a:rPr>
                          </m:ctrlPr>
                        </m:naryPr>
                        <m:sub>
                          <m:r>
                            <a:rPr lang="ja-JP" altLang="en-US" i="1">
                              <a:latin typeface="Cambria Math" panose="02040503050406030204" pitchFamily="18" charset="0"/>
                            </a:rPr>
                            <m:t>𝑖</m:t>
                          </m:r>
                          <m:r>
                            <a:rPr lang="ja-JP" altLang="en-US">
                              <a:latin typeface="Cambria Math" panose="02040503050406030204" pitchFamily="18" charset="0"/>
                            </a:rPr>
                            <m:t>=1</m:t>
                          </m:r>
                        </m:sub>
                        <m:sup>
                          <m:r>
                            <a:rPr lang="en-US" altLang="ja-JP" i="1">
                              <a:latin typeface="Cambria Math" panose="02040503050406030204" pitchFamily="18" charset="0"/>
                            </a:rPr>
                            <m:t>𝑁</m:t>
                          </m:r>
                        </m:sup>
                        <m:e>
                          <m:d>
                            <m:dPr>
                              <m:ctrlPr>
                                <a:rPr lang="ja-JP" altLang="en-US" i="1">
                                  <a:latin typeface="Cambria Math" panose="02040503050406030204" pitchFamily="18" charset="0"/>
                                </a:rPr>
                              </m:ctrlPr>
                            </m:dPr>
                            <m:e>
                              <m:r>
                                <a:rPr lang="ja-JP" altLang="en-US">
                                  <a:latin typeface="Cambria Math" panose="02040503050406030204" pitchFamily="18" charset="0"/>
                                </a:rPr>
                                <m:t>1−</m:t>
                              </m:r>
                              <m:sSub>
                                <m:sSubPr>
                                  <m:ctrlPr>
                                    <a:rPr lang="en-US" altLang="ja-JP" i="1">
                                      <a:latin typeface="Cambria Math" panose="02040503050406030204" pitchFamily="18" charset="0"/>
                                    </a:rPr>
                                  </m:ctrlPr>
                                </m:sSubPr>
                                <m:e>
                                  <m:r>
                                    <a:rPr lang="ja-JP" altLang="en-US" i="1">
                                      <a:latin typeface="Cambria Math" panose="02040503050406030204" pitchFamily="18" charset="0"/>
                                    </a:rPr>
                                    <m:t>𝑟</m:t>
                                  </m:r>
                                </m:e>
                                <m:sub>
                                  <m:r>
                                    <a:rPr lang="en-US" altLang="ja-JP" i="1">
                                      <a:latin typeface="Cambria Math" panose="02040503050406030204" pitchFamily="18" charset="0"/>
                                    </a:rPr>
                                    <m:t>𝑝</m:t>
                                  </m:r>
                                </m:sub>
                              </m:sSub>
                              <m:d>
                                <m:dPr>
                                  <m:ctrlPr>
                                    <a:rPr lang="ja-JP" altLang="en-US" i="1">
                                      <a:latin typeface="Cambria Math" panose="02040503050406030204" pitchFamily="18" charset="0"/>
                                    </a:rPr>
                                  </m:ctrlPr>
                                </m:dPr>
                                <m:e>
                                  <m:r>
                                    <a:rPr lang="ja-JP" altLang="en-US" i="1">
                                      <a:latin typeface="Cambria Math" panose="02040503050406030204" pitchFamily="18" charset="0"/>
                                    </a:rPr>
                                    <m:t>𝑡</m:t>
                                  </m:r>
                                </m:e>
                              </m:d>
                            </m:e>
                          </m:d>
                          <m:r>
                            <a:rPr lang="ja-JP" altLang="en-US" i="1">
                              <a:latin typeface="Cambria Math" panose="02040503050406030204" pitchFamily="18" charset="0"/>
                            </a:rPr>
                            <m:t>≥</m:t>
                          </m:r>
                          <m:r>
                            <a:rPr lang="ja-JP" altLang="en-US" i="1">
                              <a:latin typeface="Cambria Math" panose="02040503050406030204" pitchFamily="18" charset="0"/>
                            </a:rPr>
                            <m:t>𝑅</m:t>
                          </m:r>
                        </m:e>
                      </m:nary>
                    </m:oMath>
                  </m:oMathPara>
                </a14:m>
                <a:endParaRPr lang="ja-JP" altLang="en-US" dirty="0"/>
              </a:p>
            </p:txBody>
          </p:sp>
        </mc:Choice>
        <mc:Fallback xmlns="">
          <p:sp>
            <p:nvSpPr>
              <p:cNvPr id="2" name="正方形/長方形 1">
                <a:extLst>
                  <a:ext uri="{FF2B5EF4-FFF2-40B4-BE49-F238E27FC236}">
                    <a16:creationId xmlns:a16="http://schemas.microsoft.com/office/drawing/2014/main" id="{1AE9C727-F0BB-4076-B277-FFB04AD76BD4}"/>
                  </a:ext>
                </a:extLst>
              </p:cNvPr>
              <p:cNvSpPr>
                <a:spLocks noRot="1" noChangeAspect="1" noMove="1" noResize="1" noEditPoints="1" noAdjustHandles="1" noChangeArrowheads="1" noChangeShapeType="1" noTextEdit="1"/>
              </p:cNvSpPr>
              <p:nvPr/>
            </p:nvSpPr>
            <p:spPr>
              <a:xfrm>
                <a:off x="1244813" y="4009733"/>
                <a:ext cx="2704651" cy="87126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E4805CAF-86F4-4F48-A7C2-A5383C55BB52}"/>
                  </a:ext>
                </a:extLst>
              </p:cNvPr>
              <p:cNvSpPr txBox="1"/>
              <p:nvPr/>
            </p:nvSpPr>
            <p:spPr>
              <a:xfrm>
                <a:off x="87772" y="5076261"/>
                <a:ext cx="8504649" cy="1228606"/>
              </a:xfrm>
              <a:prstGeom prst="rect">
                <a:avLst/>
              </a:prstGeom>
              <a:noFill/>
            </p:spPr>
            <p:txBody>
              <a:bodyPr wrap="square" rtlCol="0">
                <a:spAutoFit/>
              </a:bodyPr>
              <a:lstStyle/>
              <a:p>
                <a:pPr>
                  <a:lnSpc>
                    <a:spcPct val="150000"/>
                  </a:lnSpc>
                </a:pPr>
                <a14:m>
                  <m:oMath xmlns:m="http://schemas.openxmlformats.org/officeDocument/2006/math">
                    <m:sSub>
                      <m:sSubPr>
                        <m:ctrlPr>
                          <a:rPr lang="en-US" altLang="ja-JP" sz="1600" i="1">
                            <a:latin typeface="Cambria Math" panose="02040503050406030204" pitchFamily="18" charset="0"/>
                          </a:rPr>
                        </m:ctrlPr>
                      </m:sSubPr>
                      <m:e>
                        <m:r>
                          <a:rPr lang="ja-JP" altLang="en-US" sz="1600" i="1">
                            <a:latin typeface="Cambria Math" panose="02040503050406030204" pitchFamily="18" charset="0"/>
                          </a:rPr>
                          <m:t>𝑟</m:t>
                        </m:r>
                      </m:e>
                      <m:sub>
                        <m:r>
                          <a:rPr lang="en-US" altLang="ja-JP" sz="1600" i="1">
                            <a:latin typeface="Cambria Math" panose="02040503050406030204" pitchFamily="18" charset="0"/>
                          </a:rPr>
                          <m:t>𝑝</m:t>
                        </m:r>
                      </m:sub>
                    </m:sSub>
                    <m:d>
                      <m:dPr>
                        <m:ctrlPr>
                          <a:rPr lang="ja-JP" altLang="en-US" sz="1600" i="1">
                            <a:latin typeface="Cambria Math" panose="02040503050406030204" pitchFamily="18" charset="0"/>
                          </a:rPr>
                        </m:ctrlPr>
                      </m:dPr>
                      <m:e>
                        <m:r>
                          <a:rPr lang="ja-JP" altLang="en-US" sz="1600" i="1">
                            <a:latin typeface="Cambria Math" panose="02040503050406030204" pitchFamily="18" charset="0"/>
                          </a:rPr>
                          <m:t>𝑡</m:t>
                        </m:r>
                      </m:e>
                    </m:d>
                    <m:r>
                      <m:rPr>
                        <m:nor/>
                      </m:rPr>
                      <a:rPr lang="en-US" altLang="ja-JP" sz="1600" smtClean="0"/>
                      <m:t>(1≦</m:t>
                    </m:r>
                    <m:r>
                      <m:rPr>
                        <m:nor/>
                      </m:rPr>
                      <a:rPr lang="en-US" altLang="ja-JP" sz="1600" smtClean="0"/>
                      <m:t>p</m:t>
                    </m:r>
                    <m:r>
                      <m:rPr>
                        <m:nor/>
                      </m:rPr>
                      <a:rPr lang="en-US" altLang="ja-JP" sz="1600" smtClean="0"/>
                      <m:t>≦</m:t>
                    </m:r>
                    <m:r>
                      <m:rPr>
                        <m:nor/>
                      </m:rPr>
                      <a:rPr lang="en-US" altLang="ja-JP" sz="1600" smtClean="0"/>
                      <m:t>N</m:t>
                    </m:r>
                    <m:r>
                      <m:rPr>
                        <m:nor/>
                      </m:rPr>
                      <a:rPr lang="en-US" altLang="ja-JP" sz="1600" smtClean="0"/>
                      <m:t>) </m:t>
                    </m:r>
                  </m:oMath>
                </a14:m>
                <a:r>
                  <a:rPr lang="en-US" altLang="ja-JP" sz="1600" dirty="0"/>
                  <a:t>: </a:t>
                </a:r>
                <a:r>
                  <a:rPr lang="ja-JP" altLang="en-US" sz="1600" dirty="0"/>
                  <a:t>送信ノードが保持する隣接 ノード </a:t>
                </a:r>
                <a:r>
                  <a:rPr lang="en-US" altLang="ja-JP" sz="1600" dirty="0"/>
                  <a:t>(</a:t>
                </a:r>
                <a:r>
                  <a:rPr lang="ja-JP" altLang="en-US" sz="1600" dirty="0"/>
                  <a:t>優先順位 𝑝</a:t>
                </a:r>
                <a:r>
                  <a:rPr lang="en-US" altLang="ja-JP" sz="1600" dirty="0"/>
                  <a:t>) </a:t>
                </a:r>
                <a:r>
                  <a:rPr lang="ja-JP" altLang="en-US" sz="1600" dirty="0"/>
                  <a:t>に対する予想伝送確率</a:t>
                </a:r>
                <a:endParaRPr lang="en-US" altLang="ja-JP" sz="1600" dirty="0"/>
              </a:p>
              <a:p>
                <a:pPr>
                  <a:lnSpc>
                    <a:spcPct val="150000"/>
                  </a:lnSpc>
                </a:pPr>
                <a14:m>
                  <m:oMath xmlns:m="http://schemas.openxmlformats.org/officeDocument/2006/math">
                    <m:r>
                      <a:rPr lang="ja-JP" altLang="en-US" sz="1600">
                        <a:latin typeface="Cambria Math" panose="02040503050406030204" pitchFamily="18" charset="0"/>
                      </a:rPr>
                      <m:t>1−</m:t>
                    </m:r>
                    <m:r>
                      <a:rPr lang="ja-JP" altLang="en-US" sz="1600" smtClean="0">
                        <a:latin typeface="Cambria Math" panose="02040503050406030204" pitchFamily="18" charset="0"/>
                      </a:rPr>
                      <m:t> </m:t>
                    </m:r>
                    <m:nary>
                      <m:naryPr>
                        <m:chr m:val="∏"/>
                        <m:limLoc m:val="undOvr"/>
                        <m:ctrlPr>
                          <a:rPr lang="ja-JP" altLang="en-US" sz="1600" i="1">
                            <a:latin typeface="Cambria Math" panose="02040503050406030204" pitchFamily="18" charset="0"/>
                          </a:rPr>
                        </m:ctrlPr>
                      </m:naryPr>
                      <m:sub>
                        <m:r>
                          <a:rPr lang="ja-JP" altLang="en-US" sz="1600" i="1">
                            <a:latin typeface="Cambria Math" panose="02040503050406030204" pitchFamily="18" charset="0"/>
                          </a:rPr>
                          <m:t>𝑖</m:t>
                        </m:r>
                        <m:r>
                          <a:rPr lang="ja-JP" altLang="en-US" sz="1600">
                            <a:latin typeface="Cambria Math" panose="02040503050406030204" pitchFamily="18" charset="0"/>
                          </a:rPr>
                          <m:t>=1</m:t>
                        </m:r>
                      </m:sub>
                      <m:sup>
                        <m:r>
                          <a:rPr lang="ja-JP" altLang="en-US" sz="1600" i="1">
                            <a:latin typeface="Cambria Math" panose="02040503050406030204" pitchFamily="18" charset="0"/>
                          </a:rPr>
                          <m:t>𝑛</m:t>
                        </m:r>
                      </m:sup>
                      <m:e>
                        <m:d>
                          <m:dPr>
                            <m:ctrlPr>
                              <a:rPr lang="ja-JP" altLang="en-US" sz="1600" i="1">
                                <a:latin typeface="Cambria Math" panose="02040503050406030204" pitchFamily="18" charset="0"/>
                              </a:rPr>
                            </m:ctrlPr>
                          </m:dPr>
                          <m:e>
                            <m:r>
                              <a:rPr lang="ja-JP" altLang="en-US" sz="1600">
                                <a:latin typeface="Cambria Math" panose="02040503050406030204" pitchFamily="18" charset="0"/>
                              </a:rPr>
                              <m:t>1−</m:t>
                            </m:r>
                            <m:r>
                              <a:rPr lang="ja-JP" altLang="en-US" sz="1600" i="1">
                                <a:latin typeface="Cambria Math" panose="02040503050406030204" pitchFamily="18" charset="0"/>
                              </a:rPr>
                              <m:t>𝑟</m:t>
                            </m:r>
                            <m:r>
                              <a:rPr lang="en-US" altLang="ja-JP" sz="1600" i="1">
                                <a:latin typeface="Cambria Math" panose="02040503050406030204" pitchFamily="18" charset="0"/>
                              </a:rPr>
                              <m:t>𝑝</m:t>
                            </m:r>
                            <m:d>
                              <m:dPr>
                                <m:ctrlPr>
                                  <a:rPr lang="ja-JP" altLang="en-US" sz="1600" i="1">
                                    <a:latin typeface="Cambria Math" panose="02040503050406030204" pitchFamily="18" charset="0"/>
                                  </a:rPr>
                                </m:ctrlPr>
                              </m:dPr>
                              <m:e>
                                <m:r>
                                  <a:rPr lang="ja-JP" altLang="en-US" sz="1600" i="1">
                                    <a:latin typeface="Cambria Math" panose="02040503050406030204" pitchFamily="18" charset="0"/>
                                  </a:rPr>
                                  <m:t>𝑡</m:t>
                                </m:r>
                              </m:e>
                            </m:d>
                          </m:e>
                        </m:d>
                      </m:e>
                    </m:nary>
                  </m:oMath>
                </a14:m>
                <a:r>
                  <a:rPr lang="en-US" altLang="ja-JP" sz="1600" dirty="0"/>
                  <a:t> : </a:t>
                </a:r>
                <a:r>
                  <a:rPr lang="ja-JP" altLang="en-US" sz="1600" dirty="0"/>
                  <a:t>送信ノードからのパケットを候補ノード</a:t>
                </a:r>
                <a:r>
                  <a:rPr lang="en-US" altLang="ja-JP" sz="1600" dirty="0"/>
                  <a:t>1</a:t>
                </a:r>
                <a:r>
                  <a:rPr lang="ja-JP" altLang="en-US" sz="1600" dirty="0"/>
                  <a:t>～</a:t>
                </a:r>
                <a14:m>
                  <m:oMath xmlns:m="http://schemas.openxmlformats.org/officeDocument/2006/math">
                    <m:r>
                      <m:rPr>
                        <m:nor/>
                      </m:rPr>
                      <a:rPr lang="en-US" altLang="ja-JP" sz="1600"/>
                      <m:t>N</m:t>
                    </m:r>
                    <m:r>
                      <a:rPr lang="ja-JP" altLang="en-US" sz="1600" i="1" smtClean="0">
                        <a:latin typeface="Cambria Math" panose="02040503050406030204" pitchFamily="18" charset="0"/>
                      </a:rPr>
                      <m:t>の</m:t>
                    </m:r>
                    <m:r>
                      <a:rPr lang="ja-JP" altLang="en-US" sz="1600" i="1" dirty="0" smtClean="0">
                        <a:latin typeface="Cambria Math" panose="02040503050406030204" pitchFamily="18" charset="0"/>
                      </a:rPr>
                      <m:t>いずれか</m:t>
                    </m:r>
                    <m:r>
                      <a:rPr lang="ja-JP" altLang="en-US" sz="1600" i="1" dirty="0">
                        <a:latin typeface="Cambria Math" panose="02040503050406030204" pitchFamily="18" charset="0"/>
                      </a:rPr>
                      <m:t>が受信</m:t>
                    </m:r>
                  </m:oMath>
                </a14:m>
                <a:r>
                  <a:rPr lang="ja-JP" altLang="en-US" sz="1600" dirty="0"/>
                  <a:t>する確率</a:t>
                </a:r>
                <a:endParaRPr lang="en-US" altLang="ja-JP" sz="1600" dirty="0"/>
              </a:p>
              <a:p>
                <a:pPr>
                  <a:lnSpc>
                    <a:spcPct val="150000"/>
                  </a:lnSpc>
                </a:pPr>
                <a14:m>
                  <m:oMath xmlns:m="http://schemas.openxmlformats.org/officeDocument/2006/math">
                    <m:r>
                      <a:rPr lang="en-US" altLang="ja-JP" sz="1600" b="0" i="1" smtClean="0">
                        <a:latin typeface="Cambria Math" panose="02040503050406030204" pitchFamily="18" charset="0"/>
                      </a:rPr>
                      <m:t>𝑅</m:t>
                    </m:r>
                    <m:r>
                      <a:rPr lang="en-US" altLang="ja-JP" sz="1600" b="0" i="1" smtClean="0">
                        <a:latin typeface="Cambria Math" panose="02040503050406030204" pitchFamily="18" charset="0"/>
                      </a:rPr>
                      <m:t> </m:t>
                    </m:r>
                  </m:oMath>
                </a14:m>
                <a:r>
                  <a:rPr lang="en-US" altLang="ja-JP" sz="1600" dirty="0"/>
                  <a:t>: </a:t>
                </a:r>
                <a:r>
                  <a:rPr lang="ja-JP" altLang="en-US" sz="1600" dirty="0"/>
                  <a:t>上記の確率の閾値</a:t>
                </a:r>
                <a:endParaRPr lang="en-US" altLang="ja-JP" sz="1600" dirty="0"/>
              </a:p>
            </p:txBody>
          </p:sp>
        </mc:Choice>
        <mc:Fallback xmlns="">
          <p:sp>
            <p:nvSpPr>
              <p:cNvPr id="57" name="テキスト ボックス 56">
                <a:extLst>
                  <a:ext uri="{FF2B5EF4-FFF2-40B4-BE49-F238E27FC236}">
                    <a16:creationId xmlns:a16="http://schemas.microsoft.com/office/drawing/2014/main" id="{E4805CAF-86F4-4F48-A7C2-A5383C55BB52}"/>
                  </a:ext>
                </a:extLst>
              </p:cNvPr>
              <p:cNvSpPr txBox="1">
                <a:spLocks noRot="1" noChangeAspect="1" noMove="1" noResize="1" noEditPoints="1" noAdjustHandles="1" noChangeArrowheads="1" noChangeShapeType="1" noTextEdit="1"/>
              </p:cNvSpPr>
              <p:nvPr/>
            </p:nvSpPr>
            <p:spPr>
              <a:xfrm>
                <a:off x="87772" y="5076261"/>
                <a:ext cx="8504649" cy="1228606"/>
              </a:xfrm>
              <a:prstGeom prst="rect">
                <a:avLst/>
              </a:prstGeom>
              <a:blipFill>
                <a:blip r:embed="rId4"/>
                <a:stretch>
                  <a:fillRect b="-16418"/>
                </a:stretch>
              </a:blipFill>
            </p:spPr>
            <p:txBody>
              <a:bodyPr/>
              <a:lstStyle/>
              <a:p>
                <a:r>
                  <a:rPr lang="ja-JP" altLang="en-US">
                    <a:noFill/>
                  </a:rPr>
                  <a:t> </a:t>
                </a:r>
              </a:p>
            </p:txBody>
          </p:sp>
        </mc:Fallback>
      </mc:AlternateContent>
      <p:grpSp>
        <p:nvGrpSpPr>
          <p:cNvPr id="3" name="グループ化 2">
            <a:extLst>
              <a:ext uri="{FF2B5EF4-FFF2-40B4-BE49-F238E27FC236}">
                <a16:creationId xmlns:a16="http://schemas.microsoft.com/office/drawing/2014/main" id="{1735531B-6B58-400D-9B0D-250AB02B0E50}"/>
              </a:ext>
            </a:extLst>
          </p:cNvPr>
          <p:cNvGrpSpPr/>
          <p:nvPr/>
        </p:nvGrpSpPr>
        <p:grpSpPr>
          <a:xfrm>
            <a:off x="7101676" y="778474"/>
            <a:ext cx="4880259" cy="3311611"/>
            <a:chOff x="7323175" y="1828799"/>
            <a:chExt cx="4093714" cy="2740603"/>
          </a:xfrm>
        </p:grpSpPr>
        <p:sp>
          <p:nvSpPr>
            <p:cNvPr id="64" name="楕円 63">
              <a:extLst>
                <a:ext uri="{FF2B5EF4-FFF2-40B4-BE49-F238E27FC236}">
                  <a16:creationId xmlns:a16="http://schemas.microsoft.com/office/drawing/2014/main" id="{FE1C0448-5F77-48A1-A262-5C9369C7F60F}"/>
                </a:ext>
              </a:extLst>
            </p:cNvPr>
            <p:cNvSpPr/>
            <p:nvPr/>
          </p:nvSpPr>
          <p:spPr>
            <a:xfrm rot="2075300">
              <a:off x="9311148" y="2084440"/>
              <a:ext cx="766916" cy="2172929"/>
            </a:xfrm>
            <a:prstGeom prst="ellipse">
              <a:avLst/>
            </a:prstGeom>
            <a:noFill/>
            <a:ln w="25400">
              <a:solidFill>
                <a:schemeClr val="accent5">
                  <a:lumMod val="7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47" name="楕円 46">
              <a:extLst>
                <a:ext uri="{FF2B5EF4-FFF2-40B4-BE49-F238E27FC236}">
                  <a16:creationId xmlns:a16="http://schemas.microsoft.com/office/drawing/2014/main" id="{A66923CF-8408-49FE-A0C6-A38AC59BF17B}"/>
                </a:ext>
              </a:extLst>
            </p:cNvPr>
            <p:cNvSpPr/>
            <p:nvPr/>
          </p:nvSpPr>
          <p:spPr>
            <a:xfrm>
              <a:off x="7323175" y="2932116"/>
              <a:ext cx="512141" cy="51575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i="1" dirty="0"/>
                <a:t>N</a:t>
              </a:r>
              <a:r>
                <a:rPr lang="en-US" altLang="ja-JP" sz="1050" i="1" dirty="0"/>
                <a:t>s</a:t>
              </a:r>
              <a:endParaRPr lang="ja-JP" altLang="en-US" sz="1100" i="1" dirty="0"/>
            </a:p>
          </p:txBody>
        </p:sp>
        <p:sp>
          <p:nvSpPr>
            <p:cNvPr id="48" name="楕円 47">
              <a:extLst>
                <a:ext uri="{FF2B5EF4-FFF2-40B4-BE49-F238E27FC236}">
                  <a16:creationId xmlns:a16="http://schemas.microsoft.com/office/drawing/2014/main" id="{A12D0254-8B1D-4E6A-84C7-2FE6EA0D7787}"/>
                </a:ext>
              </a:extLst>
            </p:cNvPr>
            <p:cNvSpPr/>
            <p:nvPr/>
          </p:nvSpPr>
          <p:spPr>
            <a:xfrm>
              <a:off x="9820344" y="2342858"/>
              <a:ext cx="475130" cy="4661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1</a:t>
              </a:r>
              <a:endParaRPr kumimoji="1" lang="ja-JP" altLang="en-US" sz="1400" dirty="0"/>
            </a:p>
          </p:txBody>
        </p:sp>
        <p:sp>
          <p:nvSpPr>
            <p:cNvPr id="49" name="楕円 48">
              <a:extLst>
                <a:ext uri="{FF2B5EF4-FFF2-40B4-BE49-F238E27FC236}">
                  <a16:creationId xmlns:a16="http://schemas.microsoft.com/office/drawing/2014/main" id="{01588C53-F2F8-45B9-9988-14E1A3FC581C}"/>
                </a:ext>
              </a:extLst>
            </p:cNvPr>
            <p:cNvSpPr/>
            <p:nvPr/>
          </p:nvSpPr>
          <p:spPr>
            <a:xfrm>
              <a:off x="9498811" y="2959538"/>
              <a:ext cx="475130" cy="4661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t>2</a:t>
              </a:r>
              <a:endParaRPr kumimoji="1" lang="ja-JP" altLang="en-US" sz="1400" dirty="0"/>
            </a:p>
          </p:txBody>
        </p:sp>
        <p:sp>
          <p:nvSpPr>
            <p:cNvPr id="52" name="楕円 51">
              <a:extLst>
                <a:ext uri="{FF2B5EF4-FFF2-40B4-BE49-F238E27FC236}">
                  <a16:creationId xmlns:a16="http://schemas.microsoft.com/office/drawing/2014/main" id="{8CFEC052-FBB4-4BA4-9F83-F98F756C4144}"/>
                </a:ext>
              </a:extLst>
            </p:cNvPr>
            <p:cNvSpPr/>
            <p:nvPr/>
          </p:nvSpPr>
          <p:spPr>
            <a:xfrm>
              <a:off x="9030878" y="3508385"/>
              <a:ext cx="475130" cy="4661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3</a:t>
              </a:r>
              <a:endParaRPr kumimoji="1" lang="ja-JP" altLang="en-US" sz="1400" dirty="0"/>
            </a:p>
          </p:txBody>
        </p:sp>
        <p:sp>
          <p:nvSpPr>
            <p:cNvPr id="53" name="楕円 52">
              <a:extLst>
                <a:ext uri="{FF2B5EF4-FFF2-40B4-BE49-F238E27FC236}">
                  <a16:creationId xmlns:a16="http://schemas.microsoft.com/office/drawing/2014/main" id="{2930F494-3AF8-4620-91D6-606FACE4E9D9}"/>
                </a:ext>
              </a:extLst>
            </p:cNvPr>
            <p:cNvSpPr/>
            <p:nvPr/>
          </p:nvSpPr>
          <p:spPr>
            <a:xfrm>
              <a:off x="10904748" y="2902291"/>
              <a:ext cx="512141" cy="51575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i="1" dirty="0"/>
                <a:t>N</a:t>
              </a:r>
              <a:r>
                <a:rPr lang="en-US" altLang="ja-JP" sz="1050" i="1" dirty="0"/>
                <a:t>d</a:t>
              </a:r>
              <a:endParaRPr lang="ja-JP" altLang="en-US" sz="1100" i="1" dirty="0"/>
            </a:p>
          </p:txBody>
        </p:sp>
        <p:cxnSp>
          <p:nvCxnSpPr>
            <p:cNvPr id="54" name="直線矢印コネクタ 53">
              <a:extLst>
                <a:ext uri="{FF2B5EF4-FFF2-40B4-BE49-F238E27FC236}">
                  <a16:creationId xmlns:a16="http://schemas.microsoft.com/office/drawing/2014/main" id="{271ECDCC-F00C-428F-9FA4-1DB4C7553C0E}"/>
                </a:ext>
              </a:extLst>
            </p:cNvPr>
            <p:cNvCxnSpPr>
              <a:cxnSpLocks/>
              <a:endCxn id="48" idx="2"/>
            </p:cNvCxnSpPr>
            <p:nvPr/>
          </p:nvCxnSpPr>
          <p:spPr>
            <a:xfrm flipV="1">
              <a:off x="7894040" y="2575941"/>
              <a:ext cx="1926304" cy="569932"/>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cxnSp>
          <p:nvCxnSpPr>
            <p:cNvPr id="55" name="直線矢印コネクタ 54">
              <a:extLst>
                <a:ext uri="{FF2B5EF4-FFF2-40B4-BE49-F238E27FC236}">
                  <a16:creationId xmlns:a16="http://schemas.microsoft.com/office/drawing/2014/main" id="{46E87E9B-DACA-4CA3-9F81-E6E3C7BF39BA}"/>
                </a:ext>
              </a:extLst>
            </p:cNvPr>
            <p:cNvCxnSpPr>
              <a:cxnSpLocks/>
              <a:endCxn id="49" idx="2"/>
            </p:cNvCxnSpPr>
            <p:nvPr/>
          </p:nvCxnSpPr>
          <p:spPr>
            <a:xfrm>
              <a:off x="7896200" y="3140968"/>
              <a:ext cx="1602611" cy="51653"/>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cxnSp>
          <p:nvCxnSpPr>
            <p:cNvPr id="56" name="直線矢印コネクタ 55">
              <a:extLst>
                <a:ext uri="{FF2B5EF4-FFF2-40B4-BE49-F238E27FC236}">
                  <a16:creationId xmlns:a16="http://schemas.microsoft.com/office/drawing/2014/main" id="{CD09993B-57E0-48F2-A2CF-7098010552B9}"/>
                </a:ext>
              </a:extLst>
            </p:cNvPr>
            <p:cNvCxnSpPr>
              <a:cxnSpLocks/>
            </p:cNvCxnSpPr>
            <p:nvPr/>
          </p:nvCxnSpPr>
          <p:spPr>
            <a:xfrm>
              <a:off x="7914968" y="3156155"/>
              <a:ext cx="1032387" cy="570271"/>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
          <p:nvSpPr>
            <p:cNvPr id="58" name="楕円 57">
              <a:extLst>
                <a:ext uri="{FF2B5EF4-FFF2-40B4-BE49-F238E27FC236}">
                  <a16:creationId xmlns:a16="http://schemas.microsoft.com/office/drawing/2014/main" id="{041C5739-5DC4-4F29-B421-F705F700083B}"/>
                </a:ext>
              </a:extLst>
            </p:cNvPr>
            <p:cNvSpPr/>
            <p:nvPr/>
          </p:nvSpPr>
          <p:spPr>
            <a:xfrm>
              <a:off x="8917807" y="4103237"/>
              <a:ext cx="475130" cy="4661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t>4</a:t>
              </a:r>
              <a:endParaRPr kumimoji="1" lang="ja-JP" altLang="en-US" sz="1400" dirty="0"/>
            </a:p>
          </p:txBody>
        </p:sp>
        <p:cxnSp>
          <p:nvCxnSpPr>
            <p:cNvPr id="59" name="直線矢印コネクタ 58">
              <a:extLst>
                <a:ext uri="{FF2B5EF4-FFF2-40B4-BE49-F238E27FC236}">
                  <a16:creationId xmlns:a16="http://schemas.microsoft.com/office/drawing/2014/main" id="{3E448AB4-5080-47ED-8F98-3F60C5317554}"/>
                </a:ext>
              </a:extLst>
            </p:cNvPr>
            <p:cNvCxnSpPr>
              <a:cxnSpLocks/>
              <a:endCxn id="58" idx="2"/>
            </p:cNvCxnSpPr>
            <p:nvPr/>
          </p:nvCxnSpPr>
          <p:spPr>
            <a:xfrm>
              <a:off x="7934632" y="3165987"/>
              <a:ext cx="983175" cy="1170333"/>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
          <p:nvSpPr>
            <p:cNvPr id="29" name="正方形/長方形 28">
              <a:extLst>
                <a:ext uri="{FF2B5EF4-FFF2-40B4-BE49-F238E27FC236}">
                  <a16:creationId xmlns:a16="http://schemas.microsoft.com/office/drawing/2014/main" id="{5201556A-AC59-4453-B551-B087AB66CE83}"/>
                </a:ext>
              </a:extLst>
            </p:cNvPr>
            <p:cNvSpPr/>
            <p:nvPr/>
          </p:nvSpPr>
          <p:spPr>
            <a:xfrm>
              <a:off x="9233352" y="1828799"/>
              <a:ext cx="2132738" cy="369332"/>
            </a:xfrm>
            <a:prstGeom prst="rect">
              <a:avLst/>
            </a:prstGeom>
          </p:spPr>
          <p:txBody>
            <a:bodyPr wrap="square">
              <a:spAutoFit/>
            </a:bodyPr>
            <a:lstStyle/>
            <a:p>
              <a:r>
                <a:rPr lang="ja-JP" altLang="en-US" dirty="0">
                  <a:solidFill>
                    <a:schemeClr val="accent5">
                      <a:lumMod val="75000"/>
                    </a:schemeClr>
                  </a:solidFill>
                </a:rPr>
                <a:t>中継候補ノード選択</a:t>
              </a:r>
            </a:p>
          </p:txBody>
        </p:sp>
        <mc:AlternateContent xmlns:mc="http://schemas.openxmlformats.org/markup-compatibility/2006" xmlns:a14="http://schemas.microsoft.com/office/drawing/2010/main">
          <mc:Choice Requires="a14">
            <p:sp>
              <p:nvSpPr>
                <p:cNvPr id="60" name="正方形/長方形 59">
                  <a:extLst>
                    <a:ext uri="{FF2B5EF4-FFF2-40B4-BE49-F238E27FC236}">
                      <a16:creationId xmlns:a16="http://schemas.microsoft.com/office/drawing/2014/main" id="{C1B8D3E2-CCF6-4362-8A07-7A37D2A91257}"/>
                    </a:ext>
                  </a:extLst>
                </p:cNvPr>
                <p:cNvSpPr/>
                <p:nvPr/>
              </p:nvSpPr>
              <p:spPr>
                <a:xfrm>
                  <a:off x="8571897" y="2450679"/>
                  <a:ext cx="934585" cy="305650"/>
                </a:xfrm>
                <a:prstGeom prst="rect">
                  <a:avLst/>
                </a:prstGeom>
              </p:spPr>
              <p:txBody>
                <a:bodyPr wrap="none">
                  <a:spAutoFit/>
                </a:bodyPr>
                <a:lstStyle/>
                <a:p>
                  <a14:m>
                    <m:oMath xmlns:m="http://schemas.openxmlformats.org/officeDocument/2006/math">
                      <m:sSub>
                        <m:sSubPr>
                          <m:ctrlPr>
                            <a:rPr lang="en-US" altLang="ja-JP" b="0" i="1" smtClean="0">
                              <a:solidFill>
                                <a:srgbClr val="C00000"/>
                              </a:solidFill>
                              <a:latin typeface="Cambria Math" panose="02040503050406030204" pitchFamily="18" charset="0"/>
                            </a:rPr>
                          </m:ctrlPr>
                        </m:sSubPr>
                        <m:e>
                          <m:r>
                            <a:rPr lang="ja-JP" altLang="en-US" i="1" smtClean="0">
                              <a:solidFill>
                                <a:srgbClr val="C00000"/>
                              </a:solidFill>
                              <a:latin typeface="Cambria Math" panose="02040503050406030204" pitchFamily="18" charset="0"/>
                            </a:rPr>
                            <m:t>𝑟</m:t>
                          </m:r>
                        </m:e>
                        <m:sub>
                          <m:r>
                            <a:rPr lang="en-US" altLang="ja-JP" b="0" i="1" smtClean="0">
                              <a:solidFill>
                                <a:srgbClr val="C00000"/>
                              </a:solidFill>
                              <a:latin typeface="Cambria Math" panose="02040503050406030204" pitchFamily="18" charset="0"/>
                            </a:rPr>
                            <m:t>1</m:t>
                          </m:r>
                        </m:sub>
                      </m:sSub>
                      <m:d>
                        <m:dPr>
                          <m:ctrlPr>
                            <a:rPr lang="ja-JP" altLang="en-US" i="1">
                              <a:solidFill>
                                <a:srgbClr val="C00000"/>
                              </a:solidFill>
                              <a:latin typeface="Cambria Math" panose="02040503050406030204" pitchFamily="18" charset="0"/>
                            </a:rPr>
                          </m:ctrlPr>
                        </m:dPr>
                        <m:e>
                          <m:r>
                            <a:rPr lang="ja-JP" altLang="en-US" i="1">
                              <a:solidFill>
                                <a:srgbClr val="C00000"/>
                              </a:solidFill>
                              <a:latin typeface="Cambria Math" panose="02040503050406030204" pitchFamily="18" charset="0"/>
                            </a:rPr>
                            <m:t>𝑡</m:t>
                          </m:r>
                        </m:e>
                      </m:d>
                    </m:oMath>
                  </a14:m>
                  <a:r>
                    <a:rPr lang="en-US" altLang="ja-JP" dirty="0">
                      <a:solidFill>
                        <a:srgbClr val="C00000"/>
                      </a:solidFill>
                    </a:rPr>
                    <a:t>=0.4</a:t>
                  </a:r>
                  <a:endParaRPr lang="ja-JP" altLang="en-US" dirty="0">
                    <a:solidFill>
                      <a:srgbClr val="C00000"/>
                    </a:solidFill>
                  </a:endParaRPr>
                </a:p>
              </p:txBody>
            </p:sp>
          </mc:Choice>
          <mc:Fallback xmlns="">
            <p:sp>
              <p:nvSpPr>
                <p:cNvPr id="60" name="正方形/長方形 59">
                  <a:extLst>
                    <a:ext uri="{FF2B5EF4-FFF2-40B4-BE49-F238E27FC236}">
                      <a16:creationId xmlns:a16="http://schemas.microsoft.com/office/drawing/2014/main" id="{C1B8D3E2-CCF6-4362-8A07-7A37D2A91257}"/>
                    </a:ext>
                  </a:extLst>
                </p:cNvPr>
                <p:cNvSpPr>
                  <a:spLocks noRot="1" noChangeAspect="1" noMove="1" noResize="1" noEditPoints="1" noAdjustHandles="1" noChangeArrowheads="1" noChangeShapeType="1" noTextEdit="1"/>
                </p:cNvSpPr>
                <p:nvPr/>
              </p:nvSpPr>
              <p:spPr>
                <a:xfrm>
                  <a:off x="8571897" y="2450679"/>
                  <a:ext cx="934585" cy="305650"/>
                </a:xfrm>
                <a:prstGeom prst="rect">
                  <a:avLst/>
                </a:prstGeom>
                <a:blipFill>
                  <a:blip r:embed="rId5"/>
                  <a:stretch>
                    <a:fillRect t="-9836" r="-4372"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正方形/長方形 60">
                  <a:extLst>
                    <a:ext uri="{FF2B5EF4-FFF2-40B4-BE49-F238E27FC236}">
                      <a16:creationId xmlns:a16="http://schemas.microsoft.com/office/drawing/2014/main" id="{A89A02E4-D5FD-44B0-AED0-D56B7F504833}"/>
                    </a:ext>
                  </a:extLst>
                </p:cNvPr>
                <p:cNvSpPr/>
                <p:nvPr/>
              </p:nvSpPr>
              <p:spPr>
                <a:xfrm>
                  <a:off x="8430633" y="2898835"/>
                  <a:ext cx="1051412" cy="305650"/>
                </a:xfrm>
                <a:prstGeom prst="rect">
                  <a:avLst/>
                </a:prstGeom>
              </p:spPr>
              <p:txBody>
                <a:bodyPr wrap="square">
                  <a:spAutoFit/>
                </a:bodyPr>
                <a:lstStyle/>
                <a:p>
                  <a14:m>
                    <m:oMath xmlns:m="http://schemas.openxmlformats.org/officeDocument/2006/math">
                      <m:sSub>
                        <m:sSubPr>
                          <m:ctrlPr>
                            <a:rPr lang="en-US" altLang="ja-JP" b="0" i="1" smtClean="0">
                              <a:solidFill>
                                <a:srgbClr val="C00000"/>
                              </a:solidFill>
                              <a:latin typeface="Cambria Math" panose="02040503050406030204" pitchFamily="18" charset="0"/>
                            </a:rPr>
                          </m:ctrlPr>
                        </m:sSubPr>
                        <m:e>
                          <m:r>
                            <a:rPr lang="ja-JP" altLang="en-US" i="1" smtClean="0">
                              <a:solidFill>
                                <a:srgbClr val="C00000"/>
                              </a:solidFill>
                              <a:latin typeface="Cambria Math" panose="02040503050406030204" pitchFamily="18" charset="0"/>
                            </a:rPr>
                            <m:t>𝑟</m:t>
                          </m:r>
                        </m:e>
                        <m:sub>
                          <m:r>
                            <a:rPr lang="en-US" altLang="ja-JP" b="0" i="1" smtClean="0">
                              <a:solidFill>
                                <a:srgbClr val="C00000"/>
                              </a:solidFill>
                              <a:latin typeface="Cambria Math" panose="02040503050406030204" pitchFamily="18" charset="0"/>
                            </a:rPr>
                            <m:t>2</m:t>
                          </m:r>
                        </m:sub>
                      </m:sSub>
                      <m:d>
                        <m:dPr>
                          <m:ctrlPr>
                            <a:rPr lang="ja-JP" altLang="en-US" i="1">
                              <a:solidFill>
                                <a:srgbClr val="C00000"/>
                              </a:solidFill>
                              <a:latin typeface="Cambria Math" panose="02040503050406030204" pitchFamily="18" charset="0"/>
                            </a:rPr>
                          </m:ctrlPr>
                        </m:dPr>
                        <m:e>
                          <m:r>
                            <a:rPr lang="ja-JP" altLang="en-US" i="1">
                              <a:solidFill>
                                <a:srgbClr val="C00000"/>
                              </a:solidFill>
                              <a:latin typeface="Cambria Math" panose="02040503050406030204" pitchFamily="18" charset="0"/>
                            </a:rPr>
                            <m:t>𝑡</m:t>
                          </m:r>
                        </m:e>
                      </m:d>
                    </m:oMath>
                  </a14:m>
                  <a:r>
                    <a:rPr lang="en-US" altLang="ja-JP" dirty="0">
                      <a:solidFill>
                        <a:srgbClr val="C00000"/>
                      </a:solidFill>
                    </a:rPr>
                    <a:t>=0.3</a:t>
                  </a:r>
                  <a:endParaRPr lang="ja-JP" altLang="en-US" dirty="0">
                    <a:solidFill>
                      <a:srgbClr val="C00000"/>
                    </a:solidFill>
                  </a:endParaRPr>
                </a:p>
              </p:txBody>
            </p:sp>
          </mc:Choice>
          <mc:Fallback xmlns="">
            <p:sp>
              <p:nvSpPr>
                <p:cNvPr id="61" name="正方形/長方形 60">
                  <a:extLst>
                    <a:ext uri="{FF2B5EF4-FFF2-40B4-BE49-F238E27FC236}">
                      <a16:creationId xmlns:a16="http://schemas.microsoft.com/office/drawing/2014/main" id="{A89A02E4-D5FD-44B0-AED0-D56B7F504833}"/>
                    </a:ext>
                  </a:extLst>
                </p:cNvPr>
                <p:cNvSpPr>
                  <a:spLocks noRot="1" noChangeAspect="1" noMove="1" noResize="1" noEditPoints="1" noAdjustHandles="1" noChangeArrowheads="1" noChangeShapeType="1" noTextEdit="1"/>
                </p:cNvSpPr>
                <p:nvPr/>
              </p:nvSpPr>
              <p:spPr>
                <a:xfrm>
                  <a:off x="8430633" y="2898835"/>
                  <a:ext cx="1051412" cy="305650"/>
                </a:xfrm>
                <a:prstGeom prst="rect">
                  <a:avLst/>
                </a:prstGeom>
                <a:blipFill>
                  <a:blip r:embed="rId6"/>
                  <a:stretch>
                    <a:fillRect t="-10000"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正方形/長方形 61">
                  <a:extLst>
                    <a:ext uri="{FF2B5EF4-FFF2-40B4-BE49-F238E27FC236}">
                      <a16:creationId xmlns:a16="http://schemas.microsoft.com/office/drawing/2014/main" id="{4E92EE23-34A2-4FEB-A1DD-AA3E504B420B}"/>
                    </a:ext>
                  </a:extLst>
                </p:cNvPr>
                <p:cNvSpPr/>
                <p:nvPr/>
              </p:nvSpPr>
              <p:spPr>
                <a:xfrm>
                  <a:off x="8248204" y="3264786"/>
                  <a:ext cx="1025107" cy="305650"/>
                </a:xfrm>
                <a:prstGeom prst="rect">
                  <a:avLst/>
                </a:prstGeom>
              </p:spPr>
              <p:txBody>
                <a:bodyPr wrap="none">
                  <a:spAutoFit/>
                </a:bodyPr>
                <a:lstStyle/>
                <a:p>
                  <a14:m>
                    <m:oMath xmlns:m="http://schemas.openxmlformats.org/officeDocument/2006/math">
                      <m:sSub>
                        <m:sSubPr>
                          <m:ctrlPr>
                            <a:rPr lang="en-US" altLang="ja-JP" b="0" i="1" smtClean="0">
                              <a:solidFill>
                                <a:srgbClr val="C00000"/>
                              </a:solidFill>
                              <a:latin typeface="Cambria Math" panose="02040503050406030204" pitchFamily="18" charset="0"/>
                            </a:rPr>
                          </m:ctrlPr>
                        </m:sSubPr>
                        <m:e>
                          <m:r>
                            <a:rPr lang="ja-JP" altLang="en-US" i="1" smtClean="0">
                              <a:solidFill>
                                <a:srgbClr val="C00000"/>
                              </a:solidFill>
                              <a:latin typeface="Cambria Math" panose="02040503050406030204" pitchFamily="18" charset="0"/>
                            </a:rPr>
                            <m:t>𝑟</m:t>
                          </m:r>
                        </m:e>
                        <m:sub>
                          <m:r>
                            <a:rPr lang="en-US" altLang="ja-JP" b="0" i="1" smtClean="0">
                              <a:solidFill>
                                <a:srgbClr val="C00000"/>
                              </a:solidFill>
                              <a:latin typeface="Cambria Math" panose="02040503050406030204" pitchFamily="18" charset="0"/>
                            </a:rPr>
                            <m:t>3</m:t>
                          </m:r>
                        </m:sub>
                      </m:sSub>
                      <m:d>
                        <m:dPr>
                          <m:ctrlPr>
                            <a:rPr lang="ja-JP" altLang="en-US" i="1">
                              <a:solidFill>
                                <a:srgbClr val="C00000"/>
                              </a:solidFill>
                              <a:latin typeface="Cambria Math" panose="02040503050406030204" pitchFamily="18" charset="0"/>
                            </a:rPr>
                          </m:ctrlPr>
                        </m:dPr>
                        <m:e>
                          <m:r>
                            <a:rPr lang="ja-JP" altLang="en-US" i="1">
                              <a:solidFill>
                                <a:srgbClr val="C00000"/>
                              </a:solidFill>
                              <a:latin typeface="Cambria Math" panose="02040503050406030204" pitchFamily="18" charset="0"/>
                            </a:rPr>
                            <m:t>𝑡</m:t>
                          </m:r>
                        </m:e>
                      </m:d>
                      <m:r>
                        <a:rPr lang="en-US" altLang="ja-JP" b="0" i="0" smtClean="0">
                          <a:solidFill>
                            <a:srgbClr val="C00000"/>
                          </a:solidFill>
                          <a:latin typeface="Cambria Math" panose="02040503050406030204" pitchFamily="18" charset="0"/>
                        </a:rPr>
                        <m:t>=</m:t>
                      </m:r>
                    </m:oMath>
                  </a14:m>
                  <a:r>
                    <a:rPr lang="en-US" altLang="ja-JP" dirty="0">
                      <a:solidFill>
                        <a:srgbClr val="C00000"/>
                      </a:solidFill>
                    </a:rPr>
                    <a:t>0.2</a:t>
                  </a:r>
                  <a:endParaRPr lang="ja-JP" altLang="en-US" dirty="0">
                    <a:solidFill>
                      <a:srgbClr val="C00000"/>
                    </a:solidFill>
                  </a:endParaRPr>
                </a:p>
              </p:txBody>
            </p:sp>
          </mc:Choice>
          <mc:Fallback xmlns="">
            <p:sp>
              <p:nvSpPr>
                <p:cNvPr id="62" name="正方形/長方形 61">
                  <a:extLst>
                    <a:ext uri="{FF2B5EF4-FFF2-40B4-BE49-F238E27FC236}">
                      <a16:creationId xmlns:a16="http://schemas.microsoft.com/office/drawing/2014/main" id="{4E92EE23-34A2-4FEB-A1DD-AA3E504B420B}"/>
                    </a:ext>
                  </a:extLst>
                </p:cNvPr>
                <p:cNvSpPr>
                  <a:spLocks noRot="1" noChangeAspect="1" noMove="1" noResize="1" noEditPoints="1" noAdjustHandles="1" noChangeArrowheads="1" noChangeShapeType="1" noTextEdit="1"/>
                </p:cNvSpPr>
                <p:nvPr/>
              </p:nvSpPr>
              <p:spPr>
                <a:xfrm>
                  <a:off x="8248204" y="3264786"/>
                  <a:ext cx="1025107" cy="305650"/>
                </a:xfrm>
                <a:prstGeom prst="rect">
                  <a:avLst/>
                </a:prstGeom>
                <a:blipFill>
                  <a:blip r:embed="rId7"/>
                  <a:stretch>
                    <a:fillRect t="-8197" r="-3500" b="-24590"/>
                  </a:stretch>
                </a:blipFill>
              </p:spPr>
              <p:txBody>
                <a:bodyPr/>
                <a:lstStyle/>
                <a:p>
                  <a:r>
                    <a:rPr lang="ja-JP" altLang="en-US">
                      <a:noFill/>
                    </a:rPr>
                    <a:t> </a:t>
                  </a:r>
                </a:p>
              </p:txBody>
            </p:sp>
          </mc:Fallback>
        </mc:AlternateContent>
      </p:grpSp>
      <p:sp>
        <p:nvSpPr>
          <p:cNvPr id="24" name="正方形/長方形 23">
            <a:extLst>
              <a:ext uri="{FF2B5EF4-FFF2-40B4-BE49-F238E27FC236}">
                <a16:creationId xmlns:a16="http://schemas.microsoft.com/office/drawing/2014/main" id="{A580DA2E-8299-4E12-A1C1-9D49301250B3}"/>
              </a:ext>
            </a:extLst>
          </p:cNvPr>
          <p:cNvSpPr/>
          <p:nvPr/>
        </p:nvSpPr>
        <p:spPr>
          <a:xfrm>
            <a:off x="10248366" y="3807507"/>
            <a:ext cx="2058965" cy="276999"/>
          </a:xfrm>
          <a:prstGeom prst="rect">
            <a:avLst/>
          </a:prstGeom>
        </p:spPr>
        <p:txBody>
          <a:bodyPr wrap="square">
            <a:spAutoFit/>
          </a:bodyPr>
          <a:lstStyle/>
          <a:p>
            <a:r>
              <a:rPr lang="ja-JP" altLang="en-US" sz="1200" b="1" dirty="0"/>
              <a:t>図</a:t>
            </a:r>
            <a:r>
              <a:rPr lang="en-US" altLang="ja-JP" sz="1200" b="1" dirty="0"/>
              <a:t>10. </a:t>
            </a:r>
            <a:r>
              <a:rPr lang="ja-JP" altLang="en-US" sz="1200" b="1" dirty="0"/>
              <a:t>中継候補ノードの選択</a:t>
            </a:r>
            <a:endParaRPr lang="en-US" altLang="ja-JP" sz="1200" b="1" dirty="0"/>
          </a:p>
        </p:txBody>
      </p:sp>
      <mc:AlternateContent xmlns:mc="http://schemas.openxmlformats.org/markup-compatibility/2006" xmlns:a14="http://schemas.microsoft.com/office/drawing/2010/main">
        <mc:Choice Requires="a14">
          <p:sp>
            <p:nvSpPr>
              <p:cNvPr id="32" name="正方形/長方形 31">
                <a:extLst>
                  <a:ext uri="{FF2B5EF4-FFF2-40B4-BE49-F238E27FC236}">
                    <a16:creationId xmlns:a16="http://schemas.microsoft.com/office/drawing/2014/main" id="{6B4DA7F7-7E91-45E7-B5B2-5BED4A80F44D}"/>
                  </a:ext>
                </a:extLst>
              </p:cNvPr>
              <p:cNvSpPr/>
              <p:nvPr/>
            </p:nvSpPr>
            <p:spPr>
              <a:xfrm>
                <a:off x="7701928" y="3259175"/>
                <a:ext cx="1212191" cy="369332"/>
              </a:xfrm>
              <a:prstGeom prst="rect">
                <a:avLst/>
              </a:prstGeom>
            </p:spPr>
            <p:txBody>
              <a:bodyPr wrap="none">
                <a:spAutoFit/>
              </a:bodyPr>
              <a:lstStyle/>
              <a:p>
                <a14:m>
                  <m:oMath xmlns:m="http://schemas.openxmlformats.org/officeDocument/2006/math">
                    <m:sSub>
                      <m:sSubPr>
                        <m:ctrlPr>
                          <a:rPr lang="en-US" altLang="ja-JP" b="0" i="1" smtClean="0">
                            <a:solidFill>
                              <a:srgbClr val="C00000"/>
                            </a:solidFill>
                            <a:latin typeface="Cambria Math" panose="02040503050406030204" pitchFamily="18" charset="0"/>
                          </a:rPr>
                        </m:ctrlPr>
                      </m:sSubPr>
                      <m:e>
                        <m:r>
                          <a:rPr lang="ja-JP" altLang="en-US" i="1" smtClean="0">
                            <a:solidFill>
                              <a:srgbClr val="C00000"/>
                            </a:solidFill>
                            <a:latin typeface="Cambria Math" panose="02040503050406030204" pitchFamily="18" charset="0"/>
                          </a:rPr>
                          <m:t>𝑟</m:t>
                        </m:r>
                      </m:e>
                      <m:sub>
                        <m:r>
                          <a:rPr lang="en-US" altLang="ja-JP" b="0" i="1" smtClean="0">
                            <a:solidFill>
                              <a:srgbClr val="C00000"/>
                            </a:solidFill>
                            <a:latin typeface="Cambria Math" panose="02040503050406030204" pitchFamily="18" charset="0"/>
                          </a:rPr>
                          <m:t>4</m:t>
                        </m:r>
                      </m:sub>
                    </m:sSub>
                    <m:d>
                      <m:dPr>
                        <m:ctrlPr>
                          <a:rPr lang="ja-JP" altLang="en-US" i="1">
                            <a:solidFill>
                              <a:srgbClr val="C00000"/>
                            </a:solidFill>
                            <a:latin typeface="Cambria Math" panose="02040503050406030204" pitchFamily="18" charset="0"/>
                          </a:rPr>
                        </m:ctrlPr>
                      </m:dPr>
                      <m:e>
                        <m:r>
                          <a:rPr lang="ja-JP" altLang="en-US" i="1">
                            <a:solidFill>
                              <a:srgbClr val="C00000"/>
                            </a:solidFill>
                            <a:latin typeface="Cambria Math" panose="02040503050406030204" pitchFamily="18" charset="0"/>
                          </a:rPr>
                          <m:t>𝑡</m:t>
                        </m:r>
                      </m:e>
                    </m:d>
                    <m:r>
                      <a:rPr lang="en-US" altLang="ja-JP" b="0" i="0" smtClean="0">
                        <a:solidFill>
                          <a:srgbClr val="C00000"/>
                        </a:solidFill>
                        <a:latin typeface="Cambria Math" panose="02040503050406030204" pitchFamily="18" charset="0"/>
                      </a:rPr>
                      <m:t>=</m:t>
                    </m:r>
                  </m:oMath>
                </a14:m>
                <a:r>
                  <a:rPr lang="en-US" altLang="ja-JP" dirty="0">
                    <a:solidFill>
                      <a:srgbClr val="C00000"/>
                    </a:solidFill>
                  </a:rPr>
                  <a:t>0.5</a:t>
                </a:r>
                <a:endParaRPr lang="ja-JP" altLang="en-US" dirty="0">
                  <a:solidFill>
                    <a:srgbClr val="C00000"/>
                  </a:solidFill>
                </a:endParaRPr>
              </a:p>
            </p:txBody>
          </p:sp>
        </mc:Choice>
        <mc:Fallback xmlns="">
          <p:sp>
            <p:nvSpPr>
              <p:cNvPr id="32" name="正方形/長方形 31">
                <a:extLst>
                  <a:ext uri="{FF2B5EF4-FFF2-40B4-BE49-F238E27FC236}">
                    <a16:creationId xmlns:a16="http://schemas.microsoft.com/office/drawing/2014/main" id="{6B4DA7F7-7E91-45E7-B5B2-5BED4A80F44D}"/>
                  </a:ext>
                </a:extLst>
              </p:cNvPr>
              <p:cNvSpPr>
                <a:spLocks noRot="1" noChangeAspect="1" noMove="1" noResize="1" noEditPoints="1" noAdjustHandles="1" noChangeArrowheads="1" noChangeShapeType="1" noTextEdit="1"/>
              </p:cNvSpPr>
              <p:nvPr/>
            </p:nvSpPr>
            <p:spPr>
              <a:xfrm>
                <a:off x="7701928" y="3259175"/>
                <a:ext cx="1212191" cy="369332"/>
              </a:xfrm>
              <a:prstGeom prst="rect">
                <a:avLst/>
              </a:prstGeom>
              <a:blipFill>
                <a:blip r:embed="rId8"/>
                <a:stretch>
                  <a:fillRect t="-10000" r="-4020" b="-26667"/>
                </a:stretch>
              </a:blipFill>
            </p:spPr>
            <p:txBody>
              <a:bodyPr/>
              <a:lstStyle/>
              <a:p>
                <a:r>
                  <a:rPr lang="ja-JP" altLang="en-US">
                    <a:noFill/>
                  </a:rPr>
                  <a:t> </a:t>
                </a:r>
              </a:p>
            </p:txBody>
          </p:sp>
        </mc:Fallback>
      </mc:AlternateContent>
      <p:grpSp>
        <p:nvGrpSpPr>
          <p:cNvPr id="11" name="グループ化 10">
            <a:extLst>
              <a:ext uri="{FF2B5EF4-FFF2-40B4-BE49-F238E27FC236}">
                <a16:creationId xmlns:a16="http://schemas.microsoft.com/office/drawing/2014/main" id="{358065AD-D4E6-4A0E-A613-EF4A906DD439}"/>
              </a:ext>
            </a:extLst>
          </p:cNvPr>
          <p:cNvGrpSpPr/>
          <p:nvPr/>
        </p:nvGrpSpPr>
        <p:grpSpPr>
          <a:xfrm>
            <a:off x="6730314" y="4003589"/>
            <a:ext cx="5293226" cy="1050671"/>
            <a:chOff x="6940379" y="4114800"/>
            <a:chExt cx="5293226" cy="1050671"/>
          </a:xfrm>
        </p:grpSpPr>
        <p:sp>
          <p:nvSpPr>
            <p:cNvPr id="6" name="テキスト ボックス 5">
              <a:extLst>
                <a:ext uri="{FF2B5EF4-FFF2-40B4-BE49-F238E27FC236}">
                  <a16:creationId xmlns:a16="http://schemas.microsoft.com/office/drawing/2014/main" id="{FEC0A087-D0F6-4930-9351-2E440AC0D8CB}"/>
                </a:ext>
              </a:extLst>
            </p:cNvPr>
            <p:cNvSpPr txBox="1"/>
            <p:nvPr/>
          </p:nvSpPr>
          <p:spPr>
            <a:xfrm>
              <a:off x="6944497" y="4114800"/>
              <a:ext cx="691979" cy="461665"/>
            </a:xfrm>
            <a:prstGeom prst="rect">
              <a:avLst/>
            </a:prstGeom>
            <a:noFill/>
          </p:spPr>
          <p:txBody>
            <a:bodyPr wrap="square" rtlCol="0">
              <a:spAutoFit/>
            </a:bodyPr>
            <a:lstStyle/>
            <a:p>
              <a:r>
                <a:rPr kumimoji="1" lang="en-US" altLang="ja-JP" sz="2400" b="1" dirty="0">
                  <a:solidFill>
                    <a:srgbClr val="FF0000"/>
                  </a:solidFill>
                </a:rPr>
                <a:t>×</a:t>
              </a:r>
              <a:endParaRPr kumimoji="1" lang="ja-JP" altLang="en-US" sz="2400" b="1" dirty="0">
                <a:solidFill>
                  <a:srgbClr val="FF0000"/>
                </a:solidFill>
              </a:endParaRPr>
            </a:p>
          </p:txBody>
        </p:sp>
        <p:grpSp>
          <p:nvGrpSpPr>
            <p:cNvPr id="10" name="グループ化 9">
              <a:extLst>
                <a:ext uri="{FF2B5EF4-FFF2-40B4-BE49-F238E27FC236}">
                  <a16:creationId xmlns:a16="http://schemas.microsoft.com/office/drawing/2014/main" id="{08AA963C-AF92-4E49-93F9-95D098E5FA52}"/>
                </a:ext>
              </a:extLst>
            </p:cNvPr>
            <p:cNvGrpSpPr/>
            <p:nvPr/>
          </p:nvGrpSpPr>
          <p:grpSpPr>
            <a:xfrm>
              <a:off x="6940379" y="4162131"/>
              <a:ext cx="5293226" cy="1003340"/>
              <a:chOff x="6940379" y="4174488"/>
              <a:chExt cx="5293226" cy="1003340"/>
            </a:xfrm>
          </p:grpSpPr>
          <mc:AlternateContent xmlns:mc="http://schemas.openxmlformats.org/markup-compatibility/2006" xmlns:a14="http://schemas.microsoft.com/office/drawing/2010/main">
            <mc:Choice Requires="a14">
              <p:sp>
                <p:nvSpPr>
                  <p:cNvPr id="26" name="正方形/長方形 25">
                    <a:extLst>
                      <a:ext uri="{FF2B5EF4-FFF2-40B4-BE49-F238E27FC236}">
                        <a16:creationId xmlns:a16="http://schemas.microsoft.com/office/drawing/2014/main" id="{3717F986-E42C-4407-BFA9-13E4EB7620AF}"/>
                      </a:ext>
                    </a:extLst>
                  </p:cNvPr>
                  <p:cNvSpPr/>
                  <p:nvPr/>
                </p:nvSpPr>
                <p:spPr>
                  <a:xfrm>
                    <a:off x="8106932" y="4186845"/>
                    <a:ext cx="2140714" cy="338554"/>
                  </a:xfrm>
                  <a:prstGeom prst="rect">
                    <a:avLst/>
                  </a:prstGeom>
                </p:spPr>
                <p:txBody>
                  <a:bodyPr wrap="none">
                    <a:spAutoFit/>
                  </a:bodyPr>
                  <a:lstStyle/>
                  <a:p>
                    <a14:m>
                      <m:oMath xmlns:m="http://schemas.openxmlformats.org/officeDocument/2006/math">
                        <m:r>
                          <a:rPr lang="ja-JP" altLang="en-US" sz="1600" smtClean="0">
                            <a:latin typeface="Cambria Math" panose="02040503050406030204" pitchFamily="18" charset="0"/>
                          </a:rPr>
                          <m:t>1</m:t>
                        </m:r>
                        <m:r>
                          <a:rPr lang="ja-JP" altLang="en-US" sz="1600">
                            <a:latin typeface="Cambria Math" panose="02040503050406030204" pitchFamily="18" charset="0"/>
                          </a:rPr>
                          <m:t>−</m:t>
                        </m:r>
                        <m:d>
                          <m:dPr>
                            <m:begChr m:val="{"/>
                            <m:endChr m:val="}"/>
                            <m:ctrlPr>
                              <a:rPr lang="en-US" altLang="ja-JP" sz="1600" b="0" i="1" smtClean="0">
                                <a:latin typeface="Cambria Math" panose="02040503050406030204" pitchFamily="18" charset="0"/>
                              </a:rPr>
                            </m:ctrlPr>
                          </m:dPr>
                          <m:e>
                            <m:d>
                              <m:dPr>
                                <m:ctrlPr>
                                  <a:rPr lang="en-US" altLang="ja-JP" sz="1600" b="0" i="1" smtClean="0">
                                    <a:latin typeface="Cambria Math" panose="02040503050406030204" pitchFamily="18" charset="0"/>
                                  </a:rPr>
                                </m:ctrlPr>
                              </m:dPr>
                              <m:e>
                                <m:r>
                                  <a:rPr lang="en-US" altLang="ja-JP" sz="1600" b="0" i="0" smtClean="0">
                                    <a:latin typeface="Cambria Math" panose="02040503050406030204" pitchFamily="18" charset="0"/>
                                  </a:rPr>
                                  <m:t>1−0.4</m:t>
                                </m:r>
                              </m:e>
                            </m:d>
                          </m:e>
                        </m:d>
                        <m:r>
                          <a:rPr lang="en-US" altLang="ja-JP" sz="1600" b="0" i="0" smtClean="0">
                            <a:latin typeface="Cambria Math" panose="02040503050406030204" pitchFamily="18" charset="0"/>
                          </a:rPr>
                          <m:t> </m:t>
                        </m:r>
                        <m:r>
                          <a:rPr lang="ja-JP" altLang="en-US" sz="1600" i="1">
                            <a:latin typeface="Cambria Math" panose="02040503050406030204" pitchFamily="18" charset="0"/>
                          </a:rPr>
                          <m:t>≥</m:t>
                        </m:r>
                        <m:r>
                          <a:rPr lang="en-US" altLang="ja-JP" sz="1600" b="0" i="1" smtClean="0">
                            <a:latin typeface="Cambria Math" panose="02040503050406030204" pitchFamily="18" charset="0"/>
                          </a:rPr>
                          <m:t>0.6</m:t>
                        </m:r>
                      </m:oMath>
                    </a14:m>
                    <a:r>
                      <a:rPr lang="ja-JP" altLang="en-US" sz="1600" dirty="0"/>
                      <a:t> </a:t>
                    </a:r>
                  </a:p>
                </p:txBody>
              </p:sp>
            </mc:Choice>
            <mc:Fallback xmlns="">
              <p:sp>
                <p:nvSpPr>
                  <p:cNvPr id="26" name="正方形/長方形 25">
                    <a:extLst>
                      <a:ext uri="{FF2B5EF4-FFF2-40B4-BE49-F238E27FC236}">
                        <a16:creationId xmlns:a16="http://schemas.microsoft.com/office/drawing/2014/main" id="{3717F986-E42C-4407-BFA9-13E4EB7620AF}"/>
                      </a:ext>
                    </a:extLst>
                  </p:cNvPr>
                  <p:cNvSpPr>
                    <a:spLocks noRot="1" noChangeAspect="1" noMove="1" noResize="1" noEditPoints="1" noAdjustHandles="1" noChangeArrowheads="1" noChangeShapeType="1" noTextEdit="1"/>
                  </p:cNvSpPr>
                  <p:nvPr/>
                </p:nvSpPr>
                <p:spPr>
                  <a:xfrm>
                    <a:off x="8106932" y="4186845"/>
                    <a:ext cx="2140714" cy="338554"/>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正方形/長方形 29">
                    <a:extLst>
                      <a:ext uri="{FF2B5EF4-FFF2-40B4-BE49-F238E27FC236}">
                        <a16:creationId xmlns:a16="http://schemas.microsoft.com/office/drawing/2014/main" id="{765FF9FE-6328-47ED-9911-EBD4EEE6AC79}"/>
                      </a:ext>
                    </a:extLst>
                  </p:cNvPr>
                  <p:cNvSpPr/>
                  <p:nvPr/>
                </p:nvSpPr>
                <p:spPr>
                  <a:xfrm>
                    <a:off x="8111051" y="4475169"/>
                    <a:ext cx="3129383" cy="338554"/>
                  </a:xfrm>
                  <a:prstGeom prst="rect">
                    <a:avLst/>
                  </a:prstGeom>
                </p:spPr>
                <p:txBody>
                  <a:bodyPr wrap="none">
                    <a:spAutoFit/>
                  </a:bodyPr>
                  <a:lstStyle/>
                  <a:p>
                    <a14:m>
                      <m:oMath xmlns:m="http://schemas.openxmlformats.org/officeDocument/2006/math">
                        <m:r>
                          <a:rPr lang="ja-JP" altLang="en-US" sz="1600" smtClean="0">
                            <a:latin typeface="Cambria Math" panose="02040503050406030204" pitchFamily="18" charset="0"/>
                          </a:rPr>
                          <m:t>1</m:t>
                        </m:r>
                        <m:r>
                          <a:rPr lang="ja-JP" altLang="en-US" sz="1600">
                            <a:latin typeface="Cambria Math" panose="02040503050406030204" pitchFamily="18" charset="0"/>
                          </a:rPr>
                          <m:t>−</m:t>
                        </m:r>
                        <m:d>
                          <m:dPr>
                            <m:begChr m:val="{"/>
                            <m:endChr m:val="}"/>
                            <m:ctrlPr>
                              <a:rPr lang="en-US" altLang="ja-JP" sz="1600" b="0" i="1" smtClean="0">
                                <a:latin typeface="Cambria Math" panose="02040503050406030204" pitchFamily="18" charset="0"/>
                              </a:rPr>
                            </m:ctrlPr>
                          </m:dPr>
                          <m:e>
                            <m:d>
                              <m:dPr>
                                <m:ctrlPr>
                                  <a:rPr lang="en-US" altLang="ja-JP" sz="1600" b="0" i="1" smtClean="0">
                                    <a:latin typeface="Cambria Math" panose="02040503050406030204" pitchFamily="18" charset="0"/>
                                  </a:rPr>
                                </m:ctrlPr>
                              </m:dPr>
                              <m:e>
                                <m:r>
                                  <a:rPr lang="en-US" altLang="ja-JP" sz="1600" b="0" i="0" smtClean="0">
                                    <a:latin typeface="Cambria Math" panose="02040503050406030204" pitchFamily="18" charset="0"/>
                                  </a:rPr>
                                  <m:t>1−0.4</m:t>
                                </m:r>
                              </m:e>
                            </m:d>
                            <m:r>
                              <a:rPr lang="en-US" altLang="ja-JP" sz="1600" b="0" i="0" smtClean="0">
                                <a:latin typeface="Cambria Math" panose="02040503050406030204" pitchFamily="18" charset="0"/>
                              </a:rPr>
                              <m:t>∗(1−0.3)</m:t>
                            </m:r>
                          </m:e>
                        </m:d>
                        <m:r>
                          <a:rPr lang="en-US" altLang="ja-JP" sz="1600" b="0" i="0" smtClean="0">
                            <a:latin typeface="Cambria Math" panose="02040503050406030204" pitchFamily="18" charset="0"/>
                          </a:rPr>
                          <m:t> </m:t>
                        </m:r>
                        <m:r>
                          <a:rPr lang="ja-JP" altLang="en-US" sz="1600" i="1">
                            <a:latin typeface="Cambria Math" panose="02040503050406030204" pitchFamily="18" charset="0"/>
                          </a:rPr>
                          <m:t>≥</m:t>
                        </m:r>
                        <m:r>
                          <a:rPr lang="en-US" altLang="ja-JP" sz="1600" b="0" i="1" smtClean="0">
                            <a:latin typeface="Cambria Math" panose="02040503050406030204" pitchFamily="18" charset="0"/>
                          </a:rPr>
                          <m:t>0.6</m:t>
                        </m:r>
                      </m:oMath>
                    </a14:m>
                    <a:r>
                      <a:rPr lang="ja-JP" altLang="en-US" sz="1600" dirty="0"/>
                      <a:t> </a:t>
                    </a:r>
                  </a:p>
                </p:txBody>
              </p:sp>
            </mc:Choice>
            <mc:Fallback xmlns="">
              <p:sp>
                <p:nvSpPr>
                  <p:cNvPr id="30" name="正方形/長方形 29">
                    <a:extLst>
                      <a:ext uri="{FF2B5EF4-FFF2-40B4-BE49-F238E27FC236}">
                        <a16:creationId xmlns:a16="http://schemas.microsoft.com/office/drawing/2014/main" id="{765FF9FE-6328-47ED-9911-EBD4EEE6AC79}"/>
                      </a:ext>
                    </a:extLst>
                  </p:cNvPr>
                  <p:cNvSpPr>
                    <a:spLocks noRot="1" noChangeAspect="1" noMove="1" noResize="1" noEditPoints="1" noAdjustHandles="1" noChangeArrowheads="1" noChangeShapeType="1" noTextEdit="1"/>
                  </p:cNvSpPr>
                  <p:nvPr/>
                </p:nvSpPr>
                <p:spPr>
                  <a:xfrm>
                    <a:off x="8111051" y="4475169"/>
                    <a:ext cx="3129383" cy="338554"/>
                  </a:xfrm>
                  <a:prstGeom prst="rect">
                    <a:avLst/>
                  </a:prstGeom>
                  <a:blipFill>
                    <a:blip r:embed="rId10"/>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正方形/長方形 30">
                    <a:extLst>
                      <a:ext uri="{FF2B5EF4-FFF2-40B4-BE49-F238E27FC236}">
                        <a16:creationId xmlns:a16="http://schemas.microsoft.com/office/drawing/2014/main" id="{D873D34A-2E56-496A-8673-B39C067D092B}"/>
                      </a:ext>
                    </a:extLst>
                  </p:cNvPr>
                  <p:cNvSpPr/>
                  <p:nvPr/>
                </p:nvSpPr>
                <p:spPr>
                  <a:xfrm>
                    <a:off x="8115170" y="4775850"/>
                    <a:ext cx="4118435"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ja-JP" altLang="en-US" sz="1600" smtClean="0">
                              <a:latin typeface="Cambria Math" panose="02040503050406030204" pitchFamily="18" charset="0"/>
                            </a:rPr>
                            <m:t>1</m:t>
                          </m:r>
                          <m:r>
                            <a:rPr lang="ja-JP" altLang="en-US" sz="1600">
                              <a:latin typeface="Cambria Math" panose="02040503050406030204" pitchFamily="18" charset="0"/>
                            </a:rPr>
                            <m:t>−</m:t>
                          </m:r>
                          <m:d>
                            <m:dPr>
                              <m:begChr m:val="{"/>
                              <m:endChr m:val="}"/>
                              <m:ctrlPr>
                                <a:rPr lang="en-US" altLang="ja-JP" sz="1600" b="0" i="1" smtClean="0">
                                  <a:latin typeface="Cambria Math" panose="02040503050406030204" pitchFamily="18" charset="0"/>
                                </a:rPr>
                              </m:ctrlPr>
                            </m:dPr>
                            <m:e>
                              <m:d>
                                <m:dPr>
                                  <m:ctrlPr>
                                    <a:rPr lang="en-US" altLang="ja-JP" sz="1600" b="0" i="1" smtClean="0">
                                      <a:latin typeface="Cambria Math" panose="02040503050406030204" pitchFamily="18" charset="0"/>
                                    </a:rPr>
                                  </m:ctrlPr>
                                </m:dPr>
                                <m:e>
                                  <m:r>
                                    <a:rPr lang="en-US" altLang="ja-JP" sz="1600" b="0" i="0" smtClean="0">
                                      <a:latin typeface="Cambria Math" panose="02040503050406030204" pitchFamily="18" charset="0"/>
                                    </a:rPr>
                                    <m:t>1−0.4</m:t>
                                  </m:r>
                                </m:e>
                              </m:d>
                              <m:r>
                                <a:rPr lang="en-US" altLang="ja-JP" sz="1600">
                                  <a:latin typeface="Cambria Math" panose="02040503050406030204" pitchFamily="18" charset="0"/>
                                </a:rPr>
                                <m:t>∗</m:t>
                              </m:r>
                              <m:d>
                                <m:dPr>
                                  <m:ctrlPr>
                                    <a:rPr lang="en-US" altLang="ja-JP" sz="1600" i="1">
                                      <a:latin typeface="Cambria Math" panose="02040503050406030204" pitchFamily="18" charset="0"/>
                                    </a:rPr>
                                  </m:ctrlPr>
                                </m:dPr>
                                <m:e>
                                  <m:r>
                                    <a:rPr lang="en-US" altLang="ja-JP" sz="1600">
                                      <a:latin typeface="Cambria Math" panose="02040503050406030204" pitchFamily="18" charset="0"/>
                                    </a:rPr>
                                    <m:t>1−0.3</m:t>
                                  </m:r>
                                </m:e>
                              </m:d>
                              <m:r>
                                <a:rPr lang="en-US" altLang="ja-JP" sz="1600" b="0" i="0" smtClean="0">
                                  <a:latin typeface="Cambria Math" panose="02040503050406030204" pitchFamily="18" charset="0"/>
                                </a:rPr>
                                <m:t>∗(1−0.2)</m:t>
                              </m:r>
                            </m:e>
                          </m:d>
                          <m:r>
                            <a:rPr lang="en-US" altLang="ja-JP" sz="1600" b="0" i="0" smtClean="0">
                              <a:latin typeface="Cambria Math" panose="02040503050406030204" pitchFamily="18" charset="0"/>
                            </a:rPr>
                            <m:t> </m:t>
                          </m:r>
                          <m:r>
                            <a:rPr lang="ja-JP" altLang="en-US" sz="1600" i="1">
                              <a:latin typeface="Cambria Math" panose="02040503050406030204" pitchFamily="18" charset="0"/>
                            </a:rPr>
                            <m:t>≥</m:t>
                          </m:r>
                          <m:r>
                            <a:rPr lang="en-US" altLang="ja-JP" sz="1600" b="0" i="1" smtClean="0">
                              <a:latin typeface="Cambria Math" panose="02040503050406030204" pitchFamily="18" charset="0"/>
                            </a:rPr>
                            <m:t>0.6</m:t>
                          </m:r>
                        </m:oMath>
                      </m:oMathPara>
                    </a14:m>
                    <a:endParaRPr lang="ja-JP" altLang="en-US" sz="1600" dirty="0"/>
                  </a:p>
                </p:txBody>
              </p:sp>
            </mc:Choice>
            <mc:Fallback xmlns="">
              <p:sp>
                <p:nvSpPr>
                  <p:cNvPr id="31" name="正方形/長方形 30">
                    <a:extLst>
                      <a:ext uri="{FF2B5EF4-FFF2-40B4-BE49-F238E27FC236}">
                        <a16:creationId xmlns:a16="http://schemas.microsoft.com/office/drawing/2014/main" id="{D873D34A-2E56-496A-8673-B39C067D092B}"/>
                      </a:ext>
                    </a:extLst>
                  </p:cNvPr>
                  <p:cNvSpPr>
                    <a:spLocks noRot="1" noChangeAspect="1" noMove="1" noResize="1" noEditPoints="1" noAdjustHandles="1" noChangeArrowheads="1" noChangeShapeType="1" noTextEdit="1"/>
                  </p:cNvSpPr>
                  <p:nvPr/>
                </p:nvSpPr>
                <p:spPr>
                  <a:xfrm>
                    <a:off x="8115170" y="4775850"/>
                    <a:ext cx="4118435" cy="338554"/>
                  </a:xfrm>
                  <a:prstGeom prst="rect">
                    <a:avLst/>
                  </a:prstGeom>
                  <a:blipFill>
                    <a:blip r:embed="rId11"/>
                    <a:stretch>
                      <a:fillRect b="-10714"/>
                    </a:stretch>
                  </a:blipFill>
                </p:spPr>
                <p:txBody>
                  <a:bodyPr/>
                  <a:lstStyle/>
                  <a:p>
                    <a:r>
                      <a:rPr lang="ja-JP" altLang="en-US">
                        <a:noFill/>
                      </a:rPr>
                      <a:t> </a:t>
                    </a:r>
                  </a:p>
                </p:txBody>
              </p:sp>
            </mc:Fallback>
          </mc:AlternateContent>
          <p:grpSp>
            <p:nvGrpSpPr>
              <p:cNvPr id="5" name="グループ化 4">
                <a:extLst>
                  <a:ext uri="{FF2B5EF4-FFF2-40B4-BE49-F238E27FC236}">
                    <a16:creationId xmlns:a16="http://schemas.microsoft.com/office/drawing/2014/main" id="{2B76860B-9DAE-4291-B21B-5B3ADE05F7D8}"/>
                  </a:ext>
                </a:extLst>
              </p:cNvPr>
              <p:cNvGrpSpPr/>
              <p:nvPr/>
            </p:nvGrpSpPr>
            <p:grpSpPr>
              <a:xfrm>
                <a:off x="7283148" y="4174488"/>
                <a:ext cx="872312" cy="946130"/>
                <a:chOff x="7147224" y="4186845"/>
                <a:chExt cx="872312" cy="946130"/>
              </a:xfrm>
            </p:grpSpPr>
            <mc:AlternateContent xmlns:mc="http://schemas.openxmlformats.org/markup-compatibility/2006" xmlns:a14="http://schemas.microsoft.com/office/drawing/2010/main">
              <mc:Choice Requires="a14">
                <p:sp>
                  <p:nvSpPr>
                    <p:cNvPr id="33" name="正方形/長方形 32">
                      <a:extLst>
                        <a:ext uri="{FF2B5EF4-FFF2-40B4-BE49-F238E27FC236}">
                          <a16:creationId xmlns:a16="http://schemas.microsoft.com/office/drawing/2014/main" id="{0047EE7E-308D-44C0-8F95-EC359C344D02}"/>
                        </a:ext>
                      </a:extLst>
                    </p:cNvPr>
                    <p:cNvSpPr/>
                    <p:nvPr/>
                  </p:nvSpPr>
                  <p:spPr>
                    <a:xfrm>
                      <a:off x="7155462" y="4186845"/>
                      <a:ext cx="818044"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ja-JP" sz="1600" b="0" i="0" smtClean="0">
                                <a:latin typeface="Cambria Math" panose="02040503050406030204" pitchFamily="18" charset="0"/>
                              </a:rPr>
                              <m:t>N</m:t>
                            </m:r>
                            <m:r>
                              <a:rPr lang="en-US" altLang="ja-JP" sz="1600" b="0" i="0" smtClean="0">
                                <a:latin typeface="Cambria Math" panose="02040503050406030204" pitchFamily="18" charset="0"/>
                              </a:rPr>
                              <m:t>=1:</m:t>
                            </m:r>
                          </m:oMath>
                        </m:oMathPara>
                      </a14:m>
                      <a:endParaRPr lang="ja-JP" altLang="en-US" sz="1600" dirty="0"/>
                    </a:p>
                  </p:txBody>
                </p:sp>
              </mc:Choice>
              <mc:Fallback xmlns="">
                <p:sp>
                  <p:nvSpPr>
                    <p:cNvPr id="33" name="正方形/長方形 32">
                      <a:extLst>
                        <a:ext uri="{FF2B5EF4-FFF2-40B4-BE49-F238E27FC236}">
                          <a16:creationId xmlns:a16="http://schemas.microsoft.com/office/drawing/2014/main" id="{0047EE7E-308D-44C0-8F95-EC359C344D02}"/>
                        </a:ext>
                      </a:extLst>
                    </p:cNvPr>
                    <p:cNvSpPr>
                      <a:spLocks noRot="1" noChangeAspect="1" noMove="1" noResize="1" noEditPoints="1" noAdjustHandles="1" noChangeArrowheads="1" noChangeShapeType="1" noTextEdit="1"/>
                    </p:cNvSpPr>
                    <p:nvPr/>
                  </p:nvSpPr>
                  <p:spPr>
                    <a:xfrm>
                      <a:off x="7155462" y="4186845"/>
                      <a:ext cx="818044" cy="338554"/>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正方形/長方形 33">
                      <a:extLst>
                        <a:ext uri="{FF2B5EF4-FFF2-40B4-BE49-F238E27FC236}">
                          <a16:creationId xmlns:a16="http://schemas.microsoft.com/office/drawing/2014/main" id="{08B63DAE-87EE-4362-A64F-90BD41599880}"/>
                        </a:ext>
                      </a:extLst>
                    </p:cNvPr>
                    <p:cNvSpPr/>
                    <p:nvPr/>
                  </p:nvSpPr>
                  <p:spPr>
                    <a:xfrm>
                      <a:off x="7147224" y="4487525"/>
                      <a:ext cx="818044"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ja-JP" sz="1600" b="0" i="0" smtClean="0">
                                <a:latin typeface="Cambria Math" panose="02040503050406030204" pitchFamily="18" charset="0"/>
                              </a:rPr>
                              <m:t>N</m:t>
                            </m:r>
                            <m:r>
                              <a:rPr lang="en-US" altLang="ja-JP" sz="1600" b="0" i="0" smtClean="0">
                                <a:latin typeface="Cambria Math" panose="02040503050406030204" pitchFamily="18" charset="0"/>
                              </a:rPr>
                              <m:t>=2:</m:t>
                            </m:r>
                          </m:oMath>
                        </m:oMathPara>
                      </a14:m>
                      <a:endParaRPr lang="ja-JP" altLang="en-US" sz="1600" dirty="0"/>
                    </a:p>
                  </p:txBody>
                </p:sp>
              </mc:Choice>
              <mc:Fallback xmlns="">
                <p:sp>
                  <p:nvSpPr>
                    <p:cNvPr id="34" name="正方形/長方形 33">
                      <a:extLst>
                        <a:ext uri="{FF2B5EF4-FFF2-40B4-BE49-F238E27FC236}">
                          <a16:creationId xmlns:a16="http://schemas.microsoft.com/office/drawing/2014/main" id="{08B63DAE-87EE-4362-A64F-90BD41599880}"/>
                        </a:ext>
                      </a:extLst>
                    </p:cNvPr>
                    <p:cNvSpPr>
                      <a:spLocks noRot="1" noChangeAspect="1" noMove="1" noResize="1" noEditPoints="1" noAdjustHandles="1" noChangeArrowheads="1" noChangeShapeType="1" noTextEdit="1"/>
                    </p:cNvSpPr>
                    <p:nvPr/>
                  </p:nvSpPr>
                  <p:spPr>
                    <a:xfrm>
                      <a:off x="7147224" y="4487525"/>
                      <a:ext cx="818044" cy="338554"/>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a:extLst>
                        <a:ext uri="{FF2B5EF4-FFF2-40B4-BE49-F238E27FC236}">
                          <a16:creationId xmlns:a16="http://schemas.microsoft.com/office/drawing/2014/main" id="{B4F8E929-B4CB-4FB9-B217-261EB6B8F6C8}"/>
                        </a:ext>
                      </a:extLst>
                    </p:cNvPr>
                    <p:cNvSpPr/>
                    <p:nvPr/>
                  </p:nvSpPr>
                  <p:spPr>
                    <a:xfrm>
                      <a:off x="7188414" y="4794421"/>
                      <a:ext cx="831122"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1600" b="0" i="0" smtClean="0">
                                <a:latin typeface="Cambria Math" panose="02040503050406030204" pitchFamily="18" charset="0"/>
                              </a:rPr>
                              <m:t>N</m:t>
                            </m:r>
                            <m:r>
                              <a:rPr lang="en-US" altLang="ja-JP" sz="1600" b="0" i="0" smtClean="0">
                                <a:latin typeface="Cambria Math" panose="02040503050406030204" pitchFamily="18" charset="0"/>
                              </a:rPr>
                              <m:t>=3:</m:t>
                            </m:r>
                          </m:oMath>
                        </m:oMathPara>
                      </a14:m>
                      <a:endParaRPr lang="ja-JP" altLang="en-US" sz="1600" dirty="0"/>
                    </a:p>
                  </p:txBody>
                </p:sp>
              </mc:Choice>
              <mc:Fallback xmlns="">
                <p:sp>
                  <p:nvSpPr>
                    <p:cNvPr id="35" name="正方形/長方形 34">
                      <a:extLst>
                        <a:ext uri="{FF2B5EF4-FFF2-40B4-BE49-F238E27FC236}">
                          <a16:creationId xmlns:a16="http://schemas.microsoft.com/office/drawing/2014/main" id="{B4F8E929-B4CB-4FB9-B217-261EB6B8F6C8}"/>
                        </a:ext>
                      </a:extLst>
                    </p:cNvPr>
                    <p:cNvSpPr>
                      <a:spLocks noRot="1" noChangeAspect="1" noMove="1" noResize="1" noEditPoints="1" noAdjustHandles="1" noChangeArrowheads="1" noChangeShapeType="1" noTextEdit="1"/>
                    </p:cNvSpPr>
                    <p:nvPr/>
                  </p:nvSpPr>
                  <p:spPr>
                    <a:xfrm>
                      <a:off x="7188414" y="4794421"/>
                      <a:ext cx="831122" cy="338554"/>
                    </a:xfrm>
                    <a:prstGeom prst="rect">
                      <a:avLst/>
                    </a:prstGeom>
                    <a:blipFill>
                      <a:blip r:embed="rId14"/>
                      <a:stretch>
                        <a:fillRect/>
                      </a:stretch>
                    </a:blipFill>
                  </p:spPr>
                  <p:txBody>
                    <a:bodyPr/>
                    <a:lstStyle/>
                    <a:p>
                      <a:r>
                        <a:rPr lang="ja-JP" altLang="en-US">
                          <a:noFill/>
                        </a:rPr>
                        <a:t> </a:t>
                      </a:r>
                    </a:p>
                  </p:txBody>
                </p:sp>
              </mc:Fallback>
            </mc:AlternateContent>
          </p:grpSp>
          <p:sp>
            <p:nvSpPr>
              <p:cNvPr id="37" name="テキスト ボックス 36">
                <a:extLst>
                  <a:ext uri="{FF2B5EF4-FFF2-40B4-BE49-F238E27FC236}">
                    <a16:creationId xmlns:a16="http://schemas.microsoft.com/office/drawing/2014/main" id="{388F8656-3006-418E-B9C1-188E885CE467}"/>
                  </a:ext>
                </a:extLst>
              </p:cNvPr>
              <p:cNvSpPr txBox="1"/>
              <p:nvPr/>
            </p:nvSpPr>
            <p:spPr>
              <a:xfrm>
                <a:off x="6948616" y="4403124"/>
                <a:ext cx="691979" cy="461665"/>
              </a:xfrm>
              <a:prstGeom prst="rect">
                <a:avLst/>
              </a:prstGeom>
              <a:noFill/>
            </p:spPr>
            <p:txBody>
              <a:bodyPr wrap="square" rtlCol="0">
                <a:spAutoFit/>
              </a:bodyPr>
              <a:lstStyle/>
              <a:p>
                <a:r>
                  <a:rPr kumimoji="1" lang="en-US" altLang="ja-JP" sz="2400" b="1" dirty="0">
                    <a:solidFill>
                      <a:srgbClr val="FF0000"/>
                    </a:solidFill>
                  </a:rPr>
                  <a:t>×</a:t>
                </a:r>
                <a:endParaRPr kumimoji="1" lang="ja-JP" altLang="en-US" sz="2400" b="1" dirty="0">
                  <a:solidFill>
                    <a:srgbClr val="FF0000"/>
                  </a:solidFill>
                </a:endParaRPr>
              </a:p>
            </p:txBody>
          </p:sp>
          <p:sp>
            <p:nvSpPr>
              <p:cNvPr id="38" name="テキスト ボックス 37">
                <a:extLst>
                  <a:ext uri="{FF2B5EF4-FFF2-40B4-BE49-F238E27FC236}">
                    <a16:creationId xmlns:a16="http://schemas.microsoft.com/office/drawing/2014/main" id="{1BFD80E0-2607-40A2-BA10-05FAD3250406}"/>
                  </a:ext>
                </a:extLst>
              </p:cNvPr>
              <p:cNvSpPr txBox="1"/>
              <p:nvPr/>
            </p:nvSpPr>
            <p:spPr>
              <a:xfrm>
                <a:off x="6940379" y="4716163"/>
                <a:ext cx="691979" cy="461665"/>
              </a:xfrm>
              <a:prstGeom prst="rect">
                <a:avLst/>
              </a:prstGeom>
              <a:noFill/>
            </p:spPr>
            <p:txBody>
              <a:bodyPr wrap="square" rtlCol="0">
                <a:spAutoFit/>
              </a:bodyPr>
              <a:lstStyle/>
              <a:p>
                <a:r>
                  <a:rPr lang="ja-JP" altLang="en-US" sz="2400" b="1" dirty="0">
                    <a:solidFill>
                      <a:srgbClr val="FF0000"/>
                    </a:solidFill>
                  </a:rPr>
                  <a:t>〇</a:t>
                </a:r>
                <a:endParaRPr kumimoji="1" lang="ja-JP" altLang="en-US" sz="2400" b="1" dirty="0">
                  <a:solidFill>
                    <a:srgbClr val="FF0000"/>
                  </a:solidFill>
                </a:endParaRPr>
              </a:p>
            </p:txBody>
          </p:sp>
        </p:grpSp>
      </p:grpSp>
      <p:sp>
        <p:nvSpPr>
          <p:cNvPr id="12" name="正方形/長方形 11">
            <a:extLst>
              <a:ext uri="{FF2B5EF4-FFF2-40B4-BE49-F238E27FC236}">
                <a16:creationId xmlns:a16="http://schemas.microsoft.com/office/drawing/2014/main" id="{642AC320-A512-4A29-BDAB-756CA0A6D51E}"/>
              </a:ext>
            </a:extLst>
          </p:cNvPr>
          <p:cNvSpPr/>
          <p:nvPr/>
        </p:nvSpPr>
        <p:spPr>
          <a:xfrm>
            <a:off x="8767665" y="4998993"/>
            <a:ext cx="3424335" cy="307777"/>
          </a:xfrm>
          <a:prstGeom prst="rect">
            <a:avLst/>
          </a:prstGeom>
        </p:spPr>
        <p:txBody>
          <a:bodyPr wrap="none">
            <a:spAutoFit/>
          </a:bodyPr>
          <a:lstStyle/>
          <a:p>
            <a:r>
              <a:rPr lang="ja-JP" altLang="en-US" sz="1400" b="1" u="sng" dirty="0">
                <a:solidFill>
                  <a:srgbClr val="FF0000"/>
                </a:solidFill>
              </a:rPr>
              <a:t>⇒</a:t>
            </a:r>
            <a:r>
              <a:rPr lang="en-US" altLang="ja-JP" sz="1400" b="1" u="sng" dirty="0">
                <a:solidFill>
                  <a:srgbClr val="FF0000"/>
                </a:solidFill>
              </a:rPr>
              <a:t>N=3</a:t>
            </a:r>
            <a:r>
              <a:rPr lang="ja-JP" altLang="en-US" sz="1400" b="1" u="sng" dirty="0">
                <a:solidFill>
                  <a:srgbClr val="FF0000"/>
                </a:solidFill>
              </a:rPr>
              <a:t>となり中継候補ノード数は３個になる</a:t>
            </a:r>
          </a:p>
        </p:txBody>
      </p:sp>
    </p:spTree>
    <p:extLst>
      <p:ext uri="{BB962C8B-B14F-4D97-AF65-F5344CB8AC3E}">
        <p14:creationId xmlns:p14="http://schemas.microsoft.com/office/powerpoint/2010/main" val="534206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C49EC87-F6B1-4562-B8BF-03624C48A3A5}"/>
              </a:ext>
            </a:extLst>
          </p:cNvPr>
          <p:cNvSpPr>
            <a:spLocks noGrp="1"/>
          </p:cNvSpPr>
          <p:nvPr>
            <p:ph type="sldNum" sz="quarter" idx="12"/>
          </p:nvPr>
        </p:nvSpPr>
        <p:spPr/>
        <p:txBody>
          <a:bodyPr/>
          <a:lstStyle/>
          <a:p>
            <a:fld id="{92084505-5355-43A2-B929-FD06D0DABC31}" type="slidenum">
              <a:rPr lang="ja-JP" altLang="en-US" smtClean="0"/>
              <a:pPr/>
              <a:t>11</a:t>
            </a:fld>
            <a:endParaRPr lang="ja-JP" altLang="en-US" dirty="0"/>
          </a:p>
        </p:txBody>
      </p:sp>
      <p:sp>
        <p:nvSpPr>
          <p:cNvPr id="7" name="正方形/長方形 6">
            <a:extLst>
              <a:ext uri="{FF2B5EF4-FFF2-40B4-BE49-F238E27FC236}">
                <a16:creationId xmlns:a16="http://schemas.microsoft.com/office/drawing/2014/main" id="{8CCA7914-3930-4685-BCD0-355C6293D845}"/>
              </a:ext>
            </a:extLst>
          </p:cNvPr>
          <p:cNvSpPr/>
          <p:nvPr/>
        </p:nvSpPr>
        <p:spPr>
          <a:xfrm>
            <a:off x="0" y="0"/>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性能評価</a:t>
            </a:r>
            <a:endPar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endParaRPr>
          </a:p>
        </p:txBody>
      </p:sp>
      <p:sp>
        <p:nvSpPr>
          <p:cNvPr id="8" name="正方形/長方形 7">
            <a:extLst>
              <a:ext uri="{FF2B5EF4-FFF2-40B4-BE49-F238E27FC236}">
                <a16:creationId xmlns:a16="http://schemas.microsoft.com/office/drawing/2014/main" id="{D48030AF-3915-4F62-9EBD-BC7904331787}"/>
              </a:ext>
            </a:extLst>
          </p:cNvPr>
          <p:cNvSpPr/>
          <p:nvPr/>
        </p:nvSpPr>
        <p:spPr>
          <a:xfrm>
            <a:off x="466163" y="1165412"/>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SPゴシック"/>
              </a:rPr>
              <a:t>既存ルーチングの</a:t>
            </a:r>
            <a:r>
              <a:rPr lang="ja-JP" altLang="en-US" dirty="0">
                <a:solidFill>
                  <a:schemeClr val="tx1"/>
                </a:solidFill>
                <a:latin typeface="MSPゴシック"/>
              </a:rPr>
              <a:t>評価</a:t>
            </a:r>
            <a:endParaRPr kumimoji="1" lang="ja-JP" altLang="en-US" dirty="0">
              <a:solidFill>
                <a:schemeClr val="tx1"/>
              </a:solidFill>
              <a:latin typeface="MSPゴシック"/>
            </a:endParaRPr>
          </a:p>
        </p:txBody>
      </p:sp>
      <p:sp>
        <p:nvSpPr>
          <p:cNvPr id="9" name="テキスト ボックス 8">
            <a:extLst>
              <a:ext uri="{FF2B5EF4-FFF2-40B4-BE49-F238E27FC236}">
                <a16:creationId xmlns:a16="http://schemas.microsoft.com/office/drawing/2014/main" id="{EA7900A2-9413-4F99-91A5-725F6F4F11DD}"/>
              </a:ext>
            </a:extLst>
          </p:cNvPr>
          <p:cNvSpPr txBox="1"/>
          <p:nvPr/>
        </p:nvSpPr>
        <p:spPr>
          <a:xfrm>
            <a:off x="411509" y="1736839"/>
            <a:ext cx="4917575" cy="413831"/>
          </a:xfrm>
          <a:prstGeom prst="rect">
            <a:avLst/>
          </a:prstGeom>
          <a:noFill/>
        </p:spPr>
        <p:txBody>
          <a:bodyPr wrap="square" rtlCol="0">
            <a:spAutoFit/>
          </a:bodyPr>
          <a:lstStyle/>
          <a:p>
            <a:pPr>
              <a:lnSpc>
                <a:spcPct val="150000"/>
              </a:lnSpc>
            </a:pPr>
            <a:r>
              <a:rPr lang="en-US" altLang="ja-JP" sz="1600" dirty="0"/>
              <a:t>- Shadowing </a:t>
            </a:r>
            <a:r>
              <a:rPr lang="ja-JP" altLang="en-US" sz="1600" b="1" dirty="0"/>
              <a:t>が起こるときの通信性能への影響を調査</a:t>
            </a:r>
          </a:p>
        </p:txBody>
      </p:sp>
      <p:sp>
        <p:nvSpPr>
          <p:cNvPr id="10" name="正方形/長方形 9">
            <a:extLst>
              <a:ext uri="{FF2B5EF4-FFF2-40B4-BE49-F238E27FC236}">
                <a16:creationId xmlns:a16="http://schemas.microsoft.com/office/drawing/2014/main" id="{B46ED86D-0349-47B4-A514-C168DA9620CA}"/>
              </a:ext>
            </a:extLst>
          </p:cNvPr>
          <p:cNvSpPr/>
          <p:nvPr/>
        </p:nvSpPr>
        <p:spPr>
          <a:xfrm>
            <a:off x="431749" y="2448523"/>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MSPゴシック"/>
              </a:rPr>
              <a:t>SIGO</a:t>
            </a:r>
            <a:r>
              <a:rPr lang="ja-JP" altLang="en-US" dirty="0">
                <a:solidFill>
                  <a:schemeClr val="tx1"/>
                </a:solidFill>
                <a:latin typeface="MSPゴシック"/>
              </a:rPr>
              <a:t>の評価</a:t>
            </a:r>
            <a:endParaRPr kumimoji="1" lang="ja-JP" altLang="en-US" dirty="0">
              <a:solidFill>
                <a:schemeClr val="tx1"/>
              </a:solidFill>
              <a:latin typeface="MSPゴシック"/>
            </a:endParaRPr>
          </a:p>
        </p:txBody>
      </p:sp>
      <p:sp>
        <p:nvSpPr>
          <p:cNvPr id="12" name="テキスト ボックス 11">
            <a:extLst>
              <a:ext uri="{FF2B5EF4-FFF2-40B4-BE49-F238E27FC236}">
                <a16:creationId xmlns:a16="http://schemas.microsoft.com/office/drawing/2014/main" id="{D95E6104-17F3-4201-9DEA-B3B7DD34EFE2}"/>
              </a:ext>
            </a:extLst>
          </p:cNvPr>
          <p:cNvSpPr txBox="1"/>
          <p:nvPr/>
        </p:nvSpPr>
        <p:spPr>
          <a:xfrm>
            <a:off x="406593" y="2970787"/>
            <a:ext cx="4917575" cy="416011"/>
          </a:xfrm>
          <a:prstGeom prst="rect">
            <a:avLst/>
          </a:prstGeom>
          <a:noFill/>
        </p:spPr>
        <p:txBody>
          <a:bodyPr wrap="square" rtlCol="0">
            <a:spAutoFit/>
          </a:bodyPr>
          <a:lstStyle/>
          <a:p>
            <a:pPr>
              <a:lnSpc>
                <a:spcPct val="150000"/>
              </a:lnSpc>
            </a:pPr>
            <a:r>
              <a:rPr lang="en-US" altLang="ja-JP" sz="1600" dirty="0"/>
              <a:t>- LSGO</a:t>
            </a:r>
            <a:r>
              <a:rPr lang="ja-JP" altLang="en-US" sz="1600" b="1" dirty="0"/>
              <a:t>と通信性能を比較</a:t>
            </a:r>
            <a:endParaRPr lang="en-US" altLang="ja-JP" sz="1600" b="1" dirty="0"/>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F1F2DD5-F64B-4087-852E-33A38A4781B3}"/>
                  </a:ext>
                </a:extLst>
              </p:cNvPr>
              <p:cNvSpPr txBox="1"/>
              <p:nvPr/>
            </p:nvSpPr>
            <p:spPr>
              <a:xfrm>
                <a:off x="578655" y="4096582"/>
                <a:ext cx="8388363" cy="2199961"/>
              </a:xfrm>
              <a:prstGeom prst="rect">
                <a:avLst/>
              </a:prstGeom>
              <a:noFill/>
            </p:spPr>
            <p:txBody>
              <a:bodyPr wrap="square" rtlCol="0">
                <a:spAutoFit/>
              </a:bodyPr>
              <a:lstStyle/>
              <a:p>
                <a:pPr>
                  <a:lnSpc>
                    <a:spcPct val="150000"/>
                  </a:lnSpc>
                </a:pPr>
                <a:r>
                  <a:rPr lang="ja-JP" altLang="en-US" sz="1600" b="1" dirty="0"/>
                  <a:t>パケット到達率</a:t>
                </a:r>
                <a:r>
                  <a:rPr lang="en-US" altLang="ja-JP" sz="1600" b="1" dirty="0"/>
                  <a:t> : </a:t>
                </a:r>
                <a14:m>
                  <m:oMath xmlns:m="http://schemas.openxmlformats.org/officeDocument/2006/math">
                    <m:f>
                      <m:fPr>
                        <m:ctrlPr>
                          <a:rPr lang="ja-JP" altLang="en-US" sz="1600" i="1">
                            <a:latin typeface="Cambria Math" panose="02040503050406030204" pitchFamily="18" charset="0"/>
                          </a:rPr>
                        </m:ctrlPr>
                      </m:fPr>
                      <m:num>
                        <m:r>
                          <a:rPr lang="ja-JP" altLang="en-US" sz="1600" b="0" i="1" smtClean="0">
                            <a:latin typeface="Cambria Math" panose="02040503050406030204" pitchFamily="18" charset="0"/>
                          </a:rPr>
                          <m:t>宛先ノードが受信した</m:t>
                        </m:r>
                        <m:r>
                          <a:rPr lang="ja-JP" altLang="en-US" sz="1600" b="0" i="1">
                            <a:latin typeface="Cambria Math" panose="02040503050406030204" pitchFamily="18" charset="0"/>
                          </a:rPr>
                          <m:t>合計パケット数</m:t>
                        </m:r>
                      </m:num>
                      <m:den>
                        <m:r>
                          <a:rPr lang="ja-JP" altLang="en-US" sz="1600" b="0" i="1">
                            <a:latin typeface="Cambria Math" panose="02040503050406030204" pitchFamily="18" charset="0"/>
                          </a:rPr>
                          <m:t>送信ノードが送信した合計パケット数</m:t>
                        </m:r>
                      </m:den>
                    </m:f>
                    <m:r>
                      <m:rPr>
                        <m:nor/>
                      </m:rPr>
                      <a:rPr lang="en-US" altLang="ja-JP" sz="1600" b="1">
                        <a:latin typeface="Cambria Math" panose="02040503050406030204" pitchFamily="18" charset="0"/>
                      </a:rPr>
                      <m:t> </m:t>
                    </m:r>
                  </m:oMath>
                </a14:m>
                <a:endParaRPr lang="en-US" altLang="ja-JP" sz="1600" b="1" dirty="0"/>
              </a:p>
              <a:p>
                <a:pPr>
                  <a:lnSpc>
                    <a:spcPct val="150000"/>
                  </a:lnSpc>
                </a:pPr>
                <a:r>
                  <a:rPr lang="ja-JP" altLang="en-US" sz="1600" b="1" dirty="0"/>
                  <a:t>エンドツーエンド遅延</a:t>
                </a:r>
                <a:r>
                  <a:rPr lang="en-US" altLang="ja-JP" sz="1600" b="1" dirty="0"/>
                  <a:t> :</a:t>
                </a:r>
                <a:r>
                  <a:rPr lang="ja-JP" altLang="en-US" sz="1600" b="1" dirty="0"/>
                  <a:t> </a:t>
                </a:r>
                <a:r>
                  <a:rPr lang="ja-JP" altLang="en-US" sz="1600" dirty="0"/>
                  <a:t>送信ノードから正常に宛先ノードに配信された平均時間</a:t>
                </a:r>
                <a:endParaRPr lang="en-US" altLang="ja-JP" sz="1600" dirty="0"/>
              </a:p>
              <a:p>
                <a:pPr>
                  <a:lnSpc>
                    <a:spcPct val="150000"/>
                  </a:lnSpc>
                </a:pPr>
                <a:r>
                  <a:rPr lang="ja-JP" altLang="en-US" sz="1600" b="1" dirty="0"/>
                  <a:t>オーバーヘッド </a:t>
                </a:r>
                <a:r>
                  <a:rPr lang="en-US" altLang="ja-JP" sz="1600" b="1" dirty="0"/>
                  <a:t>: </a:t>
                </a:r>
                <a14:m>
                  <m:oMath xmlns:m="http://schemas.openxmlformats.org/officeDocument/2006/math">
                    <m:f>
                      <m:fPr>
                        <m:ctrlPr>
                          <a:rPr lang="ja-JP" altLang="en-US" sz="1600" b="1" i="1">
                            <a:latin typeface="Cambria Math" panose="02040503050406030204" pitchFamily="18" charset="0"/>
                          </a:rPr>
                        </m:ctrlPr>
                      </m:fPr>
                      <m:num>
                        <m:r>
                          <a:rPr lang="ja-JP" altLang="en-US" sz="1600" b="1" i="1">
                            <a:latin typeface="Cambria Math" panose="02040503050406030204" pitchFamily="18" charset="0"/>
                          </a:rPr>
                          <m:t>宛先ノードが受信した合計パケット数</m:t>
                        </m:r>
                      </m:num>
                      <m:den>
                        <m:r>
                          <a:rPr lang="ja-JP" altLang="en-US" sz="1600" b="1" i="1">
                            <a:latin typeface="Cambria Math" panose="02040503050406030204" pitchFamily="18" charset="0"/>
                          </a:rPr>
                          <m:t>ネットワーク全体で各ノードが送信したパケット数の合計</m:t>
                        </m:r>
                      </m:den>
                    </m:f>
                    <m:r>
                      <m:rPr>
                        <m:nor/>
                      </m:rPr>
                      <a:rPr lang="en-US" altLang="ja-JP" sz="1600">
                        <a:latin typeface="Cambria Math" panose="02040503050406030204" pitchFamily="18" charset="0"/>
                      </a:rPr>
                      <m:t> </m:t>
                    </m:r>
                  </m:oMath>
                </a14:m>
                <a:endParaRPr lang="en-US" altLang="ja-JP" sz="1600" dirty="0"/>
              </a:p>
              <a:p>
                <a:pPr>
                  <a:lnSpc>
                    <a:spcPct val="150000"/>
                  </a:lnSpc>
                </a:pPr>
                <a:endParaRPr lang="en-US" altLang="ja-JP" sz="1600" dirty="0"/>
              </a:p>
            </p:txBody>
          </p:sp>
        </mc:Choice>
        <mc:Fallback xmlns="">
          <p:sp>
            <p:nvSpPr>
              <p:cNvPr id="14" name="テキスト ボックス 13">
                <a:extLst>
                  <a:ext uri="{FF2B5EF4-FFF2-40B4-BE49-F238E27FC236}">
                    <a16:creationId xmlns:a16="http://schemas.microsoft.com/office/drawing/2014/main" id="{FF1F2DD5-F64B-4087-852E-33A38A4781B3}"/>
                  </a:ext>
                </a:extLst>
              </p:cNvPr>
              <p:cNvSpPr txBox="1">
                <a:spLocks noRot="1" noChangeAspect="1" noMove="1" noResize="1" noEditPoints="1" noAdjustHandles="1" noChangeArrowheads="1" noChangeShapeType="1" noTextEdit="1"/>
              </p:cNvSpPr>
              <p:nvPr/>
            </p:nvSpPr>
            <p:spPr>
              <a:xfrm>
                <a:off x="578655" y="4096582"/>
                <a:ext cx="8388363" cy="2199961"/>
              </a:xfrm>
              <a:prstGeom prst="rect">
                <a:avLst/>
              </a:prstGeom>
              <a:blipFill>
                <a:blip r:embed="rId3"/>
                <a:stretch>
                  <a:fillRect l="-436"/>
                </a:stretch>
              </a:blipFill>
            </p:spPr>
            <p:txBody>
              <a:bodyPr/>
              <a:lstStyle/>
              <a:p>
                <a:r>
                  <a:rPr lang="ja-JP" altLang="en-US">
                    <a:noFill/>
                  </a:rPr>
                  <a:t> </a:t>
                </a:r>
              </a:p>
            </p:txBody>
          </p:sp>
        </mc:Fallback>
      </mc:AlternateContent>
      <p:sp>
        <p:nvSpPr>
          <p:cNvPr id="2" name="四角形: 角を丸くする 1">
            <a:extLst>
              <a:ext uri="{FF2B5EF4-FFF2-40B4-BE49-F238E27FC236}">
                <a16:creationId xmlns:a16="http://schemas.microsoft.com/office/drawing/2014/main" id="{48B386EA-A341-4E28-9A0E-28D9C438A1C6}"/>
              </a:ext>
            </a:extLst>
          </p:cNvPr>
          <p:cNvSpPr/>
          <p:nvPr/>
        </p:nvSpPr>
        <p:spPr>
          <a:xfrm>
            <a:off x="432619" y="4001729"/>
            <a:ext cx="7216878" cy="2182761"/>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3F6EC291-537C-49A6-97D9-497FC0C53FAE}"/>
              </a:ext>
            </a:extLst>
          </p:cNvPr>
          <p:cNvSpPr/>
          <p:nvPr/>
        </p:nvSpPr>
        <p:spPr>
          <a:xfrm>
            <a:off x="481781" y="3677264"/>
            <a:ext cx="1612490" cy="442452"/>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t>評価項目</a:t>
            </a:r>
          </a:p>
        </p:txBody>
      </p:sp>
    </p:spTree>
    <p:extLst>
      <p:ext uri="{BB962C8B-B14F-4D97-AF65-F5344CB8AC3E}">
        <p14:creationId xmlns:p14="http://schemas.microsoft.com/office/powerpoint/2010/main" val="363113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CF8DC2EC-083D-472B-8058-33BF94B3494B}"/>
              </a:ext>
            </a:extLst>
          </p:cNvPr>
          <p:cNvPicPr>
            <a:picLocks noChangeAspect="1"/>
          </p:cNvPicPr>
          <p:nvPr/>
        </p:nvPicPr>
        <p:blipFill>
          <a:blip r:embed="rId3"/>
          <a:stretch>
            <a:fillRect/>
          </a:stretch>
        </p:blipFill>
        <p:spPr>
          <a:xfrm>
            <a:off x="5510742" y="3510115"/>
            <a:ext cx="5051595" cy="2841523"/>
          </a:xfrm>
          <a:prstGeom prst="rect">
            <a:avLst/>
          </a:prstGeom>
        </p:spPr>
      </p:pic>
      <p:sp>
        <p:nvSpPr>
          <p:cNvPr id="4" name="スライド番号プレースホルダー 3">
            <a:extLst>
              <a:ext uri="{FF2B5EF4-FFF2-40B4-BE49-F238E27FC236}">
                <a16:creationId xmlns:a16="http://schemas.microsoft.com/office/drawing/2014/main" id="{EC49EC87-F6B1-4562-B8BF-03624C48A3A5}"/>
              </a:ext>
            </a:extLst>
          </p:cNvPr>
          <p:cNvSpPr>
            <a:spLocks noGrp="1"/>
          </p:cNvSpPr>
          <p:nvPr>
            <p:ph type="sldNum" sz="quarter" idx="12"/>
          </p:nvPr>
        </p:nvSpPr>
        <p:spPr/>
        <p:txBody>
          <a:bodyPr/>
          <a:lstStyle/>
          <a:p>
            <a:fld id="{92084505-5355-43A2-B929-FD06D0DABC31}" type="slidenum">
              <a:rPr lang="ja-JP" altLang="en-US" smtClean="0"/>
              <a:pPr/>
              <a:t>12</a:t>
            </a:fld>
            <a:endParaRPr lang="ja-JP" altLang="en-US" dirty="0"/>
          </a:p>
        </p:txBody>
      </p:sp>
      <p:sp>
        <p:nvSpPr>
          <p:cNvPr id="7" name="正方形/長方形 6">
            <a:extLst>
              <a:ext uri="{FF2B5EF4-FFF2-40B4-BE49-F238E27FC236}">
                <a16:creationId xmlns:a16="http://schemas.microsoft.com/office/drawing/2014/main" id="{8CCA7914-3930-4685-BCD0-355C6293D845}"/>
              </a:ext>
            </a:extLst>
          </p:cNvPr>
          <p:cNvSpPr/>
          <p:nvPr/>
        </p:nvSpPr>
        <p:spPr>
          <a:xfrm>
            <a:off x="0" y="0"/>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シミュレーション設定</a:t>
            </a:r>
            <a:endPar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endParaRPr>
          </a:p>
        </p:txBody>
      </p:sp>
      <p:sp>
        <p:nvSpPr>
          <p:cNvPr id="8" name="正方形/長方形 7">
            <a:extLst>
              <a:ext uri="{FF2B5EF4-FFF2-40B4-BE49-F238E27FC236}">
                <a16:creationId xmlns:a16="http://schemas.microsoft.com/office/drawing/2014/main" id="{D48030AF-3915-4F62-9EBD-BC7904331787}"/>
              </a:ext>
            </a:extLst>
          </p:cNvPr>
          <p:cNvSpPr/>
          <p:nvPr/>
        </p:nvSpPr>
        <p:spPr>
          <a:xfrm>
            <a:off x="466163" y="1165412"/>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Pゴシック"/>
              </a:rPr>
              <a:t>ネットワークシミュレータ </a:t>
            </a:r>
            <a:r>
              <a:rPr lang="en-US" altLang="ja-JP" dirty="0">
                <a:solidFill>
                  <a:schemeClr val="tx1"/>
                </a:solidFill>
                <a:latin typeface="MSPゴシック"/>
              </a:rPr>
              <a:t>NS-3</a:t>
            </a:r>
            <a:endParaRPr kumimoji="1" lang="ja-JP" altLang="en-US" dirty="0">
              <a:solidFill>
                <a:schemeClr val="tx1"/>
              </a:solidFill>
              <a:latin typeface="MSPゴシック"/>
            </a:endParaRPr>
          </a:p>
        </p:txBody>
      </p:sp>
      <p:sp>
        <p:nvSpPr>
          <p:cNvPr id="9" name="テキスト ボックス 8">
            <a:extLst>
              <a:ext uri="{FF2B5EF4-FFF2-40B4-BE49-F238E27FC236}">
                <a16:creationId xmlns:a16="http://schemas.microsoft.com/office/drawing/2014/main" id="{EA7900A2-9413-4F99-91A5-725F6F4F11DD}"/>
              </a:ext>
            </a:extLst>
          </p:cNvPr>
          <p:cNvSpPr txBox="1"/>
          <p:nvPr/>
        </p:nvSpPr>
        <p:spPr>
          <a:xfrm>
            <a:off x="411509" y="1736839"/>
            <a:ext cx="5379691" cy="413831"/>
          </a:xfrm>
          <a:prstGeom prst="rect">
            <a:avLst/>
          </a:prstGeom>
          <a:noFill/>
        </p:spPr>
        <p:txBody>
          <a:bodyPr wrap="square" rtlCol="0">
            <a:spAutoFit/>
          </a:bodyPr>
          <a:lstStyle/>
          <a:p>
            <a:pPr>
              <a:lnSpc>
                <a:spcPct val="150000"/>
              </a:lnSpc>
            </a:pPr>
            <a:r>
              <a:rPr lang="en-US" altLang="ja-JP" sz="1600" dirty="0"/>
              <a:t>- </a:t>
            </a:r>
            <a:r>
              <a:rPr lang="ja-JP" altLang="en-US" sz="1600" dirty="0"/>
              <a:t>電波減衰モデルとして</a:t>
            </a:r>
            <a:r>
              <a:rPr lang="en-US" altLang="ja-JP" sz="1600" dirty="0">
                <a:solidFill>
                  <a:srgbClr val="C00000"/>
                </a:solidFill>
              </a:rPr>
              <a:t>Obstacle shadowing model</a:t>
            </a:r>
            <a:r>
              <a:rPr lang="ja-JP" altLang="en-US" sz="1600" dirty="0"/>
              <a:t>を使用</a:t>
            </a:r>
            <a:endParaRPr lang="en-US" altLang="ja-JP" sz="1600" dirty="0"/>
          </a:p>
        </p:txBody>
      </p:sp>
      <p:sp>
        <p:nvSpPr>
          <p:cNvPr id="10" name="正方形/長方形 9">
            <a:extLst>
              <a:ext uri="{FF2B5EF4-FFF2-40B4-BE49-F238E27FC236}">
                <a16:creationId xmlns:a16="http://schemas.microsoft.com/office/drawing/2014/main" id="{B46ED86D-0349-47B4-A514-C168DA9620CA}"/>
              </a:ext>
            </a:extLst>
          </p:cNvPr>
          <p:cNvSpPr/>
          <p:nvPr/>
        </p:nvSpPr>
        <p:spPr>
          <a:xfrm>
            <a:off x="431749" y="2281375"/>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SPゴシック"/>
              </a:rPr>
              <a:t>交通流シミュレータ </a:t>
            </a:r>
            <a:r>
              <a:rPr kumimoji="1" lang="en-US" altLang="ja-JP" dirty="0">
                <a:solidFill>
                  <a:schemeClr val="tx1"/>
                </a:solidFill>
                <a:latin typeface="MSPゴシック"/>
              </a:rPr>
              <a:t>SUMO</a:t>
            </a:r>
            <a:endParaRPr kumimoji="1" lang="ja-JP" altLang="en-US" dirty="0">
              <a:solidFill>
                <a:schemeClr val="tx1"/>
              </a:solidFill>
              <a:latin typeface="MSPゴシック"/>
            </a:endParaRPr>
          </a:p>
        </p:txBody>
      </p:sp>
      <p:sp>
        <p:nvSpPr>
          <p:cNvPr id="12" name="テキスト ボックス 11">
            <a:extLst>
              <a:ext uri="{FF2B5EF4-FFF2-40B4-BE49-F238E27FC236}">
                <a16:creationId xmlns:a16="http://schemas.microsoft.com/office/drawing/2014/main" id="{D95E6104-17F3-4201-9DEA-B3B7DD34EFE2}"/>
              </a:ext>
            </a:extLst>
          </p:cNvPr>
          <p:cNvSpPr txBox="1"/>
          <p:nvPr/>
        </p:nvSpPr>
        <p:spPr>
          <a:xfrm>
            <a:off x="377096" y="2833136"/>
            <a:ext cx="5689407" cy="413831"/>
          </a:xfrm>
          <a:prstGeom prst="rect">
            <a:avLst/>
          </a:prstGeom>
          <a:noFill/>
        </p:spPr>
        <p:txBody>
          <a:bodyPr wrap="square" rtlCol="0">
            <a:spAutoFit/>
          </a:bodyPr>
          <a:lstStyle/>
          <a:p>
            <a:pPr>
              <a:lnSpc>
                <a:spcPct val="150000"/>
              </a:lnSpc>
            </a:pPr>
            <a:r>
              <a:rPr lang="en-US" altLang="ja-JP" sz="1600" dirty="0"/>
              <a:t>- </a:t>
            </a:r>
            <a:r>
              <a:rPr lang="ja-JP" altLang="en-US" sz="1600" dirty="0"/>
              <a:t>ランダムなモビリティを使用　建物データを</a:t>
            </a:r>
            <a:r>
              <a:rPr lang="en-US" altLang="ja-JP" sz="1600" dirty="0">
                <a:solidFill>
                  <a:srgbClr val="C00000"/>
                </a:solidFill>
              </a:rPr>
              <a:t>NS-3</a:t>
            </a:r>
            <a:r>
              <a:rPr lang="ja-JP" altLang="en-US" sz="1600" dirty="0"/>
              <a:t>へ</a:t>
            </a:r>
            <a:r>
              <a:rPr lang="en-US" altLang="ja-JP" sz="1600" dirty="0">
                <a:solidFill>
                  <a:srgbClr val="C00000"/>
                </a:solidFill>
              </a:rPr>
              <a:t>export</a:t>
            </a:r>
          </a:p>
        </p:txBody>
      </p:sp>
      <p:graphicFrame>
        <p:nvGraphicFramePr>
          <p:cNvPr id="5" name="表 4">
            <a:extLst>
              <a:ext uri="{FF2B5EF4-FFF2-40B4-BE49-F238E27FC236}">
                <a16:creationId xmlns:a16="http://schemas.microsoft.com/office/drawing/2014/main" id="{1E1B6769-4B87-4425-A87B-B15B59BB1B9D}"/>
              </a:ext>
            </a:extLst>
          </p:cNvPr>
          <p:cNvGraphicFramePr>
            <a:graphicFrameLocks noGrp="1"/>
          </p:cNvGraphicFramePr>
          <p:nvPr>
            <p:extLst>
              <p:ext uri="{D42A27DB-BD31-4B8C-83A1-F6EECF244321}">
                <p14:modId xmlns:p14="http://schemas.microsoft.com/office/powerpoint/2010/main" val="673614681"/>
              </p:ext>
            </p:extLst>
          </p:nvPr>
        </p:nvGraphicFramePr>
        <p:xfrm>
          <a:off x="403121" y="4119716"/>
          <a:ext cx="3893575" cy="2045106"/>
        </p:xfrm>
        <a:graphic>
          <a:graphicData uri="http://schemas.openxmlformats.org/drawingml/2006/table">
            <a:tbl>
              <a:tblPr firstRow="1" firstCol="1" bandRow="1">
                <a:tableStyleId>{5C22544A-7EE6-4342-B048-85BDC9FD1C3A}</a:tableStyleId>
              </a:tblPr>
              <a:tblGrid>
                <a:gridCol w="1919256">
                  <a:extLst>
                    <a:ext uri="{9D8B030D-6E8A-4147-A177-3AD203B41FA5}">
                      <a16:colId xmlns:a16="http://schemas.microsoft.com/office/drawing/2014/main" val="3155383113"/>
                    </a:ext>
                  </a:extLst>
                </a:gridCol>
                <a:gridCol w="1974319">
                  <a:extLst>
                    <a:ext uri="{9D8B030D-6E8A-4147-A177-3AD203B41FA5}">
                      <a16:colId xmlns:a16="http://schemas.microsoft.com/office/drawing/2014/main" val="2778188827"/>
                    </a:ext>
                  </a:extLst>
                </a:gridCol>
              </a:tblGrid>
              <a:tr h="227234">
                <a:tc>
                  <a:txBody>
                    <a:bodyPr/>
                    <a:lstStyle/>
                    <a:p>
                      <a:pPr indent="63500" algn="ctr">
                        <a:spcAft>
                          <a:spcPts val="0"/>
                        </a:spcAft>
                      </a:pPr>
                      <a:r>
                        <a:rPr lang="en-US" sz="1400" kern="100" dirty="0">
                          <a:effectLst/>
                        </a:rPr>
                        <a:t>Simulation area</a:t>
                      </a:r>
                      <a:endParaRPr lang="ja-JP" sz="1400" kern="100" dirty="0">
                        <a:effectLst/>
                        <a:latin typeface="Times New Roman" panose="02020603050405020304" pitchFamily="18" charset="0"/>
                        <a:ea typeface="ＭＳ 明朝" panose="02020609040205080304" pitchFamily="17" charset="-128"/>
                      </a:endParaRPr>
                    </a:p>
                  </a:txBody>
                  <a:tcPr marL="68580" marR="68580" marT="0" marB="0"/>
                </a:tc>
                <a:tc>
                  <a:txBody>
                    <a:bodyPr/>
                    <a:lstStyle/>
                    <a:p>
                      <a:pPr indent="63500" algn="ctr">
                        <a:spcAft>
                          <a:spcPts val="0"/>
                        </a:spcAft>
                      </a:pPr>
                      <a:r>
                        <a:rPr lang="en-US" sz="1400" kern="100" dirty="0">
                          <a:effectLst/>
                        </a:rPr>
                        <a:t>2100m </a:t>
                      </a:r>
                      <a:r>
                        <a:rPr lang="ja-JP" sz="1400" kern="100" dirty="0">
                          <a:effectLst/>
                        </a:rPr>
                        <a:t>×</a:t>
                      </a:r>
                      <a:r>
                        <a:rPr lang="en-US" sz="1400" kern="100" dirty="0">
                          <a:effectLst/>
                        </a:rPr>
                        <a:t> 2100m</a:t>
                      </a:r>
                      <a:endParaRPr lang="ja-JP" sz="1400" kern="100" dirty="0">
                        <a:effectLst/>
                        <a:latin typeface="Times New Roman" panose="02020603050405020304" pitchFamily="18" charset="0"/>
                        <a:ea typeface="ＭＳ 明朝" panose="02020609040205080304" pitchFamily="17" charset="-128"/>
                      </a:endParaRPr>
                    </a:p>
                  </a:txBody>
                  <a:tcPr marL="68580" marR="68580" marT="0" marB="0"/>
                </a:tc>
                <a:extLst>
                  <a:ext uri="{0D108BD9-81ED-4DB2-BD59-A6C34878D82A}">
                    <a16:rowId xmlns:a16="http://schemas.microsoft.com/office/drawing/2014/main" val="2734420004"/>
                  </a:ext>
                </a:extLst>
              </a:tr>
              <a:tr h="227234">
                <a:tc>
                  <a:txBody>
                    <a:bodyPr/>
                    <a:lstStyle/>
                    <a:p>
                      <a:pPr indent="63500" algn="ctr">
                        <a:spcAft>
                          <a:spcPts val="0"/>
                        </a:spcAft>
                      </a:pPr>
                      <a:r>
                        <a:rPr lang="en-US" sz="1400" kern="100" dirty="0">
                          <a:effectLst/>
                        </a:rPr>
                        <a:t>Mobility model</a:t>
                      </a:r>
                      <a:endParaRPr lang="ja-JP" sz="1400" kern="100" dirty="0">
                        <a:effectLst/>
                        <a:latin typeface="Times New Roman" panose="02020603050405020304" pitchFamily="18" charset="0"/>
                        <a:ea typeface="ＭＳ 明朝" panose="02020609040205080304" pitchFamily="17" charset="-128"/>
                      </a:endParaRPr>
                    </a:p>
                  </a:txBody>
                  <a:tcPr marL="68580" marR="68580" marT="0" marB="0"/>
                </a:tc>
                <a:tc>
                  <a:txBody>
                    <a:bodyPr/>
                    <a:lstStyle/>
                    <a:p>
                      <a:pPr indent="63500" algn="ctr">
                        <a:spcAft>
                          <a:spcPts val="0"/>
                        </a:spcAft>
                      </a:pPr>
                      <a:r>
                        <a:rPr lang="en-US" sz="1400" kern="100">
                          <a:effectLst/>
                        </a:rPr>
                        <a:t>Random mobility</a:t>
                      </a:r>
                      <a:endParaRPr lang="ja-JP" sz="1400" kern="100">
                        <a:effectLst/>
                        <a:latin typeface="Times New Roman" panose="02020603050405020304" pitchFamily="18" charset="0"/>
                        <a:ea typeface="ＭＳ 明朝" panose="02020609040205080304" pitchFamily="17" charset="-128"/>
                      </a:endParaRPr>
                    </a:p>
                  </a:txBody>
                  <a:tcPr marL="68580" marR="68580" marT="0" marB="0"/>
                </a:tc>
                <a:extLst>
                  <a:ext uri="{0D108BD9-81ED-4DB2-BD59-A6C34878D82A}">
                    <a16:rowId xmlns:a16="http://schemas.microsoft.com/office/drawing/2014/main" val="3246662672"/>
                  </a:ext>
                </a:extLst>
              </a:tr>
              <a:tr h="227234">
                <a:tc>
                  <a:txBody>
                    <a:bodyPr/>
                    <a:lstStyle/>
                    <a:p>
                      <a:pPr indent="63500" algn="ctr">
                        <a:spcAft>
                          <a:spcPts val="0"/>
                        </a:spcAft>
                      </a:pPr>
                      <a:r>
                        <a:rPr lang="en-US" sz="1400" kern="100" dirty="0">
                          <a:effectLst/>
                        </a:rPr>
                        <a:t>Transmission range</a:t>
                      </a:r>
                      <a:endParaRPr lang="ja-JP" sz="1400" kern="100" dirty="0">
                        <a:effectLst/>
                        <a:latin typeface="Times New Roman" panose="02020603050405020304" pitchFamily="18" charset="0"/>
                        <a:ea typeface="ＭＳ 明朝" panose="02020609040205080304" pitchFamily="17" charset="-128"/>
                      </a:endParaRPr>
                    </a:p>
                  </a:txBody>
                  <a:tcPr marL="68580" marR="68580" marT="0" marB="0"/>
                </a:tc>
                <a:tc>
                  <a:txBody>
                    <a:bodyPr/>
                    <a:lstStyle/>
                    <a:p>
                      <a:pPr indent="63500" algn="ctr">
                        <a:spcAft>
                          <a:spcPts val="0"/>
                        </a:spcAft>
                      </a:pPr>
                      <a:r>
                        <a:rPr lang="en-US" sz="1400" kern="100" dirty="0">
                          <a:effectLst/>
                        </a:rPr>
                        <a:t>250m</a:t>
                      </a:r>
                      <a:endParaRPr lang="ja-JP" sz="1400" kern="100" dirty="0">
                        <a:effectLst/>
                        <a:latin typeface="Times New Roman" panose="02020603050405020304" pitchFamily="18" charset="0"/>
                        <a:ea typeface="ＭＳ 明朝" panose="02020609040205080304" pitchFamily="17" charset="-128"/>
                      </a:endParaRPr>
                    </a:p>
                  </a:txBody>
                  <a:tcPr marL="68580" marR="68580" marT="0" marB="0"/>
                </a:tc>
                <a:extLst>
                  <a:ext uri="{0D108BD9-81ED-4DB2-BD59-A6C34878D82A}">
                    <a16:rowId xmlns:a16="http://schemas.microsoft.com/office/drawing/2014/main" val="395130970"/>
                  </a:ext>
                </a:extLst>
              </a:tr>
              <a:tr h="227234">
                <a:tc>
                  <a:txBody>
                    <a:bodyPr/>
                    <a:lstStyle/>
                    <a:p>
                      <a:pPr indent="63500" algn="ctr">
                        <a:spcAft>
                          <a:spcPts val="0"/>
                        </a:spcAft>
                      </a:pPr>
                      <a:r>
                        <a:rPr lang="en-US" sz="1400" kern="100">
                          <a:effectLst/>
                        </a:rPr>
                        <a:t>Number of vehicles</a:t>
                      </a:r>
                      <a:endParaRPr lang="ja-JP" sz="1400" kern="100">
                        <a:effectLst/>
                        <a:latin typeface="Times New Roman" panose="02020603050405020304" pitchFamily="18" charset="0"/>
                        <a:ea typeface="ＭＳ 明朝" panose="02020609040205080304" pitchFamily="17" charset="-128"/>
                      </a:endParaRPr>
                    </a:p>
                  </a:txBody>
                  <a:tcPr marL="68580" marR="68580" marT="0" marB="0"/>
                </a:tc>
                <a:tc>
                  <a:txBody>
                    <a:bodyPr/>
                    <a:lstStyle/>
                    <a:p>
                      <a:pPr indent="63500" algn="ctr">
                        <a:spcAft>
                          <a:spcPts val="0"/>
                        </a:spcAft>
                      </a:pPr>
                      <a:r>
                        <a:rPr lang="en-US" sz="1400" kern="100" dirty="0">
                          <a:effectLst/>
                        </a:rPr>
                        <a:t>500 </a:t>
                      </a:r>
                      <a:r>
                        <a:rPr lang="ja-JP" sz="1400" kern="100" dirty="0">
                          <a:effectLst/>
                        </a:rPr>
                        <a:t>～ </a:t>
                      </a:r>
                      <a:r>
                        <a:rPr lang="en-US" sz="1400" kern="100" dirty="0">
                          <a:effectLst/>
                        </a:rPr>
                        <a:t>1000</a:t>
                      </a:r>
                      <a:endParaRPr lang="ja-JP" sz="1400" kern="100" dirty="0">
                        <a:effectLst/>
                        <a:latin typeface="Times New Roman" panose="02020603050405020304" pitchFamily="18" charset="0"/>
                        <a:ea typeface="ＭＳ 明朝" panose="02020609040205080304" pitchFamily="17" charset="-128"/>
                      </a:endParaRPr>
                    </a:p>
                  </a:txBody>
                  <a:tcPr marL="68580" marR="68580" marT="0" marB="0"/>
                </a:tc>
                <a:extLst>
                  <a:ext uri="{0D108BD9-81ED-4DB2-BD59-A6C34878D82A}">
                    <a16:rowId xmlns:a16="http://schemas.microsoft.com/office/drawing/2014/main" val="2387403620"/>
                  </a:ext>
                </a:extLst>
              </a:tr>
              <a:tr h="227234">
                <a:tc>
                  <a:txBody>
                    <a:bodyPr/>
                    <a:lstStyle/>
                    <a:p>
                      <a:pPr indent="63500" algn="ctr">
                        <a:spcAft>
                          <a:spcPts val="0"/>
                        </a:spcAft>
                      </a:pPr>
                      <a:r>
                        <a:rPr lang="en-US" sz="1400" kern="100">
                          <a:effectLst/>
                        </a:rPr>
                        <a:t>Packet size</a:t>
                      </a:r>
                      <a:endParaRPr lang="ja-JP" sz="1400" kern="100">
                        <a:effectLst/>
                        <a:latin typeface="Times New Roman" panose="02020603050405020304" pitchFamily="18" charset="0"/>
                        <a:ea typeface="ＭＳ 明朝" panose="02020609040205080304" pitchFamily="17" charset="-128"/>
                      </a:endParaRPr>
                    </a:p>
                  </a:txBody>
                  <a:tcPr marL="68580" marR="68580" marT="0" marB="0"/>
                </a:tc>
                <a:tc>
                  <a:txBody>
                    <a:bodyPr/>
                    <a:lstStyle/>
                    <a:p>
                      <a:pPr indent="63500" algn="ctr">
                        <a:spcAft>
                          <a:spcPts val="0"/>
                        </a:spcAft>
                      </a:pPr>
                      <a:r>
                        <a:rPr lang="en-US" sz="1400" kern="100" dirty="0">
                          <a:effectLst/>
                        </a:rPr>
                        <a:t>512bytes</a:t>
                      </a:r>
                      <a:endParaRPr lang="ja-JP" sz="1400" kern="100" dirty="0">
                        <a:effectLst/>
                        <a:latin typeface="Times New Roman" panose="02020603050405020304" pitchFamily="18" charset="0"/>
                        <a:ea typeface="ＭＳ 明朝" panose="02020609040205080304" pitchFamily="17" charset="-128"/>
                      </a:endParaRPr>
                    </a:p>
                  </a:txBody>
                  <a:tcPr marL="68580" marR="68580" marT="0" marB="0"/>
                </a:tc>
                <a:extLst>
                  <a:ext uri="{0D108BD9-81ED-4DB2-BD59-A6C34878D82A}">
                    <a16:rowId xmlns:a16="http://schemas.microsoft.com/office/drawing/2014/main" val="339406232"/>
                  </a:ext>
                </a:extLst>
              </a:tr>
              <a:tr h="227234">
                <a:tc>
                  <a:txBody>
                    <a:bodyPr/>
                    <a:lstStyle/>
                    <a:p>
                      <a:pPr indent="63500" algn="ctr">
                        <a:spcAft>
                          <a:spcPts val="0"/>
                        </a:spcAft>
                      </a:pPr>
                      <a:r>
                        <a:rPr lang="en-US" sz="1400" kern="100">
                          <a:effectLst/>
                        </a:rPr>
                        <a:t>Hello interval</a:t>
                      </a:r>
                      <a:endParaRPr lang="ja-JP" sz="1400" kern="100">
                        <a:effectLst/>
                        <a:latin typeface="Times New Roman" panose="02020603050405020304" pitchFamily="18" charset="0"/>
                        <a:ea typeface="ＭＳ 明朝" panose="02020609040205080304" pitchFamily="17" charset="-128"/>
                      </a:endParaRPr>
                    </a:p>
                  </a:txBody>
                  <a:tcPr marL="68580" marR="68580" marT="0" marB="0"/>
                </a:tc>
                <a:tc>
                  <a:txBody>
                    <a:bodyPr/>
                    <a:lstStyle/>
                    <a:p>
                      <a:pPr indent="63500" algn="ctr">
                        <a:spcAft>
                          <a:spcPts val="0"/>
                        </a:spcAft>
                      </a:pPr>
                      <a:r>
                        <a:rPr lang="en-US" sz="1400" kern="100" dirty="0">
                          <a:effectLst/>
                        </a:rPr>
                        <a:t>1s</a:t>
                      </a:r>
                      <a:endParaRPr lang="ja-JP" sz="1400" kern="100" dirty="0">
                        <a:effectLst/>
                        <a:latin typeface="Times New Roman" panose="02020603050405020304" pitchFamily="18" charset="0"/>
                        <a:ea typeface="ＭＳ 明朝" panose="02020609040205080304" pitchFamily="17" charset="-128"/>
                      </a:endParaRPr>
                    </a:p>
                  </a:txBody>
                  <a:tcPr marL="68580" marR="68580" marT="0" marB="0"/>
                </a:tc>
                <a:extLst>
                  <a:ext uri="{0D108BD9-81ED-4DB2-BD59-A6C34878D82A}">
                    <a16:rowId xmlns:a16="http://schemas.microsoft.com/office/drawing/2014/main" val="1652865436"/>
                  </a:ext>
                </a:extLst>
              </a:tr>
              <a:tr h="227234">
                <a:tc>
                  <a:txBody>
                    <a:bodyPr/>
                    <a:lstStyle/>
                    <a:p>
                      <a:pPr indent="63500" algn="ctr">
                        <a:spcAft>
                          <a:spcPts val="0"/>
                        </a:spcAft>
                      </a:pPr>
                      <a:r>
                        <a:rPr lang="en-US" sz="1400" kern="100" dirty="0">
                          <a:effectLst/>
                        </a:rPr>
                        <a:t>Window size w</a:t>
                      </a:r>
                      <a:endParaRPr lang="ja-JP" sz="1400" kern="100" dirty="0">
                        <a:effectLst/>
                        <a:latin typeface="Times New Roman" panose="02020603050405020304" pitchFamily="18" charset="0"/>
                        <a:ea typeface="ＭＳ 明朝" panose="02020609040205080304" pitchFamily="17" charset="-128"/>
                      </a:endParaRPr>
                    </a:p>
                  </a:txBody>
                  <a:tcPr marL="68580" marR="68580" marT="0" marB="0"/>
                </a:tc>
                <a:tc>
                  <a:txBody>
                    <a:bodyPr/>
                    <a:lstStyle/>
                    <a:p>
                      <a:pPr indent="63500" algn="ctr">
                        <a:spcAft>
                          <a:spcPts val="0"/>
                        </a:spcAft>
                      </a:pPr>
                      <a:r>
                        <a:rPr lang="en-US" sz="1400" kern="100" dirty="0">
                          <a:effectLst/>
                        </a:rPr>
                        <a:t>10s</a:t>
                      </a:r>
                      <a:endParaRPr lang="ja-JP" sz="1400" kern="100" dirty="0">
                        <a:effectLst/>
                        <a:latin typeface="Times New Roman" panose="02020603050405020304" pitchFamily="18" charset="0"/>
                        <a:ea typeface="ＭＳ 明朝" panose="02020609040205080304" pitchFamily="17" charset="-128"/>
                      </a:endParaRPr>
                    </a:p>
                  </a:txBody>
                  <a:tcPr marL="68580" marR="68580" marT="0" marB="0"/>
                </a:tc>
                <a:extLst>
                  <a:ext uri="{0D108BD9-81ED-4DB2-BD59-A6C34878D82A}">
                    <a16:rowId xmlns:a16="http://schemas.microsoft.com/office/drawing/2014/main" val="2261769169"/>
                  </a:ext>
                </a:extLst>
              </a:tr>
              <a:tr h="227234">
                <a:tc>
                  <a:txBody>
                    <a:bodyPr/>
                    <a:lstStyle/>
                    <a:p>
                      <a:pPr indent="63500" algn="ctr">
                        <a:spcAft>
                          <a:spcPts val="0"/>
                        </a:spcAft>
                      </a:pPr>
                      <a:r>
                        <a:rPr lang="en-US" sz="1400" kern="100">
                          <a:effectLst/>
                        </a:rPr>
                        <a:t>Simulation time</a:t>
                      </a:r>
                      <a:endParaRPr lang="ja-JP" sz="1400" kern="100">
                        <a:effectLst/>
                        <a:latin typeface="Times New Roman" panose="02020603050405020304" pitchFamily="18" charset="0"/>
                        <a:ea typeface="ＭＳ 明朝" panose="02020609040205080304" pitchFamily="17" charset="-128"/>
                      </a:endParaRPr>
                    </a:p>
                  </a:txBody>
                  <a:tcPr marL="68580" marR="68580" marT="0" marB="0"/>
                </a:tc>
                <a:tc>
                  <a:txBody>
                    <a:bodyPr/>
                    <a:lstStyle/>
                    <a:p>
                      <a:pPr indent="63500" algn="ctr">
                        <a:spcAft>
                          <a:spcPts val="0"/>
                        </a:spcAft>
                      </a:pPr>
                      <a:r>
                        <a:rPr lang="en-US" sz="1400" kern="100" dirty="0">
                          <a:effectLst/>
                        </a:rPr>
                        <a:t>35s</a:t>
                      </a:r>
                      <a:endParaRPr lang="ja-JP" sz="1400" kern="100" dirty="0">
                        <a:effectLst/>
                        <a:latin typeface="Times New Roman" panose="02020603050405020304" pitchFamily="18" charset="0"/>
                        <a:ea typeface="ＭＳ 明朝" panose="02020609040205080304" pitchFamily="17" charset="-128"/>
                      </a:endParaRPr>
                    </a:p>
                  </a:txBody>
                  <a:tcPr marL="68580" marR="68580" marT="0" marB="0"/>
                </a:tc>
                <a:extLst>
                  <a:ext uri="{0D108BD9-81ED-4DB2-BD59-A6C34878D82A}">
                    <a16:rowId xmlns:a16="http://schemas.microsoft.com/office/drawing/2014/main" val="3144158606"/>
                  </a:ext>
                </a:extLst>
              </a:tr>
              <a:tr h="227234">
                <a:tc>
                  <a:txBody>
                    <a:bodyPr/>
                    <a:lstStyle/>
                    <a:p>
                      <a:pPr indent="63500" algn="ctr">
                        <a:spcAft>
                          <a:spcPts val="0"/>
                        </a:spcAft>
                      </a:pPr>
                      <a:r>
                        <a:rPr lang="en-US" sz="1400" kern="100" dirty="0">
                          <a:effectLst/>
                        </a:rPr>
                        <a:t>Weighting </a:t>
                      </a:r>
                      <a:r>
                        <a:rPr lang="ja-JP" sz="1400" kern="100" dirty="0">
                          <a:effectLst/>
                        </a:rPr>
                        <a:t>α</a:t>
                      </a:r>
                      <a:endParaRPr lang="ja-JP" sz="1400" kern="100" dirty="0">
                        <a:effectLst/>
                        <a:latin typeface="Times New Roman" panose="02020603050405020304" pitchFamily="18" charset="0"/>
                        <a:ea typeface="ＭＳ 明朝" panose="02020609040205080304" pitchFamily="17" charset="-128"/>
                      </a:endParaRPr>
                    </a:p>
                  </a:txBody>
                  <a:tcPr marL="68580" marR="68580" marT="0" marB="0"/>
                </a:tc>
                <a:tc>
                  <a:txBody>
                    <a:bodyPr/>
                    <a:lstStyle/>
                    <a:p>
                      <a:pPr indent="63500" algn="ctr">
                        <a:spcAft>
                          <a:spcPts val="0"/>
                        </a:spcAft>
                      </a:pPr>
                      <a:r>
                        <a:rPr lang="en-US" sz="1400" kern="100" dirty="0">
                          <a:effectLst/>
                        </a:rPr>
                        <a:t>0.07</a:t>
                      </a:r>
                      <a:endParaRPr lang="ja-JP" sz="1400" kern="100" dirty="0">
                        <a:effectLst/>
                        <a:latin typeface="Times New Roman" panose="02020603050405020304" pitchFamily="18" charset="0"/>
                        <a:ea typeface="ＭＳ 明朝" panose="02020609040205080304" pitchFamily="17" charset="-128"/>
                      </a:endParaRPr>
                    </a:p>
                  </a:txBody>
                  <a:tcPr marL="68580" marR="68580" marT="0" marB="0"/>
                </a:tc>
                <a:extLst>
                  <a:ext uri="{0D108BD9-81ED-4DB2-BD59-A6C34878D82A}">
                    <a16:rowId xmlns:a16="http://schemas.microsoft.com/office/drawing/2014/main" val="3488652265"/>
                  </a:ext>
                </a:extLst>
              </a:tr>
            </a:tbl>
          </a:graphicData>
        </a:graphic>
      </p:graphicFrame>
      <p:sp>
        <p:nvSpPr>
          <p:cNvPr id="13" name="正方形/長方形 12">
            <a:extLst>
              <a:ext uri="{FF2B5EF4-FFF2-40B4-BE49-F238E27FC236}">
                <a16:creationId xmlns:a16="http://schemas.microsoft.com/office/drawing/2014/main" id="{E55948FE-17BC-47BD-997E-4D8DA1D1C4C5}"/>
              </a:ext>
            </a:extLst>
          </p:cNvPr>
          <p:cNvSpPr/>
          <p:nvPr/>
        </p:nvSpPr>
        <p:spPr>
          <a:xfrm>
            <a:off x="437591" y="3339846"/>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SPゴシック"/>
              </a:rPr>
              <a:t>シミュレーションパラメータ</a:t>
            </a:r>
          </a:p>
        </p:txBody>
      </p:sp>
      <p:pic>
        <p:nvPicPr>
          <p:cNvPr id="16" name="図 15">
            <a:extLst>
              <a:ext uri="{FF2B5EF4-FFF2-40B4-BE49-F238E27FC236}">
                <a16:creationId xmlns:a16="http://schemas.microsoft.com/office/drawing/2014/main" id="{A68AA809-FFE1-4AA7-9F27-B022952B545B}"/>
              </a:ext>
            </a:extLst>
          </p:cNvPr>
          <p:cNvPicPr>
            <a:picLocks noChangeAspect="1"/>
          </p:cNvPicPr>
          <p:nvPr/>
        </p:nvPicPr>
        <p:blipFill>
          <a:blip r:embed="rId4"/>
          <a:stretch>
            <a:fillRect/>
          </a:stretch>
        </p:blipFill>
        <p:spPr>
          <a:xfrm>
            <a:off x="9802761" y="3622821"/>
            <a:ext cx="2389239" cy="2552419"/>
          </a:xfrm>
          <a:prstGeom prst="rect">
            <a:avLst/>
          </a:prstGeom>
        </p:spPr>
      </p:pic>
      <p:sp>
        <p:nvSpPr>
          <p:cNvPr id="17" name="正方形/長方形 16">
            <a:extLst>
              <a:ext uri="{FF2B5EF4-FFF2-40B4-BE49-F238E27FC236}">
                <a16:creationId xmlns:a16="http://schemas.microsoft.com/office/drawing/2014/main" id="{EABED76D-7189-462D-A823-FEC3CBC36FF9}"/>
              </a:ext>
            </a:extLst>
          </p:cNvPr>
          <p:cNvSpPr/>
          <p:nvPr/>
        </p:nvSpPr>
        <p:spPr>
          <a:xfrm>
            <a:off x="7540472" y="2124059"/>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Pゴシック"/>
              </a:rPr>
              <a:t>シミュレーションシナリオ</a:t>
            </a:r>
            <a:endParaRPr kumimoji="1" lang="ja-JP" altLang="en-US" dirty="0">
              <a:solidFill>
                <a:schemeClr val="tx1"/>
              </a:solidFill>
              <a:latin typeface="MSPゴシック"/>
            </a:endParaRPr>
          </a:p>
        </p:txBody>
      </p:sp>
      <p:sp>
        <p:nvSpPr>
          <p:cNvPr id="18" name="テキスト ボックス 17">
            <a:extLst>
              <a:ext uri="{FF2B5EF4-FFF2-40B4-BE49-F238E27FC236}">
                <a16:creationId xmlns:a16="http://schemas.microsoft.com/office/drawing/2014/main" id="{DAC30AEF-7073-4050-A8AA-BBD06CC73D59}"/>
              </a:ext>
            </a:extLst>
          </p:cNvPr>
          <p:cNvSpPr txBox="1"/>
          <p:nvPr/>
        </p:nvSpPr>
        <p:spPr>
          <a:xfrm>
            <a:off x="6727000" y="2835449"/>
            <a:ext cx="1925388" cy="403957"/>
          </a:xfrm>
          <a:prstGeom prst="rect">
            <a:avLst/>
          </a:prstGeom>
          <a:noFill/>
        </p:spPr>
        <p:txBody>
          <a:bodyPr wrap="square" rtlCol="0">
            <a:spAutoFit/>
          </a:bodyPr>
          <a:lstStyle/>
          <a:p>
            <a:pPr>
              <a:lnSpc>
                <a:spcPct val="150000"/>
              </a:lnSpc>
            </a:pPr>
            <a:r>
              <a:rPr lang="ja-JP" altLang="en-US" sz="1600" b="1" dirty="0">
                <a:solidFill>
                  <a:srgbClr val="C00000"/>
                </a:solidFill>
                <a:latin typeface="+mn-ea"/>
              </a:rPr>
              <a:t>建物が多いシナリオ</a:t>
            </a:r>
            <a:endParaRPr lang="en-US" altLang="ja-JP" sz="1600" b="1" dirty="0">
              <a:solidFill>
                <a:srgbClr val="C00000"/>
              </a:solidFill>
              <a:latin typeface="+mn-ea"/>
            </a:endParaRPr>
          </a:p>
        </p:txBody>
      </p:sp>
      <p:sp>
        <p:nvSpPr>
          <p:cNvPr id="19" name="テキスト ボックス 18">
            <a:extLst>
              <a:ext uri="{FF2B5EF4-FFF2-40B4-BE49-F238E27FC236}">
                <a16:creationId xmlns:a16="http://schemas.microsoft.com/office/drawing/2014/main" id="{0BE080DB-7F52-4D68-9B9D-25C82DDCC5ED}"/>
              </a:ext>
            </a:extLst>
          </p:cNvPr>
          <p:cNvSpPr txBox="1"/>
          <p:nvPr/>
        </p:nvSpPr>
        <p:spPr>
          <a:xfrm>
            <a:off x="9799581" y="2810867"/>
            <a:ext cx="2264599" cy="403957"/>
          </a:xfrm>
          <a:prstGeom prst="rect">
            <a:avLst/>
          </a:prstGeom>
          <a:noFill/>
        </p:spPr>
        <p:txBody>
          <a:bodyPr wrap="square" rtlCol="0">
            <a:spAutoFit/>
          </a:bodyPr>
          <a:lstStyle/>
          <a:p>
            <a:pPr>
              <a:lnSpc>
                <a:spcPct val="150000"/>
              </a:lnSpc>
            </a:pPr>
            <a:r>
              <a:rPr lang="ja-JP" altLang="en-US" sz="1600" b="1" dirty="0">
                <a:solidFill>
                  <a:srgbClr val="C00000"/>
                </a:solidFill>
                <a:latin typeface="+mn-ea"/>
              </a:rPr>
              <a:t>建物が少ないシナリオ</a:t>
            </a:r>
            <a:endParaRPr lang="en-US" altLang="ja-JP" sz="1600" b="1" dirty="0">
              <a:solidFill>
                <a:srgbClr val="C00000"/>
              </a:solidFill>
              <a:latin typeface="+mn-ea"/>
            </a:endParaRPr>
          </a:p>
        </p:txBody>
      </p:sp>
      <p:sp>
        <p:nvSpPr>
          <p:cNvPr id="20" name="正方形/長方形 19">
            <a:extLst>
              <a:ext uri="{FF2B5EF4-FFF2-40B4-BE49-F238E27FC236}">
                <a16:creationId xmlns:a16="http://schemas.microsoft.com/office/drawing/2014/main" id="{AD64202B-C9F2-4940-9DFE-8BB4E00FA0B3}"/>
              </a:ext>
            </a:extLst>
          </p:cNvPr>
          <p:cNvSpPr/>
          <p:nvPr/>
        </p:nvSpPr>
        <p:spPr>
          <a:xfrm>
            <a:off x="1174539" y="3834355"/>
            <a:ext cx="2765284" cy="276999"/>
          </a:xfrm>
          <a:prstGeom prst="rect">
            <a:avLst/>
          </a:prstGeom>
        </p:spPr>
        <p:txBody>
          <a:bodyPr wrap="square">
            <a:spAutoFit/>
          </a:bodyPr>
          <a:lstStyle/>
          <a:p>
            <a:r>
              <a:rPr lang="ja-JP" altLang="en-US" sz="1200" b="1" dirty="0"/>
              <a:t>表１</a:t>
            </a:r>
            <a:r>
              <a:rPr lang="en-US" altLang="ja-JP" sz="1200" b="1" dirty="0"/>
              <a:t>. </a:t>
            </a:r>
            <a:r>
              <a:rPr lang="ja-JP" altLang="en-US" sz="1200" b="1" dirty="0"/>
              <a:t>シミュレーションパラメータ</a:t>
            </a:r>
            <a:endParaRPr lang="en-US" altLang="ja-JP" sz="1200" b="1" dirty="0"/>
          </a:p>
        </p:txBody>
      </p:sp>
      <p:sp>
        <p:nvSpPr>
          <p:cNvPr id="21" name="正方形/長方形 20">
            <a:extLst>
              <a:ext uri="{FF2B5EF4-FFF2-40B4-BE49-F238E27FC236}">
                <a16:creationId xmlns:a16="http://schemas.microsoft.com/office/drawing/2014/main" id="{CC85F35E-C2BE-4679-8E88-0E0B7985823C}"/>
              </a:ext>
            </a:extLst>
          </p:cNvPr>
          <p:cNvSpPr/>
          <p:nvPr/>
        </p:nvSpPr>
        <p:spPr>
          <a:xfrm>
            <a:off x="6813185" y="6130576"/>
            <a:ext cx="1910685" cy="276999"/>
          </a:xfrm>
          <a:prstGeom prst="rect">
            <a:avLst/>
          </a:prstGeom>
        </p:spPr>
        <p:txBody>
          <a:bodyPr wrap="square">
            <a:spAutoFit/>
          </a:bodyPr>
          <a:lstStyle/>
          <a:p>
            <a:r>
              <a:rPr lang="ja-JP" altLang="en-US" sz="1200" b="1" dirty="0"/>
              <a:t>図</a:t>
            </a:r>
            <a:r>
              <a:rPr lang="en-US" altLang="ja-JP" sz="1200" b="1" dirty="0"/>
              <a:t>11. </a:t>
            </a:r>
            <a:r>
              <a:rPr lang="ja-JP" altLang="en-US" sz="1200" b="1" dirty="0"/>
              <a:t>建物が多いシナリオ</a:t>
            </a:r>
            <a:endParaRPr lang="en-US" altLang="ja-JP" sz="1200" b="1" dirty="0"/>
          </a:p>
        </p:txBody>
      </p:sp>
      <p:sp>
        <p:nvSpPr>
          <p:cNvPr id="22" name="正方形/長方形 21">
            <a:extLst>
              <a:ext uri="{FF2B5EF4-FFF2-40B4-BE49-F238E27FC236}">
                <a16:creationId xmlns:a16="http://schemas.microsoft.com/office/drawing/2014/main" id="{F6749681-1A7A-47A0-A71E-857925185DB6}"/>
              </a:ext>
            </a:extLst>
          </p:cNvPr>
          <p:cNvSpPr/>
          <p:nvPr/>
        </p:nvSpPr>
        <p:spPr>
          <a:xfrm>
            <a:off x="10008974" y="6130576"/>
            <a:ext cx="2095667" cy="276999"/>
          </a:xfrm>
          <a:prstGeom prst="rect">
            <a:avLst/>
          </a:prstGeom>
        </p:spPr>
        <p:txBody>
          <a:bodyPr wrap="square">
            <a:spAutoFit/>
          </a:bodyPr>
          <a:lstStyle/>
          <a:p>
            <a:r>
              <a:rPr lang="ja-JP" altLang="en-US" sz="1200" b="1" dirty="0"/>
              <a:t>図</a:t>
            </a:r>
            <a:r>
              <a:rPr lang="en-US" altLang="ja-JP" sz="1200" b="1" dirty="0"/>
              <a:t>12. </a:t>
            </a:r>
            <a:r>
              <a:rPr lang="ja-JP" altLang="en-US" sz="1200" b="1" dirty="0"/>
              <a:t>建物が少ないシナリオ</a:t>
            </a:r>
            <a:endParaRPr lang="en-US" altLang="ja-JP" sz="1200" b="1" dirty="0"/>
          </a:p>
        </p:txBody>
      </p:sp>
    </p:spTree>
    <p:extLst>
      <p:ext uri="{BB962C8B-B14F-4D97-AF65-F5344CB8AC3E}">
        <p14:creationId xmlns:p14="http://schemas.microsoft.com/office/powerpoint/2010/main" val="1165316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C49EC87-F6B1-4562-B8BF-03624C48A3A5}"/>
              </a:ext>
            </a:extLst>
          </p:cNvPr>
          <p:cNvSpPr>
            <a:spLocks noGrp="1"/>
          </p:cNvSpPr>
          <p:nvPr>
            <p:ph type="sldNum" sz="quarter" idx="12"/>
          </p:nvPr>
        </p:nvSpPr>
        <p:spPr/>
        <p:txBody>
          <a:bodyPr/>
          <a:lstStyle/>
          <a:p>
            <a:fld id="{92084505-5355-43A2-B929-FD06D0DABC31}" type="slidenum">
              <a:rPr lang="ja-JP" altLang="en-US" smtClean="0"/>
              <a:pPr/>
              <a:t>13</a:t>
            </a:fld>
            <a:endParaRPr lang="ja-JP" altLang="en-US" dirty="0"/>
          </a:p>
        </p:txBody>
      </p:sp>
      <p:sp>
        <p:nvSpPr>
          <p:cNvPr id="7" name="正方形/長方形 6">
            <a:extLst>
              <a:ext uri="{FF2B5EF4-FFF2-40B4-BE49-F238E27FC236}">
                <a16:creationId xmlns:a16="http://schemas.microsoft.com/office/drawing/2014/main" id="{8CCA7914-3930-4685-BCD0-355C6293D845}"/>
              </a:ext>
            </a:extLst>
          </p:cNvPr>
          <p:cNvSpPr/>
          <p:nvPr/>
        </p:nvSpPr>
        <p:spPr>
          <a:xfrm>
            <a:off x="0" y="0"/>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既存手法</a:t>
            </a:r>
            <a:r>
              <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(LSGO)</a:t>
            </a: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における</a:t>
            </a:r>
            <a:r>
              <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shadowing</a:t>
            </a: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の影響  　</a:t>
            </a:r>
            <a:endPar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endParaRPr>
          </a:p>
        </p:txBody>
      </p:sp>
      <p:pic>
        <p:nvPicPr>
          <p:cNvPr id="6" name="グラフィックス 5">
            <a:extLst>
              <a:ext uri="{FF2B5EF4-FFF2-40B4-BE49-F238E27FC236}">
                <a16:creationId xmlns:a16="http://schemas.microsoft.com/office/drawing/2014/main" id="{21348DE5-3EB1-42ED-A694-259AA5D365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568" y="890183"/>
            <a:ext cx="3707026" cy="1895564"/>
          </a:xfrm>
          <a:prstGeom prst="rect">
            <a:avLst/>
          </a:prstGeom>
        </p:spPr>
      </p:pic>
      <p:pic>
        <p:nvPicPr>
          <p:cNvPr id="9" name="グラフィックス 8">
            <a:extLst>
              <a:ext uri="{FF2B5EF4-FFF2-40B4-BE49-F238E27FC236}">
                <a16:creationId xmlns:a16="http://schemas.microsoft.com/office/drawing/2014/main" id="{57387DBE-8797-474D-9C72-A0EA449D82D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0" y="2691485"/>
            <a:ext cx="3967581" cy="2028797"/>
          </a:xfrm>
          <a:prstGeom prst="rect">
            <a:avLst/>
          </a:prstGeom>
        </p:spPr>
      </p:pic>
      <p:pic>
        <p:nvPicPr>
          <p:cNvPr id="10" name="グラフィックス 9">
            <a:extLst>
              <a:ext uri="{FF2B5EF4-FFF2-40B4-BE49-F238E27FC236}">
                <a16:creationId xmlns:a16="http://schemas.microsoft.com/office/drawing/2014/main" id="{509AD87C-88A7-461B-BCA7-57B17374E37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0" y="4497388"/>
            <a:ext cx="3649877" cy="1866342"/>
          </a:xfrm>
          <a:prstGeom prst="rect">
            <a:avLst/>
          </a:prstGeom>
        </p:spPr>
      </p:pic>
      <p:sp>
        <p:nvSpPr>
          <p:cNvPr id="11" name="正方形/長方形 10">
            <a:extLst>
              <a:ext uri="{FF2B5EF4-FFF2-40B4-BE49-F238E27FC236}">
                <a16:creationId xmlns:a16="http://schemas.microsoft.com/office/drawing/2014/main" id="{F53A5E8D-078F-4994-A5DF-EED4F2343DD0}"/>
              </a:ext>
            </a:extLst>
          </p:cNvPr>
          <p:cNvSpPr/>
          <p:nvPr/>
        </p:nvSpPr>
        <p:spPr>
          <a:xfrm>
            <a:off x="573411" y="1030366"/>
            <a:ext cx="674622" cy="230023"/>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latin typeface="MSPゴシック"/>
              </a:rPr>
              <a:t>PDR</a:t>
            </a:r>
            <a:endParaRPr kumimoji="1" lang="ja-JP" altLang="en-US" sz="1600" dirty="0">
              <a:solidFill>
                <a:schemeClr val="tx1"/>
              </a:solidFill>
              <a:latin typeface="MSPゴシック"/>
            </a:endParaRPr>
          </a:p>
        </p:txBody>
      </p:sp>
      <p:sp>
        <p:nvSpPr>
          <p:cNvPr id="14" name="正方形/長方形 13">
            <a:extLst>
              <a:ext uri="{FF2B5EF4-FFF2-40B4-BE49-F238E27FC236}">
                <a16:creationId xmlns:a16="http://schemas.microsoft.com/office/drawing/2014/main" id="{75E944A1-FC6A-4F99-A7C8-94AE0CA197DD}"/>
              </a:ext>
            </a:extLst>
          </p:cNvPr>
          <p:cNvSpPr/>
          <p:nvPr/>
        </p:nvSpPr>
        <p:spPr>
          <a:xfrm>
            <a:off x="602243" y="2863286"/>
            <a:ext cx="674622" cy="250617"/>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MSPゴシック"/>
              </a:rPr>
              <a:t>delay</a:t>
            </a:r>
            <a:endParaRPr kumimoji="1" lang="ja-JP" altLang="en-US" sz="1600" dirty="0">
              <a:solidFill>
                <a:schemeClr val="tx1"/>
              </a:solidFill>
              <a:latin typeface="MSPゴシック"/>
            </a:endParaRPr>
          </a:p>
        </p:txBody>
      </p:sp>
      <p:sp>
        <p:nvSpPr>
          <p:cNvPr id="17" name="正方形/長方形 16">
            <a:extLst>
              <a:ext uri="{FF2B5EF4-FFF2-40B4-BE49-F238E27FC236}">
                <a16:creationId xmlns:a16="http://schemas.microsoft.com/office/drawing/2014/main" id="{78560C1D-4721-4516-BACE-E02CE7FCCAA3}"/>
              </a:ext>
            </a:extLst>
          </p:cNvPr>
          <p:cNvSpPr/>
          <p:nvPr/>
        </p:nvSpPr>
        <p:spPr>
          <a:xfrm>
            <a:off x="532223" y="4622064"/>
            <a:ext cx="1012372" cy="271212"/>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latin typeface="MSPゴシック"/>
              </a:rPr>
              <a:t>overhead</a:t>
            </a:r>
            <a:endParaRPr kumimoji="1" lang="ja-JP" altLang="en-US" sz="1600" dirty="0">
              <a:solidFill>
                <a:schemeClr val="tx1"/>
              </a:solidFill>
              <a:latin typeface="MSPゴシック"/>
            </a:endParaRPr>
          </a:p>
        </p:txBody>
      </p:sp>
      <p:grpSp>
        <p:nvGrpSpPr>
          <p:cNvPr id="3" name="グループ化 2">
            <a:extLst>
              <a:ext uri="{FF2B5EF4-FFF2-40B4-BE49-F238E27FC236}">
                <a16:creationId xmlns:a16="http://schemas.microsoft.com/office/drawing/2014/main" id="{9A1776AC-0778-47A9-A197-B89BBA31D0CD}"/>
              </a:ext>
            </a:extLst>
          </p:cNvPr>
          <p:cNvGrpSpPr/>
          <p:nvPr/>
        </p:nvGrpSpPr>
        <p:grpSpPr>
          <a:xfrm>
            <a:off x="4189073" y="927393"/>
            <a:ext cx="7376851" cy="1642812"/>
            <a:chOff x="4189073" y="927393"/>
            <a:chExt cx="7376851" cy="1642812"/>
          </a:xfrm>
        </p:grpSpPr>
        <p:grpSp>
          <p:nvGrpSpPr>
            <p:cNvPr id="2" name="グループ化 1">
              <a:extLst>
                <a:ext uri="{FF2B5EF4-FFF2-40B4-BE49-F238E27FC236}">
                  <a16:creationId xmlns:a16="http://schemas.microsoft.com/office/drawing/2014/main" id="{E4C715EF-F2FF-4446-B5CF-A51AB153404C}"/>
                </a:ext>
              </a:extLst>
            </p:cNvPr>
            <p:cNvGrpSpPr/>
            <p:nvPr/>
          </p:nvGrpSpPr>
          <p:grpSpPr>
            <a:xfrm>
              <a:off x="4189073" y="939750"/>
              <a:ext cx="3237338" cy="1630455"/>
              <a:chOff x="4077862" y="939750"/>
              <a:chExt cx="3113770" cy="1556315"/>
            </a:xfrm>
          </p:grpSpPr>
          <p:sp>
            <p:nvSpPr>
              <p:cNvPr id="18" name="四角形: 角を丸くする 17">
                <a:extLst>
                  <a:ext uri="{FF2B5EF4-FFF2-40B4-BE49-F238E27FC236}">
                    <a16:creationId xmlns:a16="http://schemas.microsoft.com/office/drawing/2014/main" id="{F59A7012-2582-4AB4-9C59-270BB0D63821}"/>
                  </a:ext>
                </a:extLst>
              </p:cNvPr>
              <p:cNvSpPr/>
              <p:nvPr/>
            </p:nvSpPr>
            <p:spPr>
              <a:xfrm>
                <a:off x="4077862" y="1122605"/>
                <a:ext cx="3113770" cy="1373460"/>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D95E6104-17F3-4201-9DEA-B3B7DD34EFE2}"/>
                  </a:ext>
                </a:extLst>
              </p:cNvPr>
              <p:cNvSpPr txBox="1"/>
              <p:nvPr/>
            </p:nvSpPr>
            <p:spPr>
              <a:xfrm>
                <a:off x="4191937" y="1363874"/>
                <a:ext cx="2824343" cy="356638"/>
              </a:xfrm>
              <a:prstGeom prst="rect">
                <a:avLst/>
              </a:prstGeom>
              <a:noFill/>
            </p:spPr>
            <p:txBody>
              <a:bodyPr wrap="square" rtlCol="0">
                <a:spAutoFit/>
              </a:bodyPr>
              <a:lstStyle/>
              <a:p>
                <a:pPr>
                  <a:lnSpc>
                    <a:spcPct val="150000"/>
                  </a:lnSpc>
                </a:pPr>
                <a:r>
                  <a:rPr lang="ja-JP" altLang="en-US" sz="1400" dirty="0"/>
                  <a:t>パケット到達率が減少した</a:t>
                </a:r>
                <a:endParaRPr lang="en-US" altLang="ja-JP" sz="1400" dirty="0"/>
              </a:p>
            </p:txBody>
          </p:sp>
          <p:sp>
            <p:nvSpPr>
              <p:cNvPr id="13" name="正方形/長方形 12">
                <a:extLst>
                  <a:ext uri="{FF2B5EF4-FFF2-40B4-BE49-F238E27FC236}">
                    <a16:creationId xmlns:a16="http://schemas.microsoft.com/office/drawing/2014/main" id="{1E19EB97-D232-437C-9A4D-072AE6100A5D}"/>
                  </a:ext>
                </a:extLst>
              </p:cNvPr>
              <p:cNvSpPr/>
              <p:nvPr/>
            </p:nvSpPr>
            <p:spPr>
              <a:xfrm>
                <a:off x="4152752" y="939750"/>
                <a:ext cx="950590" cy="258855"/>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Pゴシック"/>
                  </a:rPr>
                  <a:t>結果</a:t>
                </a:r>
                <a:endParaRPr kumimoji="1" lang="ja-JP" altLang="en-US" dirty="0">
                  <a:solidFill>
                    <a:schemeClr val="tx1"/>
                  </a:solidFill>
                  <a:latin typeface="MSPゴシック"/>
                </a:endParaRPr>
              </a:p>
            </p:txBody>
          </p:sp>
        </p:grpSp>
        <p:grpSp>
          <p:nvGrpSpPr>
            <p:cNvPr id="23" name="グループ化 22">
              <a:extLst>
                <a:ext uri="{FF2B5EF4-FFF2-40B4-BE49-F238E27FC236}">
                  <a16:creationId xmlns:a16="http://schemas.microsoft.com/office/drawing/2014/main" id="{225E1C77-4DBD-44EE-BFFC-D8DD8BDFE9D5}"/>
                </a:ext>
              </a:extLst>
            </p:cNvPr>
            <p:cNvGrpSpPr/>
            <p:nvPr/>
          </p:nvGrpSpPr>
          <p:grpSpPr>
            <a:xfrm>
              <a:off x="8328586" y="927393"/>
              <a:ext cx="3237338" cy="1630455"/>
              <a:chOff x="4077862" y="939750"/>
              <a:chExt cx="3113770" cy="1556315"/>
            </a:xfrm>
          </p:grpSpPr>
          <p:sp>
            <p:nvSpPr>
              <p:cNvPr id="24" name="四角形: 角を丸くする 23">
                <a:extLst>
                  <a:ext uri="{FF2B5EF4-FFF2-40B4-BE49-F238E27FC236}">
                    <a16:creationId xmlns:a16="http://schemas.microsoft.com/office/drawing/2014/main" id="{B10F3E7F-CFEC-44D2-BFCA-8D1CF47A6FBF}"/>
                  </a:ext>
                </a:extLst>
              </p:cNvPr>
              <p:cNvSpPr/>
              <p:nvPr/>
            </p:nvSpPr>
            <p:spPr>
              <a:xfrm>
                <a:off x="4077862" y="1122605"/>
                <a:ext cx="3113770" cy="1373460"/>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329E95C8-1D83-4F89-8668-CA43996040D2}"/>
                  </a:ext>
                </a:extLst>
              </p:cNvPr>
              <p:cNvSpPr txBox="1"/>
              <p:nvPr/>
            </p:nvSpPr>
            <p:spPr>
              <a:xfrm>
                <a:off x="4144397" y="1363874"/>
                <a:ext cx="2824343" cy="356638"/>
              </a:xfrm>
              <a:prstGeom prst="rect">
                <a:avLst/>
              </a:prstGeom>
              <a:noFill/>
            </p:spPr>
            <p:txBody>
              <a:bodyPr wrap="square" rtlCol="0">
                <a:spAutoFit/>
              </a:bodyPr>
              <a:lstStyle/>
              <a:p>
                <a:pPr>
                  <a:lnSpc>
                    <a:spcPct val="150000"/>
                  </a:lnSpc>
                </a:pPr>
                <a:r>
                  <a:rPr lang="en-US" altLang="ja-JP" sz="1400" dirty="0"/>
                  <a:t>Shadowing</a:t>
                </a:r>
                <a:r>
                  <a:rPr lang="ja-JP" altLang="en-US" sz="1400" dirty="0"/>
                  <a:t>による電波減衰が原因</a:t>
                </a:r>
                <a:endParaRPr lang="en-US" altLang="ja-JP" sz="1400" dirty="0"/>
              </a:p>
            </p:txBody>
          </p:sp>
          <p:sp>
            <p:nvSpPr>
              <p:cNvPr id="26" name="正方形/長方形 25">
                <a:extLst>
                  <a:ext uri="{FF2B5EF4-FFF2-40B4-BE49-F238E27FC236}">
                    <a16:creationId xmlns:a16="http://schemas.microsoft.com/office/drawing/2014/main" id="{0FF43E46-FA0A-4E86-84C4-D7C0170BD36E}"/>
                  </a:ext>
                </a:extLst>
              </p:cNvPr>
              <p:cNvSpPr/>
              <p:nvPr/>
            </p:nvSpPr>
            <p:spPr>
              <a:xfrm>
                <a:off x="4152752" y="939750"/>
                <a:ext cx="950590" cy="258855"/>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Pゴシック"/>
                  </a:rPr>
                  <a:t>考察</a:t>
                </a:r>
                <a:endParaRPr kumimoji="1" lang="ja-JP" altLang="en-US" dirty="0">
                  <a:solidFill>
                    <a:schemeClr val="tx1"/>
                  </a:solidFill>
                  <a:latin typeface="MSPゴシック"/>
                </a:endParaRPr>
              </a:p>
            </p:txBody>
          </p:sp>
        </p:grpSp>
      </p:grpSp>
      <p:grpSp>
        <p:nvGrpSpPr>
          <p:cNvPr id="27" name="グループ化 26">
            <a:extLst>
              <a:ext uri="{FF2B5EF4-FFF2-40B4-BE49-F238E27FC236}">
                <a16:creationId xmlns:a16="http://schemas.microsoft.com/office/drawing/2014/main" id="{2C753143-CC9E-4784-AFEA-6111801E8E69}"/>
              </a:ext>
            </a:extLst>
          </p:cNvPr>
          <p:cNvGrpSpPr/>
          <p:nvPr/>
        </p:nvGrpSpPr>
        <p:grpSpPr>
          <a:xfrm>
            <a:off x="4152002" y="2780907"/>
            <a:ext cx="7525133" cy="1642812"/>
            <a:chOff x="4189073" y="927393"/>
            <a:chExt cx="7525133" cy="1642812"/>
          </a:xfrm>
        </p:grpSpPr>
        <p:grpSp>
          <p:nvGrpSpPr>
            <p:cNvPr id="28" name="グループ化 27">
              <a:extLst>
                <a:ext uri="{FF2B5EF4-FFF2-40B4-BE49-F238E27FC236}">
                  <a16:creationId xmlns:a16="http://schemas.microsoft.com/office/drawing/2014/main" id="{13D02E1E-2FFA-485F-A571-FBC8813009F3}"/>
                </a:ext>
              </a:extLst>
            </p:cNvPr>
            <p:cNvGrpSpPr/>
            <p:nvPr/>
          </p:nvGrpSpPr>
          <p:grpSpPr>
            <a:xfrm>
              <a:off x="4189073" y="939750"/>
              <a:ext cx="3237338" cy="1630455"/>
              <a:chOff x="4077862" y="939750"/>
              <a:chExt cx="3113770" cy="1556315"/>
            </a:xfrm>
          </p:grpSpPr>
          <p:sp>
            <p:nvSpPr>
              <p:cNvPr id="33" name="四角形: 角を丸くする 32">
                <a:extLst>
                  <a:ext uri="{FF2B5EF4-FFF2-40B4-BE49-F238E27FC236}">
                    <a16:creationId xmlns:a16="http://schemas.microsoft.com/office/drawing/2014/main" id="{3352C9DD-3A7D-4648-A38F-F594D05E6F3D}"/>
                  </a:ext>
                </a:extLst>
              </p:cNvPr>
              <p:cNvSpPr/>
              <p:nvPr/>
            </p:nvSpPr>
            <p:spPr>
              <a:xfrm>
                <a:off x="4077862" y="1122605"/>
                <a:ext cx="3113770" cy="1373460"/>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2AB40009-265F-4D17-A35C-6BEFBBB9BD2E}"/>
                  </a:ext>
                </a:extLst>
              </p:cNvPr>
              <p:cNvSpPr txBox="1"/>
              <p:nvPr/>
            </p:nvSpPr>
            <p:spPr>
              <a:xfrm>
                <a:off x="4227592" y="1446438"/>
                <a:ext cx="2824343" cy="356638"/>
              </a:xfrm>
              <a:prstGeom prst="rect">
                <a:avLst/>
              </a:prstGeom>
              <a:noFill/>
            </p:spPr>
            <p:txBody>
              <a:bodyPr wrap="square" rtlCol="0">
                <a:spAutoFit/>
              </a:bodyPr>
              <a:lstStyle/>
              <a:p>
                <a:pPr>
                  <a:lnSpc>
                    <a:spcPct val="150000"/>
                  </a:lnSpc>
                </a:pPr>
                <a:r>
                  <a:rPr lang="ja-JP" altLang="en-US" sz="1400" dirty="0"/>
                  <a:t>エンドツーエンド遅延が増加した</a:t>
                </a:r>
                <a:endParaRPr lang="en-US" altLang="ja-JP" sz="1400" dirty="0"/>
              </a:p>
            </p:txBody>
          </p:sp>
          <p:sp>
            <p:nvSpPr>
              <p:cNvPr id="35" name="正方形/長方形 34">
                <a:extLst>
                  <a:ext uri="{FF2B5EF4-FFF2-40B4-BE49-F238E27FC236}">
                    <a16:creationId xmlns:a16="http://schemas.microsoft.com/office/drawing/2014/main" id="{F27C62BD-C781-49BF-859A-C846AD3F0172}"/>
                  </a:ext>
                </a:extLst>
              </p:cNvPr>
              <p:cNvSpPr/>
              <p:nvPr/>
            </p:nvSpPr>
            <p:spPr>
              <a:xfrm>
                <a:off x="4152752" y="939750"/>
                <a:ext cx="950590" cy="258855"/>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Pゴシック"/>
                  </a:rPr>
                  <a:t>結果</a:t>
                </a:r>
                <a:endParaRPr kumimoji="1" lang="ja-JP" altLang="en-US" dirty="0">
                  <a:solidFill>
                    <a:schemeClr val="tx1"/>
                  </a:solidFill>
                  <a:latin typeface="MSPゴシック"/>
                </a:endParaRPr>
              </a:p>
            </p:txBody>
          </p:sp>
        </p:grpSp>
        <p:grpSp>
          <p:nvGrpSpPr>
            <p:cNvPr id="29" name="グループ化 28">
              <a:extLst>
                <a:ext uri="{FF2B5EF4-FFF2-40B4-BE49-F238E27FC236}">
                  <a16:creationId xmlns:a16="http://schemas.microsoft.com/office/drawing/2014/main" id="{F5A2B8DB-983E-41E5-9F7E-30EC565CBCD5}"/>
                </a:ext>
              </a:extLst>
            </p:cNvPr>
            <p:cNvGrpSpPr/>
            <p:nvPr/>
          </p:nvGrpSpPr>
          <p:grpSpPr>
            <a:xfrm>
              <a:off x="8328586" y="927393"/>
              <a:ext cx="3385620" cy="1630455"/>
              <a:chOff x="4077862" y="939750"/>
              <a:chExt cx="3256392" cy="1556315"/>
            </a:xfrm>
          </p:grpSpPr>
          <p:sp>
            <p:nvSpPr>
              <p:cNvPr id="30" name="四角形: 角を丸くする 29">
                <a:extLst>
                  <a:ext uri="{FF2B5EF4-FFF2-40B4-BE49-F238E27FC236}">
                    <a16:creationId xmlns:a16="http://schemas.microsoft.com/office/drawing/2014/main" id="{E48BD2FA-4BB5-4963-A528-8891EE0B16F7}"/>
                  </a:ext>
                </a:extLst>
              </p:cNvPr>
              <p:cNvSpPr/>
              <p:nvPr/>
            </p:nvSpPr>
            <p:spPr>
              <a:xfrm>
                <a:off x="4077862" y="1122605"/>
                <a:ext cx="3113770" cy="1373460"/>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63606C9E-A0A8-4C43-AF3C-7A39DA5E82EE}"/>
                  </a:ext>
                </a:extLst>
              </p:cNvPr>
              <p:cNvSpPr txBox="1"/>
              <p:nvPr/>
            </p:nvSpPr>
            <p:spPr>
              <a:xfrm>
                <a:off x="4132511" y="1352079"/>
                <a:ext cx="3201743" cy="973579"/>
              </a:xfrm>
              <a:prstGeom prst="rect">
                <a:avLst/>
              </a:prstGeom>
              <a:noFill/>
            </p:spPr>
            <p:txBody>
              <a:bodyPr wrap="square" rtlCol="0">
                <a:spAutoFit/>
              </a:bodyPr>
              <a:lstStyle/>
              <a:p>
                <a:pPr>
                  <a:lnSpc>
                    <a:spcPct val="150000"/>
                  </a:lnSpc>
                </a:pPr>
                <a:r>
                  <a:rPr lang="en-US" altLang="ja-JP" sz="1400" dirty="0"/>
                  <a:t>Shadowing</a:t>
                </a:r>
                <a:r>
                  <a:rPr lang="ja-JP" altLang="en-US" sz="1400" dirty="0"/>
                  <a:t>による電波減衰によって送信ノードと宛先ノードを直線的に結ぶような経路の形成が難しくなったことが原因</a:t>
                </a:r>
                <a:endParaRPr lang="en-US" altLang="ja-JP" sz="1400" dirty="0"/>
              </a:p>
            </p:txBody>
          </p:sp>
          <p:sp>
            <p:nvSpPr>
              <p:cNvPr id="32" name="正方形/長方形 31">
                <a:extLst>
                  <a:ext uri="{FF2B5EF4-FFF2-40B4-BE49-F238E27FC236}">
                    <a16:creationId xmlns:a16="http://schemas.microsoft.com/office/drawing/2014/main" id="{B5ADE8AD-BF72-49BB-B780-34C3A98BDD22}"/>
                  </a:ext>
                </a:extLst>
              </p:cNvPr>
              <p:cNvSpPr/>
              <p:nvPr/>
            </p:nvSpPr>
            <p:spPr>
              <a:xfrm>
                <a:off x="4152752" y="939750"/>
                <a:ext cx="950590" cy="258855"/>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Pゴシック"/>
                  </a:rPr>
                  <a:t>考察</a:t>
                </a:r>
                <a:endParaRPr kumimoji="1" lang="ja-JP" altLang="en-US" dirty="0">
                  <a:solidFill>
                    <a:schemeClr val="tx1"/>
                  </a:solidFill>
                  <a:latin typeface="MSPゴシック"/>
                </a:endParaRPr>
              </a:p>
            </p:txBody>
          </p:sp>
        </p:grpSp>
      </p:grpSp>
      <p:grpSp>
        <p:nvGrpSpPr>
          <p:cNvPr id="36" name="グループ化 35">
            <a:extLst>
              <a:ext uri="{FF2B5EF4-FFF2-40B4-BE49-F238E27FC236}">
                <a16:creationId xmlns:a16="http://schemas.microsoft.com/office/drawing/2014/main" id="{FBBEA670-F022-4C2E-8F61-84F501227DC0}"/>
              </a:ext>
            </a:extLst>
          </p:cNvPr>
          <p:cNvGrpSpPr/>
          <p:nvPr/>
        </p:nvGrpSpPr>
        <p:grpSpPr>
          <a:xfrm>
            <a:off x="4127289" y="4708561"/>
            <a:ext cx="7376851" cy="1642812"/>
            <a:chOff x="4189073" y="927393"/>
            <a:chExt cx="7376851" cy="1642812"/>
          </a:xfrm>
        </p:grpSpPr>
        <p:grpSp>
          <p:nvGrpSpPr>
            <p:cNvPr id="37" name="グループ化 36">
              <a:extLst>
                <a:ext uri="{FF2B5EF4-FFF2-40B4-BE49-F238E27FC236}">
                  <a16:creationId xmlns:a16="http://schemas.microsoft.com/office/drawing/2014/main" id="{4BB64E5D-49EF-4DF4-B953-DF80DD52960C}"/>
                </a:ext>
              </a:extLst>
            </p:cNvPr>
            <p:cNvGrpSpPr/>
            <p:nvPr/>
          </p:nvGrpSpPr>
          <p:grpSpPr>
            <a:xfrm>
              <a:off x="4189073" y="939750"/>
              <a:ext cx="3237338" cy="1630455"/>
              <a:chOff x="4077862" y="939750"/>
              <a:chExt cx="3113770" cy="1556315"/>
            </a:xfrm>
          </p:grpSpPr>
          <p:sp>
            <p:nvSpPr>
              <p:cNvPr id="42" name="四角形: 角を丸くする 41">
                <a:extLst>
                  <a:ext uri="{FF2B5EF4-FFF2-40B4-BE49-F238E27FC236}">
                    <a16:creationId xmlns:a16="http://schemas.microsoft.com/office/drawing/2014/main" id="{76C30058-29F6-419C-B7B7-318942847DB7}"/>
                  </a:ext>
                </a:extLst>
              </p:cNvPr>
              <p:cNvSpPr/>
              <p:nvPr/>
            </p:nvSpPr>
            <p:spPr>
              <a:xfrm>
                <a:off x="4077862" y="1122605"/>
                <a:ext cx="3113770" cy="1373460"/>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A5EFDE47-B022-4DC6-85E9-37B05A496EF6}"/>
                  </a:ext>
                </a:extLst>
              </p:cNvPr>
              <p:cNvSpPr txBox="1"/>
              <p:nvPr/>
            </p:nvSpPr>
            <p:spPr>
              <a:xfrm>
                <a:off x="4287018" y="1340285"/>
                <a:ext cx="2824343" cy="356638"/>
              </a:xfrm>
              <a:prstGeom prst="rect">
                <a:avLst/>
              </a:prstGeom>
              <a:noFill/>
            </p:spPr>
            <p:txBody>
              <a:bodyPr wrap="square" rtlCol="0">
                <a:spAutoFit/>
              </a:bodyPr>
              <a:lstStyle/>
              <a:p>
                <a:pPr>
                  <a:lnSpc>
                    <a:spcPct val="150000"/>
                  </a:lnSpc>
                </a:pPr>
                <a:r>
                  <a:rPr lang="en-US" altLang="ja-JP" sz="1400" dirty="0"/>
                  <a:t>Overhead</a:t>
                </a:r>
                <a:r>
                  <a:rPr lang="ja-JP" altLang="en-US" sz="1400" dirty="0"/>
                  <a:t>が増加した</a:t>
                </a:r>
                <a:endParaRPr lang="en-US" altLang="ja-JP" sz="1400" dirty="0"/>
              </a:p>
            </p:txBody>
          </p:sp>
          <p:sp>
            <p:nvSpPr>
              <p:cNvPr id="44" name="正方形/長方形 43">
                <a:extLst>
                  <a:ext uri="{FF2B5EF4-FFF2-40B4-BE49-F238E27FC236}">
                    <a16:creationId xmlns:a16="http://schemas.microsoft.com/office/drawing/2014/main" id="{2420C841-0184-4FB8-A4DE-CD63B8DFFEEC}"/>
                  </a:ext>
                </a:extLst>
              </p:cNvPr>
              <p:cNvSpPr/>
              <p:nvPr/>
            </p:nvSpPr>
            <p:spPr>
              <a:xfrm>
                <a:off x="4152752" y="939750"/>
                <a:ext cx="950590" cy="258855"/>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Pゴシック"/>
                  </a:rPr>
                  <a:t>結果</a:t>
                </a:r>
                <a:endParaRPr kumimoji="1" lang="ja-JP" altLang="en-US" dirty="0">
                  <a:solidFill>
                    <a:schemeClr val="tx1"/>
                  </a:solidFill>
                  <a:latin typeface="MSPゴシック"/>
                </a:endParaRPr>
              </a:p>
            </p:txBody>
          </p:sp>
        </p:grpSp>
        <p:grpSp>
          <p:nvGrpSpPr>
            <p:cNvPr id="38" name="グループ化 37">
              <a:extLst>
                <a:ext uri="{FF2B5EF4-FFF2-40B4-BE49-F238E27FC236}">
                  <a16:creationId xmlns:a16="http://schemas.microsoft.com/office/drawing/2014/main" id="{24BB40FA-80BF-4855-8C87-67B3FB1B2650}"/>
                </a:ext>
              </a:extLst>
            </p:cNvPr>
            <p:cNvGrpSpPr/>
            <p:nvPr/>
          </p:nvGrpSpPr>
          <p:grpSpPr>
            <a:xfrm>
              <a:off x="8328586" y="927393"/>
              <a:ext cx="3237338" cy="1630455"/>
              <a:chOff x="4077862" y="939750"/>
              <a:chExt cx="3113770" cy="1556315"/>
            </a:xfrm>
          </p:grpSpPr>
          <p:sp>
            <p:nvSpPr>
              <p:cNvPr id="39" name="四角形: 角を丸くする 38">
                <a:extLst>
                  <a:ext uri="{FF2B5EF4-FFF2-40B4-BE49-F238E27FC236}">
                    <a16:creationId xmlns:a16="http://schemas.microsoft.com/office/drawing/2014/main" id="{D782FA8C-6193-4F7D-A298-F9DFE920E446}"/>
                  </a:ext>
                </a:extLst>
              </p:cNvPr>
              <p:cNvSpPr/>
              <p:nvPr/>
            </p:nvSpPr>
            <p:spPr>
              <a:xfrm>
                <a:off x="4077862" y="1122605"/>
                <a:ext cx="3113770" cy="1373460"/>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D4AEF92A-9458-4D59-9F1D-685CD1254237}"/>
                  </a:ext>
                </a:extLst>
              </p:cNvPr>
              <p:cNvSpPr txBox="1"/>
              <p:nvPr/>
            </p:nvSpPr>
            <p:spPr>
              <a:xfrm>
                <a:off x="4144397" y="1198746"/>
                <a:ext cx="2824343" cy="1282050"/>
              </a:xfrm>
              <a:prstGeom prst="rect">
                <a:avLst/>
              </a:prstGeom>
              <a:noFill/>
            </p:spPr>
            <p:txBody>
              <a:bodyPr wrap="square" rtlCol="0">
                <a:spAutoFit/>
              </a:bodyPr>
              <a:lstStyle/>
              <a:p>
                <a:pPr>
                  <a:lnSpc>
                    <a:spcPct val="150000"/>
                  </a:lnSpc>
                </a:pPr>
                <a:r>
                  <a:rPr lang="ja-JP" altLang="en-US" sz="1400" dirty="0"/>
                  <a:t>中継候補ノード同士が自分より優先度の高いノードからのパケットを建物による電波減衰によって受け取れない可能性が高まった</a:t>
                </a:r>
                <a:endParaRPr lang="en-US" altLang="ja-JP" sz="1400" dirty="0"/>
              </a:p>
            </p:txBody>
          </p:sp>
          <p:sp>
            <p:nvSpPr>
              <p:cNvPr id="41" name="正方形/長方形 40">
                <a:extLst>
                  <a:ext uri="{FF2B5EF4-FFF2-40B4-BE49-F238E27FC236}">
                    <a16:creationId xmlns:a16="http://schemas.microsoft.com/office/drawing/2014/main" id="{29D76380-4C15-4C16-95AC-5CD887006138}"/>
                  </a:ext>
                </a:extLst>
              </p:cNvPr>
              <p:cNvSpPr/>
              <p:nvPr/>
            </p:nvSpPr>
            <p:spPr>
              <a:xfrm>
                <a:off x="4152752" y="939750"/>
                <a:ext cx="950590" cy="258855"/>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Pゴシック"/>
                  </a:rPr>
                  <a:t>考察</a:t>
                </a:r>
                <a:endParaRPr kumimoji="1" lang="ja-JP" altLang="en-US" dirty="0">
                  <a:solidFill>
                    <a:schemeClr val="tx1"/>
                  </a:solidFill>
                  <a:latin typeface="MSPゴシック"/>
                </a:endParaRPr>
              </a:p>
            </p:txBody>
          </p:sp>
        </p:grpSp>
      </p:grpSp>
      <p:grpSp>
        <p:nvGrpSpPr>
          <p:cNvPr id="88" name="グループ化 87">
            <a:extLst>
              <a:ext uri="{FF2B5EF4-FFF2-40B4-BE49-F238E27FC236}">
                <a16:creationId xmlns:a16="http://schemas.microsoft.com/office/drawing/2014/main" id="{6146F2E7-6C4E-491E-8881-18F317627D61}"/>
              </a:ext>
            </a:extLst>
          </p:cNvPr>
          <p:cNvGrpSpPr/>
          <p:nvPr/>
        </p:nvGrpSpPr>
        <p:grpSpPr>
          <a:xfrm>
            <a:off x="667265" y="1075038"/>
            <a:ext cx="8748584" cy="5128054"/>
            <a:chOff x="803190" y="1000897"/>
            <a:chExt cx="8748584" cy="5128054"/>
          </a:xfrm>
        </p:grpSpPr>
        <p:sp>
          <p:nvSpPr>
            <p:cNvPr id="5" name="正方形/長方形 4">
              <a:extLst>
                <a:ext uri="{FF2B5EF4-FFF2-40B4-BE49-F238E27FC236}">
                  <a16:creationId xmlns:a16="http://schemas.microsoft.com/office/drawing/2014/main" id="{410ED7BD-EC4D-4374-BD70-C8CCFCCA80EB}"/>
                </a:ext>
              </a:extLst>
            </p:cNvPr>
            <p:cNvSpPr/>
            <p:nvPr/>
          </p:nvSpPr>
          <p:spPr>
            <a:xfrm>
              <a:off x="803190" y="1000897"/>
              <a:ext cx="8748584" cy="5128054"/>
            </a:xfrm>
            <a:prstGeom prst="rect">
              <a:avLst/>
            </a:prstGeom>
            <a:solidFill>
              <a:schemeClr val="bg1"/>
            </a:solid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7" name="図 46" descr="挿絵 が含まれている画像&#10;&#10;自動的に生成された説明">
              <a:extLst>
                <a:ext uri="{FF2B5EF4-FFF2-40B4-BE49-F238E27FC236}">
                  <a16:creationId xmlns:a16="http://schemas.microsoft.com/office/drawing/2014/main" id="{27442218-D43B-4904-A513-362B59CEDD4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5400000">
              <a:off x="3607781" y="5010427"/>
              <a:ext cx="231851" cy="404251"/>
            </a:xfrm>
            <a:prstGeom prst="rect">
              <a:avLst/>
            </a:prstGeom>
          </p:spPr>
        </p:pic>
        <p:grpSp>
          <p:nvGrpSpPr>
            <p:cNvPr id="59" name="グループ化 58">
              <a:extLst>
                <a:ext uri="{FF2B5EF4-FFF2-40B4-BE49-F238E27FC236}">
                  <a16:creationId xmlns:a16="http://schemas.microsoft.com/office/drawing/2014/main" id="{737B8D24-3F8E-4877-BD2E-06A9EA4FE1B6}"/>
                </a:ext>
              </a:extLst>
            </p:cNvPr>
            <p:cNvGrpSpPr/>
            <p:nvPr/>
          </p:nvGrpSpPr>
          <p:grpSpPr>
            <a:xfrm>
              <a:off x="2748453" y="3809293"/>
              <a:ext cx="2509842" cy="1996967"/>
              <a:chOff x="2748453" y="3809293"/>
              <a:chExt cx="2509842" cy="1996967"/>
            </a:xfrm>
          </p:grpSpPr>
          <p:sp>
            <p:nvSpPr>
              <p:cNvPr id="45" name="正方形/長方形 44">
                <a:extLst>
                  <a:ext uri="{FF2B5EF4-FFF2-40B4-BE49-F238E27FC236}">
                    <a16:creationId xmlns:a16="http://schemas.microsoft.com/office/drawing/2014/main" id="{04CBD7C6-AF93-4F18-BC8F-2A4FA1A5B049}"/>
                  </a:ext>
                </a:extLst>
              </p:cNvPr>
              <p:cNvSpPr/>
              <p:nvPr/>
            </p:nvSpPr>
            <p:spPr>
              <a:xfrm>
                <a:off x="2748453" y="5053071"/>
                <a:ext cx="1996967" cy="528917"/>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46" name="直線コネクタ 45">
                <a:extLst>
                  <a:ext uri="{FF2B5EF4-FFF2-40B4-BE49-F238E27FC236}">
                    <a16:creationId xmlns:a16="http://schemas.microsoft.com/office/drawing/2014/main" id="{C0D15102-7477-4087-AA78-977290A9880C}"/>
                  </a:ext>
                </a:extLst>
              </p:cNvPr>
              <p:cNvCxnSpPr>
                <a:cxnSpLocks/>
                <a:stCxn id="45" idx="1"/>
                <a:endCxn id="45" idx="3"/>
              </p:cNvCxnSpPr>
              <p:nvPr/>
            </p:nvCxnSpPr>
            <p:spPr>
              <a:xfrm>
                <a:off x="2748453" y="5317530"/>
                <a:ext cx="1996967" cy="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C9918171-9B1F-497F-929C-4518DD04C293}"/>
                  </a:ext>
                </a:extLst>
              </p:cNvPr>
              <p:cNvSpPr/>
              <p:nvPr/>
            </p:nvSpPr>
            <p:spPr>
              <a:xfrm rot="5400000">
                <a:off x="3961831" y="4543318"/>
                <a:ext cx="1996967" cy="528917"/>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49" name="直線コネクタ 48">
                <a:extLst>
                  <a:ext uri="{FF2B5EF4-FFF2-40B4-BE49-F238E27FC236}">
                    <a16:creationId xmlns:a16="http://schemas.microsoft.com/office/drawing/2014/main" id="{837FA73C-E062-4B22-B754-84D04DD87C9F}"/>
                  </a:ext>
                </a:extLst>
              </p:cNvPr>
              <p:cNvCxnSpPr>
                <a:cxnSpLocks/>
                <a:stCxn id="48" idx="1"/>
                <a:endCxn id="48" idx="3"/>
              </p:cNvCxnSpPr>
              <p:nvPr/>
            </p:nvCxnSpPr>
            <p:spPr>
              <a:xfrm>
                <a:off x="4960314" y="3809293"/>
                <a:ext cx="0" cy="1996967"/>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0C268C66-9A0A-40F0-A5B8-9193AD2748DA}"/>
                  </a:ext>
                </a:extLst>
              </p:cNvPr>
              <p:cNvSpPr/>
              <p:nvPr/>
            </p:nvSpPr>
            <p:spPr>
              <a:xfrm>
                <a:off x="4640069" y="5051825"/>
                <a:ext cx="618226" cy="53569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pic>
          <p:nvPicPr>
            <p:cNvPr id="51" name="図 50" descr="挿絵 が含まれている画像&#10;&#10;自動的に生成された説明">
              <a:extLst>
                <a:ext uri="{FF2B5EF4-FFF2-40B4-BE49-F238E27FC236}">
                  <a16:creationId xmlns:a16="http://schemas.microsoft.com/office/drawing/2014/main" id="{727A9984-10BB-480F-B13A-F568364CBCE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27132" y="4132813"/>
              <a:ext cx="231851" cy="404251"/>
            </a:xfrm>
            <a:prstGeom prst="rect">
              <a:avLst/>
            </a:prstGeom>
          </p:spPr>
        </p:pic>
        <p:sp>
          <p:nvSpPr>
            <p:cNvPr id="52" name="正方形/長方形 51">
              <a:extLst>
                <a:ext uri="{FF2B5EF4-FFF2-40B4-BE49-F238E27FC236}">
                  <a16:creationId xmlns:a16="http://schemas.microsoft.com/office/drawing/2014/main" id="{4536FE68-EAB9-4B0B-8A5D-4BD0311708EE}"/>
                </a:ext>
              </a:extLst>
            </p:cNvPr>
            <p:cNvSpPr/>
            <p:nvPr/>
          </p:nvSpPr>
          <p:spPr>
            <a:xfrm>
              <a:off x="3042176" y="3879311"/>
              <a:ext cx="1561843" cy="111785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a:t>Building</a:t>
              </a:r>
              <a:endParaRPr kumimoji="1" lang="ja-JP" altLang="en-US" dirty="0"/>
            </a:p>
          </p:txBody>
        </p:sp>
        <p:cxnSp>
          <p:nvCxnSpPr>
            <p:cNvPr id="53" name="直線矢印コネクタ 52">
              <a:extLst>
                <a:ext uri="{FF2B5EF4-FFF2-40B4-BE49-F238E27FC236}">
                  <a16:creationId xmlns:a16="http://schemas.microsoft.com/office/drawing/2014/main" id="{2E1B662D-3113-473D-8F1B-1F82D225A1B3}"/>
                </a:ext>
              </a:extLst>
            </p:cNvPr>
            <p:cNvCxnSpPr>
              <a:cxnSpLocks/>
              <a:stCxn id="47" idx="0"/>
            </p:cNvCxnSpPr>
            <p:nvPr/>
          </p:nvCxnSpPr>
          <p:spPr>
            <a:xfrm flipV="1">
              <a:off x="3925832" y="4355369"/>
              <a:ext cx="798617" cy="857184"/>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フローチャート: 和接合 53">
              <a:extLst>
                <a:ext uri="{FF2B5EF4-FFF2-40B4-BE49-F238E27FC236}">
                  <a16:creationId xmlns:a16="http://schemas.microsoft.com/office/drawing/2014/main" id="{753642FC-5AC8-4096-A27B-14F6486B4993}"/>
                </a:ext>
              </a:extLst>
            </p:cNvPr>
            <p:cNvSpPr/>
            <p:nvPr/>
          </p:nvSpPr>
          <p:spPr>
            <a:xfrm>
              <a:off x="4262923" y="4544553"/>
              <a:ext cx="242047" cy="251012"/>
            </a:xfrm>
            <a:prstGeom prst="flowChartSummingJunct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grpSp>
          <p:nvGrpSpPr>
            <p:cNvPr id="60" name="グループ化 59">
              <a:extLst>
                <a:ext uri="{FF2B5EF4-FFF2-40B4-BE49-F238E27FC236}">
                  <a16:creationId xmlns:a16="http://schemas.microsoft.com/office/drawing/2014/main" id="{F2ADB848-0B94-4048-863A-755FB578AB48}"/>
                </a:ext>
              </a:extLst>
            </p:cNvPr>
            <p:cNvGrpSpPr/>
            <p:nvPr/>
          </p:nvGrpSpPr>
          <p:grpSpPr>
            <a:xfrm>
              <a:off x="2789643" y="1774547"/>
              <a:ext cx="2485128" cy="2037722"/>
              <a:chOff x="2773167" y="3809293"/>
              <a:chExt cx="2485128" cy="2037722"/>
            </a:xfrm>
          </p:grpSpPr>
          <p:sp>
            <p:nvSpPr>
              <p:cNvPr id="61" name="正方形/長方形 60">
                <a:extLst>
                  <a:ext uri="{FF2B5EF4-FFF2-40B4-BE49-F238E27FC236}">
                    <a16:creationId xmlns:a16="http://schemas.microsoft.com/office/drawing/2014/main" id="{54F86FB8-9A47-4EE7-9395-60DB99168B11}"/>
                  </a:ext>
                </a:extLst>
              </p:cNvPr>
              <p:cNvSpPr/>
              <p:nvPr/>
            </p:nvSpPr>
            <p:spPr>
              <a:xfrm>
                <a:off x="2773167" y="5317530"/>
                <a:ext cx="1996967" cy="528917"/>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62" name="直線コネクタ 61">
                <a:extLst>
                  <a:ext uri="{FF2B5EF4-FFF2-40B4-BE49-F238E27FC236}">
                    <a16:creationId xmlns:a16="http://schemas.microsoft.com/office/drawing/2014/main" id="{57AFE5E8-39B2-4F6C-97D8-C681D6D60694}"/>
                  </a:ext>
                </a:extLst>
              </p:cNvPr>
              <p:cNvCxnSpPr>
                <a:cxnSpLocks/>
                <a:stCxn id="61" idx="1"/>
                <a:endCxn id="61" idx="3"/>
              </p:cNvCxnSpPr>
              <p:nvPr/>
            </p:nvCxnSpPr>
            <p:spPr>
              <a:xfrm>
                <a:off x="2773167" y="5581989"/>
                <a:ext cx="1996967" cy="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63" name="正方形/長方形 62">
                <a:extLst>
                  <a:ext uri="{FF2B5EF4-FFF2-40B4-BE49-F238E27FC236}">
                    <a16:creationId xmlns:a16="http://schemas.microsoft.com/office/drawing/2014/main" id="{AE9B25FF-F799-4CC4-9161-B110EB025B28}"/>
                  </a:ext>
                </a:extLst>
              </p:cNvPr>
              <p:cNvSpPr/>
              <p:nvPr/>
            </p:nvSpPr>
            <p:spPr>
              <a:xfrm rot="5400000">
                <a:off x="3961831" y="4543318"/>
                <a:ext cx="1996967" cy="528917"/>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64" name="直線コネクタ 63">
                <a:extLst>
                  <a:ext uri="{FF2B5EF4-FFF2-40B4-BE49-F238E27FC236}">
                    <a16:creationId xmlns:a16="http://schemas.microsoft.com/office/drawing/2014/main" id="{403E59AB-3644-4EDE-A414-B6E6BBD73347}"/>
                  </a:ext>
                </a:extLst>
              </p:cNvPr>
              <p:cNvCxnSpPr>
                <a:cxnSpLocks/>
                <a:stCxn id="63" idx="1"/>
                <a:endCxn id="63" idx="3"/>
              </p:cNvCxnSpPr>
              <p:nvPr/>
            </p:nvCxnSpPr>
            <p:spPr>
              <a:xfrm>
                <a:off x="4960314" y="3809293"/>
                <a:ext cx="0" cy="1996967"/>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6FD987AF-89E1-4FF2-B471-F538A0CC52AD}"/>
                  </a:ext>
                </a:extLst>
              </p:cNvPr>
              <p:cNvSpPr/>
              <p:nvPr/>
            </p:nvSpPr>
            <p:spPr>
              <a:xfrm>
                <a:off x="4640069" y="5311316"/>
                <a:ext cx="618226" cy="53569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68" name="グループ化 67">
              <a:extLst>
                <a:ext uri="{FF2B5EF4-FFF2-40B4-BE49-F238E27FC236}">
                  <a16:creationId xmlns:a16="http://schemas.microsoft.com/office/drawing/2014/main" id="{EA43F36E-8554-41DE-94C8-C9C3F16EAEB7}"/>
                </a:ext>
              </a:extLst>
            </p:cNvPr>
            <p:cNvGrpSpPr/>
            <p:nvPr/>
          </p:nvGrpSpPr>
          <p:grpSpPr>
            <a:xfrm>
              <a:off x="5265113" y="1285103"/>
              <a:ext cx="2509841" cy="2518928"/>
              <a:chOff x="2773167" y="3340443"/>
              <a:chExt cx="2509841" cy="2518928"/>
            </a:xfrm>
          </p:grpSpPr>
          <p:sp>
            <p:nvSpPr>
              <p:cNvPr id="69" name="正方形/長方形 68">
                <a:extLst>
                  <a:ext uri="{FF2B5EF4-FFF2-40B4-BE49-F238E27FC236}">
                    <a16:creationId xmlns:a16="http://schemas.microsoft.com/office/drawing/2014/main" id="{8E37FBE4-899C-4F8A-B717-DD35B68C29E2}"/>
                  </a:ext>
                </a:extLst>
              </p:cNvPr>
              <p:cNvSpPr/>
              <p:nvPr/>
            </p:nvSpPr>
            <p:spPr>
              <a:xfrm>
                <a:off x="2773167" y="5317530"/>
                <a:ext cx="1996967" cy="528917"/>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70" name="直線コネクタ 69">
                <a:extLst>
                  <a:ext uri="{FF2B5EF4-FFF2-40B4-BE49-F238E27FC236}">
                    <a16:creationId xmlns:a16="http://schemas.microsoft.com/office/drawing/2014/main" id="{E49F6B40-463B-4250-8D7B-8FFCFE92642C}"/>
                  </a:ext>
                </a:extLst>
              </p:cNvPr>
              <p:cNvCxnSpPr>
                <a:cxnSpLocks/>
                <a:stCxn id="69" idx="1"/>
                <a:endCxn id="69" idx="3"/>
              </p:cNvCxnSpPr>
              <p:nvPr/>
            </p:nvCxnSpPr>
            <p:spPr>
              <a:xfrm>
                <a:off x="2773167" y="5581989"/>
                <a:ext cx="1996967" cy="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71" name="正方形/長方形 70">
                <a:extLst>
                  <a:ext uri="{FF2B5EF4-FFF2-40B4-BE49-F238E27FC236}">
                    <a16:creationId xmlns:a16="http://schemas.microsoft.com/office/drawing/2014/main" id="{535CDBCD-F10F-4CFD-83E0-7E9C999375E3}"/>
                  </a:ext>
                </a:extLst>
              </p:cNvPr>
              <p:cNvSpPr/>
              <p:nvPr/>
            </p:nvSpPr>
            <p:spPr>
              <a:xfrm rot="5400000">
                <a:off x="3754033" y="4335522"/>
                <a:ext cx="2465818" cy="475660"/>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72" name="直線コネクタ 71">
                <a:extLst>
                  <a:ext uri="{FF2B5EF4-FFF2-40B4-BE49-F238E27FC236}">
                    <a16:creationId xmlns:a16="http://schemas.microsoft.com/office/drawing/2014/main" id="{C91A1DD3-EC5F-4342-8871-5E5A8F8873CB}"/>
                  </a:ext>
                </a:extLst>
              </p:cNvPr>
              <p:cNvCxnSpPr>
                <a:cxnSpLocks/>
                <a:stCxn id="71" idx="1"/>
                <a:endCxn id="71" idx="3"/>
              </p:cNvCxnSpPr>
              <p:nvPr/>
            </p:nvCxnSpPr>
            <p:spPr>
              <a:xfrm>
                <a:off x="4986942" y="3340443"/>
                <a:ext cx="0" cy="2465818"/>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A5F43D34-1E9F-401A-891D-567C2CC49912}"/>
                  </a:ext>
                </a:extLst>
              </p:cNvPr>
              <p:cNvSpPr/>
              <p:nvPr/>
            </p:nvSpPr>
            <p:spPr>
              <a:xfrm>
                <a:off x="4664782" y="5323672"/>
                <a:ext cx="618226" cy="53569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8" name="正方形/長方形 77">
              <a:extLst>
                <a:ext uri="{FF2B5EF4-FFF2-40B4-BE49-F238E27FC236}">
                  <a16:creationId xmlns:a16="http://schemas.microsoft.com/office/drawing/2014/main" id="{99F8536A-9F8C-4A6B-804D-1FAFCCB974F7}"/>
                </a:ext>
              </a:extLst>
            </p:cNvPr>
            <p:cNvSpPr/>
            <p:nvPr/>
          </p:nvSpPr>
          <p:spPr>
            <a:xfrm>
              <a:off x="5530003" y="2029916"/>
              <a:ext cx="1561843" cy="111785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a:t>Building</a:t>
              </a:r>
              <a:endParaRPr kumimoji="1" lang="ja-JP" altLang="en-US" dirty="0"/>
            </a:p>
          </p:txBody>
        </p:sp>
        <p:pic>
          <p:nvPicPr>
            <p:cNvPr id="79" name="図 78" descr="挿絵 が含まれている画像&#10;&#10;自動的に生成された説明">
              <a:extLst>
                <a:ext uri="{FF2B5EF4-FFF2-40B4-BE49-F238E27FC236}">
                  <a16:creationId xmlns:a16="http://schemas.microsoft.com/office/drawing/2014/main" id="{660186F3-D9AE-4B04-AD41-5A5891E2441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5400000">
              <a:off x="3569716" y="5001905"/>
              <a:ext cx="231851" cy="404251"/>
            </a:xfrm>
            <a:prstGeom prst="rect">
              <a:avLst/>
            </a:prstGeom>
          </p:spPr>
        </p:pic>
        <p:pic>
          <p:nvPicPr>
            <p:cNvPr id="80" name="図 79" descr="挿絵 が含まれている画像&#10;&#10;自動的に生成された説明">
              <a:extLst>
                <a:ext uri="{FF2B5EF4-FFF2-40B4-BE49-F238E27FC236}">
                  <a16:creationId xmlns:a16="http://schemas.microsoft.com/office/drawing/2014/main" id="{A794FF33-0FE7-4662-9E1E-FC0B2D29535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5400000">
              <a:off x="5933975" y="3201938"/>
              <a:ext cx="231851" cy="404251"/>
            </a:xfrm>
            <a:prstGeom prst="rect">
              <a:avLst/>
            </a:prstGeom>
          </p:spPr>
        </p:pic>
        <p:cxnSp>
          <p:nvCxnSpPr>
            <p:cNvPr id="81" name="直線矢印コネクタ 80">
              <a:extLst>
                <a:ext uri="{FF2B5EF4-FFF2-40B4-BE49-F238E27FC236}">
                  <a16:creationId xmlns:a16="http://schemas.microsoft.com/office/drawing/2014/main" id="{D4CF8FA5-E726-4992-9BD1-C2DED57F52F7}"/>
                </a:ext>
              </a:extLst>
            </p:cNvPr>
            <p:cNvCxnSpPr>
              <a:cxnSpLocks/>
            </p:cNvCxnSpPr>
            <p:nvPr/>
          </p:nvCxnSpPr>
          <p:spPr>
            <a:xfrm flipV="1">
              <a:off x="4979773" y="3494515"/>
              <a:ext cx="1021541" cy="657355"/>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3" name="図 82" descr="挿絵 が含まれている画像&#10;&#10;自動的に生成された説明">
              <a:extLst>
                <a:ext uri="{FF2B5EF4-FFF2-40B4-BE49-F238E27FC236}">
                  <a16:creationId xmlns:a16="http://schemas.microsoft.com/office/drawing/2014/main" id="{3294BE1B-AF44-420A-BF8F-22B967EA59D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47910" y="1525538"/>
              <a:ext cx="231851" cy="404251"/>
            </a:xfrm>
            <a:prstGeom prst="rect">
              <a:avLst/>
            </a:prstGeom>
          </p:spPr>
        </p:pic>
        <p:cxnSp>
          <p:nvCxnSpPr>
            <p:cNvPr id="84" name="直線矢印コネクタ 83">
              <a:extLst>
                <a:ext uri="{FF2B5EF4-FFF2-40B4-BE49-F238E27FC236}">
                  <a16:creationId xmlns:a16="http://schemas.microsoft.com/office/drawing/2014/main" id="{75026B82-DD29-4056-8F5E-B19A5AB71486}"/>
                </a:ext>
              </a:extLst>
            </p:cNvPr>
            <p:cNvCxnSpPr>
              <a:cxnSpLocks/>
            </p:cNvCxnSpPr>
            <p:nvPr/>
          </p:nvCxnSpPr>
          <p:spPr>
            <a:xfrm flipV="1">
              <a:off x="6092383" y="1754659"/>
              <a:ext cx="1111606" cy="1497288"/>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6" name="フローチャート: 和接合 85">
              <a:extLst>
                <a:ext uri="{FF2B5EF4-FFF2-40B4-BE49-F238E27FC236}">
                  <a16:creationId xmlns:a16="http://schemas.microsoft.com/office/drawing/2014/main" id="{17CC4668-659F-49F6-A279-BF288828447D}"/>
                </a:ext>
              </a:extLst>
            </p:cNvPr>
            <p:cNvSpPr/>
            <p:nvPr/>
          </p:nvSpPr>
          <p:spPr>
            <a:xfrm>
              <a:off x="6787821" y="2040250"/>
              <a:ext cx="242047" cy="251012"/>
            </a:xfrm>
            <a:prstGeom prst="flowChartSummingJunct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grpSp>
      <p:grpSp>
        <p:nvGrpSpPr>
          <p:cNvPr id="119" name="グループ化 118">
            <a:extLst>
              <a:ext uri="{FF2B5EF4-FFF2-40B4-BE49-F238E27FC236}">
                <a16:creationId xmlns:a16="http://schemas.microsoft.com/office/drawing/2014/main" id="{86921B39-8986-4D47-8F2B-72CC984C5BB2}"/>
              </a:ext>
            </a:extLst>
          </p:cNvPr>
          <p:cNvGrpSpPr/>
          <p:nvPr/>
        </p:nvGrpSpPr>
        <p:grpSpPr>
          <a:xfrm>
            <a:off x="675503" y="1091513"/>
            <a:ext cx="8748584" cy="5128054"/>
            <a:chOff x="675503" y="1079157"/>
            <a:chExt cx="8748584" cy="5128054"/>
          </a:xfrm>
        </p:grpSpPr>
        <p:sp>
          <p:nvSpPr>
            <p:cNvPr id="89" name="正方形/長方形 88">
              <a:extLst>
                <a:ext uri="{FF2B5EF4-FFF2-40B4-BE49-F238E27FC236}">
                  <a16:creationId xmlns:a16="http://schemas.microsoft.com/office/drawing/2014/main" id="{2033D7D2-D330-4A4D-AC1B-8C7ADDE4C353}"/>
                </a:ext>
              </a:extLst>
            </p:cNvPr>
            <p:cNvSpPr/>
            <p:nvPr/>
          </p:nvSpPr>
          <p:spPr>
            <a:xfrm>
              <a:off x="675503" y="1079157"/>
              <a:ext cx="8748584" cy="5128054"/>
            </a:xfrm>
            <a:prstGeom prst="rect">
              <a:avLst/>
            </a:prstGeom>
            <a:solidFill>
              <a:schemeClr val="bg1"/>
            </a:solid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69805385-2A5C-4367-9FC7-39669318EAFE}"/>
                </a:ext>
              </a:extLst>
            </p:cNvPr>
            <p:cNvSpPr/>
            <p:nvPr/>
          </p:nvSpPr>
          <p:spPr>
            <a:xfrm>
              <a:off x="1834248" y="3637311"/>
              <a:ext cx="4179536" cy="543242"/>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91" name="直線コネクタ 90">
              <a:extLst>
                <a:ext uri="{FF2B5EF4-FFF2-40B4-BE49-F238E27FC236}">
                  <a16:creationId xmlns:a16="http://schemas.microsoft.com/office/drawing/2014/main" id="{FA0CD9A8-2BB1-4D3E-8051-E2FAC9B33AF9}"/>
                </a:ext>
              </a:extLst>
            </p:cNvPr>
            <p:cNvCxnSpPr>
              <a:cxnSpLocks/>
              <a:stCxn id="90" idx="1"/>
              <a:endCxn id="90" idx="3"/>
            </p:cNvCxnSpPr>
            <p:nvPr/>
          </p:nvCxnSpPr>
          <p:spPr>
            <a:xfrm>
              <a:off x="1834248" y="3908932"/>
              <a:ext cx="4179536" cy="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pic>
          <p:nvPicPr>
            <p:cNvPr id="92" name="図 91" descr="挿絵 が含まれている画像&#10;&#10;自動的に生成された説明">
              <a:extLst>
                <a:ext uri="{FF2B5EF4-FFF2-40B4-BE49-F238E27FC236}">
                  <a16:creationId xmlns:a16="http://schemas.microsoft.com/office/drawing/2014/main" id="{8937A1F0-F02F-4AB9-B256-169459559B3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6200000">
              <a:off x="4119449" y="3835746"/>
              <a:ext cx="243620" cy="424772"/>
            </a:xfrm>
            <a:prstGeom prst="rect">
              <a:avLst/>
            </a:prstGeom>
          </p:spPr>
        </p:pic>
        <p:sp>
          <p:nvSpPr>
            <p:cNvPr id="93" name="正方形/長方形 92">
              <a:extLst>
                <a:ext uri="{FF2B5EF4-FFF2-40B4-BE49-F238E27FC236}">
                  <a16:creationId xmlns:a16="http://schemas.microsoft.com/office/drawing/2014/main" id="{B324C5C9-403E-4504-A3CF-1E9BC479E9A3}"/>
                </a:ext>
              </a:extLst>
            </p:cNvPr>
            <p:cNvSpPr/>
            <p:nvPr/>
          </p:nvSpPr>
          <p:spPr>
            <a:xfrm rot="5400000">
              <a:off x="4361060" y="3903860"/>
              <a:ext cx="3449570" cy="605195"/>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94" name="直線コネクタ 93">
              <a:extLst>
                <a:ext uri="{FF2B5EF4-FFF2-40B4-BE49-F238E27FC236}">
                  <a16:creationId xmlns:a16="http://schemas.microsoft.com/office/drawing/2014/main" id="{3A50E235-7637-46CF-BAF1-EE66F27A1971}"/>
                </a:ext>
              </a:extLst>
            </p:cNvPr>
            <p:cNvCxnSpPr>
              <a:cxnSpLocks/>
              <a:stCxn id="93" idx="1"/>
              <a:endCxn id="93" idx="3"/>
            </p:cNvCxnSpPr>
            <p:nvPr/>
          </p:nvCxnSpPr>
          <p:spPr>
            <a:xfrm>
              <a:off x="6085845" y="2481673"/>
              <a:ext cx="0" cy="344957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95" name="正方形/長方形 94">
              <a:extLst>
                <a:ext uri="{FF2B5EF4-FFF2-40B4-BE49-F238E27FC236}">
                  <a16:creationId xmlns:a16="http://schemas.microsoft.com/office/drawing/2014/main" id="{87B0BF9F-A908-449F-BA99-FC68BB609FD8}"/>
                </a:ext>
              </a:extLst>
            </p:cNvPr>
            <p:cNvSpPr/>
            <p:nvPr/>
          </p:nvSpPr>
          <p:spPr>
            <a:xfrm>
              <a:off x="5749653" y="3633190"/>
              <a:ext cx="607274" cy="54432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96" name="図 95" descr="挿絵 が含まれている画像&#10;&#10;自動的に生成された説明">
              <a:extLst>
                <a:ext uri="{FF2B5EF4-FFF2-40B4-BE49-F238E27FC236}">
                  <a16:creationId xmlns:a16="http://schemas.microsoft.com/office/drawing/2014/main" id="{39C9A397-BC9D-4714-86AE-1B48FD5F111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04694" y="2893683"/>
              <a:ext cx="243621" cy="424773"/>
            </a:xfrm>
            <a:prstGeom prst="rect">
              <a:avLst/>
            </a:prstGeom>
          </p:spPr>
        </p:pic>
        <p:sp>
          <p:nvSpPr>
            <p:cNvPr id="97" name="正方形/長方形 96">
              <a:extLst>
                <a:ext uri="{FF2B5EF4-FFF2-40B4-BE49-F238E27FC236}">
                  <a16:creationId xmlns:a16="http://schemas.microsoft.com/office/drawing/2014/main" id="{1A31BC0C-9C9A-4C72-8F8B-3B9263DB182D}"/>
                </a:ext>
              </a:extLst>
            </p:cNvPr>
            <p:cNvSpPr/>
            <p:nvPr/>
          </p:nvSpPr>
          <p:spPr>
            <a:xfrm>
              <a:off x="4080410" y="2433702"/>
              <a:ext cx="1641129" cy="11481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a:t>Building</a:t>
              </a:r>
              <a:endParaRPr kumimoji="1" lang="ja-JP" altLang="en-US" dirty="0"/>
            </a:p>
          </p:txBody>
        </p:sp>
        <p:pic>
          <p:nvPicPr>
            <p:cNvPr id="98" name="図 97" descr="挿絵 が含まれている画像&#10;&#10;自動的に生成された説明">
              <a:extLst>
                <a:ext uri="{FF2B5EF4-FFF2-40B4-BE49-F238E27FC236}">
                  <a16:creationId xmlns:a16="http://schemas.microsoft.com/office/drawing/2014/main" id="{FAC0E406-2CF5-4651-9F77-42870F49CC7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07087" y="4712384"/>
              <a:ext cx="243621" cy="424773"/>
            </a:xfrm>
            <a:prstGeom prst="rect">
              <a:avLst/>
            </a:prstGeom>
          </p:spPr>
        </p:pic>
        <p:cxnSp>
          <p:nvCxnSpPr>
            <p:cNvPr id="99" name="直線矢印コネクタ 98">
              <a:extLst>
                <a:ext uri="{FF2B5EF4-FFF2-40B4-BE49-F238E27FC236}">
                  <a16:creationId xmlns:a16="http://schemas.microsoft.com/office/drawing/2014/main" id="{C4703C82-BA7C-4066-9C3E-7893ADBF34D8}"/>
                </a:ext>
              </a:extLst>
            </p:cNvPr>
            <p:cNvCxnSpPr>
              <a:cxnSpLocks/>
            </p:cNvCxnSpPr>
            <p:nvPr/>
          </p:nvCxnSpPr>
          <p:spPr>
            <a:xfrm flipH="1" flipV="1">
              <a:off x="4449629" y="4172998"/>
              <a:ext cx="1283906" cy="69556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1D5918B3-B882-4037-9CE9-4D146ED6708E}"/>
                </a:ext>
              </a:extLst>
            </p:cNvPr>
            <p:cNvCxnSpPr>
              <a:cxnSpLocks/>
              <a:endCxn id="96" idx="2"/>
            </p:cNvCxnSpPr>
            <p:nvPr/>
          </p:nvCxnSpPr>
          <p:spPr>
            <a:xfrm flipV="1">
              <a:off x="5926505" y="3318456"/>
              <a:ext cx="0" cy="12906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1" name="図 100" descr="挿絵 が含まれている画像&#10;&#10;自動的に生成された説明">
              <a:extLst>
                <a:ext uri="{FF2B5EF4-FFF2-40B4-BE49-F238E27FC236}">
                  <a16:creationId xmlns:a16="http://schemas.microsoft.com/office/drawing/2014/main" id="{4B555D52-C08A-4AF2-BDD6-025CD7C280B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6200000">
              <a:off x="2747849" y="3575191"/>
              <a:ext cx="243620" cy="424772"/>
            </a:xfrm>
            <a:prstGeom prst="rect">
              <a:avLst/>
            </a:prstGeom>
          </p:spPr>
        </p:pic>
        <p:cxnSp>
          <p:nvCxnSpPr>
            <p:cNvPr id="102" name="直線矢印コネクタ 101">
              <a:extLst>
                <a:ext uri="{FF2B5EF4-FFF2-40B4-BE49-F238E27FC236}">
                  <a16:creationId xmlns:a16="http://schemas.microsoft.com/office/drawing/2014/main" id="{CEDDA3F7-5EBE-404C-ABD0-C41C817E3762}"/>
                </a:ext>
              </a:extLst>
            </p:cNvPr>
            <p:cNvCxnSpPr>
              <a:cxnSpLocks/>
            </p:cNvCxnSpPr>
            <p:nvPr/>
          </p:nvCxnSpPr>
          <p:spPr>
            <a:xfrm>
              <a:off x="6717034" y="3454122"/>
              <a:ext cx="49994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矢印コネクタ 102">
              <a:extLst>
                <a:ext uri="{FF2B5EF4-FFF2-40B4-BE49-F238E27FC236}">
                  <a16:creationId xmlns:a16="http://schemas.microsoft.com/office/drawing/2014/main" id="{52C8FFA0-BC21-46D3-B107-2883C1C13593}"/>
                </a:ext>
              </a:extLst>
            </p:cNvPr>
            <p:cNvCxnSpPr>
              <a:cxnSpLocks/>
            </p:cNvCxnSpPr>
            <p:nvPr/>
          </p:nvCxnSpPr>
          <p:spPr>
            <a:xfrm flipH="1" flipV="1">
              <a:off x="3220596" y="3838701"/>
              <a:ext cx="737419" cy="117987"/>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矢印コネクタ 103">
              <a:extLst>
                <a:ext uri="{FF2B5EF4-FFF2-40B4-BE49-F238E27FC236}">
                  <a16:creationId xmlns:a16="http://schemas.microsoft.com/office/drawing/2014/main" id="{0CC277BC-B051-490D-A9FA-C7491C7A70A9}"/>
                </a:ext>
              </a:extLst>
            </p:cNvPr>
            <p:cNvCxnSpPr>
              <a:cxnSpLocks/>
              <a:endCxn id="96" idx="1"/>
            </p:cNvCxnSpPr>
            <p:nvPr/>
          </p:nvCxnSpPr>
          <p:spPr>
            <a:xfrm flipV="1">
              <a:off x="4361138" y="3106070"/>
              <a:ext cx="1443556" cy="791623"/>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5" name="テキスト ボックス 104">
              <a:extLst>
                <a:ext uri="{FF2B5EF4-FFF2-40B4-BE49-F238E27FC236}">
                  <a16:creationId xmlns:a16="http://schemas.microsoft.com/office/drawing/2014/main" id="{267134C2-5425-4F54-8763-9132ACAFF51A}"/>
                </a:ext>
              </a:extLst>
            </p:cNvPr>
            <p:cNvSpPr txBox="1"/>
            <p:nvPr/>
          </p:nvSpPr>
          <p:spPr>
            <a:xfrm>
              <a:off x="7223763" y="3207830"/>
              <a:ext cx="886989" cy="425039"/>
            </a:xfrm>
            <a:prstGeom prst="rect">
              <a:avLst/>
            </a:prstGeom>
            <a:noFill/>
          </p:spPr>
          <p:txBody>
            <a:bodyPr wrap="square" rtlCol="0">
              <a:spAutoFit/>
            </a:bodyPr>
            <a:lstStyle/>
            <a:p>
              <a:pPr>
                <a:lnSpc>
                  <a:spcPct val="150000"/>
                </a:lnSpc>
              </a:pPr>
              <a:r>
                <a:rPr lang="ja-JP" altLang="en-US" sz="1600" dirty="0"/>
                <a:t>１ホップ</a:t>
              </a:r>
              <a:endParaRPr lang="en-US" altLang="ja-JP" sz="1600" dirty="0"/>
            </a:p>
          </p:txBody>
        </p:sp>
        <p:cxnSp>
          <p:nvCxnSpPr>
            <p:cNvPr id="106" name="直線矢印コネクタ 105">
              <a:extLst>
                <a:ext uri="{FF2B5EF4-FFF2-40B4-BE49-F238E27FC236}">
                  <a16:creationId xmlns:a16="http://schemas.microsoft.com/office/drawing/2014/main" id="{04AF900B-F28B-499B-8E94-81B5FD866D29}"/>
                </a:ext>
              </a:extLst>
            </p:cNvPr>
            <p:cNvCxnSpPr>
              <a:cxnSpLocks/>
            </p:cNvCxnSpPr>
            <p:nvPr/>
          </p:nvCxnSpPr>
          <p:spPr>
            <a:xfrm flipV="1">
              <a:off x="6715963" y="3902610"/>
              <a:ext cx="532067" cy="1"/>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7" name="テキスト ボックス 106">
              <a:extLst>
                <a:ext uri="{FF2B5EF4-FFF2-40B4-BE49-F238E27FC236}">
                  <a16:creationId xmlns:a16="http://schemas.microsoft.com/office/drawing/2014/main" id="{2D04EEC1-67BB-4626-B663-C27080AF5373}"/>
                </a:ext>
              </a:extLst>
            </p:cNvPr>
            <p:cNvSpPr txBox="1"/>
            <p:nvPr/>
          </p:nvSpPr>
          <p:spPr>
            <a:xfrm>
              <a:off x="7228679" y="3645366"/>
              <a:ext cx="886989" cy="425039"/>
            </a:xfrm>
            <a:prstGeom prst="rect">
              <a:avLst/>
            </a:prstGeom>
            <a:noFill/>
          </p:spPr>
          <p:txBody>
            <a:bodyPr wrap="square" rtlCol="0">
              <a:spAutoFit/>
            </a:bodyPr>
            <a:lstStyle/>
            <a:p>
              <a:pPr>
                <a:lnSpc>
                  <a:spcPct val="150000"/>
                </a:lnSpc>
              </a:pPr>
              <a:r>
                <a:rPr lang="en-US" altLang="ja-JP" sz="1600" dirty="0"/>
                <a:t>2</a:t>
              </a:r>
              <a:r>
                <a:rPr lang="ja-JP" altLang="en-US" sz="1600" dirty="0"/>
                <a:t>ホップ</a:t>
              </a:r>
              <a:endParaRPr lang="en-US" altLang="ja-JP" sz="1600" dirty="0"/>
            </a:p>
          </p:txBody>
        </p:sp>
        <p:sp>
          <p:nvSpPr>
            <p:cNvPr id="108" name="フローチャート: 和接合 107">
              <a:extLst>
                <a:ext uri="{FF2B5EF4-FFF2-40B4-BE49-F238E27FC236}">
                  <a16:creationId xmlns:a16="http://schemas.microsoft.com/office/drawing/2014/main" id="{FBBF6BA0-BF26-4153-8AB2-6C444CB61650}"/>
                </a:ext>
              </a:extLst>
            </p:cNvPr>
            <p:cNvSpPr/>
            <p:nvPr/>
          </p:nvSpPr>
          <p:spPr>
            <a:xfrm>
              <a:off x="5104511" y="3275925"/>
              <a:ext cx="254334" cy="257811"/>
            </a:xfrm>
            <a:prstGeom prst="flowChartSummingJunct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cxnSp>
          <p:nvCxnSpPr>
            <p:cNvPr id="109" name="直線矢印コネクタ 108">
              <a:extLst>
                <a:ext uri="{FF2B5EF4-FFF2-40B4-BE49-F238E27FC236}">
                  <a16:creationId xmlns:a16="http://schemas.microsoft.com/office/drawing/2014/main" id="{E3229E28-5C72-43E5-8311-346226B3C823}"/>
                </a:ext>
              </a:extLst>
            </p:cNvPr>
            <p:cNvCxnSpPr>
              <a:cxnSpLocks/>
            </p:cNvCxnSpPr>
            <p:nvPr/>
          </p:nvCxnSpPr>
          <p:spPr>
            <a:xfrm flipV="1">
              <a:off x="5914502" y="2038865"/>
              <a:ext cx="0" cy="815843"/>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120" name="吹き出し: 四角形 119">
            <a:extLst>
              <a:ext uri="{FF2B5EF4-FFF2-40B4-BE49-F238E27FC236}">
                <a16:creationId xmlns:a16="http://schemas.microsoft.com/office/drawing/2014/main" id="{0CA1BEF9-1EF6-4B46-9499-B69CE24B22BF}"/>
              </a:ext>
            </a:extLst>
          </p:cNvPr>
          <p:cNvSpPr/>
          <p:nvPr/>
        </p:nvSpPr>
        <p:spPr>
          <a:xfrm>
            <a:off x="6116595" y="1556951"/>
            <a:ext cx="1705232" cy="444843"/>
          </a:xfrm>
          <a:prstGeom prst="wedgeRectCallout">
            <a:avLst>
              <a:gd name="adj1" fmla="val -54891"/>
              <a:gd name="adj2" fmla="val 96759"/>
            </a:avLst>
          </a:prstGeom>
          <a:no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chemeClr val="tx1"/>
                </a:solidFill>
              </a:rPr>
              <a:t>冗長なパケット</a:t>
            </a:r>
            <a:endParaRPr kumimoji="1" lang="ja-JP" altLang="en-US" sz="1600" b="1" dirty="0">
              <a:solidFill>
                <a:schemeClr val="tx1"/>
              </a:solidFill>
            </a:endParaRPr>
          </a:p>
        </p:txBody>
      </p:sp>
    </p:spTree>
    <p:extLst>
      <p:ext uri="{BB962C8B-B14F-4D97-AF65-F5344CB8AC3E}">
        <p14:creationId xmlns:p14="http://schemas.microsoft.com/office/powerpoint/2010/main" val="3319051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88"/>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19"/>
                                        </p:tgtEl>
                                        <p:attrNameLst>
                                          <p:attrName>style.visibility</p:attrName>
                                        </p:attrNameLst>
                                      </p:cBhvr>
                                      <p:to>
                                        <p:strVal val="visible"/>
                                      </p:to>
                                    </p:set>
                                    <p:animEffect transition="in" filter="fade">
                                      <p:cBhvr>
                                        <p:cTn id="16" dur="500"/>
                                        <p:tgtEl>
                                          <p:spTgt spid="11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0"/>
                                        </p:tgtEl>
                                        <p:attrNameLst>
                                          <p:attrName>style.visibility</p:attrName>
                                        </p:attrNameLst>
                                      </p:cBhvr>
                                      <p:to>
                                        <p:strVal val="visible"/>
                                      </p:to>
                                    </p:set>
                                    <p:animEffect transition="in" filter="fade">
                                      <p:cBhvr>
                                        <p:cTn id="21"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C49EC87-F6B1-4562-B8BF-03624C48A3A5}"/>
              </a:ext>
            </a:extLst>
          </p:cNvPr>
          <p:cNvSpPr>
            <a:spLocks noGrp="1"/>
          </p:cNvSpPr>
          <p:nvPr>
            <p:ph type="sldNum" sz="quarter" idx="12"/>
          </p:nvPr>
        </p:nvSpPr>
        <p:spPr/>
        <p:txBody>
          <a:bodyPr/>
          <a:lstStyle/>
          <a:p>
            <a:fld id="{92084505-5355-43A2-B929-FD06D0DABC31}" type="slidenum">
              <a:rPr lang="ja-JP" altLang="en-US" smtClean="0"/>
              <a:pPr/>
              <a:t>14</a:t>
            </a:fld>
            <a:endParaRPr lang="ja-JP" altLang="en-US" dirty="0"/>
          </a:p>
        </p:txBody>
      </p:sp>
      <p:sp>
        <p:nvSpPr>
          <p:cNvPr id="7" name="正方形/長方形 6">
            <a:extLst>
              <a:ext uri="{FF2B5EF4-FFF2-40B4-BE49-F238E27FC236}">
                <a16:creationId xmlns:a16="http://schemas.microsoft.com/office/drawing/2014/main" id="{8CCA7914-3930-4685-BCD0-355C6293D845}"/>
              </a:ext>
            </a:extLst>
          </p:cNvPr>
          <p:cNvSpPr/>
          <p:nvPr/>
        </p:nvSpPr>
        <p:spPr>
          <a:xfrm>
            <a:off x="0" y="0"/>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SIGO</a:t>
            </a: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の評価 </a:t>
            </a:r>
            <a:r>
              <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PDR</a:t>
            </a: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　</a:t>
            </a:r>
            <a:endPar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endParaRPr>
          </a:p>
        </p:txBody>
      </p:sp>
      <p:sp>
        <p:nvSpPr>
          <p:cNvPr id="12" name="テキスト ボックス 11">
            <a:extLst>
              <a:ext uri="{FF2B5EF4-FFF2-40B4-BE49-F238E27FC236}">
                <a16:creationId xmlns:a16="http://schemas.microsoft.com/office/drawing/2014/main" id="{D95E6104-17F3-4201-9DEA-B3B7DD34EFE2}"/>
              </a:ext>
            </a:extLst>
          </p:cNvPr>
          <p:cNvSpPr txBox="1"/>
          <p:nvPr/>
        </p:nvSpPr>
        <p:spPr>
          <a:xfrm>
            <a:off x="7851987" y="1531549"/>
            <a:ext cx="3692441" cy="1521827"/>
          </a:xfrm>
          <a:prstGeom prst="rect">
            <a:avLst/>
          </a:prstGeom>
          <a:noFill/>
        </p:spPr>
        <p:txBody>
          <a:bodyPr wrap="square" rtlCol="0">
            <a:spAutoFit/>
          </a:bodyPr>
          <a:lstStyle/>
          <a:p>
            <a:pPr marL="285750" indent="-285750">
              <a:lnSpc>
                <a:spcPct val="150000"/>
              </a:lnSpc>
              <a:buFontTx/>
              <a:buChar char="-"/>
            </a:pPr>
            <a:r>
              <a:rPr lang="ja-JP" altLang="en-US" sz="1600" dirty="0">
                <a:solidFill>
                  <a:schemeClr val="accent5">
                    <a:lumMod val="75000"/>
                  </a:schemeClr>
                </a:solidFill>
              </a:rPr>
              <a:t>建物が多い環境</a:t>
            </a:r>
            <a:r>
              <a:rPr lang="ja-JP" altLang="en-US" sz="1600" dirty="0"/>
              <a:t>ではパケット到達率が向上した</a:t>
            </a:r>
            <a:endParaRPr lang="en-US" altLang="ja-JP" sz="1600" dirty="0"/>
          </a:p>
          <a:p>
            <a:pPr marL="285750" indent="-285750">
              <a:lnSpc>
                <a:spcPct val="150000"/>
              </a:lnSpc>
              <a:buFontTx/>
              <a:buChar char="-"/>
            </a:pPr>
            <a:r>
              <a:rPr lang="ja-JP" altLang="en-US" sz="1600" dirty="0">
                <a:solidFill>
                  <a:schemeClr val="accent5">
                    <a:lumMod val="75000"/>
                  </a:schemeClr>
                </a:solidFill>
              </a:rPr>
              <a:t>建物が少ない環境</a:t>
            </a:r>
            <a:r>
              <a:rPr lang="ja-JP" altLang="en-US" sz="1600" dirty="0"/>
              <a:t>では安定したパケット到達率の向上はなかった　</a:t>
            </a:r>
            <a:endParaRPr lang="en-US" altLang="ja-JP" sz="1600" dirty="0"/>
          </a:p>
        </p:txBody>
      </p:sp>
      <p:sp>
        <p:nvSpPr>
          <p:cNvPr id="13" name="正方形/長方形 12">
            <a:extLst>
              <a:ext uri="{FF2B5EF4-FFF2-40B4-BE49-F238E27FC236}">
                <a16:creationId xmlns:a16="http://schemas.microsoft.com/office/drawing/2014/main" id="{1E19EB97-D232-437C-9A4D-072AE6100A5D}"/>
              </a:ext>
            </a:extLst>
          </p:cNvPr>
          <p:cNvSpPr/>
          <p:nvPr/>
        </p:nvSpPr>
        <p:spPr>
          <a:xfrm>
            <a:off x="7931898" y="1028442"/>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Pゴシック"/>
              </a:rPr>
              <a:t>結果</a:t>
            </a:r>
            <a:endParaRPr kumimoji="1" lang="ja-JP" altLang="en-US" dirty="0">
              <a:solidFill>
                <a:schemeClr val="tx1"/>
              </a:solidFill>
              <a:latin typeface="MSPゴシック"/>
            </a:endParaRPr>
          </a:p>
        </p:txBody>
      </p:sp>
      <p:sp>
        <p:nvSpPr>
          <p:cNvPr id="15" name="正方形/長方形 14">
            <a:extLst>
              <a:ext uri="{FF2B5EF4-FFF2-40B4-BE49-F238E27FC236}">
                <a16:creationId xmlns:a16="http://schemas.microsoft.com/office/drawing/2014/main" id="{F79096F1-DC96-443F-8643-B8615601092E}"/>
              </a:ext>
            </a:extLst>
          </p:cNvPr>
          <p:cNvSpPr/>
          <p:nvPr/>
        </p:nvSpPr>
        <p:spPr>
          <a:xfrm>
            <a:off x="7827642" y="3275791"/>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SPゴシック"/>
              </a:rPr>
              <a:t>考察</a:t>
            </a:r>
          </a:p>
        </p:txBody>
      </p:sp>
      <p:sp>
        <p:nvSpPr>
          <p:cNvPr id="16" name="テキスト ボックス 15">
            <a:extLst>
              <a:ext uri="{FF2B5EF4-FFF2-40B4-BE49-F238E27FC236}">
                <a16:creationId xmlns:a16="http://schemas.microsoft.com/office/drawing/2014/main" id="{CAC35A4C-8390-4F68-B83E-1EB30077F374}"/>
              </a:ext>
            </a:extLst>
          </p:cNvPr>
          <p:cNvSpPr txBox="1"/>
          <p:nvPr/>
        </p:nvSpPr>
        <p:spPr>
          <a:xfrm>
            <a:off x="7786809" y="3883742"/>
            <a:ext cx="3893914" cy="1521827"/>
          </a:xfrm>
          <a:prstGeom prst="rect">
            <a:avLst/>
          </a:prstGeom>
          <a:noFill/>
        </p:spPr>
        <p:txBody>
          <a:bodyPr wrap="square" rtlCol="0">
            <a:spAutoFit/>
          </a:bodyPr>
          <a:lstStyle/>
          <a:p>
            <a:pPr marL="285750" indent="-285750">
              <a:lnSpc>
                <a:spcPct val="150000"/>
              </a:lnSpc>
              <a:buFontTx/>
              <a:buChar char="-"/>
            </a:pPr>
            <a:r>
              <a:rPr lang="en-US" altLang="ja-JP" sz="1600" b="1" dirty="0">
                <a:solidFill>
                  <a:schemeClr val="accent5">
                    <a:lumMod val="75000"/>
                  </a:schemeClr>
                </a:solidFill>
              </a:rPr>
              <a:t>SIGO</a:t>
            </a:r>
            <a:r>
              <a:rPr lang="ja-JP" altLang="en-US" sz="1600" dirty="0"/>
              <a:t>では</a:t>
            </a:r>
            <a:r>
              <a:rPr lang="ja-JP" altLang="en-US" sz="1600" dirty="0">
                <a:solidFill>
                  <a:schemeClr val="accent5">
                    <a:lumMod val="75000"/>
                  </a:schemeClr>
                </a:solidFill>
              </a:rPr>
              <a:t>交差点ノード</a:t>
            </a:r>
            <a:r>
              <a:rPr lang="ja-JP" altLang="en-US" sz="1600" dirty="0"/>
              <a:t>の優先度が高くなる可能性が高くなるので</a:t>
            </a:r>
            <a:r>
              <a:rPr lang="en-US" altLang="ja-JP" sz="1600" dirty="0"/>
              <a:t>shadowing</a:t>
            </a:r>
            <a:r>
              <a:rPr lang="ja-JP" altLang="en-US" sz="1600" dirty="0"/>
              <a:t>の影響を受けにくいルートの形成がされたことが原因</a:t>
            </a:r>
            <a:endParaRPr lang="en-US" altLang="ja-JP" sz="1600" dirty="0"/>
          </a:p>
        </p:txBody>
      </p:sp>
      <p:cxnSp>
        <p:nvCxnSpPr>
          <p:cNvPr id="17" name="直線コネクタ 16">
            <a:extLst>
              <a:ext uri="{FF2B5EF4-FFF2-40B4-BE49-F238E27FC236}">
                <a16:creationId xmlns:a16="http://schemas.microsoft.com/office/drawing/2014/main" id="{4E7233BE-9759-47AD-8AF7-312236012689}"/>
              </a:ext>
            </a:extLst>
          </p:cNvPr>
          <p:cNvCxnSpPr>
            <a:cxnSpLocks/>
          </p:cNvCxnSpPr>
          <p:nvPr/>
        </p:nvCxnSpPr>
        <p:spPr>
          <a:xfrm>
            <a:off x="5850194" y="5421651"/>
            <a:ext cx="3977616" cy="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pic>
        <p:nvPicPr>
          <p:cNvPr id="23" name="グラフィックス 22">
            <a:extLst>
              <a:ext uri="{FF2B5EF4-FFF2-40B4-BE49-F238E27FC236}">
                <a16:creationId xmlns:a16="http://schemas.microsoft.com/office/drawing/2014/main" id="{A7BDEF37-19EE-4D9C-9ACE-0FCB18654D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0830" y="963828"/>
            <a:ext cx="6615149" cy="5146641"/>
          </a:xfrm>
          <a:prstGeom prst="rect">
            <a:avLst/>
          </a:prstGeom>
        </p:spPr>
      </p:pic>
      <p:grpSp>
        <p:nvGrpSpPr>
          <p:cNvPr id="44" name="グループ化 43">
            <a:extLst>
              <a:ext uri="{FF2B5EF4-FFF2-40B4-BE49-F238E27FC236}">
                <a16:creationId xmlns:a16="http://schemas.microsoft.com/office/drawing/2014/main" id="{B1A70BB3-675B-4B44-A3E7-0DE3B0B01944}"/>
              </a:ext>
            </a:extLst>
          </p:cNvPr>
          <p:cNvGrpSpPr/>
          <p:nvPr/>
        </p:nvGrpSpPr>
        <p:grpSpPr>
          <a:xfrm>
            <a:off x="790832" y="970007"/>
            <a:ext cx="6623222" cy="5152922"/>
            <a:chOff x="5671751" y="648731"/>
            <a:chExt cx="6623222" cy="5152922"/>
          </a:xfrm>
        </p:grpSpPr>
        <p:pic>
          <p:nvPicPr>
            <p:cNvPr id="40" name="グラフィックス 39">
              <a:extLst>
                <a:ext uri="{FF2B5EF4-FFF2-40B4-BE49-F238E27FC236}">
                  <a16:creationId xmlns:a16="http://schemas.microsoft.com/office/drawing/2014/main" id="{0254378D-5B93-40B7-B249-F5926B7DDB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71751" y="648731"/>
              <a:ext cx="6623222" cy="5152922"/>
            </a:xfrm>
            <a:prstGeom prst="rect">
              <a:avLst/>
            </a:prstGeom>
          </p:spPr>
        </p:pic>
        <p:sp>
          <p:nvSpPr>
            <p:cNvPr id="41" name="楕円 40">
              <a:extLst>
                <a:ext uri="{FF2B5EF4-FFF2-40B4-BE49-F238E27FC236}">
                  <a16:creationId xmlns:a16="http://schemas.microsoft.com/office/drawing/2014/main" id="{F9FDA753-3FB5-4431-84C3-3EFFADEDE948}"/>
                </a:ext>
              </a:extLst>
            </p:cNvPr>
            <p:cNvSpPr/>
            <p:nvPr/>
          </p:nvSpPr>
          <p:spPr>
            <a:xfrm>
              <a:off x="8208139" y="2337926"/>
              <a:ext cx="392164" cy="380561"/>
            </a:xfrm>
            <a:prstGeom prst="ellipse">
              <a:avLst/>
            </a:prstGeom>
            <a:noFill/>
            <a:ln w="25400">
              <a:solidFill>
                <a:schemeClr val="tx1"/>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cxnSp>
          <p:nvCxnSpPr>
            <p:cNvPr id="42" name="直線矢印コネクタ 41">
              <a:extLst>
                <a:ext uri="{FF2B5EF4-FFF2-40B4-BE49-F238E27FC236}">
                  <a16:creationId xmlns:a16="http://schemas.microsoft.com/office/drawing/2014/main" id="{3BFACACF-7A4C-49E3-90B8-AB300A54A5F2}"/>
                </a:ext>
              </a:extLst>
            </p:cNvPr>
            <p:cNvCxnSpPr>
              <a:cxnSpLocks/>
            </p:cNvCxnSpPr>
            <p:nvPr/>
          </p:nvCxnSpPr>
          <p:spPr>
            <a:xfrm flipH="1" flipV="1">
              <a:off x="8192230" y="2182022"/>
              <a:ext cx="423787" cy="15231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97DE26F7-A27A-498B-9AE7-C5758BE77C4A}"/>
                </a:ext>
              </a:extLst>
            </p:cNvPr>
            <p:cNvSpPr txBox="1"/>
            <p:nvPr/>
          </p:nvSpPr>
          <p:spPr>
            <a:xfrm>
              <a:off x="8212705" y="1827876"/>
              <a:ext cx="617270" cy="413831"/>
            </a:xfrm>
            <a:prstGeom prst="rect">
              <a:avLst/>
            </a:prstGeom>
            <a:noFill/>
          </p:spPr>
          <p:txBody>
            <a:bodyPr wrap="square" rtlCol="0">
              <a:spAutoFit/>
            </a:bodyPr>
            <a:lstStyle/>
            <a:p>
              <a:pPr>
                <a:lnSpc>
                  <a:spcPct val="150000"/>
                </a:lnSpc>
              </a:pPr>
              <a:r>
                <a:rPr lang="ja-JP" altLang="en-US" sz="1600" dirty="0">
                  <a:solidFill>
                    <a:srgbClr val="C00000"/>
                  </a:solidFill>
                </a:rPr>
                <a:t>増加　</a:t>
              </a:r>
              <a:endParaRPr lang="en-US" altLang="ja-JP" sz="1600" dirty="0">
                <a:solidFill>
                  <a:srgbClr val="C00000"/>
                </a:solidFill>
              </a:endParaRPr>
            </a:p>
          </p:txBody>
        </p:sp>
      </p:grpSp>
      <p:grpSp>
        <p:nvGrpSpPr>
          <p:cNvPr id="49" name="グループ化 48">
            <a:extLst>
              <a:ext uri="{FF2B5EF4-FFF2-40B4-BE49-F238E27FC236}">
                <a16:creationId xmlns:a16="http://schemas.microsoft.com/office/drawing/2014/main" id="{EBA973F1-5E6E-417C-AF2E-804D684D075C}"/>
              </a:ext>
            </a:extLst>
          </p:cNvPr>
          <p:cNvGrpSpPr/>
          <p:nvPr/>
        </p:nvGrpSpPr>
        <p:grpSpPr>
          <a:xfrm>
            <a:off x="818383" y="965048"/>
            <a:ext cx="6558602" cy="5113256"/>
            <a:chOff x="1003734" y="4301372"/>
            <a:chExt cx="6558602" cy="5113256"/>
          </a:xfrm>
        </p:grpSpPr>
        <p:pic>
          <p:nvPicPr>
            <p:cNvPr id="26" name="グラフィックス 25">
              <a:extLst>
                <a:ext uri="{FF2B5EF4-FFF2-40B4-BE49-F238E27FC236}">
                  <a16:creationId xmlns:a16="http://schemas.microsoft.com/office/drawing/2014/main" id="{E81E09FA-F395-4697-BA74-65BECD7A43B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03734" y="4301372"/>
              <a:ext cx="6558602" cy="5113256"/>
            </a:xfrm>
            <a:prstGeom prst="rect">
              <a:avLst/>
            </a:prstGeom>
          </p:spPr>
        </p:pic>
        <p:sp>
          <p:nvSpPr>
            <p:cNvPr id="45" name="楕円 44">
              <a:extLst>
                <a:ext uri="{FF2B5EF4-FFF2-40B4-BE49-F238E27FC236}">
                  <a16:creationId xmlns:a16="http://schemas.microsoft.com/office/drawing/2014/main" id="{6A959D4A-A25E-4B2E-AF93-ED6D8110BD04}"/>
                </a:ext>
              </a:extLst>
            </p:cNvPr>
            <p:cNvSpPr/>
            <p:nvPr/>
          </p:nvSpPr>
          <p:spPr>
            <a:xfrm>
              <a:off x="5452581" y="4945201"/>
              <a:ext cx="392164" cy="380561"/>
            </a:xfrm>
            <a:prstGeom prst="ellipse">
              <a:avLst/>
            </a:prstGeom>
            <a:noFill/>
            <a:ln w="25400">
              <a:solidFill>
                <a:schemeClr val="tx1"/>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cxnSp>
          <p:nvCxnSpPr>
            <p:cNvPr id="46" name="直線矢印コネクタ 45">
              <a:extLst>
                <a:ext uri="{FF2B5EF4-FFF2-40B4-BE49-F238E27FC236}">
                  <a16:creationId xmlns:a16="http://schemas.microsoft.com/office/drawing/2014/main" id="{F844A4EB-3002-4EC2-A4F8-4425C68D0036}"/>
                </a:ext>
              </a:extLst>
            </p:cNvPr>
            <p:cNvCxnSpPr>
              <a:cxnSpLocks/>
            </p:cNvCxnSpPr>
            <p:nvPr/>
          </p:nvCxnSpPr>
          <p:spPr>
            <a:xfrm flipH="1" flipV="1">
              <a:off x="5387547" y="4756265"/>
              <a:ext cx="47291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3822B615-578C-4FD6-BE67-6D455F4F0D17}"/>
                </a:ext>
              </a:extLst>
            </p:cNvPr>
            <p:cNvSpPr txBox="1"/>
            <p:nvPr/>
          </p:nvSpPr>
          <p:spPr>
            <a:xfrm>
              <a:off x="5753710" y="4657573"/>
              <a:ext cx="617270" cy="413831"/>
            </a:xfrm>
            <a:prstGeom prst="rect">
              <a:avLst/>
            </a:prstGeom>
            <a:noFill/>
          </p:spPr>
          <p:txBody>
            <a:bodyPr wrap="square" rtlCol="0">
              <a:spAutoFit/>
            </a:bodyPr>
            <a:lstStyle/>
            <a:p>
              <a:pPr>
                <a:lnSpc>
                  <a:spcPct val="150000"/>
                </a:lnSpc>
              </a:pPr>
              <a:r>
                <a:rPr lang="ja-JP" altLang="en-US" sz="1600" dirty="0">
                  <a:solidFill>
                    <a:srgbClr val="C00000"/>
                  </a:solidFill>
                </a:rPr>
                <a:t>一定　</a:t>
              </a:r>
              <a:endParaRPr lang="en-US" altLang="ja-JP" sz="1600" dirty="0">
                <a:solidFill>
                  <a:srgbClr val="C00000"/>
                </a:solidFill>
              </a:endParaRPr>
            </a:p>
          </p:txBody>
        </p:sp>
      </p:grpSp>
    </p:spTree>
    <p:extLst>
      <p:ext uri="{BB962C8B-B14F-4D97-AF65-F5344CB8AC3E}">
        <p14:creationId xmlns:p14="http://schemas.microsoft.com/office/powerpoint/2010/main" val="3579161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3"/>
                                        </p:tgtEl>
                                        <p:attrNameLst>
                                          <p:attrName>style.visibility</p:attrName>
                                        </p:attrNameLst>
                                      </p:cBhvr>
                                      <p:to>
                                        <p:strVal val="hidden"/>
                                      </p:to>
                                    </p:set>
                                  </p:childTnLst>
                                </p:cTn>
                              </p:par>
                              <p:par>
                                <p:cTn id="7" presetID="10" presetClass="entr" presetSubtype="0" fill="hold" nodeType="withEffect">
                                  <p:stCondLst>
                                    <p:cond delay="0"/>
                                  </p:stCondLst>
                                  <p:childTnLst>
                                    <p:set>
                                      <p:cBhvr>
                                        <p:cTn id="8" dur="1" fill="hold">
                                          <p:stCondLst>
                                            <p:cond delay="0"/>
                                          </p:stCondLst>
                                        </p:cTn>
                                        <p:tgtEl>
                                          <p:spTgt spid="44"/>
                                        </p:tgtEl>
                                        <p:attrNameLst>
                                          <p:attrName>style.visibility</p:attrName>
                                        </p:attrNameLst>
                                      </p:cBhvr>
                                      <p:to>
                                        <p:strVal val="visible"/>
                                      </p:to>
                                    </p:set>
                                    <p:animEffect transition="in" filter="fade">
                                      <p:cBhvr>
                                        <p:cTn id="9" dur="500"/>
                                        <p:tgtEl>
                                          <p:spTgt spid="44"/>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44"/>
                                        </p:tgtEl>
                                        <p:attrNameLst>
                                          <p:attrName>style.visibility</p:attrName>
                                        </p:attrNameLst>
                                      </p:cBhvr>
                                      <p:to>
                                        <p:strVal val="hidden"/>
                                      </p:to>
                                    </p:set>
                                  </p:childTnLst>
                                </p:cTn>
                              </p:par>
                              <p:par>
                                <p:cTn id="14" presetID="10" presetClass="entr" presetSubtype="0" fill="hold" nodeType="with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fade">
                                      <p:cBhvr>
                                        <p:cTn id="1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8CCA7914-3930-4685-BCD0-355C6293D845}"/>
              </a:ext>
            </a:extLst>
          </p:cNvPr>
          <p:cNvSpPr/>
          <p:nvPr/>
        </p:nvSpPr>
        <p:spPr>
          <a:xfrm>
            <a:off x="0" y="0"/>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SIGO</a:t>
            </a: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の評価 </a:t>
            </a:r>
            <a:r>
              <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End to End delay </a:t>
            </a:r>
          </a:p>
        </p:txBody>
      </p:sp>
      <p:sp>
        <p:nvSpPr>
          <p:cNvPr id="13" name="正方形/長方形 12">
            <a:extLst>
              <a:ext uri="{FF2B5EF4-FFF2-40B4-BE49-F238E27FC236}">
                <a16:creationId xmlns:a16="http://schemas.microsoft.com/office/drawing/2014/main" id="{1E19EB97-D232-437C-9A4D-072AE6100A5D}"/>
              </a:ext>
            </a:extLst>
          </p:cNvPr>
          <p:cNvSpPr/>
          <p:nvPr/>
        </p:nvSpPr>
        <p:spPr>
          <a:xfrm>
            <a:off x="7931898" y="1028442"/>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Pゴシック"/>
              </a:rPr>
              <a:t>結果</a:t>
            </a:r>
            <a:endParaRPr kumimoji="1" lang="ja-JP" altLang="en-US" dirty="0">
              <a:solidFill>
                <a:schemeClr val="tx1"/>
              </a:solidFill>
              <a:latin typeface="MSPゴシック"/>
            </a:endParaRPr>
          </a:p>
        </p:txBody>
      </p:sp>
      <p:sp>
        <p:nvSpPr>
          <p:cNvPr id="16" name="テキスト ボックス 15">
            <a:extLst>
              <a:ext uri="{FF2B5EF4-FFF2-40B4-BE49-F238E27FC236}">
                <a16:creationId xmlns:a16="http://schemas.microsoft.com/office/drawing/2014/main" id="{CAC35A4C-8390-4F68-B83E-1EB30077F374}"/>
              </a:ext>
            </a:extLst>
          </p:cNvPr>
          <p:cNvSpPr txBox="1"/>
          <p:nvPr/>
        </p:nvSpPr>
        <p:spPr>
          <a:xfrm>
            <a:off x="7953728" y="3701730"/>
            <a:ext cx="3893914" cy="2629822"/>
          </a:xfrm>
          <a:prstGeom prst="rect">
            <a:avLst/>
          </a:prstGeom>
          <a:noFill/>
        </p:spPr>
        <p:txBody>
          <a:bodyPr wrap="square" rtlCol="0">
            <a:spAutoFit/>
          </a:bodyPr>
          <a:lstStyle/>
          <a:p>
            <a:pPr marL="285750" indent="-285750">
              <a:lnSpc>
                <a:spcPct val="150000"/>
              </a:lnSpc>
              <a:buFontTx/>
              <a:buChar char="-"/>
            </a:pPr>
            <a:r>
              <a:rPr lang="ja-JP" altLang="en-US" sz="1600" dirty="0"/>
              <a:t>図のような場合</a:t>
            </a:r>
            <a:r>
              <a:rPr lang="en-US" altLang="ja-JP" sz="1600" b="1" dirty="0">
                <a:solidFill>
                  <a:schemeClr val="accent5"/>
                </a:solidFill>
              </a:rPr>
              <a:t>SIGO</a:t>
            </a:r>
            <a:r>
              <a:rPr lang="ja-JP" altLang="en-US" sz="1600" dirty="0"/>
              <a:t>では交差点ノードが中継車両に選択される可能性が高くなり最短経路が形成されやすくなったのが原因</a:t>
            </a:r>
            <a:endParaRPr lang="en-US" altLang="ja-JP" sz="1600" dirty="0"/>
          </a:p>
          <a:p>
            <a:pPr marL="285750" indent="-285750">
              <a:lnSpc>
                <a:spcPct val="150000"/>
              </a:lnSpc>
              <a:buFontTx/>
              <a:buChar char="-"/>
            </a:pPr>
            <a:r>
              <a:rPr lang="ja-JP" altLang="en-US" sz="1600" dirty="0"/>
              <a:t>建物が少ない環境でも交差点ノードが中継車両に選択される可能性が高まりホップ数が増加したことが原因</a:t>
            </a:r>
            <a:endParaRPr lang="en-US" altLang="ja-JP" sz="1600" dirty="0"/>
          </a:p>
        </p:txBody>
      </p:sp>
      <p:sp>
        <p:nvSpPr>
          <p:cNvPr id="142" name="テキスト ボックス 141">
            <a:extLst>
              <a:ext uri="{FF2B5EF4-FFF2-40B4-BE49-F238E27FC236}">
                <a16:creationId xmlns:a16="http://schemas.microsoft.com/office/drawing/2014/main" id="{314E2FA7-0887-4AA1-930D-CFED99EF502E}"/>
              </a:ext>
            </a:extLst>
          </p:cNvPr>
          <p:cNvSpPr txBox="1"/>
          <p:nvPr/>
        </p:nvSpPr>
        <p:spPr>
          <a:xfrm>
            <a:off x="7907743" y="1587306"/>
            <a:ext cx="3692441" cy="1521827"/>
          </a:xfrm>
          <a:prstGeom prst="rect">
            <a:avLst/>
          </a:prstGeom>
          <a:noFill/>
        </p:spPr>
        <p:txBody>
          <a:bodyPr wrap="square" rtlCol="0">
            <a:spAutoFit/>
          </a:bodyPr>
          <a:lstStyle/>
          <a:p>
            <a:pPr marL="285750" indent="-285750">
              <a:lnSpc>
                <a:spcPct val="150000"/>
              </a:lnSpc>
              <a:buFontTx/>
              <a:buChar char="-"/>
            </a:pPr>
            <a:r>
              <a:rPr lang="ja-JP" altLang="en-US" sz="1600" dirty="0">
                <a:solidFill>
                  <a:schemeClr val="accent5">
                    <a:lumMod val="75000"/>
                  </a:schemeClr>
                </a:solidFill>
              </a:rPr>
              <a:t>建物が多い環境</a:t>
            </a:r>
            <a:r>
              <a:rPr lang="ja-JP" altLang="en-US" sz="1600" dirty="0"/>
              <a:t>ではエンドツーエンド遅延が減少した</a:t>
            </a:r>
            <a:endParaRPr lang="en-US" altLang="ja-JP" sz="1600" dirty="0"/>
          </a:p>
          <a:p>
            <a:pPr marL="285750" indent="-285750">
              <a:lnSpc>
                <a:spcPct val="150000"/>
              </a:lnSpc>
              <a:buFontTx/>
              <a:buChar char="-"/>
            </a:pPr>
            <a:r>
              <a:rPr lang="ja-JP" altLang="en-US" sz="1600" dirty="0">
                <a:solidFill>
                  <a:schemeClr val="accent5">
                    <a:lumMod val="75000"/>
                  </a:schemeClr>
                </a:solidFill>
              </a:rPr>
              <a:t>建物が少ない環境</a:t>
            </a:r>
            <a:r>
              <a:rPr lang="ja-JP" altLang="en-US" sz="1600" dirty="0"/>
              <a:t>ではエンドツーエンド遅延が増加した</a:t>
            </a:r>
            <a:endParaRPr lang="en-US" altLang="ja-JP" sz="1600" dirty="0"/>
          </a:p>
        </p:txBody>
      </p:sp>
      <p:sp>
        <p:nvSpPr>
          <p:cNvPr id="143" name="正方形/長方形 142">
            <a:extLst>
              <a:ext uri="{FF2B5EF4-FFF2-40B4-BE49-F238E27FC236}">
                <a16:creationId xmlns:a16="http://schemas.microsoft.com/office/drawing/2014/main" id="{506A03FA-08A8-44B7-8CB8-38C0E988C554}"/>
              </a:ext>
            </a:extLst>
          </p:cNvPr>
          <p:cNvSpPr/>
          <p:nvPr/>
        </p:nvSpPr>
        <p:spPr>
          <a:xfrm>
            <a:off x="7894728" y="3254968"/>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SPゴシック"/>
              </a:rPr>
              <a:t>考察</a:t>
            </a:r>
          </a:p>
        </p:txBody>
      </p:sp>
      <p:sp>
        <p:nvSpPr>
          <p:cNvPr id="98" name="スライド番号プレースホルダー 3">
            <a:extLst>
              <a:ext uri="{FF2B5EF4-FFF2-40B4-BE49-F238E27FC236}">
                <a16:creationId xmlns:a16="http://schemas.microsoft.com/office/drawing/2014/main" id="{3057C175-114C-47C7-AE2B-C61CC09D8CBD}"/>
              </a:ext>
            </a:extLst>
          </p:cNvPr>
          <p:cNvSpPr>
            <a:spLocks noGrp="1"/>
          </p:cNvSpPr>
          <p:nvPr>
            <p:ph type="sldNum" sz="quarter" idx="12"/>
          </p:nvPr>
        </p:nvSpPr>
        <p:spPr>
          <a:xfrm>
            <a:off x="11052000" y="6405410"/>
            <a:ext cx="930088" cy="452589"/>
          </a:xfrm>
        </p:spPr>
        <p:txBody>
          <a:bodyPr/>
          <a:lstStyle/>
          <a:p>
            <a:fld id="{92084505-5355-43A2-B929-FD06D0DABC31}" type="slidenum">
              <a:rPr lang="ja-JP" altLang="en-US" smtClean="0"/>
              <a:pPr/>
              <a:t>15</a:t>
            </a:fld>
            <a:endParaRPr lang="ja-JP" altLang="en-US" dirty="0"/>
          </a:p>
        </p:txBody>
      </p:sp>
      <p:pic>
        <p:nvPicPr>
          <p:cNvPr id="3" name="グラフィックス 2">
            <a:extLst>
              <a:ext uri="{FF2B5EF4-FFF2-40B4-BE49-F238E27FC236}">
                <a16:creationId xmlns:a16="http://schemas.microsoft.com/office/drawing/2014/main" id="{F3F6F13E-0162-4635-B069-2CE162EA9C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7701" y="1124466"/>
            <a:ext cx="6584504" cy="5144144"/>
          </a:xfrm>
          <a:prstGeom prst="rect">
            <a:avLst/>
          </a:prstGeom>
        </p:spPr>
      </p:pic>
      <p:grpSp>
        <p:nvGrpSpPr>
          <p:cNvPr id="17" name="グループ化 16">
            <a:extLst>
              <a:ext uri="{FF2B5EF4-FFF2-40B4-BE49-F238E27FC236}">
                <a16:creationId xmlns:a16="http://schemas.microsoft.com/office/drawing/2014/main" id="{E461BF38-FC07-41EA-A0D5-C7E544C36A54}"/>
              </a:ext>
            </a:extLst>
          </p:cNvPr>
          <p:cNvGrpSpPr/>
          <p:nvPr/>
        </p:nvGrpSpPr>
        <p:grpSpPr>
          <a:xfrm>
            <a:off x="532989" y="1099751"/>
            <a:ext cx="6646287" cy="5165125"/>
            <a:chOff x="211713" y="963827"/>
            <a:chExt cx="6832792" cy="5338119"/>
          </a:xfrm>
        </p:grpSpPr>
        <p:pic>
          <p:nvPicPr>
            <p:cNvPr id="5" name="グラフィックス 4">
              <a:extLst>
                <a:ext uri="{FF2B5EF4-FFF2-40B4-BE49-F238E27FC236}">
                  <a16:creationId xmlns:a16="http://schemas.microsoft.com/office/drawing/2014/main" id="{1BD0044F-7EDC-4D88-B16A-808E53B5C2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1713" y="963827"/>
              <a:ext cx="6832792" cy="5338119"/>
            </a:xfrm>
            <a:prstGeom prst="rect">
              <a:avLst/>
            </a:prstGeom>
          </p:spPr>
        </p:pic>
        <p:grpSp>
          <p:nvGrpSpPr>
            <p:cNvPr id="9" name="グループ化 8">
              <a:extLst>
                <a:ext uri="{FF2B5EF4-FFF2-40B4-BE49-F238E27FC236}">
                  <a16:creationId xmlns:a16="http://schemas.microsoft.com/office/drawing/2014/main" id="{1BC5D4F5-4FF9-48D3-89E7-8F3E5FB8668A}"/>
                </a:ext>
              </a:extLst>
            </p:cNvPr>
            <p:cNvGrpSpPr/>
            <p:nvPr/>
          </p:nvGrpSpPr>
          <p:grpSpPr>
            <a:xfrm>
              <a:off x="3484893" y="978674"/>
              <a:ext cx="775261" cy="1034621"/>
              <a:chOff x="6845931" y="5427107"/>
              <a:chExt cx="775261" cy="1034621"/>
            </a:xfrm>
          </p:grpSpPr>
          <p:sp>
            <p:nvSpPr>
              <p:cNvPr id="93" name="楕円 92">
                <a:extLst>
                  <a:ext uri="{FF2B5EF4-FFF2-40B4-BE49-F238E27FC236}">
                    <a16:creationId xmlns:a16="http://schemas.microsoft.com/office/drawing/2014/main" id="{76F09369-3292-4B08-93C2-3E4FAB778C18}"/>
                  </a:ext>
                </a:extLst>
              </p:cNvPr>
              <p:cNvSpPr/>
              <p:nvPr/>
            </p:nvSpPr>
            <p:spPr>
              <a:xfrm>
                <a:off x="6967439" y="6032696"/>
                <a:ext cx="452076" cy="429032"/>
              </a:xfrm>
              <a:prstGeom prst="ellipse">
                <a:avLst/>
              </a:prstGeom>
              <a:noFill/>
              <a:ln w="25400">
                <a:solidFill>
                  <a:schemeClr val="tx1"/>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94" name="テキスト ボックス 93">
                <a:extLst>
                  <a:ext uri="{FF2B5EF4-FFF2-40B4-BE49-F238E27FC236}">
                    <a16:creationId xmlns:a16="http://schemas.microsoft.com/office/drawing/2014/main" id="{E86D6913-B301-4FD5-B010-AD3A2DB8E4B4}"/>
                  </a:ext>
                </a:extLst>
              </p:cNvPr>
              <p:cNvSpPr txBox="1"/>
              <p:nvPr/>
            </p:nvSpPr>
            <p:spPr>
              <a:xfrm>
                <a:off x="6909620" y="5427107"/>
                <a:ext cx="711572" cy="413831"/>
              </a:xfrm>
              <a:prstGeom prst="rect">
                <a:avLst/>
              </a:prstGeom>
              <a:noFill/>
            </p:spPr>
            <p:txBody>
              <a:bodyPr wrap="square" rtlCol="0">
                <a:spAutoFit/>
              </a:bodyPr>
              <a:lstStyle/>
              <a:p>
                <a:pPr>
                  <a:lnSpc>
                    <a:spcPct val="150000"/>
                  </a:lnSpc>
                </a:pPr>
                <a:r>
                  <a:rPr lang="ja-JP" altLang="en-US" sz="1600" dirty="0">
                    <a:solidFill>
                      <a:srgbClr val="C00000"/>
                    </a:solidFill>
                  </a:rPr>
                  <a:t>減少　</a:t>
                </a:r>
                <a:endParaRPr lang="en-US" altLang="ja-JP" sz="1600" dirty="0">
                  <a:solidFill>
                    <a:srgbClr val="C00000"/>
                  </a:solidFill>
                </a:endParaRPr>
              </a:p>
            </p:txBody>
          </p:sp>
          <p:cxnSp>
            <p:nvCxnSpPr>
              <p:cNvPr id="97" name="直線矢印コネクタ 96">
                <a:extLst>
                  <a:ext uri="{FF2B5EF4-FFF2-40B4-BE49-F238E27FC236}">
                    <a16:creationId xmlns:a16="http://schemas.microsoft.com/office/drawing/2014/main" id="{5DC76B53-94B0-4989-AB66-A434C997C1FC}"/>
                  </a:ext>
                </a:extLst>
              </p:cNvPr>
              <p:cNvCxnSpPr>
                <a:cxnSpLocks/>
              </p:cNvCxnSpPr>
              <p:nvPr/>
            </p:nvCxnSpPr>
            <p:spPr>
              <a:xfrm flipH="1">
                <a:off x="6845931" y="5841952"/>
                <a:ext cx="431134" cy="23814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27" name="グループ化 26">
            <a:extLst>
              <a:ext uri="{FF2B5EF4-FFF2-40B4-BE49-F238E27FC236}">
                <a16:creationId xmlns:a16="http://schemas.microsoft.com/office/drawing/2014/main" id="{5A33F5E0-F6B2-485E-A8BF-660C8FFEC90D}"/>
              </a:ext>
            </a:extLst>
          </p:cNvPr>
          <p:cNvGrpSpPr/>
          <p:nvPr/>
        </p:nvGrpSpPr>
        <p:grpSpPr>
          <a:xfrm>
            <a:off x="532987" y="1087395"/>
            <a:ext cx="6683359" cy="5226908"/>
            <a:chOff x="557701" y="852616"/>
            <a:chExt cx="6896059" cy="5387546"/>
          </a:xfrm>
        </p:grpSpPr>
        <p:pic>
          <p:nvPicPr>
            <p:cNvPr id="23" name="グラフィックス 22">
              <a:extLst>
                <a:ext uri="{FF2B5EF4-FFF2-40B4-BE49-F238E27FC236}">
                  <a16:creationId xmlns:a16="http://schemas.microsoft.com/office/drawing/2014/main" id="{1C7FA0A3-BFAA-4CD9-81A9-2DDEDFF53E8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7701" y="852616"/>
              <a:ext cx="6896059" cy="5387546"/>
            </a:xfrm>
            <a:prstGeom prst="rect">
              <a:avLst/>
            </a:prstGeom>
          </p:spPr>
        </p:pic>
        <p:grpSp>
          <p:nvGrpSpPr>
            <p:cNvPr id="26" name="グループ化 25">
              <a:extLst>
                <a:ext uri="{FF2B5EF4-FFF2-40B4-BE49-F238E27FC236}">
                  <a16:creationId xmlns:a16="http://schemas.microsoft.com/office/drawing/2014/main" id="{ABE7DAE5-F50A-4B6F-8454-52912B58B1E5}"/>
                </a:ext>
              </a:extLst>
            </p:cNvPr>
            <p:cNvGrpSpPr/>
            <p:nvPr/>
          </p:nvGrpSpPr>
          <p:grpSpPr>
            <a:xfrm>
              <a:off x="4238066" y="1012329"/>
              <a:ext cx="810742" cy="902968"/>
              <a:chOff x="7475537" y="5955032"/>
              <a:chExt cx="810742" cy="902968"/>
            </a:xfrm>
          </p:grpSpPr>
          <p:sp>
            <p:nvSpPr>
              <p:cNvPr id="145" name="楕円 144">
                <a:extLst>
                  <a:ext uri="{FF2B5EF4-FFF2-40B4-BE49-F238E27FC236}">
                    <a16:creationId xmlns:a16="http://schemas.microsoft.com/office/drawing/2014/main" id="{257D4182-02BC-4FFB-87B5-A61D212C2231}"/>
                  </a:ext>
                </a:extLst>
              </p:cNvPr>
              <p:cNvSpPr/>
              <p:nvPr/>
            </p:nvSpPr>
            <p:spPr>
              <a:xfrm>
                <a:off x="7553231" y="6477439"/>
                <a:ext cx="392164" cy="380561"/>
              </a:xfrm>
              <a:prstGeom prst="ellipse">
                <a:avLst/>
              </a:prstGeom>
              <a:noFill/>
              <a:ln w="25400">
                <a:solidFill>
                  <a:schemeClr val="tx1"/>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cxnSp>
            <p:nvCxnSpPr>
              <p:cNvPr id="146" name="直線矢印コネクタ 145">
                <a:extLst>
                  <a:ext uri="{FF2B5EF4-FFF2-40B4-BE49-F238E27FC236}">
                    <a16:creationId xmlns:a16="http://schemas.microsoft.com/office/drawing/2014/main" id="{5E1F4038-F2AA-4A23-835E-1DAE7C6E1F76}"/>
                  </a:ext>
                </a:extLst>
              </p:cNvPr>
              <p:cNvCxnSpPr>
                <a:cxnSpLocks/>
              </p:cNvCxnSpPr>
              <p:nvPr/>
            </p:nvCxnSpPr>
            <p:spPr>
              <a:xfrm flipH="1" flipV="1">
                <a:off x="7475537" y="6272108"/>
                <a:ext cx="423787" cy="15231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8" name="テキスト ボックス 147">
                <a:extLst>
                  <a:ext uri="{FF2B5EF4-FFF2-40B4-BE49-F238E27FC236}">
                    <a16:creationId xmlns:a16="http://schemas.microsoft.com/office/drawing/2014/main" id="{FDF1DBF8-0EA0-4CB6-AA70-FEFF131E296F}"/>
                  </a:ext>
                </a:extLst>
              </p:cNvPr>
              <p:cNvSpPr txBox="1"/>
              <p:nvPr/>
            </p:nvSpPr>
            <p:spPr>
              <a:xfrm>
                <a:off x="7669009" y="5955032"/>
                <a:ext cx="617270" cy="413831"/>
              </a:xfrm>
              <a:prstGeom prst="rect">
                <a:avLst/>
              </a:prstGeom>
              <a:noFill/>
            </p:spPr>
            <p:txBody>
              <a:bodyPr wrap="square" rtlCol="0">
                <a:spAutoFit/>
              </a:bodyPr>
              <a:lstStyle/>
              <a:p>
                <a:pPr>
                  <a:lnSpc>
                    <a:spcPct val="150000"/>
                  </a:lnSpc>
                </a:pPr>
                <a:r>
                  <a:rPr lang="ja-JP" altLang="en-US" sz="1600" dirty="0">
                    <a:solidFill>
                      <a:srgbClr val="C00000"/>
                    </a:solidFill>
                  </a:rPr>
                  <a:t>増加　</a:t>
                </a:r>
                <a:endParaRPr lang="en-US" altLang="ja-JP" sz="1600" dirty="0">
                  <a:solidFill>
                    <a:srgbClr val="C00000"/>
                  </a:solidFill>
                </a:endParaRPr>
              </a:p>
            </p:txBody>
          </p:sp>
        </p:grpSp>
      </p:grpSp>
      <p:grpSp>
        <p:nvGrpSpPr>
          <p:cNvPr id="144" name="グループ化 143">
            <a:extLst>
              <a:ext uri="{FF2B5EF4-FFF2-40B4-BE49-F238E27FC236}">
                <a16:creationId xmlns:a16="http://schemas.microsoft.com/office/drawing/2014/main" id="{5AFC61E4-B434-4EB2-82D5-BF128FDF7288}"/>
              </a:ext>
            </a:extLst>
          </p:cNvPr>
          <p:cNvGrpSpPr/>
          <p:nvPr/>
        </p:nvGrpSpPr>
        <p:grpSpPr>
          <a:xfrm>
            <a:off x="397224" y="919911"/>
            <a:ext cx="7288679" cy="5382035"/>
            <a:chOff x="558038" y="880141"/>
            <a:chExt cx="6771686" cy="5054643"/>
          </a:xfrm>
        </p:grpSpPr>
        <p:grpSp>
          <p:nvGrpSpPr>
            <p:cNvPr id="92" name="グループ化 91">
              <a:extLst>
                <a:ext uri="{FF2B5EF4-FFF2-40B4-BE49-F238E27FC236}">
                  <a16:creationId xmlns:a16="http://schemas.microsoft.com/office/drawing/2014/main" id="{3F0D2AEC-536E-45D7-9D1B-9BC292E764AE}"/>
                </a:ext>
              </a:extLst>
            </p:cNvPr>
            <p:cNvGrpSpPr/>
            <p:nvPr/>
          </p:nvGrpSpPr>
          <p:grpSpPr>
            <a:xfrm>
              <a:off x="558038" y="880141"/>
              <a:ext cx="6771686" cy="5054643"/>
              <a:chOff x="958185" y="952752"/>
              <a:chExt cx="6322143" cy="4764818"/>
            </a:xfrm>
          </p:grpSpPr>
          <p:sp>
            <p:nvSpPr>
              <p:cNvPr id="10" name="テキスト ボックス 9">
                <a:extLst>
                  <a:ext uri="{FF2B5EF4-FFF2-40B4-BE49-F238E27FC236}">
                    <a16:creationId xmlns:a16="http://schemas.microsoft.com/office/drawing/2014/main" id="{8297C098-4529-4FA5-970D-346C2657E29C}"/>
                  </a:ext>
                </a:extLst>
              </p:cNvPr>
              <p:cNvSpPr txBox="1"/>
              <p:nvPr/>
            </p:nvSpPr>
            <p:spPr>
              <a:xfrm>
                <a:off x="5018691" y="1203476"/>
                <a:ext cx="711572" cy="413831"/>
              </a:xfrm>
              <a:prstGeom prst="rect">
                <a:avLst/>
              </a:prstGeom>
              <a:noFill/>
            </p:spPr>
            <p:txBody>
              <a:bodyPr wrap="square" rtlCol="0">
                <a:spAutoFit/>
              </a:bodyPr>
              <a:lstStyle/>
              <a:p>
                <a:pPr>
                  <a:lnSpc>
                    <a:spcPct val="150000"/>
                  </a:lnSpc>
                </a:pPr>
                <a:r>
                  <a:rPr lang="ja-JP" altLang="en-US" sz="1600" dirty="0">
                    <a:solidFill>
                      <a:srgbClr val="C00000"/>
                    </a:solidFill>
                  </a:rPr>
                  <a:t>減少</a:t>
                </a:r>
                <a:endParaRPr lang="en-US" altLang="ja-JP" sz="1600" dirty="0">
                  <a:solidFill>
                    <a:srgbClr val="C00000"/>
                  </a:solidFill>
                </a:endParaRPr>
              </a:p>
            </p:txBody>
          </p:sp>
          <p:sp>
            <p:nvSpPr>
              <p:cNvPr id="11" name="楕円 10">
                <a:extLst>
                  <a:ext uri="{FF2B5EF4-FFF2-40B4-BE49-F238E27FC236}">
                    <a16:creationId xmlns:a16="http://schemas.microsoft.com/office/drawing/2014/main" id="{8D3B301F-3C95-42D1-A0EF-9B8984FB976F}"/>
                  </a:ext>
                </a:extLst>
              </p:cNvPr>
              <p:cNvSpPr/>
              <p:nvPr/>
            </p:nvSpPr>
            <p:spPr>
              <a:xfrm>
                <a:off x="5091373" y="1774194"/>
                <a:ext cx="452076" cy="429032"/>
              </a:xfrm>
              <a:prstGeom prst="ellipse">
                <a:avLst/>
              </a:prstGeom>
              <a:noFill/>
              <a:ln w="25400">
                <a:solidFill>
                  <a:schemeClr val="tx1"/>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14B23084-4F73-4D1F-85C5-D80B57AFE920}"/>
                  </a:ext>
                </a:extLst>
              </p:cNvPr>
              <p:cNvSpPr/>
              <p:nvPr/>
            </p:nvSpPr>
            <p:spPr>
              <a:xfrm>
                <a:off x="3572289" y="1592296"/>
                <a:ext cx="452076" cy="429032"/>
              </a:xfrm>
              <a:prstGeom prst="ellipse">
                <a:avLst/>
              </a:prstGeom>
              <a:noFill/>
              <a:ln w="25400">
                <a:solidFill>
                  <a:schemeClr val="tx1"/>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3C94036F-96B1-40E5-8968-AED5BB28DAD6}"/>
                  </a:ext>
                </a:extLst>
              </p:cNvPr>
              <p:cNvCxnSpPr>
                <a:cxnSpLocks/>
              </p:cNvCxnSpPr>
              <p:nvPr/>
            </p:nvCxnSpPr>
            <p:spPr>
              <a:xfrm flipV="1">
                <a:off x="3601579" y="1367484"/>
                <a:ext cx="545689" cy="1130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2275AAC0-865A-4D13-9FF2-27754B028860}"/>
                  </a:ext>
                </a:extLst>
              </p:cNvPr>
              <p:cNvSpPr txBox="1"/>
              <p:nvPr/>
            </p:nvSpPr>
            <p:spPr>
              <a:xfrm>
                <a:off x="3548768" y="952752"/>
                <a:ext cx="711572" cy="413831"/>
              </a:xfrm>
              <a:prstGeom prst="rect">
                <a:avLst/>
              </a:prstGeom>
              <a:noFill/>
            </p:spPr>
            <p:txBody>
              <a:bodyPr wrap="square" rtlCol="0">
                <a:spAutoFit/>
              </a:bodyPr>
              <a:lstStyle/>
              <a:p>
                <a:pPr>
                  <a:lnSpc>
                    <a:spcPct val="150000"/>
                  </a:lnSpc>
                </a:pPr>
                <a:r>
                  <a:rPr lang="ja-JP" altLang="en-US" sz="1600" dirty="0">
                    <a:solidFill>
                      <a:srgbClr val="C00000"/>
                    </a:solidFill>
                  </a:rPr>
                  <a:t>増加　</a:t>
                </a:r>
                <a:endParaRPr lang="en-US" altLang="ja-JP" sz="1600" dirty="0">
                  <a:solidFill>
                    <a:srgbClr val="C00000"/>
                  </a:solidFill>
                </a:endParaRPr>
              </a:p>
            </p:txBody>
          </p:sp>
          <p:cxnSp>
            <p:nvCxnSpPr>
              <p:cNvPr id="20" name="直線矢印コネクタ 19">
                <a:extLst>
                  <a:ext uri="{FF2B5EF4-FFF2-40B4-BE49-F238E27FC236}">
                    <a16:creationId xmlns:a16="http://schemas.microsoft.com/office/drawing/2014/main" id="{FCE0EA81-2ED6-4B31-AAD2-09E97B0B36D0}"/>
                  </a:ext>
                </a:extLst>
              </p:cNvPr>
              <p:cNvCxnSpPr>
                <a:cxnSpLocks/>
              </p:cNvCxnSpPr>
              <p:nvPr/>
            </p:nvCxnSpPr>
            <p:spPr>
              <a:xfrm>
                <a:off x="5051838" y="1583794"/>
                <a:ext cx="530940" cy="28513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7C1646F4-4C15-44AB-858C-717D4D143CD5}"/>
                  </a:ext>
                </a:extLst>
              </p:cNvPr>
              <p:cNvSpPr/>
              <p:nvPr/>
            </p:nvSpPr>
            <p:spPr>
              <a:xfrm>
                <a:off x="958185" y="1027583"/>
                <a:ext cx="6322143" cy="468998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22" name="直線コネクタ 21">
                <a:extLst>
                  <a:ext uri="{FF2B5EF4-FFF2-40B4-BE49-F238E27FC236}">
                    <a16:creationId xmlns:a16="http://schemas.microsoft.com/office/drawing/2014/main" id="{CCFFC786-B3D6-4EC0-88EA-8576C5E92BFC}"/>
                  </a:ext>
                </a:extLst>
              </p:cNvPr>
              <p:cNvCxnSpPr>
                <a:cxnSpLocks/>
              </p:cNvCxnSpPr>
              <p:nvPr/>
            </p:nvCxnSpPr>
            <p:spPr>
              <a:xfrm>
                <a:off x="1148429" y="4173754"/>
                <a:ext cx="5152103" cy="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3D0C7DB1-5484-48B5-B787-F206240FFBAF}"/>
                  </a:ext>
                </a:extLst>
              </p:cNvPr>
              <p:cNvCxnSpPr>
                <a:cxnSpLocks/>
              </p:cNvCxnSpPr>
              <p:nvPr/>
            </p:nvCxnSpPr>
            <p:spPr>
              <a:xfrm>
                <a:off x="5361888" y="1898429"/>
                <a:ext cx="0" cy="3628103"/>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42" name="正方形/長方形 41">
                <a:extLst>
                  <a:ext uri="{FF2B5EF4-FFF2-40B4-BE49-F238E27FC236}">
                    <a16:creationId xmlns:a16="http://schemas.microsoft.com/office/drawing/2014/main" id="{CECBEDF5-6D3A-44A5-9D75-01CB8AF8F89E}"/>
                  </a:ext>
                </a:extLst>
              </p:cNvPr>
              <p:cNvSpPr/>
              <p:nvPr/>
            </p:nvSpPr>
            <p:spPr>
              <a:xfrm>
                <a:off x="2949648" y="4255547"/>
                <a:ext cx="2214282" cy="139849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a:t>Building</a:t>
                </a:r>
                <a:endParaRPr kumimoji="1" lang="ja-JP" altLang="en-US" dirty="0"/>
              </a:p>
            </p:txBody>
          </p:sp>
          <p:sp>
            <p:nvSpPr>
              <p:cNvPr id="43" name="正方形/長方形 42">
                <a:extLst>
                  <a:ext uri="{FF2B5EF4-FFF2-40B4-BE49-F238E27FC236}">
                    <a16:creationId xmlns:a16="http://schemas.microsoft.com/office/drawing/2014/main" id="{31F4CEAC-978E-4CD5-A84E-B135C012DF26}"/>
                  </a:ext>
                </a:extLst>
              </p:cNvPr>
              <p:cNvSpPr/>
              <p:nvPr/>
            </p:nvSpPr>
            <p:spPr>
              <a:xfrm rot="16200000">
                <a:off x="3834227" y="3315861"/>
                <a:ext cx="3569109" cy="812896"/>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B6AFFE5A-AEFD-4741-BE71-20756BBA492D}"/>
                  </a:ext>
                </a:extLst>
              </p:cNvPr>
              <p:cNvSpPr/>
              <p:nvPr/>
            </p:nvSpPr>
            <p:spPr>
              <a:xfrm>
                <a:off x="2008751" y="3493277"/>
                <a:ext cx="4303059" cy="699246"/>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E7CAAA1D-ACD6-4067-A278-F1B23BB21613}"/>
                  </a:ext>
                </a:extLst>
              </p:cNvPr>
              <p:cNvSpPr/>
              <p:nvPr/>
            </p:nvSpPr>
            <p:spPr>
              <a:xfrm>
                <a:off x="2861256" y="2036603"/>
                <a:ext cx="2214282" cy="139849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a:t>Building</a:t>
                </a:r>
                <a:endParaRPr kumimoji="1" lang="ja-JP" altLang="en-US" dirty="0"/>
              </a:p>
            </p:txBody>
          </p:sp>
          <p:pic>
            <p:nvPicPr>
              <p:cNvPr id="46" name="図 45" descr="挿絵 が含まれている画像&#10;&#10;自動的に生成された説明">
                <a:extLst>
                  <a:ext uri="{FF2B5EF4-FFF2-40B4-BE49-F238E27FC236}">
                    <a16:creationId xmlns:a16="http://schemas.microsoft.com/office/drawing/2014/main" id="{73BF67C2-13AF-44F4-881E-ED58859560EB}"/>
                  </a:ext>
                </a:extLst>
              </p:cNvPr>
              <p:cNvPicPr>
                <a:picLocks noChangeAspect="1"/>
              </p:cNvPicPr>
              <p:nvPr/>
            </p:nvPicPr>
            <p:blipFill>
              <a:blip r:embed="rId9">
                <a:alphaModFix amt="36000"/>
                <a:extLst>
                  <a:ext uri="{28A0092B-C50C-407E-A947-70E740481C1C}">
                    <a14:useLocalDpi xmlns:a14="http://schemas.microsoft.com/office/drawing/2010/main" val="0"/>
                  </a:ext>
                </a:extLst>
              </a:blip>
              <a:stretch>
                <a:fillRect/>
              </a:stretch>
            </p:blipFill>
            <p:spPr>
              <a:xfrm rot="16200000">
                <a:off x="2415670" y="3806498"/>
                <a:ext cx="255511" cy="445505"/>
              </a:xfrm>
              <a:prstGeom prst="rect">
                <a:avLst/>
              </a:prstGeom>
              <a:effectLst>
                <a:softEdge rad="12700"/>
              </a:effectLst>
            </p:spPr>
          </p:pic>
          <p:cxnSp>
            <p:nvCxnSpPr>
              <p:cNvPr id="47" name="直線コネクタ 46">
                <a:extLst>
                  <a:ext uri="{FF2B5EF4-FFF2-40B4-BE49-F238E27FC236}">
                    <a16:creationId xmlns:a16="http://schemas.microsoft.com/office/drawing/2014/main" id="{A6E17660-B7E7-4AF9-9C01-D24902F5640E}"/>
                  </a:ext>
                </a:extLst>
              </p:cNvPr>
              <p:cNvCxnSpPr>
                <a:cxnSpLocks/>
              </p:cNvCxnSpPr>
              <p:nvPr/>
            </p:nvCxnSpPr>
            <p:spPr>
              <a:xfrm>
                <a:off x="2048080" y="3852732"/>
                <a:ext cx="4303059" cy="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49" name="正方形/長方形 48">
                <a:extLst>
                  <a:ext uri="{FF2B5EF4-FFF2-40B4-BE49-F238E27FC236}">
                    <a16:creationId xmlns:a16="http://schemas.microsoft.com/office/drawing/2014/main" id="{59FDF6B5-1EE7-4BDC-A4E7-C225278C0384}"/>
                  </a:ext>
                </a:extLst>
              </p:cNvPr>
              <p:cNvSpPr/>
              <p:nvPr/>
            </p:nvSpPr>
            <p:spPr>
              <a:xfrm>
                <a:off x="1220439" y="3511206"/>
                <a:ext cx="832558"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a:extLst>
                  <a:ext uri="{FF2B5EF4-FFF2-40B4-BE49-F238E27FC236}">
                    <a16:creationId xmlns:a16="http://schemas.microsoft.com/office/drawing/2014/main" id="{7403A27E-D4ED-4A94-A81E-0822B1DB2497}"/>
                  </a:ext>
                </a:extLst>
              </p:cNvPr>
              <p:cNvSpPr/>
              <p:nvPr/>
            </p:nvSpPr>
            <p:spPr>
              <a:xfrm rot="16200000">
                <a:off x="-587830" y="3043015"/>
                <a:ext cx="4399934" cy="812896"/>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1" name="正方形/長方形 50">
                <a:extLst>
                  <a:ext uri="{FF2B5EF4-FFF2-40B4-BE49-F238E27FC236}">
                    <a16:creationId xmlns:a16="http://schemas.microsoft.com/office/drawing/2014/main" id="{E8561FF2-0F48-412F-BD14-E3AC0FC540F9}"/>
                  </a:ext>
                </a:extLst>
              </p:cNvPr>
              <p:cNvSpPr/>
              <p:nvPr/>
            </p:nvSpPr>
            <p:spPr>
              <a:xfrm>
                <a:off x="5256580" y="3486626"/>
                <a:ext cx="758817"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2" name="直線コネクタ 51">
                <a:extLst>
                  <a:ext uri="{FF2B5EF4-FFF2-40B4-BE49-F238E27FC236}">
                    <a16:creationId xmlns:a16="http://schemas.microsoft.com/office/drawing/2014/main" id="{15EF8310-8604-4C97-9D92-624E25881FB4}"/>
                  </a:ext>
                </a:extLst>
              </p:cNvPr>
              <p:cNvCxnSpPr>
                <a:cxnSpLocks/>
                <a:stCxn id="50" idx="1"/>
                <a:endCxn id="50" idx="3"/>
              </p:cNvCxnSpPr>
              <p:nvPr/>
            </p:nvCxnSpPr>
            <p:spPr>
              <a:xfrm flipV="1">
                <a:off x="1612137" y="1249496"/>
                <a:ext cx="0" cy="4399934"/>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53" name="正方形/長方形 52">
                <a:extLst>
                  <a:ext uri="{FF2B5EF4-FFF2-40B4-BE49-F238E27FC236}">
                    <a16:creationId xmlns:a16="http://schemas.microsoft.com/office/drawing/2014/main" id="{AB110020-97F4-4196-A884-9CC843B71114}"/>
                  </a:ext>
                </a:extLst>
              </p:cNvPr>
              <p:cNvSpPr/>
              <p:nvPr/>
            </p:nvSpPr>
            <p:spPr>
              <a:xfrm>
                <a:off x="1259767" y="3471877"/>
                <a:ext cx="758817"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4" name="図 53" descr="挿絵 が含まれている画像&#10;&#10;自動的に生成された説明">
                <a:extLst>
                  <a:ext uri="{FF2B5EF4-FFF2-40B4-BE49-F238E27FC236}">
                    <a16:creationId xmlns:a16="http://schemas.microsoft.com/office/drawing/2014/main" id="{42A4AE0D-01A9-4A4B-9997-0C62DC5BE5D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8657636">
                <a:off x="5308536" y="3853264"/>
                <a:ext cx="255511" cy="445505"/>
              </a:xfrm>
              <a:prstGeom prst="rect">
                <a:avLst/>
              </a:prstGeom>
            </p:spPr>
          </p:pic>
          <p:sp>
            <p:nvSpPr>
              <p:cNvPr id="55" name="正方形/長方形 54">
                <a:extLst>
                  <a:ext uri="{FF2B5EF4-FFF2-40B4-BE49-F238E27FC236}">
                    <a16:creationId xmlns:a16="http://schemas.microsoft.com/office/drawing/2014/main" id="{C7A70933-4368-4A4D-82AA-1AF8098493AC}"/>
                  </a:ext>
                </a:extLst>
              </p:cNvPr>
              <p:cNvSpPr/>
              <p:nvPr/>
            </p:nvSpPr>
            <p:spPr>
              <a:xfrm>
                <a:off x="5566766" y="5182789"/>
                <a:ext cx="1227149" cy="282092"/>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Pゴシック"/>
                  </a:rPr>
                  <a:t>送信ノード</a:t>
                </a:r>
                <a:endParaRPr kumimoji="1" lang="ja-JP" altLang="en-US" dirty="0">
                  <a:solidFill>
                    <a:schemeClr val="tx1"/>
                  </a:solidFill>
                  <a:latin typeface="MSPゴシック"/>
                </a:endParaRPr>
              </a:p>
            </p:txBody>
          </p:sp>
          <p:sp>
            <p:nvSpPr>
              <p:cNvPr id="56" name="正方形/長方形 55">
                <a:extLst>
                  <a:ext uri="{FF2B5EF4-FFF2-40B4-BE49-F238E27FC236}">
                    <a16:creationId xmlns:a16="http://schemas.microsoft.com/office/drawing/2014/main" id="{4719A80A-6283-4ABB-9CC1-EF896DCA026B}"/>
                  </a:ext>
                </a:extLst>
              </p:cNvPr>
              <p:cNvSpPr/>
              <p:nvPr/>
            </p:nvSpPr>
            <p:spPr>
              <a:xfrm>
                <a:off x="1575167" y="1460688"/>
                <a:ext cx="1219871" cy="287599"/>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Pゴシック"/>
                  </a:rPr>
                  <a:t>宛先ノード</a:t>
                </a:r>
                <a:endParaRPr kumimoji="1" lang="ja-JP" altLang="en-US" dirty="0">
                  <a:solidFill>
                    <a:schemeClr val="tx1"/>
                  </a:solidFill>
                  <a:latin typeface="MSPゴシック"/>
                </a:endParaRPr>
              </a:p>
            </p:txBody>
          </p:sp>
          <p:pic>
            <p:nvPicPr>
              <p:cNvPr id="57" name="図 56" descr="挿絵 が含まれている画像&#10;&#10;自動的に生成された説明">
                <a:extLst>
                  <a:ext uri="{FF2B5EF4-FFF2-40B4-BE49-F238E27FC236}">
                    <a16:creationId xmlns:a16="http://schemas.microsoft.com/office/drawing/2014/main" id="{80A7EB4A-A3E0-4229-B6F5-87A0B9E2CEDE}"/>
                  </a:ext>
                </a:extLst>
              </p:cNvPr>
              <p:cNvPicPr>
                <a:picLocks noChangeAspect="1"/>
              </p:cNvPicPr>
              <p:nvPr/>
            </p:nvPicPr>
            <p:blipFill>
              <a:blip r:embed="rId9">
                <a:alphaModFix amt="36000"/>
                <a:extLst>
                  <a:ext uri="{28A0092B-C50C-407E-A947-70E740481C1C}">
                    <a14:useLocalDpi xmlns:a14="http://schemas.microsoft.com/office/drawing/2010/main" val="0"/>
                  </a:ext>
                </a:extLst>
              </a:blip>
              <a:stretch>
                <a:fillRect/>
              </a:stretch>
            </p:blipFill>
            <p:spPr>
              <a:xfrm rot="18714909">
                <a:off x="1569428" y="3686523"/>
                <a:ext cx="255511" cy="445505"/>
              </a:xfrm>
              <a:prstGeom prst="rect">
                <a:avLst/>
              </a:prstGeom>
              <a:effectLst>
                <a:softEdge rad="12700"/>
              </a:effectLst>
            </p:spPr>
          </p:pic>
          <p:pic>
            <p:nvPicPr>
              <p:cNvPr id="58" name="図 57" descr="挿絵 が含まれている画像&#10;&#10;自動的に生成された説明">
                <a:extLst>
                  <a:ext uri="{FF2B5EF4-FFF2-40B4-BE49-F238E27FC236}">
                    <a16:creationId xmlns:a16="http://schemas.microsoft.com/office/drawing/2014/main" id="{3952DA76-EC42-4FF1-88E9-ED3220E85F32}"/>
                  </a:ext>
                </a:extLst>
              </p:cNvPr>
              <p:cNvPicPr>
                <a:picLocks noChangeAspect="1"/>
              </p:cNvPicPr>
              <p:nvPr/>
            </p:nvPicPr>
            <p:blipFill>
              <a:blip r:embed="rId9">
                <a:alphaModFix amt="36000"/>
                <a:extLst>
                  <a:ext uri="{28A0092B-C50C-407E-A947-70E740481C1C}">
                    <a14:useLocalDpi xmlns:a14="http://schemas.microsoft.com/office/drawing/2010/main" val="0"/>
                  </a:ext>
                </a:extLst>
              </a:blip>
              <a:stretch>
                <a:fillRect/>
              </a:stretch>
            </p:blipFill>
            <p:spPr>
              <a:xfrm>
                <a:off x="1254900" y="2564599"/>
                <a:ext cx="255511" cy="445505"/>
              </a:xfrm>
              <a:prstGeom prst="rect">
                <a:avLst/>
              </a:prstGeom>
              <a:effectLst>
                <a:softEdge rad="12700"/>
              </a:effectLst>
            </p:spPr>
          </p:pic>
          <p:pic>
            <p:nvPicPr>
              <p:cNvPr id="59" name="図 58" descr="挿絵 が含まれている画像&#10;&#10;自動的に生成された説明">
                <a:extLst>
                  <a:ext uri="{FF2B5EF4-FFF2-40B4-BE49-F238E27FC236}">
                    <a16:creationId xmlns:a16="http://schemas.microsoft.com/office/drawing/2014/main" id="{E58797BD-1B74-4071-8FA7-0DDBDB95934A}"/>
                  </a:ext>
                </a:extLst>
              </p:cNvPr>
              <p:cNvPicPr>
                <a:picLocks noChangeAspect="1"/>
              </p:cNvPicPr>
              <p:nvPr/>
            </p:nvPicPr>
            <p:blipFill>
              <a:blip r:embed="rId9">
                <a:alphaModFix amt="36000"/>
                <a:extLst>
                  <a:ext uri="{28A0092B-C50C-407E-A947-70E740481C1C}">
                    <a14:useLocalDpi xmlns:a14="http://schemas.microsoft.com/office/drawing/2010/main" val="0"/>
                  </a:ext>
                </a:extLst>
              </a:blip>
              <a:stretch>
                <a:fillRect/>
              </a:stretch>
            </p:blipFill>
            <p:spPr>
              <a:xfrm rot="10800000">
                <a:off x="1708857" y="2094428"/>
                <a:ext cx="255511" cy="445505"/>
              </a:xfrm>
              <a:prstGeom prst="rect">
                <a:avLst/>
              </a:prstGeom>
              <a:effectLst>
                <a:softEdge rad="12700"/>
              </a:effectLst>
            </p:spPr>
          </p:pic>
          <p:pic>
            <p:nvPicPr>
              <p:cNvPr id="60" name="図 59" descr="マグカップ, オレンジ が含まれている画像&#10;&#10;自動的に生成された説明">
                <a:extLst>
                  <a:ext uri="{FF2B5EF4-FFF2-40B4-BE49-F238E27FC236}">
                    <a16:creationId xmlns:a16="http://schemas.microsoft.com/office/drawing/2014/main" id="{17AE6AEF-622C-49DB-92F7-AAAAD4F55F0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44611" y="4746729"/>
                <a:ext cx="372701" cy="500269"/>
              </a:xfrm>
              <a:prstGeom prst="rect">
                <a:avLst/>
              </a:prstGeom>
            </p:spPr>
          </p:pic>
          <p:pic>
            <p:nvPicPr>
              <p:cNvPr id="61" name="図 60" descr="マグカップ, オレンジ が含まれている画像&#10;&#10;自動的に生成された説明">
                <a:extLst>
                  <a:ext uri="{FF2B5EF4-FFF2-40B4-BE49-F238E27FC236}">
                    <a16:creationId xmlns:a16="http://schemas.microsoft.com/office/drawing/2014/main" id="{A9A71E95-3936-44E0-8EFE-F41EADC73C3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18203" y="1343392"/>
                <a:ext cx="373465" cy="501295"/>
              </a:xfrm>
              <a:prstGeom prst="rect">
                <a:avLst/>
              </a:prstGeom>
            </p:spPr>
          </p:pic>
          <p:pic>
            <p:nvPicPr>
              <p:cNvPr id="62" name="図 61" descr="挿絵 が含まれている画像&#10;&#10;自動的に生成された説明">
                <a:extLst>
                  <a:ext uri="{FF2B5EF4-FFF2-40B4-BE49-F238E27FC236}">
                    <a16:creationId xmlns:a16="http://schemas.microsoft.com/office/drawing/2014/main" id="{D1861C86-A792-4068-97D8-8129A77E3F02}"/>
                  </a:ext>
                </a:extLst>
              </p:cNvPr>
              <p:cNvPicPr>
                <a:picLocks noChangeAspect="1"/>
              </p:cNvPicPr>
              <p:nvPr/>
            </p:nvPicPr>
            <p:blipFill>
              <a:blip r:embed="rId9">
                <a:alphaModFix amt="36000"/>
                <a:extLst>
                  <a:ext uri="{28A0092B-C50C-407E-A947-70E740481C1C}">
                    <a14:useLocalDpi xmlns:a14="http://schemas.microsoft.com/office/drawing/2010/main" val="0"/>
                  </a:ext>
                </a:extLst>
              </a:blip>
              <a:stretch>
                <a:fillRect/>
              </a:stretch>
            </p:blipFill>
            <p:spPr>
              <a:xfrm rot="16200000">
                <a:off x="4250566" y="3812594"/>
                <a:ext cx="255511" cy="445505"/>
              </a:xfrm>
              <a:prstGeom prst="rect">
                <a:avLst/>
              </a:prstGeom>
              <a:effectLst>
                <a:softEdge rad="12700"/>
              </a:effectLst>
            </p:spPr>
          </p:pic>
          <p:pic>
            <p:nvPicPr>
              <p:cNvPr id="63" name="図 62" descr="挿絵 が含まれている画像&#10;&#10;自動的に生成された説明">
                <a:extLst>
                  <a:ext uri="{FF2B5EF4-FFF2-40B4-BE49-F238E27FC236}">
                    <a16:creationId xmlns:a16="http://schemas.microsoft.com/office/drawing/2014/main" id="{E35C2BEE-8DEF-468D-9558-56BF4103BF66}"/>
                  </a:ext>
                </a:extLst>
              </p:cNvPr>
              <p:cNvPicPr>
                <a:picLocks noChangeAspect="1"/>
              </p:cNvPicPr>
              <p:nvPr/>
            </p:nvPicPr>
            <p:blipFill>
              <a:blip r:embed="rId9">
                <a:alphaModFix amt="36000"/>
                <a:extLst>
                  <a:ext uri="{28A0092B-C50C-407E-A947-70E740481C1C}">
                    <a14:useLocalDpi xmlns:a14="http://schemas.microsoft.com/office/drawing/2010/main" val="0"/>
                  </a:ext>
                </a:extLst>
              </a:blip>
              <a:stretch>
                <a:fillRect/>
              </a:stretch>
            </p:blipFill>
            <p:spPr>
              <a:xfrm rot="5400000">
                <a:off x="3762886" y="3434642"/>
                <a:ext cx="255511" cy="445505"/>
              </a:xfrm>
              <a:prstGeom prst="rect">
                <a:avLst/>
              </a:prstGeom>
              <a:effectLst>
                <a:softEdge rad="12700"/>
              </a:effectLst>
            </p:spPr>
          </p:pic>
          <p:pic>
            <p:nvPicPr>
              <p:cNvPr id="70" name="図 69" descr="挿絵 が含まれている画像&#10;&#10;自動的に生成された説明">
                <a:extLst>
                  <a:ext uri="{FF2B5EF4-FFF2-40B4-BE49-F238E27FC236}">
                    <a16:creationId xmlns:a16="http://schemas.microsoft.com/office/drawing/2014/main" id="{9F21EA02-C452-49D1-A1F5-9DBEDF63D4A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83954" y="2678309"/>
                <a:ext cx="255511" cy="445505"/>
              </a:xfrm>
              <a:prstGeom prst="rect">
                <a:avLst/>
              </a:prstGeom>
            </p:spPr>
          </p:pic>
          <p:sp>
            <p:nvSpPr>
              <p:cNvPr id="71" name="楕円 70">
                <a:extLst>
                  <a:ext uri="{FF2B5EF4-FFF2-40B4-BE49-F238E27FC236}">
                    <a16:creationId xmlns:a16="http://schemas.microsoft.com/office/drawing/2014/main" id="{6FB29816-DCF5-4C44-9755-2D7E5DD1546B}"/>
                  </a:ext>
                </a:extLst>
              </p:cNvPr>
              <p:cNvSpPr/>
              <p:nvPr/>
            </p:nvSpPr>
            <p:spPr>
              <a:xfrm>
                <a:off x="5091372" y="2590271"/>
                <a:ext cx="648722" cy="615845"/>
              </a:xfrm>
              <a:prstGeom prst="ellipse">
                <a:avLst/>
              </a:prstGeom>
              <a:noFill/>
              <a:ln w="25400">
                <a:solidFill>
                  <a:srgbClr val="FF0000"/>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72" name="楕円 71">
                <a:extLst>
                  <a:ext uri="{FF2B5EF4-FFF2-40B4-BE49-F238E27FC236}">
                    <a16:creationId xmlns:a16="http://schemas.microsoft.com/office/drawing/2014/main" id="{EE433620-8D21-4BF7-837C-1418870A3531}"/>
                  </a:ext>
                </a:extLst>
              </p:cNvPr>
              <p:cNvSpPr/>
              <p:nvPr/>
            </p:nvSpPr>
            <p:spPr>
              <a:xfrm>
                <a:off x="5125785" y="3765226"/>
                <a:ext cx="648722" cy="615845"/>
              </a:xfrm>
              <a:prstGeom prst="ellipse">
                <a:avLst/>
              </a:prstGeom>
              <a:noFill/>
              <a:ln w="25400">
                <a:solidFill>
                  <a:srgbClr val="FF0000"/>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pic>
            <p:nvPicPr>
              <p:cNvPr id="74" name="図 73" descr="挿絵 が含まれている画像&#10;&#10;自動的に生成された説明">
                <a:extLst>
                  <a:ext uri="{FF2B5EF4-FFF2-40B4-BE49-F238E27FC236}">
                    <a16:creationId xmlns:a16="http://schemas.microsoft.com/office/drawing/2014/main" id="{DF6A1C8E-53DC-48EA-B0B4-FE362856945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79038" y="2004799"/>
                <a:ext cx="255511" cy="445505"/>
              </a:xfrm>
              <a:prstGeom prst="rect">
                <a:avLst/>
              </a:prstGeom>
            </p:spPr>
          </p:pic>
          <p:sp>
            <p:nvSpPr>
              <p:cNvPr id="77" name="正方形/長方形 76">
                <a:extLst>
                  <a:ext uri="{FF2B5EF4-FFF2-40B4-BE49-F238E27FC236}">
                    <a16:creationId xmlns:a16="http://schemas.microsoft.com/office/drawing/2014/main" id="{8524734C-92FA-43A4-B29D-12E80ACF96E1}"/>
                  </a:ext>
                </a:extLst>
              </p:cNvPr>
              <p:cNvSpPr/>
              <p:nvPr/>
            </p:nvSpPr>
            <p:spPr>
              <a:xfrm>
                <a:off x="5719166" y="3968505"/>
                <a:ext cx="1397444" cy="282092"/>
              </a:xfrm>
              <a:prstGeom prst="rect">
                <a:avLst/>
              </a:prstGeom>
              <a:solidFill>
                <a:schemeClr val="bg1"/>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MSPゴシック"/>
                  </a:rPr>
                  <a:t>SI</a:t>
                </a:r>
                <a:r>
                  <a:rPr kumimoji="1" lang="en-US" altLang="ja-JP" dirty="0">
                    <a:solidFill>
                      <a:schemeClr val="tx1"/>
                    </a:solidFill>
                    <a:latin typeface="MSPゴシック"/>
                  </a:rPr>
                  <a:t>GO</a:t>
                </a:r>
                <a:r>
                  <a:rPr kumimoji="1" lang="ja-JP" altLang="en-US" dirty="0">
                    <a:solidFill>
                      <a:schemeClr val="tx1"/>
                    </a:solidFill>
                    <a:latin typeface="MSPゴシック"/>
                  </a:rPr>
                  <a:t>の選択</a:t>
                </a:r>
              </a:p>
            </p:txBody>
          </p:sp>
          <p:sp>
            <p:nvSpPr>
              <p:cNvPr id="78" name="正方形/長方形 77">
                <a:extLst>
                  <a:ext uri="{FF2B5EF4-FFF2-40B4-BE49-F238E27FC236}">
                    <a16:creationId xmlns:a16="http://schemas.microsoft.com/office/drawing/2014/main" id="{8EA9BA1A-B2E9-40F0-9A75-29095526F5EB}"/>
                  </a:ext>
                </a:extLst>
              </p:cNvPr>
              <p:cNvSpPr/>
              <p:nvPr/>
            </p:nvSpPr>
            <p:spPr>
              <a:xfrm>
                <a:off x="5690932" y="2695228"/>
                <a:ext cx="1410929" cy="282092"/>
              </a:xfrm>
              <a:prstGeom prst="rect">
                <a:avLst/>
              </a:prstGeom>
              <a:solidFill>
                <a:schemeClr val="bg1"/>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MSPゴシック"/>
                  </a:rPr>
                  <a:t>LSGO</a:t>
                </a:r>
                <a:r>
                  <a:rPr kumimoji="1" lang="ja-JP" altLang="en-US" dirty="0">
                    <a:solidFill>
                      <a:schemeClr val="tx1"/>
                    </a:solidFill>
                    <a:latin typeface="MSPゴシック"/>
                  </a:rPr>
                  <a:t>の選択</a:t>
                </a:r>
              </a:p>
            </p:txBody>
          </p:sp>
          <p:cxnSp>
            <p:nvCxnSpPr>
              <p:cNvPr id="79" name="直線矢印コネクタ 78">
                <a:extLst>
                  <a:ext uri="{FF2B5EF4-FFF2-40B4-BE49-F238E27FC236}">
                    <a16:creationId xmlns:a16="http://schemas.microsoft.com/office/drawing/2014/main" id="{3FD8ABD0-C766-41D0-9774-F9661FFFC376}"/>
                  </a:ext>
                </a:extLst>
              </p:cNvPr>
              <p:cNvCxnSpPr>
                <a:cxnSpLocks/>
              </p:cNvCxnSpPr>
              <p:nvPr/>
            </p:nvCxnSpPr>
            <p:spPr>
              <a:xfrm flipH="1" flipV="1">
                <a:off x="4166933" y="3717393"/>
                <a:ext cx="855407" cy="176983"/>
              </a:xfrm>
              <a:prstGeom prst="straightConnector1">
                <a:avLst/>
              </a:prstGeom>
              <a:ln w="444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01AA980C-4DE2-4226-BE50-9FB14707676A}"/>
                  </a:ext>
                </a:extLst>
              </p:cNvPr>
              <p:cNvCxnSpPr>
                <a:cxnSpLocks/>
              </p:cNvCxnSpPr>
              <p:nvPr/>
            </p:nvCxnSpPr>
            <p:spPr>
              <a:xfrm flipH="1">
                <a:off x="4186597" y="2945564"/>
                <a:ext cx="919318" cy="417868"/>
              </a:xfrm>
              <a:prstGeom prst="straightConnector1">
                <a:avLst/>
              </a:prstGeom>
              <a:ln w="508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3" name="フローチャート: 和接合 82">
                <a:extLst>
                  <a:ext uri="{FF2B5EF4-FFF2-40B4-BE49-F238E27FC236}">
                    <a16:creationId xmlns:a16="http://schemas.microsoft.com/office/drawing/2014/main" id="{31F86DC6-55F6-4A80-89C7-65F1A734263C}"/>
                  </a:ext>
                </a:extLst>
              </p:cNvPr>
              <p:cNvSpPr/>
              <p:nvPr/>
            </p:nvSpPr>
            <p:spPr>
              <a:xfrm>
                <a:off x="4566177" y="2997303"/>
                <a:ext cx="242047" cy="251012"/>
              </a:xfrm>
              <a:prstGeom prst="flowChartSummingJunct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grpSp>
        <p:sp>
          <p:nvSpPr>
            <p:cNvPr id="99" name="正方形/長方形 98">
              <a:extLst>
                <a:ext uri="{FF2B5EF4-FFF2-40B4-BE49-F238E27FC236}">
                  <a16:creationId xmlns:a16="http://schemas.microsoft.com/office/drawing/2014/main" id="{91A1D417-BA56-4E0D-8CD7-220CF265D79B}"/>
                </a:ext>
              </a:extLst>
            </p:cNvPr>
            <p:cNvSpPr/>
            <p:nvPr/>
          </p:nvSpPr>
          <p:spPr>
            <a:xfrm>
              <a:off x="2106283" y="3657082"/>
              <a:ext cx="3019647" cy="903767"/>
            </a:xfrm>
            <a:prstGeom prst="rect">
              <a:avLst/>
            </a:prstGeom>
            <a:solidFill>
              <a:srgbClr val="C00000">
                <a:alpha val="19000"/>
              </a:srgbClr>
            </a:solid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1" name="グループ化 140">
            <a:extLst>
              <a:ext uri="{FF2B5EF4-FFF2-40B4-BE49-F238E27FC236}">
                <a16:creationId xmlns:a16="http://schemas.microsoft.com/office/drawing/2014/main" id="{7E74FD0F-F6D3-4777-92C7-75BEEB2CCC30}"/>
              </a:ext>
            </a:extLst>
          </p:cNvPr>
          <p:cNvGrpSpPr/>
          <p:nvPr/>
        </p:nvGrpSpPr>
        <p:grpSpPr>
          <a:xfrm>
            <a:off x="384867" y="957195"/>
            <a:ext cx="7276321" cy="5357107"/>
            <a:chOff x="5137471" y="1132902"/>
            <a:chExt cx="6771686" cy="5054643"/>
          </a:xfrm>
        </p:grpSpPr>
        <p:sp>
          <p:nvSpPr>
            <p:cNvPr id="12" name="テキスト ボックス 11">
              <a:extLst>
                <a:ext uri="{FF2B5EF4-FFF2-40B4-BE49-F238E27FC236}">
                  <a16:creationId xmlns:a16="http://schemas.microsoft.com/office/drawing/2014/main" id="{D95E6104-17F3-4201-9DEA-B3B7DD34EFE2}"/>
                </a:ext>
              </a:extLst>
            </p:cNvPr>
            <p:cNvSpPr txBox="1"/>
            <p:nvPr/>
          </p:nvSpPr>
          <p:spPr>
            <a:xfrm>
              <a:off x="7883884" y="1531549"/>
              <a:ext cx="3692441" cy="1521827"/>
            </a:xfrm>
            <a:prstGeom prst="rect">
              <a:avLst/>
            </a:prstGeom>
            <a:noFill/>
          </p:spPr>
          <p:txBody>
            <a:bodyPr wrap="square" rtlCol="0">
              <a:spAutoFit/>
            </a:bodyPr>
            <a:lstStyle/>
            <a:p>
              <a:pPr marL="285750" indent="-285750">
                <a:lnSpc>
                  <a:spcPct val="150000"/>
                </a:lnSpc>
                <a:buFontTx/>
                <a:buChar char="-"/>
              </a:pPr>
              <a:r>
                <a:rPr lang="ja-JP" altLang="en-US" sz="1600" dirty="0">
                  <a:solidFill>
                    <a:schemeClr val="accent5">
                      <a:lumMod val="75000"/>
                    </a:schemeClr>
                  </a:solidFill>
                </a:rPr>
                <a:t>建物が多い環境</a:t>
              </a:r>
              <a:r>
                <a:rPr lang="ja-JP" altLang="en-US" sz="1600" dirty="0"/>
                <a:t>ではエンドツーエンド遅延が減少した　</a:t>
              </a:r>
              <a:endParaRPr lang="en-US" altLang="ja-JP" sz="1600" dirty="0"/>
            </a:p>
            <a:p>
              <a:pPr marL="285750" indent="-285750">
                <a:lnSpc>
                  <a:spcPct val="150000"/>
                </a:lnSpc>
                <a:buFontTx/>
                <a:buChar char="-"/>
              </a:pPr>
              <a:r>
                <a:rPr lang="ja-JP" altLang="en-US" sz="1600" dirty="0">
                  <a:solidFill>
                    <a:schemeClr val="accent5">
                      <a:lumMod val="75000"/>
                    </a:schemeClr>
                  </a:solidFill>
                </a:rPr>
                <a:t>建物が少ない環境</a:t>
              </a:r>
              <a:r>
                <a:rPr lang="ja-JP" altLang="en-US" sz="1600" dirty="0"/>
                <a:t>ではエンドツーエンド遅延が増加した</a:t>
              </a:r>
              <a:endParaRPr lang="en-US" altLang="ja-JP" sz="1600" dirty="0"/>
            </a:p>
          </p:txBody>
        </p:sp>
        <p:sp>
          <p:nvSpPr>
            <p:cNvPr id="15" name="正方形/長方形 14">
              <a:extLst>
                <a:ext uri="{FF2B5EF4-FFF2-40B4-BE49-F238E27FC236}">
                  <a16:creationId xmlns:a16="http://schemas.microsoft.com/office/drawing/2014/main" id="{F79096F1-DC96-443F-8643-B8615601092E}"/>
                </a:ext>
              </a:extLst>
            </p:cNvPr>
            <p:cNvSpPr/>
            <p:nvPr/>
          </p:nvSpPr>
          <p:spPr>
            <a:xfrm>
              <a:off x="8115750" y="3149572"/>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SPゴシック"/>
                </a:rPr>
                <a:t>考察</a:t>
              </a:r>
            </a:p>
          </p:txBody>
        </p:sp>
        <p:sp>
          <p:nvSpPr>
            <p:cNvPr id="87" name="楕円 86">
              <a:extLst>
                <a:ext uri="{FF2B5EF4-FFF2-40B4-BE49-F238E27FC236}">
                  <a16:creationId xmlns:a16="http://schemas.microsoft.com/office/drawing/2014/main" id="{6D41C9AE-F592-4D7F-A44E-79C5763D0BB8}"/>
                </a:ext>
              </a:extLst>
            </p:cNvPr>
            <p:cNvSpPr/>
            <p:nvPr/>
          </p:nvSpPr>
          <p:spPr>
            <a:xfrm>
              <a:off x="5306654" y="2011769"/>
              <a:ext cx="452076" cy="429032"/>
            </a:xfrm>
            <a:prstGeom prst="ellipse">
              <a:avLst/>
            </a:prstGeom>
            <a:noFill/>
            <a:ln w="25400">
              <a:solidFill>
                <a:schemeClr val="tx1"/>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2BD00E22-C981-45AC-A6C5-C68BBD0E7F00}"/>
                </a:ext>
              </a:extLst>
            </p:cNvPr>
            <p:cNvSpPr txBox="1"/>
            <p:nvPr/>
          </p:nvSpPr>
          <p:spPr>
            <a:xfrm>
              <a:off x="5674137" y="1682627"/>
              <a:ext cx="711572" cy="413831"/>
            </a:xfrm>
            <a:prstGeom prst="rect">
              <a:avLst/>
            </a:prstGeom>
            <a:noFill/>
          </p:spPr>
          <p:txBody>
            <a:bodyPr wrap="square" rtlCol="0">
              <a:spAutoFit/>
            </a:bodyPr>
            <a:lstStyle/>
            <a:p>
              <a:pPr>
                <a:lnSpc>
                  <a:spcPct val="150000"/>
                </a:lnSpc>
              </a:pPr>
              <a:r>
                <a:rPr lang="ja-JP" altLang="en-US" sz="1600" dirty="0">
                  <a:solidFill>
                    <a:srgbClr val="C00000"/>
                  </a:solidFill>
                </a:rPr>
                <a:t>増加</a:t>
              </a:r>
              <a:endParaRPr lang="en-US" altLang="ja-JP" sz="1600" dirty="0">
                <a:solidFill>
                  <a:srgbClr val="C00000"/>
                </a:solidFill>
              </a:endParaRPr>
            </a:p>
          </p:txBody>
        </p:sp>
        <p:cxnSp>
          <p:nvCxnSpPr>
            <p:cNvPr id="96" name="直線矢印コネクタ 95">
              <a:extLst>
                <a:ext uri="{FF2B5EF4-FFF2-40B4-BE49-F238E27FC236}">
                  <a16:creationId xmlns:a16="http://schemas.microsoft.com/office/drawing/2014/main" id="{409150B5-D046-4BD8-AB19-03D4DE1DA7E8}"/>
                </a:ext>
              </a:extLst>
            </p:cNvPr>
            <p:cNvCxnSpPr>
              <a:cxnSpLocks/>
            </p:cNvCxnSpPr>
            <p:nvPr/>
          </p:nvCxnSpPr>
          <p:spPr>
            <a:xfrm flipH="1" flipV="1">
              <a:off x="5415173" y="1774607"/>
              <a:ext cx="403123" cy="34412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00" name="グループ化 99">
              <a:extLst>
                <a:ext uri="{FF2B5EF4-FFF2-40B4-BE49-F238E27FC236}">
                  <a16:creationId xmlns:a16="http://schemas.microsoft.com/office/drawing/2014/main" id="{F641596D-AEF3-4FAB-8585-ABF67383EA1F}"/>
                </a:ext>
              </a:extLst>
            </p:cNvPr>
            <p:cNvGrpSpPr/>
            <p:nvPr/>
          </p:nvGrpSpPr>
          <p:grpSpPr>
            <a:xfrm>
              <a:off x="5137471" y="1132902"/>
              <a:ext cx="6771686" cy="5054643"/>
              <a:chOff x="958185" y="952752"/>
              <a:chExt cx="6322143" cy="4764818"/>
            </a:xfrm>
          </p:grpSpPr>
          <p:sp>
            <p:nvSpPr>
              <p:cNvPr id="101" name="テキスト ボックス 100">
                <a:extLst>
                  <a:ext uri="{FF2B5EF4-FFF2-40B4-BE49-F238E27FC236}">
                    <a16:creationId xmlns:a16="http://schemas.microsoft.com/office/drawing/2014/main" id="{D4017CC1-43DA-4906-BA03-685182BDED4D}"/>
                  </a:ext>
                </a:extLst>
              </p:cNvPr>
              <p:cNvSpPr txBox="1"/>
              <p:nvPr/>
            </p:nvSpPr>
            <p:spPr>
              <a:xfrm>
                <a:off x="5018691" y="1203476"/>
                <a:ext cx="711572" cy="413831"/>
              </a:xfrm>
              <a:prstGeom prst="rect">
                <a:avLst/>
              </a:prstGeom>
              <a:noFill/>
            </p:spPr>
            <p:txBody>
              <a:bodyPr wrap="square" rtlCol="0">
                <a:spAutoFit/>
              </a:bodyPr>
              <a:lstStyle/>
              <a:p>
                <a:pPr>
                  <a:lnSpc>
                    <a:spcPct val="150000"/>
                  </a:lnSpc>
                </a:pPr>
                <a:r>
                  <a:rPr lang="ja-JP" altLang="en-US" sz="1600" dirty="0">
                    <a:solidFill>
                      <a:srgbClr val="C00000"/>
                    </a:solidFill>
                  </a:rPr>
                  <a:t>減少</a:t>
                </a:r>
                <a:endParaRPr lang="en-US" altLang="ja-JP" sz="1600" dirty="0">
                  <a:solidFill>
                    <a:srgbClr val="C00000"/>
                  </a:solidFill>
                </a:endParaRPr>
              </a:p>
            </p:txBody>
          </p:sp>
          <p:sp>
            <p:nvSpPr>
              <p:cNvPr id="102" name="楕円 101">
                <a:extLst>
                  <a:ext uri="{FF2B5EF4-FFF2-40B4-BE49-F238E27FC236}">
                    <a16:creationId xmlns:a16="http://schemas.microsoft.com/office/drawing/2014/main" id="{0919E5CE-7A42-41B4-861A-89F2A60ABDBA}"/>
                  </a:ext>
                </a:extLst>
              </p:cNvPr>
              <p:cNvSpPr/>
              <p:nvPr/>
            </p:nvSpPr>
            <p:spPr>
              <a:xfrm>
                <a:off x="5091373" y="1774194"/>
                <a:ext cx="452076" cy="429032"/>
              </a:xfrm>
              <a:prstGeom prst="ellipse">
                <a:avLst/>
              </a:prstGeom>
              <a:noFill/>
              <a:ln w="25400">
                <a:solidFill>
                  <a:schemeClr val="tx1"/>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3" name="楕円 102">
                <a:extLst>
                  <a:ext uri="{FF2B5EF4-FFF2-40B4-BE49-F238E27FC236}">
                    <a16:creationId xmlns:a16="http://schemas.microsoft.com/office/drawing/2014/main" id="{F3FF44C3-7D1F-40CE-BAF4-0240F31BF466}"/>
                  </a:ext>
                </a:extLst>
              </p:cNvPr>
              <p:cNvSpPr/>
              <p:nvPr/>
            </p:nvSpPr>
            <p:spPr>
              <a:xfrm>
                <a:off x="3572289" y="1592296"/>
                <a:ext cx="452076" cy="429032"/>
              </a:xfrm>
              <a:prstGeom prst="ellipse">
                <a:avLst/>
              </a:prstGeom>
              <a:noFill/>
              <a:ln w="25400">
                <a:solidFill>
                  <a:schemeClr val="tx1"/>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cxnSp>
            <p:nvCxnSpPr>
              <p:cNvPr id="104" name="直線矢印コネクタ 103">
                <a:extLst>
                  <a:ext uri="{FF2B5EF4-FFF2-40B4-BE49-F238E27FC236}">
                    <a16:creationId xmlns:a16="http://schemas.microsoft.com/office/drawing/2014/main" id="{DD4CC2FA-61EE-4A1A-9361-9CA45AE812D8}"/>
                  </a:ext>
                </a:extLst>
              </p:cNvPr>
              <p:cNvCxnSpPr>
                <a:cxnSpLocks/>
              </p:cNvCxnSpPr>
              <p:nvPr/>
            </p:nvCxnSpPr>
            <p:spPr>
              <a:xfrm flipV="1">
                <a:off x="3601579" y="1367484"/>
                <a:ext cx="545689" cy="1130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5" name="テキスト ボックス 104">
                <a:extLst>
                  <a:ext uri="{FF2B5EF4-FFF2-40B4-BE49-F238E27FC236}">
                    <a16:creationId xmlns:a16="http://schemas.microsoft.com/office/drawing/2014/main" id="{FAE6315A-3A1A-4ADC-ABC4-3577C7B16CC8}"/>
                  </a:ext>
                </a:extLst>
              </p:cNvPr>
              <p:cNvSpPr txBox="1"/>
              <p:nvPr/>
            </p:nvSpPr>
            <p:spPr>
              <a:xfrm>
                <a:off x="3548768" y="952752"/>
                <a:ext cx="711572" cy="413831"/>
              </a:xfrm>
              <a:prstGeom prst="rect">
                <a:avLst/>
              </a:prstGeom>
              <a:noFill/>
            </p:spPr>
            <p:txBody>
              <a:bodyPr wrap="square" rtlCol="0">
                <a:spAutoFit/>
              </a:bodyPr>
              <a:lstStyle/>
              <a:p>
                <a:pPr>
                  <a:lnSpc>
                    <a:spcPct val="150000"/>
                  </a:lnSpc>
                </a:pPr>
                <a:r>
                  <a:rPr lang="ja-JP" altLang="en-US" sz="1600" dirty="0">
                    <a:solidFill>
                      <a:srgbClr val="C00000"/>
                    </a:solidFill>
                  </a:rPr>
                  <a:t>増加　</a:t>
                </a:r>
                <a:endParaRPr lang="en-US" altLang="ja-JP" sz="1600" dirty="0">
                  <a:solidFill>
                    <a:srgbClr val="C00000"/>
                  </a:solidFill>
                </a:endParaRPr>
              </a:p>
            </p:txBody>
          </p:sp>
          <p:cxnSp>
            <p:nvCxnSpPr>
              <p:cNvPr id="106" name="直線矢印コネクタ 105">
                <a:extLst>
                  <a:ext uri="{FF2B5EF4-FFF2-40B4-BE49-F238E27FC236}">
                    <a16:creationId xmlns:a16="http://schemas.microsoft.com/office/drawing/2014/main" id="{4D00D536-48A8-4B70-B5C9-4963D1246AE8}"/>
                  </a:ext>
                </a:extLst>
              </p:cNvPr>
              <p:cNvCxnSpPr>
                <a:cxnSpLocks/>
              </p:cNvCxnSpPr>
              <p:nvPr/>
            </p:nvCxnSpPr>
            <p:spPr>
              <a:xfrm>
                <a:off x="5051838" y="1583794"/>
                <a:ext cx="530940" cy="28513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7" name="正方形/長方形 106">
                <a:extLst>
                  <a:ext uri="{FF2B5EF4-FFF2-40B4-BE49-F238E27FC236}">
                    <a16:creationId xmlns:a16="http://schemas.microsoft.com/office/drawing/2014/main" id="{D08129ED-DE1B-4FF4-9EC8-8C48EC6CA396}"/>
                  </a:ext>
                </a:extLst>
              </p:cNvPr>
              <p:cNvSpPr/>
              <p:nvPr/>
            </p:nvSpPr>
            <p:spPr>
              <a:xfrm>
                <a:off x="958185" y="1027583"/>
                <a:ext cx="6322143" cy="468998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108" name="直線コネクタ 107">
                <a:extLst>
                  <a:ext uri="{FF2B5EF4-FFF2-40B4-BE49-F238E27FC236}">
                    <a16:creationId xmlns:a16="http://schemas.microsoft.com/office/drawing/2014/main" id="{2B9617F2-610B-4D6B-AA7D-A395614879CD}"/>
                  </a:ext>
                </a:extLst>
              </p:cNvPr>
              <p:cNvCxnSpPr>
                <a:cxnSpLocks/>
              </p:cNvCxnSpPr>
              <p:nvPr/>
            </p:nvCxnSpPr>
            <p:spPr>
              <a:xfrm>
                <a:off x="1148429" y="4173754"/>
                <a:ext cx="5152103" cy="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21290816-666B-4F36-BA99-4FDC0872DC90}"/>
                  </a:ext>
                </a:extLst>
              </p:cNvPr>
              <p:cNvCxnSpPr>
                <a:cxnSpLocks/>
              </p:cNvCxnSpPr>
              <p:nvPr/>
            </p:nvCxnSpPr>
            <p:spPr>
              <a:xfrm>
                <a:off x="5361888" y="1898429"/>
                <a:ext cx="0" cy="3628103"/>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11" name="正方形/長方形 110">
                <a:extLst>
                  <a:ext uri="{FF2B5EF4-FFF2-40B4-BE49-F238E27FC236}">
                    <a16:creationId xmlns:a16="http://schemas.microsoft.com/office/drawing/2014/main" id="{C6CD07EA-B8DB-4014-9EBD-184211B1D26F}"/>
                  </a:ext>
                </a:extLst>
              </p:cNvPr>
              <p:cNvSpPr/>
              <p:nvPr/>
            </p:nvSpPr>
            <p:spPr>
              <a:xfrm rot="16200000">
                <a:off x="3834227" y="3315861"/>
                <a:ext cx="3569109" cy="812896"/>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2" name="正方形/長方形 111">
                <a:extLst>
                  <a:ext uri="{FF2B5EF4-FFF2-40B4-BE49-F238E27FC236}">
                    <a16:creationId xmlns:a16="http://schemas.microsoft.com/office/drawing/2014/main" id="{3B45D112-6492-44E5-B433-E5A780505A89}"/>
                  </a:ext>
                </a:extLst>
              </p:cNvPr>
              <p:cNvSpPr/>
              <p:nvPr/>
            </p:nvSpPr>
            <p:spPr>
              <a:xfrm>
                <a:off x="2008751" y="3493277"/>
                <a:ext cx="4303059" cy="699246"/>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3" name="正方形/長方形 112">
                <a:extLst>
                  <a:ext uri="{FF2B5EF4-FFF2-40B4-BE49-F238E27FC236}">
                    <a16:creationId xmlns:a16="http://schemas.microsoft.com/office/drawing/2014/main" id="{D1C4D371-9139-48E4-930A-953042C2C52D}"/>
                  </a:ext>
                </a:extLst>
              </p:cNvPr>
              <p:cNvSpPr/>
              <p:nvPr/>
            </p:nvSpPr>
            <p:spPr>
              <a:xfrm>
                <a:off x="2861256" y="2036603"/>
                <a:ext cx="2214282" cy="139849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a:t>Building</a:t>
                </a:r>
                <a:endParaRPr kumimoji="1" lang="ja-JP" altLang="en-US" dirty="0"/>
              </a:p>
            </p:txBody>
          </p:sp>
          <p:pic>
            <p:nvPicPr>
              <p:cNvPr id="114" name="図 113" descr="挿絵 が含まれている画像&#10;&#10;自動的に生成された説明">
                <a:extLst>
                  <a:ext uri="{FF2B5EF4-FFF2-40B4-BE49-F238E27FC236}">
                    <a16:creationId xmlns:a16="http://schemas.microsoft.com/office/drawing/2014/main" id="{20170D94-2C85-470E-9776-7F4FB2E24AED}"/>
                  </a:ext>
                </a:extLst>
              </p:cNvPr>
              <p:cNvPicPr>
                <a:picLocks noChangeAspect="1"/>
              </p:cNvPicPr>
              <p:nvPr/>
            </p:nvPicPr>
            <p:blipFill>
              <a:blip r:embed="rId9">
                <a:alphaModFix amt="36000"/>
                <a:extLst>
                  <a:ext uri="{28A0092B-C50C-407E-A947-70E740481C1C}">
                    <a14:useLocalDpi xmlns:a14="http://schemas.microsoft.com/office/drawing/2010/main" val="0"/>
                  </a:ext>
                </a:extLst>
              </a:blip>
              <a:stretch>
                <a:fillRect/>
              </a:stretch>
            </p:blipFill>
            <p:spPr>
              <a:xfrm rot="16200000">
                <a:off x="2415670" y="3806498"/>
                <a:ext cx="255511" cy="445505"/>
              </a:xfrm>
              <a:prstGeom prst="rect">
                <a:avLst/>
              </a:prstGeom>
              <a:effectLst>
                <a:softEdge rad="12700"/>
              </a:effectLst>
            </p:spPr>
          </p:pic>
          <p:cxnSp>
            <p:nvCxnSpPr>
              <p:cNvPr id="115" name="直線コネクタ 114">
                <a:extLst>
                  <a:ext uri="{FF2B5EF4-FFF2-40B4-BE49-F238E27FC236}">
                    <a16:creationId xmlns:a16="http://schemas.microsoft.com/office/drawing/2014/main" id="{9B26412B-6B44-4A99-99B8-89FA0F1B3BAC}"/>
                  </a:ext>
                </a:extLst>
              </p:cNvPr>
              <p:cNvCxnSpPr>
                <a:cxnSpLocks/>
              </p:cNvCxnSpPr>
              <p:nvPr/>
            </p:nvCxnSpPr>
            <p:spPr>
              <a:xfrm>
                <a:off x="2048080" y="3852732"/>
                <a:ext cx="4303059" cy="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16" name="正方形/長方形 115">
                <a:extLst>
                  <a:ext uri="{FF2B5EF4-FFF2-40B4-BE49-F238E27FC236}">
                    <a16:creationId xmlns:a16="http://schemas.microsoft.com/office/drawing/2014/main" id="{78255566-264C-4777-AFFE-428B761F62B2}"/>
                  </a:ext>
                </a:extLst>
              </p:cNvPr>
              <p:cNvSpPr/>
              <p:nvPr/>
            </p:nvSpPr>
            <p:spPr>
              <a:xfrm>
                <a:off x="1220439" y="3511206"/>
                <a:ext cx="832558"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正方形/長方形 116">
                <a:extLst>
                  <a:ext uri="{FF2B5EF4-FFF2-40B4-BE49-F238E27FC236}">
                    <a16:creationId xmlns:a16="http://schemas.microsoft.com/office/drawing/2014/main" id="{7F6028EF-5B0E-4131-8B09-006617AABBC0}"/>
                  </a:ext>
                </a:extLst>
              </p:cNvPr>
              <p:cNvSpPr/>
              <p:nvPr/>
            </p:nvSpPr>
            <p:spPr>
              <a:xfrm rot="16200000">
                <a:off x="-587830" y="3043015"/>
                <a:ext cx="4399934" cy="812896"/>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8" name="正方形/長方形 117">
                <a:extLst>
                  <a:ext uri="{FF2B5EF4-FFF2-40B4-BE49-F238E27FC236}">
                    <a16:creationId xmlns:a16="http://schemas.microsoft.com/office/drawing/2014/main" id="{D0F15762-2AFD-41A8-8CE2-7DAEA6D60AA9}"/>
                  </a:ext>
                </a:extLst>
              </p:cNvPr>
              <p:cNvSpPr/>
              <p:nvPr/>
            </p:nvSpPr>
            <p:spPr>
              <a:xfrm>
                <a:off x="5256580" y="3486626"/>
                <a:ext cx="758817"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9" name="直線コネクタ 118">
                <a:extLst>
                  <a:ext uri="{FF2B5EF4-FFF2-40B4-BE49-F238E27FC236}">
                    <a16:creationId xmlns:a16="http://schemas.microsoft.com/office/drawing/2014/main" id="{522FC95E-C690-4AE9-8D9E-65560AF215C0}"/>
                  </a:ext>
                </a:extLst>
              </p:cNvPr>
              <p:cNvCxnSpPr>
                <a:cxnSpLocks/>
                <a:stCxn id="117" idx="1"/>
                <a:endCxn id="117" idx="3"/>
              </p:cNvCxnSpPr>
              <p:nvPr/>
            </p:nvCxnSpPr>
            <p:spPr>
              <a:xfrm flipV="1">
                <a:off x="1612137" y="1249496"/>
                <a:ext cx="0" cy="4399934"/>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20" name="正方形/長方形 119">
                <a:extLst>
                  <a:ext uri="{FF2B5EF4-FFF2-40B4-BE49-F238E27FC236}">
                    <a16:creationId xmlns:a16="http://schemas.microsoft.com/office/drawing/2014/main" id="{11F8C236-8F4D-4838-944B-6F4E60E2D699}"/>
                  </a:ext>
                </a:extLst>
              </p:cNvPr>
              <p:cNvSpPr/>
              <p:nvPr/>
            </p:nvSpPr>
            <p:spPr>
              <a:xfrm>
                <a:off x="1259767" y="3471877"/>
                <a:ext cx="758817"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1" name="図 120" descr="挿絵 が含まれている画像&#10;&#10;自動的に生成された説明">
                <a:extLst>
                  <a:ext uri="{FF2B5EF4-FFF2-40B4-BE49-F238E27FC236}">
                    <a16:creationId xmlns:a16="http://schemas.microsoft.com/office/drawing/2014/main" id="{8F9A2A59-194D-400A-95DD-C42F7E7CFC8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8657636">
                <a:off x="5308536" y="3853264"/>
                <a:ext cx="255511" cy="445505"/>
              </a:xfrm>
              <a:prstGeom prst="rect">
                <a:avLst/>
              </a:prstGeom>
            </p:spPr>
          </p:pic>
          <p:sp>
            <p:nvSpPr>
              <p:cNvPr id="122" name="正方形/長方形 121">
                <a:extLst>
                  <a:ext uri="{FF2B5EF4-FFF2-40B4-BE49-F238E27FC236}">
                    <a16:creationId xmlns:a16="http://schemas.microsoft.com/office/drawing/2014/main" id="{B2046EA9-F6F2-4BB5-A17D-6FED61381580}"/>
                  </a:ext>
                </a:extLst>
              </p:cNvPr>
              <p:cNvSpPr/>
              <p:nvPr/>
            </p:nvSpPr>
            <p:spPr>
              <a:xfrm>
                <a:off x="5566766" y="5182789"/>
                <a:ext cx="1227149" cy="282092"/>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Pゴシック"/>
                  </a:rPr>
                  <a:t>送信ノード</a:t>
                </a:r>
                <a:endParaRPr kumimoji="1" lang="ja-JP" altLang="en-US" dirty="0">
                  <a:solidFill>
                    <a:schemeClr val="tx1"/>
                  </a:solidFill>
                  <a:latin typeface="MSPゴシック"/>
                </a:endParaRPr>
              </a:p>
            </p:txBody>
          </p:sp>
          <p:sp>
            <p:nvSpPr>
              <p:cNvPr id="123" name="正方形/長方形 122">
                <a:extLst>
                  <a:ext uri="{FF2B5EF4-FFF2-40B4-BE49-F238E27FC236}">
                    <a16:creationId xmlns:a16="http://schemas.microsoft.com/office/drawing/2014/main" id="{156AB2A0-9094-40A7-94DB-5B6011DC3443}"/>
                  </a:ext>
                </a:extLst>
              </p:cNvPr>
              <p:cNvSpPr/>
              <p:nvPr/>
            </p:nvSpPr>
            <p:spPr>
              <a:xfrm>
                <a:off x="1575167" y="1460688"/>
                <a:ext cx="1219871" cy="287599"/>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Pゴシック"/>
                  </a:rPr>
                  <a:t>宛先ノード</a:t>
                </a:r>
                <a:endParaRPr kumimoji="1" lang="ja-JP" altLang="en-US" dirty="0">
                  <a:solidFill>
                    <a:schemeClr val="tx1"/>
                  </a:solidFill>
                  <a:latin typeface="MSPゴシック"/>
                </a:endParaRPr>
              </a:p>
            </p:txBody>
          </p:sp>
          <p:pic>
            <p:nvPicPr>
              <p:cNvPr id="124" name="図 123" descr="挿絵 が含まれている画像&#10;&#10;自動的に生成された説明">
                <a:extLst>
                  <a:ext uri="{FF2B5EF4-FFF2-40B4-BE49-F238E27FC236}">
                    <a16:creationId xmlns:a16="http://schemas.microsoft.com/office/drawing/2014/main" id="{6A40385F-75DF-4B1F-B244-775442E12C17}"/>
                  </a:ext>
                </a:extLst>
              </p:cNvPr>
              <p:cNvPicPr>
                <a:picLocks noChangeAspect="1"/>
              </p:cNvPicPr>
              <p:nvPr/>
            </p:nvPicPr>
            <p:blipFill>
              <a:blip r:embed="rId9">
                <a:alphaModFix amt="36000"/>
                <a:extLst>
                  <a:ext uri="{28A0092B-C50C-407E-A947-70E740481C1C}">
                    <a14:useLocalDpi xmlns:a14="http://schemas.microsoft.com/office/drawing/2010/main" val="0"/>
                  </a:ext>
                </a:extLst>
              </a:blip>
              <a:stretch>
                <a:fillRect/>
              </a:stretch>
            </p:blipFill>
            <p:spPr>
              <a:xfrm rot="18714909">
                <a:off x="1569428" y="3686523"/>
                <a:ext cx="255511" cy="445505"/>
              </a:xfrm>
              <a:prstGeom prst="rect">
                <a:avLst/>
              </a:prstGeom>
              <a:effectLst>
                <a:softEdge rad="12700"/>
              </a:effectLst>
            </p:spPr>
          </p:pic>
          <p:pic>
            <p:nvPicPr>
              <p:cNvPr id="125" name="図 124" descr="挿絵 が含まれている画像&#10;&#10;自動的に生成された説明">
                <a:extLst>
                  <a:ext uri="{FF2B5EF4-FFF2-40B4-BE49-F238E27FC236}">
                    <a16:creationId xmlns:a16="http://schemas.microsoft.com/office/drawing/2014/main" id="{270D22A2-914E-42E8-B573-081D1A488A6E}"/>
                  </a:ext>
                </a:extLst>
              </p:cNvPr>
              <p:cNvPicPr>
                <a:picLocks noChangeAspect="1"/>
              </p:cNvPicPr>
              <p:nvPr/>
            </p:nvPicPr>
            <p:blipFill>
              <a:blip r:embed="rId9">
                <a:alphaModFix amt="36000"/>
                <a:extLst>
                  <a:ext uri="{28A0092B-C50C-407E-A947-70E740481C1C}">
                    <a14:useLocalDpi xmlns:a14="http://schemas.microsoft.com/office/drawing/2010/main" val="0"/>
                  </a:ext>
                </a:extLst>
              </a:blip>
              <a:stretch>
                <a:fillRect/>
              </a:stretch>
            </p:blipFill>
            <p:spPr>
              <a:xfrm>
                <a:off x="1254900" y="2564599"/>
                <a:ext cx="255511" cy="445505"/>
              </a:xfrm>
              <a:prstGeom prst="rect">
                <a:avLst/>
              </a:prstGeom>
              <a:effectLst>
                <a:softEdge rad="12700"/>
              </a:effectLst>
            </p:spPr>
          </p:pic>
          <p:pic>
            <p:nvPicPr>
              <p:cNvPr id="126" name="図 125" descr="挿絵 が含まれている画像&#10;&#10;自動的に生成された説明">
                <a:extLst>
                  <a:ext uri="{FF2B5EF4-FFF2-40B4-BE49-F238E27FC236}">
                    <a16:creationId xmlns:a16="http://schemas.microsoft.com/office/drawing/2014/main" id="{B3478842-11B3-4142-8426-AD233BFD15B8}"/>
                  </a:ext>
                </a:extLst>
              </p:cNvPr>
              <p:cNvPicPr>
                <a:picLocks noChangeAspect="1"/>
              </p:cNvPicPr>
              <p:nvPr/>
            </p:nvPicPr>
            <p:blipFill>
              <a:blip r:embed="rId9">
                <a:alphaModFix amt="36000"/>
                <a:extLst>
                  <a:ext uri="{28A0092B-C50C-407E-A947-70E740481C1C}">
                    <a14:useLocalDpi xmlns:a14="http://schemas.microsoft.com/office/drawing/2010/main" val="0"/>
                  </a:ext>
                </a:extLst>
              </a:blip>
              <a:stretch>
                <a:fillRect/>
              </a:stretch>
            </p:blipFill>
            <p:spPr>
              <a:xfrm rot="10800000">
                <a:off x="1708857" y="2094428"/>
                <a:ext cx="255511" cy="445505"/>
              </a:xfrm>
              <a:prstGeom prst="rect">
                <a:avLst/>
              </a:prstGeom>
              <a:effectLst>
                <a:softEdge rad="12700"/>
              </a:effectLst>
            </p:spPr>
          </p:pic>
          <p:pic>
            <p:nvPicPr>
              <p:cNvPr id="127" name="図 126" descr="マグカップ, オレンジ が含まれている画像&#10;&#10;自動的に生成された説明">
                <a:extLst>
                  <a:ext uri="{FF2B5EF4-FFF2-40B4-BE49-F238E27FC236}">
                    <a16:creationId xmlns:a16="http://schemas.microsoft.com/office/drawing/2014/main" id="{3610F58A-598A-496B-AFB7-6CCD2D424ED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44611" y="4746729"/>
                <a:ext cx="372701" cy="500269"/>
              </a:xfrm>
              <a:prstGeom prst="rect">
                <a:avLst/>
              </a:prstGeom>
            </p:spPr>
          </p:pic>
          <p:pic>
            <p:nvPicPr>
              <p:cNvPr id="128" name="図 127" descr="マグカップ, オレンジ が含まれている画像&#10;&#10;自動的に生成された説明">
                <a:extLst>
                  <a:ext uri="{FF2B5EF4-FFF2-40B4-BE49-F238E27FC236}">
                    <a16:creationId xmlns:a16="http://schemas.microsoft.com/office/drawing/2014/main" id="{0448F28C-BF7E-43C1-87FF-3C4AD460C1B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18203" y="1343392"/>
                <a:ext cx="373465" cy="501295"/>
              </a:xfrm>
              <a:prstGeom prst="rect">
                <a:avLst/>
              </a:prstGeom>
            </p:spPr>
          </p:pic>
          <p:pic>
            <p:nvPicPr>
              <p:cNvPr id="130" name="図 129" descr="挿絵 が含まれている画像&#10;&#10;自動的に生成された説明">
                <a:extLst>
                  <a:ext uri="{FF2B5EF4-FFF2-40B4-BE49-F238E27FC236}">
                    <a16:creationId xmlns:a16="http://schemas.microsoft.com/office/drawing/2014/main" id="{8A65849E-BE51-44B6-8592-4907D4AA6006}"/>
                  </a:ext>
                </a:extLst>
              </p:cNvPr>
              <p:cNvPicPr>
                <a:picLocks noChangeAspect="1"/>
              </p:cNvPicPr>
              <p:nvPr/>
            </p:nvPicPr>
            <p:blipFill>
              <a:blip r:embed="rId9">
                <a:alphaModFix amt="36000"/>
                <a:extLst>
                  <a:ext uri="{28A0092B-C50C-407E-A947-70E740481C1C}">
                    <a14:useLocalDpi xmlns:a14="http://schemas.microsoft.com/office/drawing/2010/main" val="0"/>
                  </a:ext>
                </a:extLst>
              </a:blip>
              <a:stretch>
                <a:fillRect/>
              </a:stretch>
            </p:blipFill>
            <p:spPr>
              <a:xfrm rot="5400000">
                <a:off x="3356860" y="3434642"/>
                <a:ext cx="255511" cy="445505"/>
              </a:xfrm>
              <a:prstGeom prst="rect">
                <a:avLst/>
              </a:prstGeom>
              <a:effectLst>
                <a:softEdge rad="12700"/>
              </a:effectLst>
            </p:spPr>
          </p:pic>
          <p:pic>
            <p:nvPicPr>
              <p:cNvPr id="131" name="図 130" descr="挿絵 が含まれている画像&#10;&#10;自動的に生成された説明">
                <a:extLst>
                  <a:ext uri="{FF2B5EF4-FFF2-40B4-BE49-F238E27FC236}">
                    <a16:creationId xmlns:a16="http://schemas.microsoft.com/office/drawing/2014/main" id="{FE61E83E-B07A-43FE-9A45-32F0C8733B2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63132" y="3014688"/>
                <a:ext cx="255511" cy="445505"/>
              </a:xfrm>
              <a:prstGeom prst="rect">
                <a:avLst/>
              </a:prstGeom>
            </p:spPr>
          </p:pic>
          <p:sp>
            <p:nvSpPr>
              <p:cNvPr id="132" name="楕円 131">
                <a:extLst>
                  <a:ext uri="{FF2B5EF4-FFF2-40B4-BE49-F238E27FC236}">
                    <a16:creationId xmlns:a16="http://schemas.microsoft.com/office/drawing/2014/main" id="{4A4FE277-2869-44C0-AD9A-1F1BF9A16428}"/>
                  </a:ext>
                </a:extLst>
              </p:cNvPr>
              <p:cNvSpPr/>
              <p:nvPr/>
            </p:nvSpPr>
            <p:spPr>
              <a:xfrm>
                <a:off x="3845039" y="3725549"/>
                <a:ext cx="624919" cy="615845"/>
              </a:xfrm>
              <a:prstGeom prst="ellipse">
                <a:avLst/>
              </a:prstGeom>
              <a:noFill/>
              <a:ln w="25400">
                <a:solidFill>
                  <a:srgbClr val="FF0000"/>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133" name="楕円 132">
                <a:extLst>
                  <a:ext uri="{FF2B5EF4-FFF2-40B4-BE49-F238E27FC236}">
                    <a16:creationId xmlns:a16="http://schemas.microsoft.com/office/drawing/2014/main" id="{895F9E50-6AFE-41BC-95EA-1FCDA6E9444B}"/>
                  </a:ext>
                </a:extLst>
              </p:cNvPr>
              <p:cNvSpPr/>
              <p:nvPr/>
            </p:nvSpPr>
            <p:spPr>
              <a:xfrm>
                <a:off x="5125785" y="3765226"/>
                <a:ext cx="648722" cy="615845"/>
              </a:xfrm>
              <a:prstGeom prst="ellipse">
                <a:avLst/>
              </a:prstGeom>
              <a:noFill/>
              <a:ln w="25400">
                <a:solidFill>
                  <a:srgbClr val="FF0000"/>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135" name="正方形/長方形 134">
                <a:extLst>
                  <a:ext uri="{FF2B5EF4-FFF2-40B4-BE49-F238E27FC236}">
                    <a16:creationId xmlns:a16="http://schemas.microsoft.com/office/drawing/2014/main" id="{5F53D92C-8479-406E-817D-4C16BD94F6BA}"/>
                  </a:ext>
                </a:extLst>
              </p:cNvPr>
              <p:cNvSpPr/>
              <p:nvPr/>
            </p:nvSpPr>
            <p:spPr>
              <a:xfrm>
                <a:off x="5719166" y="3968505"/>
                <a:ext cx="1397444" cy="282092"/>
              </a:xfrm>
              <a:prstGeom prst="rect">
                <a:avLst/>
              </a:prstGeom>
              <a:solidFill>
                <a:schemeClr val="bg1"/>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MSPゴシック"/>
                  </a:rPr>
                  <a:t>SI</a:t>
                </a:r>
                <a:r>
                  <a:rPr kumimoji="1" lang="en-US" altLang="ja-JP" dirty="0">
                    <a:solidFill>
                      <a:schemeClr val="tx1"/>
                    </a:solidFill>
                    <a:latin typeface="MSPゴシック"/>
                  </a:rPr>
                  <a:t>GO</a:t>
                </a:r>
                <a:r>
                  <a:rPr kumimoji="1" lang="ja-JP" altLang="en-US" dirty="0">
                    <a:solidFill>
                      <a:schemeClr val="tx1"/>
                    </a:solidFill>
                    <a:latin typeface="MSPゴシック"/>
                  </a:rPr>
                  <a:t>の選択</a:t>
                </a:r>
              </a:p>
            </p:txBody>
          </p:sp>
          <p:sp>
            <p:nvSpPr>
              <p:cNvPr id="136" name="正方形/長方形 135">
                <a:extLst>
                  <a:ext uri="{FF2B5EF4-FFF2-40B4-BE49-F238E27FC236}">
                    <a16:creationId xmlns:a16="http://schemas.microsoft.com/office/drawing/2014/main" id="{DB1EAC93-0ED5-4420-A163-CEEFC45C80AA}"/>
                  </a:ext>
                </a:extLst>
              </p:cNvPr>
              <p:cNvSpPr/>
              <p:nvPr/>
            </p:nvSpPr>
            <p:spPr>
              <a:xfrm>
                <a:off x="2817512" y="4450704"/>
                <a:ext cx="1410929" cy="282092"/>
              </a:xfrm>
              <a:prstGeom prst="rect">
                <a:avLst/>
              </a:prstGeom>
              <a:solidFill>
                <a:schemeClr val="bg1"/>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MSPゴシック"/>
                  </a:rPr>
                  <a:t>LSGO</a:t>
                </a:r>
                <a:r>
                  <a:rPr kumimoji="1" lang="ja-JP" altLang="en-US" dirty="0">
                    <a:solidFill>
                      <a:schemeClr val="tx1"/>
                    </a:solidFill>
                    <a:latin typeface="MSPゴシック"/>
                  </a:rPr>
                  <a:t>の選択</a:t>
                </a:r>
              </a:p>
            </p:txBody>
          </p:sp>
        </p:grpSp>
        <p:pic>
          <p:nvPicPr>
            <p:cNvPr id="140" name="図 139" descr="挿絵 が含まれている画像&#10;&#10;自動的に生成された説明">
              <a:extLst>
                <a:ext uri="{FF2B5EF4-FFF2-40B4-BE49-F238E27FC236}">
                  <a16:creationId xmlns:a16="http://schemas.microsoft.com/office/drawing/2014/main" id="{BA50C8F5-7676-4618-86AA-9E8C6002059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6200000">
              <a:off x="8406664" y="4197487"/>
              <a:ext cx="273679" cy="472603"/>
            </a:xfrm>
            <a:prstGeom prst="rect">
              <a:avLst/>
            </a:prstGeom>
          </p:spPr>
        </p:pic>
      </p:grpSp>
    </p:spTree>
    <p:extLst>
      <p:ext uri="{BB962C8B-B14F-4D97-AF65-F5344CB8AC3E}">
        <p14:creationId xmlns:p14="http://schemas.microsoft.com/office/powerpoint/2010/main" val="927686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0"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17"/>
                                        </p:tgtEl>
                                        <p:attrNameLst>
                                          <p:attrName>style.visibility</p:attrName>
                                        </p:attrNameLst>
                                      </p:cBhvr>
                                      <p:to>
                                        <p:strVal val="hidden"/>
                                      </p:to>
                                    </p:set>
                                  </p:childTnLst>
                                </p:cTn>
                              </p:par>
                              <p:par>
                                <p:cTn id="14" presetID="10" presetClass="entr" presetSubtype="0" fill="hold"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44"/>
                                        </p:tgtEl>
                                        <p:attrNameLst>
                                          <p:attrName>style.visibility</p:attrName>
                                        </p:attrNameLst>
                                      </p:cBhvr>
                                      <p:to>
                                        <p:strVal val="visible"/>
                                      </p:to>
                                    </p:set>
                                    <p:animEffect transition="in" filter="fade">
                                      <p:cBhvr>
                                        <p:cTn id="21" dur="500"/>
                                        <p:tgtEl>
                                          <p:spTgt spid="14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41"/>
                                        </p:tgtEl>
                                        <p:attrNameLst>
                                          <p:attrName>style.visibility</p:attrName>
                                        </p:attrNameLst>
                                      </p:cBhvr>
                                      <p:to>
                                        <p:strVal val="visible"/>
                                      </p:to>
                                    </p:set>
                                    <p:animEffect transition="in" filter="fade">
                                      <p:cBhvr>
                                        <p:cTn id="26"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C49EC87-F6B1-4562-B8BF-03624C48A3A5}"/>
              </a:ext>
            </a:extLst>
          </p:cNvPr>
          <p:cNvSpPr>
            <a:spLocks noGrp="1"/>
          </p:cNvSpPr>
          <p:nvPr>
            <p:ph type="sldNum" sz="quarter" idx="12"/>
          </p:nvPr>
        </p:nvSpPr>
        <p:spPr/>
        <p:txBody>
          <a:bodyPr/>
          <a:lstStyle/>
          <a:p>
            <a:fld id="{92084505-5355-43A2-B929-FD06D0DABC31}" type="slidenum">
              <a:rPr lang="ja-JP" altLang="en-US" smtClean="0"/>
              <a:pPr/>
              <a:t>16</a:t>
            </a:fld>
            <a:endParaRPr lang="ja-JP" altLang="en-US" dirty="0"/>
          </a:p>
        </p:txBody>
      </p:sp>
      <p:sp>
        <p:nvSpPr>
          <p:cNvPr id="7" name="正方形/長方形 6">
            <a:extLst>
              <a:ext uri="{FF2B5EF4-FFF2-40B4-BE49-F238E27FC236}">
                <a16:creationId xmlns:a16="http://schemas.microsoft.com/office/drawing/2014/main" id="{8CCA7914-3930-4685-BCD0-355C6293D845}"/>
              </a:ext>
            </a:extLst>
          </p:cNvPr>
          <p:cNvSpPr/>
          <p:nvPr/>
        </p:nvSpPr>
        <p:spPr>
          <a:xfrm>
            <a:off x="0" y="0"/>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SIGO</a:t>
            </a: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の評価 </a:t>
            </a:r>
            <a:r>
              <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Overhead</a:t>
            </a: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　</a:t>
            </a:r>
            <a:endPar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endParaRPr>
          </a:p>
        </p:txBody>
      </p:sp>
      <p:sp>
        <p:nvSpPr>
          <p:cNvPr id="12" name="テキスト ボックス 11">
            <a:extLst>
              <a:ext uri="{FF2B5EF4-FFF2-40B4-BE49-F238E27FC236}">
                <a16:creationId xmlns:a16="http://schemas.microsoft.com/office/drawing/2014/main" id="{D95E6104-17F3-4201-9DEA-B3B7DD34EFE2}"/>
              </a:ext>
            </a:extLst>
          </p:cNvPr>
          <p:cNvSpPr txBox="1"/>
          <p:nvPr/>
        </p:nvSpPr>
        <p:spPr>
          <a:xfrm>
            <a:off x="7792994" y="1452891"/>
            <a:ext cx="3976219" cy="413831"/>
          </a:xfrm>
          <a:prstGeom prst="rect">
            <a:avLst/>
          </a:prstGeom>
          <a:noFill/>
        </p:spPr>
        <p:txBody>
          <a:bodyPr wrap="square" rtlCol="0">
            <a:spAutoFit/>
          </a:bodyPr>
          <a:lstStyle/>
          <a:p>
            <a:pPr marL="285750" indent="-285750">
              <a:lnSpc>
                <a:spcPct val="150000"/>
              </a:lnSpc>
              <a:buFontTx/>
              <a:buChar char="-"/>
            </a:pPr>
            <a:r>
              <a:rPr lang="ja-JP" altLang="en-US" sz="1600" dirty="0"/>
              <a:t>建物が多いとき少ないときともに増加した</a:t>
            </a:r>
            <a:endParaRPr lang="en-US" altLang="ja-JP" sz="1600" dirty="0"/>
          </a:p>
        </p:txBody>
      </p:sp>
      <p:sp>
        <p:nvSpPr>
          <p:cNvPr id="13" name="正方形/長方形 12">
            <a:extLst>
              <a:ext uri="{FF2B5EF4-FFF2-40B4-BE49-F238E27FC236}">
                <a16:creationId xmlns:a16="http://schemas.microsoft.com/office/drawing/2014/main" id="{1E19EB97-D232-437C-9A4D-072AE6100A5D}"/>
              </a:ext>
            </a:extLst>
          </p:cNvPr>
          <p:cNvSpPr/>
          <p:nvPr/>
        </p:nvSpPr>
        <p:spPr>
          <a:xfrm>
            <a:off x="7931898" y="1028442"/>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Pゴシック"/>
              </a:rPr>
              <a:t>結果</a:t>
            </a:r>
            <a:endParaRPr kumimoji="1" lang="ja-JP" altLang="en-US" dirty="0">
              <a:solidFill>
                <a:schemeClr val="tx1"/>
              </a:solidFill>
              <a:latin typeface="MSPゴシック"/>
            </a:endParaRPr>
          </a:p>
        </p:txBody>
      </p:sp>
      <p:sp>
        <p:nvSpPr>
          <p:cNvPr id="15" name="正方形/長方形 14">
            <a:extLst>
              <a:ext uri="{FF2B5EF4-FFF2-40B4-BE49-F238E27FC236}">
                <a16:creationId xmlns:a16="http://schemas.microsoft.com/office/drawing/2014/main" id="{F79096F1-DC96-443F-8643-B8615601092E}"/>
              </a:ext>
            </a:extLst>
          </p:cNvPr>
          <p:cNvSpPr/>
          <p:nvPr/>
        </p:nvSpPr>
        <p:spPr>
          <a:xfrm>
            <a:off x="7916133" y="1918941"/>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SPゴシック"/>
              </a:rPr>
              <a:t>考察</a:t>
            </a:r>
          </a:p>
        </p:txBody>
      </p:sp>
      <p:sp>
        <p:nvSpPr>
          <p:cNvPr id="16" name="テキスト ボックス 15">
            <a:extLst>
              <a:ext uri="{FF2B5EF4-FFF2-40B4-BE49-F238E27FC236}">
                <a16:creationId xmlns:a16="http://schemas.microsoft.com/office/drawing/2014/main" id="{CAC35A4C-8390-4F68-B83E-1EB30077F374}"/>
              </a:ext>
            </a:extLst>
          </p:cNvPr>
          <p:cNvSpPr txBox="1"/>
          <p:nvPr/>
        </p:nvSpPr>
        <p:spPr>
          <a:xfrm>
            <a:off x="7658988" y="2343390"/>
            <a:ext cx="4601838" cy="1521827"/>
          </a:xfrm>
          <a:prstGeom prst="rect">
            <a:avLst/>
          </a:prstGeom>
          <a:noFill/>
        </p:spPr>
        <p:txBody>
          <a:bodyPr wrap="square" rtlCol="0">
            <a:spAutoFit/>
          </a:bodyPr>
          <a:lstStyle/>
          <a:p>
            <a:pPr marL="285750" indent="-285750">
              <a:lnSpc>
                <a:spcPct val="150000"/>
              </a:lnSpc>
              <a:buFontTx/>
              <a:buChar char="-"/>
            </a:pPr>
            <a:r>
              <a:rPr lang="ja-JP" altLang="en-US" sz="1600" dirty="0"/>
              <a:t>図のように交差点ノードがパケットを中継した場合複数の異なる道路に存在するノードを候補ノードとして選択する</a:t>
            </a:r>
            <a:endParaRPr lang="en-US" altLang="ja-JP" sz="1600" dirty="0"/>
          </a:p>
          <a:p>
            <a:pPr>
              <a:lnSpc>
                <a:spcPct val="150000"/>
              </a:lnSpc>
            </a:pPr>
            <a:r>
              <a:rPr lang="ja-JP" altLang="en-US" sz="1600" dirty="0"/>
              <a:t>⇒再転送がキャンセルされなくなる可能性が上がる</a:t>
            </a:r>
            <a:endParaRPr lang="en-US" altLang="ja-JP" sz="1600" dirty="0"/>
          </a:p>
        </p:txBody>
      </p:sp>
      <p:grpSp>
        <p:nvGrpSpPr>
          <p:cNvPr id="5" name="グループ化 4">
            <a:extLst>
              <a:ext uri="{FF2B5EF4-FFF2-40B4-BE49-F238E27FC236}">
                <a16:creationId xmlns:a16="http://schemas.microsoft.com/office/drawing/2014/main" id="{AF308960-96C8-489A-9F4E-655CB5EE42A9}"/>
              </a:ext>
            </a:extLst>
          </p:cNvPr>
          <p:cNvGrpSpPr/>
          <p:nvPr/>
        </p:nvGrpSpPr>
        <p:grpSpPr>
          <a:xfrm>
            <a:off x="7482082" y="4011019"/>
            <a:ext cx="1356853" cy="851367"/>
            <a:chOff x="10731909" y="4727711"/>
            <a:chExt cx="1356853" cy="851367"/>
          </a:xfrm>
        </p:grpSpPr>
        <p:cxnSp>
          <p:nvCxnSpPr>
            <p:cNvPr id="42" name="直線矢印コネクタ 41">
              <a:extLst>
                <a:ext uri="{FF2B5EF4-FFF2-40B4-BE49-F238E27FC236}">
                  <a16:creationId xmlns:a16="http://schemas.microsoft.com/office/drawing/2014/main" id="{85ACC4E6-9A34-4CAF-9A12-DA8B89C56663}"/>
                </a:ext>
              </a:extLst>
            </p:cNvPr>
            <p:cNvCxnSpPr>
              <a:cxnSpLocks/>
            </p:cNvCxnSpPr>
            <p:nvPr/>
          </p:nvCxnSpPr>
          <p:spPr>
            <a:xfrm>
              <a:off x="10732980" y="4974003"/>
              <a:ext cx="47579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F3CAB0BA-C4EF-4738-BF33-2E041EBDAD92}"/>
                </a:ext>
              </a:extLst>
            </p:cNvPr>
            <p:cNvSpPr txBox="1"/>
            <p:nvPr/>
          </p:nvSpPr>
          <p:spPr>
            <a:xfrm>
              <a:off x="11239709" y="4727711"/>
              <a:ext cx="844137" cy="413831"/>
            </a:xfrm>
            <a:prstGeom prst="rect">
              <a:avLst/>
            </a:prstGeom>
            <a:noFill/>
          </p:spPr>
          <p:txBody>
            <a:bodyPr wrap="square" rtlCol="0">
              <a:spAutoFit/>
            </a:bodyPr>
            <a:lstStyle/>
            <a:p>
              <a:pPr>
                <a:lnSpc>
                  <a:spcPct val="150000"/>
                </a:lnSpc>
              </a:pPr>
              <a:r>
                <a:rPr lang="ja-JP" altLang="en-US" sz="1600" dirty="0"/>
                <a:t>１ホップ</a:t>
              </a:r>
              <a:endParaRPr lang="en-US" altLang="ja-JP" sz="1600" dirty="0"/>
            </a:p>
          </p:txBody>
        </p:sp>
        <p:cxnSp>
          <p:nvCxnSpPr>
            <p:cNvPr id="54" name="直線矢印コネクタ 53">
              <a:extLst>
                <a:ext uri="{FF2B5EF4-FFF2-40B4-BE49-F238E27FC236}">
                  <a16:creationId xmlns:a16="http://schemas.microsoft.com/office/drawing/2014/main" id="{FAC59E5A-7A5E-4FFB-80CB-A81A1E4E5BEC}"/>
                </a:ext>
              </a:extLst>
            </p:cNvPr>
            <p:cNvCxnSpPr>
              <a:cxnSpLocks/>
            </p:cNvCxnSpPr>
            <p:nvPr/>
          </p:nvCxnSpPr>
          <p:spPr>
            <a:xfrm flipV="1">
              <a:off x="10731909" y="5422490"/>
              <a:ext cx="506362" cy="1"/>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178037A1-BFDE-4789-AC86-C1DB78F07272}"/>
                </a:ext>
              </a:extLst>
            </p:cNvPr>
            <p:cNvSpPr txBox="1"/>
            <p:nvPr/>
          </p:nvSpPr>
          <p:spPr>
            <a:xfrm>
              <a:off x="11244625" y="5165247"/>
              <a:ext cx="844137" cy="413831"/>
            </a:xfrm>
            <a:prstGeom prst="rect">
              <a:avLst/>
            </a:prstGeom>
            <a:noFill/>
          </p:spPr>
          <p:txBody>
            <a:bodyPr wrap="square" rtlCol="0">
              <a:spAutoFit/>
            </a:bodyPr>
            <a:lstStyle/>
            <a:p>
              <a:pPr>
                <a:lnSpc>
                  <a:spcPct val="150000"/>
                </a:lnSpc>
              </a:pPr>
              <a:r>
                <a:rPr lang="en-US" altLang="ja-JP" sz="1600" dirty="0"/>
                <a:t>2</a:t>
              </a:r>
              <a:r>
                <a:rPr lang="ja-JP" altLang="en-US" sz="1600" dirty="0"/>
                <a:t>ホップ</a:t>
              </a:r>
              <a:endParaRPr lang="en-US" altLang="ja-JP" sz="1600" dirty="0"/>
            </a:p>
          </p:txBody>
        </p:sp>
      </p:grpSp>
      <p:grpSp>
        <p:nvGrpSpPr>
          <p:cNvPr id="3" name="グループ化 2">
            <a:extLst>
              <a:ext uri="{FF2B5EF4-FFF2-40B4-BE49-F238E27FC236}">
                <a16:creationId xmlns:a16="http://schemas.microsoft.com/office/drawing/2014/main" id="{1768E35A-9786-4751-88B2-790C7347E94B}"/>
              </a:ext>
            </a:extLst>
          </p:cNvPr>
          <p:cNvGrpSpPr/>
          <p:nvPr/>
        </p:nvGrpSpPr>
        <p:grpSpPr>
          <a:xfrm>
            <a:off x="7509588" y="3990654"/>
            <a:ext cx="4554326" cy="2447217"/>
            <a:chOff x="5789209" y="3953584"/>
            <a:chExt cx="4554326" cy="2447217"/>
          </a:xfrm>
        </p:grpSpPr>
        <p:sp>
          <p:nvSpPr>
            <p:cNvPr id="11" name="正方形/長方形 10">
              <a:extLst>
                <a:ext uri="{FF2B5EF4-FFF2-40B4-BE49-F238E27FC236}">
                  <a16:creationId xmlns:a16="http://schemas.microsoft.com/office/drawing/2014/main" id="{67FADC60-4CCC-457A-B689-BEE9920F461F}"/>
                </a:ext>
              </a:extLst>
            </p:cNvPr>
            <p:cNvSpPr/>
            <p:nvPr/>
          </p:nvSpPr>
          <p:spPr>
            <a:xfrm>
              <a:off x="5850194" y="5157192"/>
              <a:ext cx="3977616" cy="528917"/>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4E7233BE-9759-47AD-8AF7-312236012689}"/>
                </a:ext>
              </a:extLst>
            </p:cNvPr>
            <p:cNvCxnSpPr>
              <a:cxnSpLocks/>
              <a:stCxn id="11" idx="1"/>
              <a:endCxn id="11" idx="3"/>
            </p:cNvCxnSpPr>
            <p:nvPr/>
          </p:nvCxnSpPr>
          <p:spPr>
            <a:xfrm>
              <a:off x="5850194" y="5421651"/>
              <a:ext cx="3977616" cy="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pic>
          <p:nvPicPr>
            <p:cNvPr id="19" name="図 18" descr="挿絵 が含まれている画像&#10;&#10;自動的に生成された説明">
              <a:extLst>
                <a:ext uri="{FF2B5EF4-FFF2-40B4-BE49-F238E27FC236}">
                  <a16:creationId xmlns:a16="http://schemas.microsoft.com/office/drawing/2014/main" id="{57A46BEE-36E5-4566-AD2B-ACB1DCC3F3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131019" y="5360004"/>
              <a:ext cx="231851" cy="404251"/>
            </a:xfrm>
            <a:prstGeom prst="rect">
              <a:avLst/>
            </a:prstGeom>
          </p:spPr>
        </p:pic>
        <p:sp>
          <p:nvSpPr>
            <p:cNvPr id="22" name="正方形/長方形 21">
              <a:extLst>
                <a:ext uri="{FF2B5EF4-FFF2-40B4-BE49-F238E27FC236}">
                  <a16:creationId xmlns:a16="http://schemas.microsoft.com/office/drawing/2014/main" id="{63893EC7-E04B-43AA-83A5-46B8C7E39A95}"/>
                </a:ext>
              </a:extLst>
            </p:cNvPr>
            <p:cNvSpPr/>
            <p:nvPr/>
          </p:nvSpPr>
          <p:spPr>
            <a:xfrm rot="5400000">
              <a:off x="8870728" y="4943419"/>
              <a:ext cx="2399247" cy="515518"/>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119EC166-9A92-47B3-92D2-6CDB79AA8A3E}"/>
                </a:ext>
              </a:extLst>
            </p:cNvPr>
            <p:cNvCxnSpPr>
              <a:cxnSpLocks/>
              <a:stCxn id="22" idx="1"/>
            </p:cNvCxnSpPr>
            <p:nvPr/>
          </p:nvCxnSpPr>
          <p:spPr>
            <a:xfrm flipH="1">
              <a:off x="10063654" y="4001555"/>
              <a:ext cx="6698" cy="2399245"/>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D159F1B1-BC48-4206-9CBB-52BED2B1B053}"/>
                </a:ext>
              </a:extLst>
            </p:cNvPr>
            <p:cNvSpPr/>
            <p:nvPr/>
          </p:nvSpPr>
          <p:spPr>
            <a:xfrm>
              <a:off x="9765599" y="5153071"/>
              <a:ext cx="577936" cy="52997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6" name="図 25" descr="挿絵 が含まれている画像&#10;&#10;自動的に生成された説明">
              <a:extLst>
                <a:ext uri="{FF2B5EF4-FFF2-40B4-BE49-F238E27FC236}">
                  <a16:creationId xmlns:a16="http://schemas.microsoft.com/office/drawing/2014/main" id="{7CAB4DF0-B1AA-44E4-9CEE-6C5C7F8818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1311" y="4128428"/>
              <a:ext cx="231851" cy="404251"/>
            </a:xfrm>
            <a:prstGeom prst="rect">
              <a:avLst/>
            </a:prstGeom>
          </p:spPr>
        </p:pic>
        <p:sp>
          <p:nvSpPr>
            <p:cNvPr id="27" name="正方形/長方形 26">
              <a:extLst>
                <a:ext uri="{FF2B5EF4-FFF2-40B4-BE49-F238E27FC236}">
                  <a16:creationId xmlns:a16="http://schemas.microsoft.com/office/drawing/2014/main" id="{840A9F02-3DB1-4702-84C9-41EEB8397350}"/>
                </a:ext>
              </a:extLst>
            </p:cNvPr>
            <p:cNvSpPr/>
            <p:nvPr/>
          </p:nvSpPr>
          <p:spPr>
            <a:xfrm>
              <a:off x="8096356" y="3953584"/>
              <a:ext cx="1561843" cy="111785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a:t>Building</a:t>
              </a:r>
              <a:endParaRPr kumimoji="1" lang="ja-JP" altLang="en-US" dirty="0"/>
            </a:p>
          </p:txBody>
        </p:sp>
        <p:pic>
          <p:nvPicPr>
            <p:cNvPr id="25" name="図 24" descr="挿絵 が含まれている画像&#10;&#10;自動的に生成された説明">
              <a:extLst>
                <a:ext uri="{FF2B5EF4-FFF2-40B4-BE49-F238E27FC236}">
                  <a16:creationId xmlns:a16="http://schemas.microsoft.com/office/drawing/2014/main" id="{B4A179E6-6C9E-4CD1-B09D-9B9D32578B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5725" y="5155899"/>
              <a:ext cx="231851" cy="404251"/>
            </a:xfrm>
            <a:prstGeom prst="rect">
              <a:avLst/>
            </a:prstGeom>
          </p:spPr>
        </p:pic>
        <p:pic>
          <p:nvPicPr>
            <p:cNvPr id="41" name="図 40" descr="挿絵 が含まれている画像&#10;&#10;自動的に生成された説明">
              <a:extLst>
                <a:ext uri="{FF2B5EF4-FFF2-40B4-BE49-F238E27FC236}">
                  <a16:creationId xmlns:a16="http://schemas.microsoft.com/office/drawing/2014/main" id="{40D5CE3C-89C8-4909-A6D7-3A9555B836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6759419" y="5099449"/>
              <a:ext cx="231851" cy="404251"/>
            </a:xfrm>
            <a:prstGeom prst="rect">
              <a:avLst/>
            </a:prstGeom>
          </p:spPr>
        </p:pic>
        <p:sp>
          <p:nvSpPr>
            <p:cNvPr id="57" name="フローチャート: 和接合 56">
              <a:extLst>
                <a:ext uri="{FF2B5EF4-FFF2-40B4-BE49-F238E27FC236}">
                  <a16:creationId xmlns:a16="http://schemas.microsoft.com/office/drawing/2014/main" id="{920F7490-34F1-4A7E-B83F-B463AA5DC5C3}"/>
                </a:ext>
              </a:extLst>
            </p:cNvPr>
            <p:cNvSpPr/>
            <p:nvPr/>
          </p:nvSpPr>
          <p:spPr>
            <a:xfrm>
              <a:off x="8943476" y="4697484"/>
              <a:ext cx="242047" cy="251012"/>
            </a:xfrm>
            <a:prstGeom prst="flowChartSummingJunct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pic>
          <p:nvPicPr>
            <p:cNvPr id="35" name="図 34" descr="挿絵 が含まれている画像&#10;&#10;自動的に生成された説明">
              <a:extLst>
                <a:ext uri="{FF2B5EF4-FFF2-40B4-BE49-F238E27FC236}">
                  <a16:creationId xmlns:a16="http://schemas.microsoft.com/office/drawing/2014/main" id="{A2BEEBF6-5ABC-4DD2-90A7-1B02F4CC11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0473" y="5967060"/>
              <a:ext cx="231851" cy="404251"/>
            </a:xfrm>
            <a:prstGeom prst="rect">
              <a:avLst/>
            </a:prstGeom>
          </p:spPr>
        </p:pic>
        <p:sp>
          <p:nvSpPr>
            <p:cNvPr id="20" name="正方形/長方形 19">
              <a:extLst>
                <a:ext uri="{FF2B5EF4-FFF2-40B4-BE49-F238E27FC236}">
                  <a16:creationId xmlns:a16="http://schemas.microsoft.com/office/drawing/2014/main" id="{8A0CE5AD-80F9-471D-8C14-3496ECB41723}"/>
                </a:ext>
              </a:extLst>
            </p:cNvPr>
            <p:cNvSpPr/>
            <p:nvPr/>
          </p:nvSpPr>
          <p:spPr>
            <a:xfrm>
              <a:off x="9684242" y="3972764"/>
              <a:ext cx="639097" cy="1179871"/>
            </a:xfrm>
            <a:prstGeom prst="rect">
              <a:avLst/>
            </a:prstGeom>
            <a:solidFill>
              <a:schemeClr val="accent5">
                <a:alpha val="30000"/>
              </a:schemeClr>
            </a:solidFill>
            <a:ln w="1905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2A92D5E5-F075-4192-8ACB-F84D627734AC}"/>
                </a:ext>
              </a:extLst>
            </p:cNvPr>
            <p:cNvSpPr/>
            <p:nvPr/>
          </p:nvSpPr>
          <p:spPr>
            <a:xfrm rot="16200000">
              <a:off x="7455775" y="3483412"/>
              <a:ext cx="639097" cy="3972229"/>
            </a:xfrm>
            <a:prstGeom prst="rect">
              <a:avLst/>
            </a:prstGeom>
            <a:solidFill>
              <a:schemeClr val="accent5">
                <a:alpha val="30000"/>
              </a:schemeClr>
            </a:solidFill>
            <a:ln w="1905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394DB185-D886-4D99-A7E8-C976EF2E9B0E}"/>
                </a:ext>
              </a:extLst>
            </p:cNvPr>
            <p:cNvSpPr txBox="1"/>
            <p:nvPr/>
          </p:nvSpPr>
          <p:spPr>
            <a:xfrm>
              <a:off x="8305744" y="5439695"/>
              <a:ext cx="844137" cy="654988"/>
            </a:xfrm>
            <a:prstGeom prst="rect">
              <a:avLst/>
            </a:prstGeom>
            <a:noFill/>
          </p:spPr>
          <p:txBody>
            <a:bodyPr wrap="square" rtlCol="0">
              <a:spAutoFit/>
            </a:bodyPr>
            <a:lstStyle/>
            <a:p>
              <a:pPr>
                <a:lnSpc>
                  <a:spcPct val="150000"/>
                </a:lnSpc>
              </a:pPr>
              <a:r>
                <a:rPr lang="ja-JP" altLang="en-US" sz="2800" b="1" dirty="0">
                  <a:solidFill>
                    <a:srgbClr val="C00000"/>
                  </a:solidFill>
                </a:rPr>
                <a:t>１</a:t>
              </a:r>
              <a:endParaRPr lang="en-US" altLang="ja-JP" sz="2800" b="1" dirty="0">
                <a:solidFill>
                  <a:srgbClr val="C00000"/>
                </a:solidFill>
              </a:endParaRPr>
            </a:p>
          </p:txBody>
        </p:sp>
        <p:cxnSp>
          <p:nvCxnSpPr>
            <p:cNvPr id="45" name="直線矢印コネクタ 44">
              <a:extLst>
                <a:ext uri="{FF2B5EF4-FFF2-40B4-BE49-F238E27FC236}">
                  <a16:creationId xmlns:a16="http://schemas.microsoft.com/office/drawing/2014/main" id="{33A4CF7B-4954-4FFB-91E2-1C0DAE97C693}"/>
                </a:ext>
              </a:extLst>
            </p:cNvPr>
            <p:cNvCxnSpPr>
              <a:cxnSpLocks/>
            </p:cNvCxnSpPr>
            <p:nvPr/>
          </p:nvCxnSpPr>
          <p:spPr>
            <a:xfrm flipH="1" flipV="1">
              <a:off x="7236541" y="5358581"/>
              <a:ext cx="737419" cy="117987"/>
            </a:xfrm>
            <a:prstGeom prst="straightConnector1">
              <a:avLst/>
            </a:prstGeom>
            <a:ln w="508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456A6C6D-6D01-4B7F-860A-54B41124D7AF}"/>
                </a:ext>
              </a:extLst>
            </p:cNvPr>
            <p:cNvCxnSpPr>
              <a:cxnSpLocks/>
              <a:endCxn id="26" idx="1"/>
            </p:cNvCxnSpPr>
            <p:nvPr/>
          </p:nvCxnSpPr>
          <p:spPr>
            <a:xfrm flipV="1">
              <a:off x="8278761" y="4330554"/>
              <a:ext cx="1502550" cy="1057523"/>
            </a:xfrm>
            <a:prstGeom prst="straightConnector1">
              <a:avLst/>
            </a:prstGeom>
            <a:ln w="508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1C723652-1C3F-4B95-8466-C555D75E6060}"/>
                </a:ext>
              </a:extLst>
            </p:cNvPr>
            <p:cNvCxnSpPr>
              <a:cxnSpLocks/>
              <a:stCxn id="11" idx="3"/>
            </p:cNvCxnSpPr>
            <p:nvPr/>
          </p:nvCxnSpPr>
          <p:spPr>
            <a:xfrm flipH="1">
              <a:off x="8495071" y="5421651"/>
              <a:ext cx="1332739" cy="13357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A4B29AC7-7943-4D57-9640-AB7EBB574C95}"/>
                </a:ext>
              </a:extLst>
            </p:cNvPr>
            <p:cNvCxnSpPr>
              <a:cxnSpLocks/>
              <a:endCxn id="26" idx="2"/>
            </p:cNvCxnSpPr>
            <p:nvPr/>
          </p:nvCxnSpPr>
          <p:spPr>
            <a:xfrm flipV="1">
              <a:off x="9897237" y="4532679"/>
              <a:ext cx="0" cy="442443"/>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50" name="テキスト ボックス 49">
            <a:extLst>
              <a:ext uri="{FF2B5EF4-FFF2-40B4-BE49-F238E27FC236}">
                <a16:creationId xmlns:a16="http://schemas.microsoft.com/office/drawing/2014/main" id="{EF3510D4-45A6-4BE9-8364-92FC9083CAF6}"/>
              </a:ext>
            </a:extLst>
          </p:cNvPr>
          <p:cNvSpPr txBox="1"/>
          <p:nvPr/>
        </p:nvSpPr>
        <p:spPr>
          <a:xfrm>
            <a:off x="11102665" y="3798955"/>
            <a:ext cx="844137" cy="654988"/>
          </a:xfrm>
          <a:prstGeom prst="rect">
            <a:avLst/>
          </a:prstGeom>
          <a:noFill/>
        </p:spPr>
        <p:txBody>
          <a:bodyPr wrap="square" rtlCol="0">
            <a:spAutoFit/>
          </a:bodyPr>
          <a:lstStyle/>
          <a:p>
            <a:pPr>
              <a:lnSpc>
                <a:spcPct val="150000"/>
              </a:lnSpc>
            </a:pPr>
            <a:r>
              <a:rPr lang="en-US" altLang="ja-JP" sz="2800" b="1" dirty="0">
                <a:solidFill>
                  <a:srgbClr val="C00000"/>
                </a:solidFill>
              </a:rPr>
              <a:t>2</a:t>
            </a:r>
          </a:p>
        </p:txBody>
      </p:sp>
      <p:pic>
        <p:nvPicPr>
          <p:cNvPr id="8" name="グラフィックス 7">
            <a:extLst>
              <a:ext uri="{FF2B5EF4-FFF2-40B4-BE49-F238E27FC236}">
                <a16:creationId xmlns:a16="http://schemas.microsoft.com/office/drawing/2014/main" id="{03BEDE80-227D-47E7-8374-631771F3A7A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5901" y="1062681"/>
            <a:ext cx="6613177" cy="5152768"/>
          </a:xfrm>
          <a:prstGeom prst="rect">
            <a:avLst/>
          </a:prstGeom>
        </p:spPr>
      </p:pic>
      <p:grpSp>
        <p:nvGrpSpPr>
          <p:cNvPr id="14" name="グループ化 13">
            <a:extLst>
              <a:ext uri="{FF2B5EF4-FFF2-40B4-BE49-F238E27FC236}">
                <a16:creationId xmlns:a16="http://schemas.microsoft.com/office/drawing/2014/main" id="{665E1FC2-C0A2-4BEC-8FB9-06E2D7AE08C5}"/>
              </a:ext>
            </a:extLst>
          </p:cNvPr>
          <p:cNvGrpSpPr/>
          <p:nvPr/>
        </p:nvGrpSpPr>
        <p:grpSpPr>
          <a:xfrm>
            <a:off x="345072" y="1050324"/>
            <a:ext cx="6624139" cy="5172083"/>
            <a:chOff x="320358" y="1050324"/>
            <a:chExt cx="6624139" cy="5172083"/>
          </a:xfrm>
        </p:grpSpPr>
        <p:pic>
          <p:nvPicPr>
            <p:cNvPr id="10" name="グラフィックス 9">
              <a:extLst>
                <a:ext uri="{FF2B5EF4-FFF2-40B4-BE49-F238E27FC236}">
                  <a16:creationId xmlns:a16="http://schemas.microsoft.com/office/drawing/2014/main" id="{DBEABD28-A4C4-4D65-9128-9DC1173670B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20358" y="1050324"/>
              <a:ext cx="6624139" cy="5172083"/>
            </a:xfrm>
            <a:prstGeom prst="rect">
              <a:avLst/>
            </a:prstGeom>
          </p:spPr>
        </p:pic>
        <p:grpSp>
          <p:nvGrpSpPr>
            <p:cNvPr id="2" name="グループ化 1">
              <a:extLst>
                <a:ext uri="{FF2B5EF4-FFF2-40B4-BE49-F238E27FC236}">
                  <a16:creationId xmlns:a16="http://schemas.microsoft.com/office/drawing/2014/main" id="{5D47C84D-3492-41C5-BF7D-9E42B6642457}"/>
                </a:ext>
              </a:extLst>
            </p:cNvPr>
            <p:cNvGrpSpPr/>
            <p:nvPr/>
          </p:nvGrpSpPr>
          <p:grpSpPr>
            <a:xfrm>
              <a:off x="3554028" y="1332522"/>
              <a:ext cx="711572" cy="1302000"/>
              <a:chOff x="4122440" y="1344879"/>
              <a:chExt cx="711572" cy="1302000"/>
            </a:xfrm>
          </p:grpSpPr>
          <p:sp>
            <p:nvSpPr>
              <p:cNvPr id="44" name="楕円 43">
                <a:extLst>
                  <a:ext uri="{FF2B5EF4-FFF2-40B4-BE49-F238E27FC236}">
                    <a16:creationId xmlns:a16="http://schemas.microsoft.com/office/drawing/2014/main" id="{96790E2E-AB33-4A38-891C-29BB391589E6}"/>
                  </a:ext>
                </a:extLst>
              </p:cNvPr>
              <p:cNvSpPr/>
              <p:nvPr/>
            </p:nvSpPr>
            <p:spPr>
              <a:xfrm>
                <a:off x="4136493" y="2217847"/>
                <a:ext cx="452076" cy="429032"/>
              </a:xfrm>
              <a:prstGeom prst="ellipse">
                <a:avLst/>
              </a:prstGeom>
              <a:noFill/>
              <a:ln w="25400">
                <a:solidFill>
                  <a:schemeClr val="tx1"/>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cxnSp>
            <p:nvCxnSpPr>
              <p:cNvPr id="46" name="直線矢印コネクタ 45">
                <a:extLst>
                  <a:ext uri="{FF2B5EF4-FFF2-40B4-BE49-F238E27FC236}">
                    <a16:creationId xmlns:a16="http://schemas.microsoft.com/office/drawing/2014/main" id="{22A6F20A-0067-4F76-8F22-E0668734C5B3}"/>
                  </a:ext>
                </a:extLst>
              </p:cNvPr>
              <p:cNvCxnSpPr>
                <a:cxnSpLocks/>
              </p:cNvCxnSpPr>
              <p:nvPr/>
            </p:nvCxnSpPr>
            <p:spPr>
              <a:xfrm flipH="1" flipV="1">
                <a:off x="4199649" y="1747046"/>
                <a:ext cx="403123" cy="34412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9132B0F1-5AED-4497-AE07-ABA78FE4FD11}"/>
                  </a:ext>
                </a:extLst>
              </p:cNvPr>
              <p:cNvSpPr txBox="1"/>
              <p:nvPr/>
            </p:nvSpPr>
            <p:spPr>
              <a:xfrm>
                <a:off x="4122440" y="1344879"/>
                <a:ext cx="711572" cy="413831"/>
              </a:xfrm>
              <a:prstGeom prst="rect">
                <a:avLst/>
              </a:prstGeom>
              <a:noFill/>
            </p:spPr>
            <p:txBody>
              <a:bodyPr wrap="square" rtlCol="0">
                <a:spAutoFit/>
              </a:bodyPr>
              <a:lstStyle/>
              <a:p>
                <a:pPr>
                  <a:lnSpc>
                    <a:spcPct val="150000"/>
                  </a:lnSpc>
                </a:pPr>
                <a:r>
                  <a:rPr lang="ja-JP" altLang="en-US" sz="1600" dirty="0">
                    <a:solidFill>
                      <a:srgbClr val="C00000"/>
                    </a:solidFill>
                  </a:rPr>
                  <a:t>増加</a:t>
                </a:r>
                <a:endParaRPr lang="en-US" altLang="ja-JP" sz="1600" dirty="0">
                  <a:solidFill>
                    <a:srgbClr val="C00000"/>
                  </a:solidFill>
                </a:endParaRPr>
              </a:p>
            </p:txBody>
          </p:sp>
        </p:grpSp>
      </p:grpSp>
      <p:grpSp>
        <p:nvGrpSpPr>
          <p:cNvPr id="32" name="グループ化 31">
            <a:extLst>
              <a:ext uri="{FF2B5EF4-FFF2-40B4-BE49-F238E27FC236}">
                <a16:creationId xmlns:a16="http://schemas.microsoft.com/office/drawing/2014/main" id="{C7529DF9-8E7A-4220-A8BC-599FAA8D2452}"/>
              </a:ext>
            </a:extLst>
          </p:cNvPr>
          <p:cNvGrpSpPr/>
          <p:nvPr/>
        </p:nvGrpSpPr>
        <p:grpSpPr>
          <a:xfrm>
            <a:off x="357427" y="1037966"/>
            <a:ext cx="6615227" cy="5165125"/>
            <a:chOff x="345070" y="1050323"/>
            <a:chExt cx="6615227" cy="5165125"/>
          </a:xfrm>
        </p:grpSpPr>
        <p:pic>
          <p:nvPicPr>
            <p:cNvPr id="31" name="グラフィックス 30">
              <a:extLst>
                <a:ext uri="{FF2B5EF4-FFF2-40B4-BE49-F238E27FC236}">
                  <a16:creationId xmlns:a16="http://schemas.microsoft.com/office/drawing/2014/main" id="{A5C4297F-4682-4A73-B796-C2963ED6B15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5070" y="1050323"/>
              <a:ext cx="6615227" cy="5165125"/>
            </a:xfrm>
            <a:prstGeom prst="rect">
              <a:avLst/>
            </a:prstGeom>
          </p:spPr>
        </p:pic>
        <p:grpSp>
          <p:nvGrpSpPr>
            <p:cNvPr id="24" name="グループ化 23">
              <a:extLst>
                <a:ext uri="{FF2B5EF4-FFF2-40B4-BE49-F238E27FC236}">
                  <a16:creationId xmlns:a16="http://schemas.microsoft.com/office/drawing/2014/main" id="{8CB8234B-D43F-4658-AE9D-8975B80180E7}"/>
                </a:ext>
              </a:extLst>
            </p:cNvPr>
            <p:cNvGrpSpPr/>
            <p:nvPr/>
          </p:nvGrpSpPr>
          <p:grpSpPr>
            <a:xfrm>
              <a:off x="3941207" y="1762477"/>
              <a:ext cx="711572" cy="1302000"/>
              <a:chOff x="7487596" y="5556000"/>
              <a:chExt cx="711572" cy="1302000"/>
            </a:xfrm>
          </p:grpSpPr>
          <p:sp>
            <p:nvSpPr>
              <p:cNvPr id="58" name="楕円 57">
                <a:extLst>
                  <a:ext uri="{FF2B5EF4-FFF2-40B4-BE49-F238E27FC236}">
                    <a16:creationId xmlns:a16="http://schemas.microsoft.com/office/drawing/2014/main" id="{EFA17A24-8268-47E9-92D4-27AEEB5612F9}"/>
                  </a:ext>
                </a:extLst>
              </p:cNvPr>
              <p:cNvSpPr/>
              <p:nvPr/>
            </p:nvSpPr>
            <p:spPr>
              <a:xfrm>
                <a:off x="7501649" y="6428968"/>
                <a:ext cx="452076" cy="429032"/>
              </a:xfrm>
              <a:prstGeom prst="ellipse">
                <a:avLst/>
              </a:prstGeom>
              <a:noFill/>
              <a:ln w="25400">
                <a:solidFill>
                  <a:schemeClr val="tx1"/>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cxnSp>
            <p:nvCxnSpPr>
              <p:cNvPr id="59" name="直線矢印コネクタ 58">
                <a:extLst>
                  <a:ext uri="{FF2B5EF4-FFF2-40B4-BE49-F238E27FC236}">
                    <a16:creationId xmlns:a16="http://schemas.microsoft.com/office/drawing/2014/main" id="{26F3A659-4F55-4D90-95D1-62FB67B1F9A4}"/>
                  </a:ext>
                </a:extLst>
              </p:cNvPr>
              <p:cNvCxnSpPr>
                <a:cxnSpLocks/>
              </p:cNvCxnSpPr>
              <p:nvPr/>
            </p:nvCxnSpPr>
            <p:spPr>
              <a:xfrm flipH="1" flipV="1">
                <a:off x="7564805" y="5958167"/>
                <a:ext cx="403123" cy="34412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1E45B62F-F59E-407E-AAD6-9E84DA3B56C3}"/>
                  </a:ext>
                </a:extLst>
              </p:cNvPr>
              <p:cNvSpPr txBox="1"/>
              <p:nvPr/>
            </p:nvSpPr>
            <p:spPr>
              <a:xfrm>
                <a:off x="7487596" y="5556000"/>
                <a:ext cx="711572" cy="413831"/>
              </a:xfrm>
              <a:prstGeom prst="rect">
                <a:avLst/>
              </a:prstGeom>
              <a:noFill/>
            </p:spPr>
            <p:txBody>
              <a:bodyPr wrap="square" rtlCol="0">
                <a:spAutoFit/>
              </a:bodyPr>
              <a:lstStyle/>
              <a:p>
                <a:pPr>
                  <a:lnSpc>
                    <a:spcPct val="150000"/>
                  </a:lnSpc>
                </a:pPr>
                <a:r>
                  <a:rPr lang="ja-JP" altLang="en-US" sz="1600" dirty="0">
                    <a:solidFill>
                      <a:srgbClr val="C00000"/>
                    </a:solidFill>
                  </a:rPr>
                  <a:t>増加</a:t>
                </a:r>
                <a:endParaRPr lang="en-US" altLang="ja-JP" sz="1600" dirty="0">
                  <a:solidFill>
                    <a:srgbClr val="C00000"/>
                  </a:solidFill>
                </a:endParaRPr>
              </a:p>
            </p:txBody>
          </p:sp>
        </p:grpSp>
      </p:grpSp>
      <p:cxnSp>
        <p:nvCxnSpPr>
          <p:cNvPr id="61" name="直線矢印コネクタ 60">
            <a:extLst>
              <a:ext uri="{FF2B5EF4-FFF2-40B4-BE49-F238E27FC236}">
                <a16:creationId xmlns:a16="http://schemas.microsoft.com/office/drawing/2014/main" id="{365895F9-BC9D-45A7-84E2-FB2B49D4D8CD}"/>
              </a:ext>
            </a:extLst>
          </p:cNvPr>
          <p:cNvCxnSpPr>
            <a:cxnSpLocks/>
          </p:cNvCxnSpPr>
          <p:nvPr/>
        </p:nvCxnSpPr>
        <p:spPr>
          <a:xfrm flipH="1" flipV="1">
            <a:off x="11626113" y="3781168"/>
            <a:ext cx="1" cy="451489"/>
          </a:xfrm>
          <a:prstGeom prst="straightConnector1">
            <a:avLst/>
          </a:prstGeom>
          <a:ln w="508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626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0"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animEffect transition="in" filter="fade">
                                      <p:cBhvr>
                                        <p:cTn id="9" dur="5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14"/>
                                        </p:tgtEl>
                                        <p:attrNameLst>
                                          <p:attrName>style.visibility</p:attrName>
                                        </p:attrNameLst>
                                      </p:cBhvr>
                                      <p:to>
                                        <p:strVal val="hidden"/>
                                      </p:to>
                                    </p:set>
                                  </p:childTnLst>
                                </p:cTn>
                              </p:par>
                              <p:par>
                                <p:cTn id="14" presetID="10" presetClass="entr" presetSubtype="0"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C49EC87-F6B1-4562-B8BF-03624C48A3A5}"/>
              </a:ext>
            </a:extLst>
          </p:cNvPr>
          <p:cNvSpPr>
            <a:spLocks noGrp="1"/>
          </p:cNvSpPr>
          <p:nvPr>
            <p:ph type="sldNum" sz="quarter" idx="12"/>
          </p:nvPr>
        </p:nvSpPr>
        <p:spPr/>
        <p:txBody>
          <a:bodyPr/>
          <a:lstStyle/>
          <a:p>
            <a:fld id="{92084505-5355-43A2-B929-FD06D0DABC31}" type="slidenum">
              <a:rPr lang="ja-JP" altLang="en-US" smtClean="0"/>
              <a:pPr/>
              <a:t>17</a:t>
            </a:fld>
            <a:endParaRPr lang="ja-JP" altLang="en-US" dirty="0"/>
          </a:p>
        </p:txBody>
      </p:sp>
      <p:sp>
        <p:nvSpPr>
          <p:cNvPr id="7" name="正方形/長方形 6">
            <a:extLst>
              <a:ext uri="{FF2B5EF4-FFF2-40B4-BE49-F238E27FC236}">
                <a16:creationId xmlns:a16="http://schemas.microsoft.com/office/drawing/2014/main" id="{8CCA7914-3930-4685-BCD0-355C6293D845}"/>
              </a:ext>
            </a:extLst>
          </p:cNvPr>
          <p:cNvSpPr/>
          <p:nvPr/>
        </p:nvSpPr>
        <p:spPr>
          <a:xfrm>
            <a:off x="0" y="0"/>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まとめ・今後の展望</a:t>
            </a:r>
            <a:endPar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endParaRPr>
          </a:p>
        </p:txBody>
      </p:sp>
      <p:sp>
        <p:nvSpPr>
          <p:cNvPr id="8" name="正方形/長方形 7">
            <a:extLst>
              <a:ext uri="{FF2B5EF4-FFF2-40B4-BE49-F238E27FC236}">
                <a16:creationId xmlns:a16="http://schemas.microsoft.com/office/drawing/2014/main" id="{D48030AF-3915-4F62-9EBD-BC7904331787}"/>
              </a:ext>
            </a:extLst>
          </p:cNvPr>
          <p:cNvSpPr/>
          <p:nvPr/>
        </p:nvSpPr>
        <p:spPr>
          <a:xfrm>
            <a:off x="377672" y="1027760"/>
            <a:ext cx="4410638"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SPゴシック"/>
              </a:rPr>
              <a:t>既存プロトコルの</a:t>
            </a:r>
            <a:r>
              <a:rPr kumimoji="1" lang="en-US" altLang="ja-JP" dirty="0">
                <a:solidFill>
                  <a:schemeClr val="tx1"/>
                </a:solidFill>
                <a:latin typeface="MSPゴシック"/>
              </a:rPr>
              <a:t>shadowing</a:t>
            </a:r>
            <a:r>
              <a:rPr kumimoji="1" lang="ja-JP" altLang="en-US" dirty="0">
                <a:solidFill>
                  <a:schemeClr val="tx1"/>
                </a:solidFill>
                <a:latin typeface="MSPゴシック"/>
              </a:rPr>
              <a:t>を考慮した評価</a:t>
            </a:r>
          </a:p>
        </p:txBody>
      </p:sp>
      <p:sp>
        <p:nvSpPr>
          <p:cNvPr id="9" name="テキスト ボックス 8">
            <a:extLst>
              <a:ext uri="{FF2B5EF4-FFF2-40B4-BE49-F238E27FC236}">
                <a16:creationId xmlns:a16="http://schemas.microsoft.com/office/drawing/2014/main" id="{EA7900A2-9413-4F99-91A5-725F6F4F11DD}"/>
              </a:ext>
            </a:extLst>
          </p:cNvPr>
          <p:cNvSpPr txBox="1"/>
          <p:nvPr/>
        </p:nvSpPr>
        <p:spPr>
          <a:xfrm>
            <a:off x="293522" y="1510697"/>
            <a:ext cx="6176104" cy="413831"/>
          </a:xfrm>
          <a:prstGeom prst="rect">
            <a:avLst/>
          </a:prstGeom>
          <a:noFill/>
        </p:spPr>
        <p:txBody>
          <a:bodyPr wrap="square" rtlCol="0">
            <a:spAutoFit/>
          </a:bodyPr>
          <a:lstStyle/>
          <a:p>
            <a:pPr>
              <a:lnSpc>
                <a:spcPct val="150000"/>
              </a:lnSpc>
            </a:pPr>
            <a:r>
              <a:rPr lang="en-US" altLang="ja-JP" sz="1600" dirty="0"/>
              <a:t>- Shadowing</a:t>
            </a:r>
            <a:r>
              <a:rPr lang="ja-JP" altLang="en-US" sz="1600" dirty="0"/>
              <a:t>による電波減衰により通信性能が低下することを示した</a:t>
            </a:r>
            <a:endParaRPr lang="ja-JP" altLang="en-US" sz="1600" b="1" dirty="0"/>
          </a:p>
        </p:txBody>
      </p:sp>
      <p:sp>
        <p:nvSpPr>
          <p:cNvPr id="10" name="正方形/長方形 9">
            <a:extLst>
              <a:ext uri="{FF2B5EF4-FFF2-40B4-BE49-F238E27FC236}">
                <a16:creationId xmlns:a16="http://schemas.microsoft.com/office/drawing/2014/main" id="{B46ED86D-0349-47B4-A514-C168DA9620CA}"/>
              </a:ext>
            </a:extLst>
          </p:cNvPr>
          <p:cNvSpPr/>
          <p:nvPr/>
        </p:nvSpPr>
        <p:spPr>
          <a:xfrm>
            <a:off x="362923" y="2035567"/>
            <a:ext cx="5270961"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MSPゴシック"/>
              </a:rPr>
              <a:t>Shadowing</a:t>
            </a:r>
            <a:r>
              <a:rPr lang="ja-JP" altLang="en-US" dirty="0">
                <a:solidFill>
                  <a:schemeClr val="tx1"/>
                </a:solidFill>
                <a:latin typeface="MSPゴシック"/>
              </a:rPr>
              <a:t>を考慮したルーチング手法</a:t>
            </a:r>
            <a:r>
              <a:rPr lang="en-US" altLang="ja-JP" dirty="0">
                <a:solidFill>
                  <a:schemeClr val="tx1"/>
                </a:solidFill>
                <a:latin typeface="MSPゴシック"/>
              </a:rPr>
              <a:t>(SIGO)</a:t>
            </a:r>
            <a:r>
              <a:rPr lang="ja-JP" altLang="en-US" dirty="0">
                <a:solidFill>
                  <a:schemeClr val="tx1"/>
                </a:solidFill>
                <a:latin typeface="MSPゴシック"/>
              </a:rPr>
              <a:t>の提案</a:t>
            </a:r>
            <a:endParaRPr kumimoji="1" lang="ja-JP" altLang="en-US" dirty="0">
              <a:solidFill>
                <a:schemeClr val="tx1"/>
              </a:solidFill>
              <a:latin typeface="MSPゴシック"/>
            </a:endParaRPr>
          </a:p>
        </p:txBody>
      </p:sp>
      <p:sp>
        <p:nvSpPr>
          <p:cNvPr id="12" name="テキスト ボックス 11">
            <a:extLst>
              <a:ext uri="{FF2B5EF4-FFF2-40B4-BE49-F238E27FC236}">
                <a16:creationId xmlns:a16="http://schemas.microsoft.com/office/drawing/2014/main" id="{D95E6104-17F3-4201-9DEA-B3B7DD34EFE2}"/>
              </a:ext>
            </a:extLst>
          </p:cNvPr>
          <p:cNvSpPr txBox="1"/>
          <p:nvPr/>
        </p:nvSpPr>
        <p:spPr>
          <a:xfrm>
            <a:off x="308270" y="2548000"/>
            <a:ext cx="4917575" cy="416011"/>
          </a:xfrm>
          <a:prstGeom prst="rect">
            <a:avLst/>
          </a:prstGeom>
          <a:noFill/>
        </p:spPr>
        <p:txBody>
          <a:bodyPr wrap="square" rtlCol="0">
            <a:spAutoFit/>
          </a:bodyPr>
          <a:lstStyle/>
          <a:p>
            <a:pPr>
              <a:lnSpc>
                <a:spcPct val="150000"/>
              </a:lnSpc>
            </a:pPr>
            <a:r>
              <a:rPr lang="en-US" altLang="ja-JP" sz="1600" dirty="0"/>
              <a:t>- </a:t>
            </a:r>
            <a:r>
              <a:rPr lang="ja-JP" altLang="en-US" sz="1600" dirty="0"/>
              <a:t>建物が多い場合の通信性能の向上を示した</a:t>
            </a:r>
            <a:endParaRPr lang="en-US" altLang="ja-JP" sz="1600" b="1" dirty="0"/>
          </a:p>
        </p:txBody>
      </p:sp>
      <p:sp>
        <p:nvSpPr>
          <p:cNvPr id="2" name="四角形: 角を丸くする 1">
            <a:extLst>
              <a:ext uri="{FF2B5EF4-FFF2-40B4-BE49-F238E27FC236}">
                <a16:creationId xmlns:a16="http://schemas.microsoft.com/office/drawing/2014/main" id="{48B386EA-A341-4E28-9A0E-28D9C438A1C6}"/>
              </a:ext>
            </a:extLst>
          </p:cNvPr>
          <p:cNvSpPr/>
          <p:nvPr/>
        </p:nvSpPr>
        <p:spPr>
          <a:xfrm>
            <a:off x="275303" y="3323304"/>
            <a:ext cx="8185525" cy="2174114"/>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3F6EC291-537C-49A6-97D9-497FC0C53FAE}"/>
              </a:ext>
            </a:extLst>
          </p:cNvPr>
          <p:cNvSpPr/>
          <p:nvPr/>
        </p:nvSpPr>
        <p:spPr>
          <a:xfrm>
            <a:off x="353962" y="3097160"/>
            <a:ext cx="1612490" cy="442452"/>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t>今後の課題</a:t>
            </a:r>
            <a:endParaRPr kumimoji="1" lang="en-US" altLang="ja-JP" sz="2000" b="1" dirty="0"/>
          </a:p>
        </p:txBody>
      </p:sp>
      <p:sp>
        <p:nvSpPr>
          <p:cNvPr id="11" name="テキスト ボックス 10">
            <a:extLst>
              <a:ext uri="{FF2B5EF4-FFF2-40B4-BE49-F238E27FC236}">
                <a16:creationId xmlns:a16="http://schemas.microsoft.com/office/drawing/2014/main" id="{18E3653C-06FA-43A9-B656-2506280D904B}"/>
              </a:ext>
            </a:extLst>
          </p:cNvPr>
          <p:cNvSpPr txBox="1"/>
          <p:nvPr/>
        </p:nvSpPr>
        <p:spPr>
          <a:xfrm>
            <a:off x="411508" y="3614800"/>
            <a:ext cx="7808260" cy="1521827"/>
          </a:xfrm>
          <a:prstGeom prst="rect">
            <a:avLst/>
          </a:prstGeom>
          <a:noFill/>
        </p:spPr>
        <p:txBody>
          <a:bodyPr wrap="square" rtlCol="0">
            <a:spAutoFit/>
          </a:bodyPr>
          <a:lstStyle/>
          <a:p>
            <a:pPr>
              <a:lnSpc>
                <a:spcPct val="150000"/>
              </a:lnSpc>
            </a:pPr>
            <a:r>
              <a:rPr lang="ja-JP" altLang="en-US" sz="1600" dirty="0">
                <a:solidFill>
                  <a:srgbClr val="C00000"/>
                </a:solidFill>
              </a:rPr>
              <a:t>交差点度数の重みづけ</a:t>
            </a:r>
            <a:r>
              <a:rPr lang="en-US" altLang="ja-JP" sz="1600" dirty="0">
                <a:solidFill>
                  <a:srgbClr val="C00000"/>
                </a:solidFill>
              </a:rPr>
              <a:t>α </a:t>
            </a:r>
            <a:r>
              <a:rPr lang="en-US" altLang="ja-JP" sz="1600" dirty="0"/>
              <a:t>: </a:t>
            </a:r>
            <a:r>
              <a:rPr lang="ja-JP" altLang="en-US" sz="1600" dirty="0"/>
              <a:t>定数ではなく道路状況によって適応的に設定する対策が必要</a:t>
            </a:r>
            <a:endParaRPr lang="en-US" altLang="ja-JP" sz="1600" dirty="0"/>
          </a:p>
          <a:p>
            <a:pPr>
              <a:lnSpc>
                <a:spcPct val="150000"/>
              </a:lnSpc>
            </a:pPr>
            <a:endParaRPr lang="en-US" altLang="ja-JP" sz="1600" dirty="0"/>
          </a:p>
          <a:p>
            <a:pPr>
              <a:lnSpc>
                <a:spcPct val="150000"/>
              </a:lnSpc>
            </a:pPr>
            <a:r>
              <a:rPr lang="ja-JP" altLang="en-US" sz="1600" dirty="0">
                <a:solidFill>
                  <a:srgbClr val="C00000"/>
                </a:solidFill>
              </a:rPr>
              <a:t>オーバーヘッド増加への対策 </a:t>
            </a:r>
            <a:r>
              <a:rPr lang="en-US" altLang="ja-JP" sz="1600" dirty="0"/>
              <a:t>: </a:t>
            </a:r>
            <a:r>
              <a:rPr lang="ja-JP" altLang="en-US" sz="1600" dirty="0"/>
              <a:t>ノードの優先度だけではなく道路の優先度を決定すること       で冗長なパケットを防ぐ対策が必要</a:t>
            </a:r>
            <a:endParaRPr lang="en-US" altLang="ja-JP" sz="1600" dirty="0"/>
          </a:p>
        </p:txBody>
      </p:sp>
    </p:spTree>
    <p:extLst>
      <p:ext uri="{BB962C8B-B14F-4D97-AF65-F5344CB8AC3E}">
        <p14:creationId xmlns:p14="http://schemas.microsoft.com/office/powerpoint/2010/main" val="243184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C49EC87-F6B1-4562-B8BF-03624C48A3A5}"/>
              </a:ext>
            </a:extLst>
          </p:cNvPr>
          <p:cNvSpPr>
            <a:spLocks noGrp="1"/>
          </p:cNvSpPr>
          <p:nvPr>
            <p:ph type="sldNum" sz="quarter" idx="12"/>
          </p:nvPr>
        </p:nvSpPr>
        <p:spPr/>
        <p:txBody>
          <a:bodyPr/>
          <a:lstStyle/>
          <a:p>
            <a:fld id="{92084505-5355-43A2-B929-FD06D0DABC31}" type="slidenum">
              <a:rPr lang="ja-JP" altLang="en-US" smtClean="0"/>
              <a:pPr/>
              <a:t>18</a:t>
            </a:fld>
            <a:endParaRPr lang="ja-JP" altLang="en-US" dirty="0"/>
          </a:p>
        </p:txBody>
      </p:sp>
      <p:sp>
        <p:nvSpPr>
          <p:cNvPr id="7" name="正方形/長方形 6">
            <a:extLst>
              <a:ext uri="{FF2B5EF4-FFF2-40B4-BE49-F238E27FC236}">
                <a16:creationId xmlns:a16="http://schemas.microsoft.com/office/drawing/2014/main" id="{8CCA7914-3930-4685-BCD0-355C6293D845}"/>
              </a:ext>
            </a:extLst>
          </p:cNvPr>
          <p:cNvSpPr/>
          <p:nvPr/>
        </p:nvSpPr>
        <p:spPr>
          <a:xfrm>
            <a:off x="0" y="0"/>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LSGO</a:t>
            </a: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における</a:t>
            </a:r>
            <a:r>
              <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shadowing</a:t>
            </a: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の影響  </a:t>
            </a:r>
            <a:r>
              <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PDR</a:t>
            </a: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　</a:t>
            </a:r>
            <a:endPar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endParaRPr>
          </a:p>
        </p:txBody>
      </p:sp>
      <p:sp>
        <p:nvSpPr>
          <p:cNvPr id="12" name="テキスト ボックス 11">
            <a:extLst>
              <a:ext uri="{FF2B5EF4-FFF2-40B4-BE49-F238E27FC236}">
                <a16:creationId xmlns:a16="http://schemas.microsoft.com/office/drawing/2014/main" id="{D95E6104-17F3-4201-9DEA-B3B7DD34EFE2}"/>
              </a:ext>
            </a:extLst>
          </p:cNvPr>
          <p:cNvSpPr txBox="1"/>
          <p:nvPr/>
        </p:nvSpPr>
        <p:spPr>
          <a:xfrm>
            <a:off x="8247311" y="1762100"/>
            <a:ext cx="3692441" cy="413831"/>
          </a:xfrm>
          <a:prstGeom prst="rect">
            <a:avLst/>
          </a:prstGeom>
          <a:noFill/>
        </p:spPr>
        <p:txBody>
          <a:bodyPr wrap="square" rtlCol="0">
            <a:spAutoFit/>
          </a:bodyPr>
          <a:lstStyle/>
          <a:p>
            <a:pPr marL="285750" indent="-285750">
              <a:lnSpc>
                <a:spcPct val="150000"/>
              </a:lnSpc>
              <a:buFontTx/>
              <a:buChar char="-"/>
            </a:pPr>
            <a:r>
              <a:rPr lang="ja-JP" altLang="en-US" sz="1600" dirty="0"/>
              <a:t>パケット到達率が減少した</a:t>
            </a:r>
            <a:endParaRPr lang="en-US" altLang="ja-JP" sz="1600" dirty="0"/>
          </a:p>
        </p:txBody>
      </p:sp>
      <p:sp>
        <p:nvSpPr>
          <p:cNvPr id="13" name="正方形/長方形 12">
            <a:extLst>
              <a:ext uri="{FF2B5EF4-FFF2-40B4-BE49-F238E27FC236}">
                <a16:creationId xmlns:a16="http://schemas.microsoft.com/office/drawing/2014/main" id="{1E19EB97-D232-437C-9A4D-072AE6100A5D}"/>
              </a:ext>
            </a:extLst>
          </p:cNvPr>
          <p:cNvSpPr/>
          <p:nvPr/>
        </p:nvSpPr>
        <p:spPr>
          <a:xfrm>
            <a:off x="8267551" y="1261025"/>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Pゴシック"/>
              </a:rPr>
              <a:t>結果</a:t>
            </a:r>
            <a:endParaRPr kumimoji="1" lang="ja-JP" altLang="en-US" dirty="0">
              <a:solidFill>
                <a:schemeClr val="tx1"/>
              </a:solidFill>
              <a:latin typeface="MSPゴシック"/>
            </a:endParaRPr>
          </a:p>
        </p:txBody>
      </p:sp>
      <p:sp>
        <p:nvSpPr>
          <p:cNvPr id="15" name="正方形/長方形 14">
            <a:extLst>
              <a:ext uri="{FF2B5EF4-FFF2-40B4-BE49-F238E27FC236}">
                <a16:creationId xmlns:a16="http://schemas.microsoft.com/office/drawing/2014/main" id="{F79096F1-DC96-443F-8643-B8615601092E}"/>
              </a:ext>
            </a:extLst>
          </p:cNvPr>
          <p:cNvSpPr/>
          <p:nvPr/>
        </p:nvSpPr>
        <p:spPr>
          <a:xfrm>
            <a:off x="8250429" y="2534981"/>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SPゴシック"/>
              </a:rPr>
              <a:t>考察</a:t>
            </a:r>
          </a:p>
        </p:txBody>
      </p:sp>
      <p:sp>
        <p:nvSpPr>
          <p:cNvPr id="16" name="テキスト ボックス 15">
            <a:extLst>
              <a:ext uri="{FF2B5EF4-FFF2-40B4-BE49-F238E27FC236}">
                <a16:creationId xmlns:a16="http://schemas.microsoft.com/office/drawing/2014/main" id="{CAC35A4C-8390-4F68-B83E-1EB30077F374}"/>
              </a:ext>
            </a:extLst>
          </p:cNvPr>
          <p:cNvSpPr txBox="1"/>
          <p:nvPr/>
        </p:nvSpPr>
        <p:spPr>
          <a:xfrm>
            <a:off x="8181706" y="3193710"/>
            <a:ext cx="3692441" cy="413831"/>
          </a:xfrm>
          <a:prstGeom prst="rect">
            <a:avLst/>
          </a:prstGeom>
          <a:noFill/>
        </p:spPr>
        <p:txBody>
          <a:bodyPr wrap="square" rtlCol="0">
            <a:spAutoFit/>
          </a:bodyPr>
          <a:lstStyle/>
          <a:p>
            <a:pPr marL="285750" indent="-285750">
              <a:lnSpc>
                <a:spcPct val="150000"/>
              </a:lnSpc>
              <a:buFontTx/>
              <a:buChar char="-"/>
            </a:pPr>
            <a:r>
              <a:rPr lang="en-US" altLang="ja-JP" sz="1600" dirty="0"/>
              <a:t>Shadowing</a:t>
            </a:r>
            <a:r>
              <a:rPr lang="ja-JP" altLang="en-US" sz="1600" dirty="0"/>
              <a:t>による電波減衰が原因</a:t>
            </a:r>
            <a:endParaRPr lang="en-US" altLang="ja-JP" sz="1600" dirty="0"/>
          </a:p>
        </p:txBody>
      </p:sp>
      <p:pic>
        <p:nvPicPr>
          <p:cNvPr id="6" name="グラフィックス 5">
            <a:extLst>
              <a:ext uri="{FF2B5EF4-FFF2-40B4-BE49-F238E27FC236}">
                <a16:creationId xmlns:a16="http://schemas.microsoft.com/office/drawing/2014/main" id="{21348DE5-3EB1-42ED-A694-259AA5D365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1100248"/>
            <a:ext cx="7780244" cy="3978379"/>
          </a:xfrm>
          <a:prstGeom prst="rect">
            <a:avLst/>
          </a:prstGeom>
        </p:spPr>
      </p:pic>
    </p:spTree>
    <p:extLst>
      <p:ext uri="{BB962C8B-B14F-4D97-AF65-F5344CB8AC3E}">
        <p14:creationId xmlns:p14="http://schemas.microsoft.com/office/powerpoint/2010/main" val="2989159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C49EC87-F6B1-4562-B8BF-03624C48A3A5}"/>
              </a:ext>
            </a:extLst>
          </p:cNvPr>
          <p:cNvSpPr>
            <a:spLocks noGrp="1"/>
          </p:cNvSpPr>
          <p:nvPr>
            <p:ph type="sldNum" sz="quarter" idx="12"/>
          </p:nvPr>
        </p:nvSpPr>
        <p:spPr/>
        <p:txBody>
          <a:bodyPr/>
          <a:lstStyle/>
          <a:p>
            <a:fld id="{92084505-5355-43A2-B929-FD06D0DABC31}" type="slidenum">
              <a:rPr lang="ja-JP" altLang="en-US" smtClean="0"/>
              <a:pPr/>
              <a:t>19</a:t>
            </a:fld>
            <a:endParaRPr lang="ja-JP" altLang="en-US" dirty="0"/>
          </a:p>
        </p:txBody>
      </p:sp>
      <p:sp>
        <p:nvSpPr>
          <p:cNvPr id="7" name="正方形/長方形 6">
            <a:extLst>
              <a:ext uri="{FF2B5EF4-FFF2-40B4-BE49-F238E27FC236}">
                <a16:creationId xmlns:a16="http://schemas.microsoft.com/office/drawing/2014/main" id="{8CCA7914-3930-4685-BCD0-355C6293D845}"/>
              </a:ext>
            </a:extLst>
          </p:cNvPr>
          <p:cNvSpPr/>
          <p:nvPr/>
        </p:nvSpPr>
        <p:spPr>
          <a:xfrm>
            <a:off x="0" y="0"/>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LSGO</a:t>
            </a: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における</a:t>
            </a:r>
            <a:r>
              <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shadowing</a:t>
            </a: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の影響  </a:t>
            </a:r>
            <a:r>
              <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End</a:t>
            </a: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 </a:t>
            </a:r>
            <a:r>
              <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to</a:t>
            </a: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 </a:t>
            </a:r>
            <a:r>
              <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End</a:t>
            </a: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 </a:t>
            </a:r>
            <a:r>
              <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delay</a:t>
            </a: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　</a:t>
            </a:r>
            <a:endPar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endParaRPr>
          </a:p>
        </p:txBody>
      </p:sp>
      <p:sp>
        <p:nvSpPr>
          <p:cNvPr id="12" name="テキスト ボックス 11">
            <a:extLst>
              <a:ext uri="{FF2B5EF4-FFF2-40B4-BE49-F238E27FC236}">
                <a16:creationId xmlns:a16="http://schemas.microsoft.com/office/drawing/2014/main" id="{D95E6104-17F3-4201-9DEA-B3B7DD34EFE2}"/>
              </a:ext>
            </a:extLst>
          </p:cNvPr>
          <p:cNvSpPr txBox="1"/>
          <p:nvPr/>
        </p:nvSpPr>
        <p:spPr>
          <a:xfrm>
            <a:off x="8247311" y="1762100"/>
            <a:ext cx="3692441" cy="413831"/>
          </a:xfrm>
          <a:prstGeom prst="rect">
            <a:avLst/>
          </a:prstGeom>
          <a:noFill/>
        </p:spPr>
        <p:txBody>
          <a:bodyPr wrap="square" rtlCol="0">
            <a:spAutoFit/>
          </a:bodyPr>
          <a:lstStyle/>
          <a:p>
            <a:pPr marL="285750" indent="-285750">
              <a:lnSpc>
                <a:spcPct val="150000"/>
              </a:lnSpc>
              <a:buFontTx/>
              <a:buChar char="-"/>
            </a:pPr>
            <a:r>
              <a:rPr lang="ja-JP" altLang="en-US" sz="1600" dirty="0"/>
              <a:t>エンドツーエンド遅延が増加した</a:t>
            </a:r>
            <a:endParaRPr lang="en-US" altLang="ja-JP" sz="1600" dirty="0"/>
          </a:p>
        </p:txBody>
      </p:sp>
      <p:sp>
        <p:nvSpPr>
          <p:cNvPr id="13" name="正方形/長方形 12">
            <a:extLst>
              <a:ext uri="{FF2B5EF4-FFF2-40B4-BE49-F238E27FC236}">
                <a16:creationId xmlns:a16="http://schemas.microsoft.com/office/drawing/2014/main" id="{1E19EB97-D232-437C-9A4D-072AE6100A5D}"/>
              </a:ext>
            </a:extLst>
          </p:cNvPr>
          <p:cNvSpPr/>
          <p:nvPr/>
        </p:nvSpPr>
        <p:spPr>
          <a:xfrm>
            <a:off x="8267551" y="1261025"/>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Pゴシック"/>
              </a:rPr>
              <a:t>結果</a:t>
            </a:r>
            <a:endParaRPr kumimoji="1" lang="ja-JP" altLang="en-US" dirty="0">
              <a:solidFill>
                <a:schemeClr val="tx1"/>
              </a:solidFill>
              <a:latin typeface="MSPゴシック"/>
            </a:endParaRPr>
          </a:p>
        </p:txBody>
      </p:sp>
      <p:sp>
        <p:nvSpPr>
          <p:cNvPr id="15" name="正方形/長方形 14">
            <a:extLst>
              <a:ext uri="{FF2B5EF4-FFF2-40B4-BE49-F238E27FC236}">
                <a16:creationId xmlns:a16="http://schemas.microsoft.com/office/drawing/2014/main" id="{F79096F1-DC96-443F-8643-B8615601092E}"/>
              </a:ext>
            </a:extLst>
          </p:cNvPr>
          <p:cNvSpPr/>
          <p:nvPr/>
        </p:nvSpPr>
        <p:spPr>
          <a:xfrm>
            <a:off x="8230765" y="2390888"/>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SPゴシック"/>
              </a:rPr>
              <a:t>考察</a:t>
            </a:r>
          </a:p>
        </p:txBody>
      </p:sp>
      <p:sp>
        <p:nvSpPr>
          <p:cNvPr id="16" name="テキスト ボックス 15">
            <a:extLst>
              <a:ext uri="{FF2B5EF4-FFF2-40B4-BE49-F238E27FC236}">
                <a16:creationId xmlns:a16="http://schemas.microsoft.com/office/drawing/2014/main" id="{CAC35A4C-8390-4F68-B83E-1EB30077F374}"/>
              </a:ext>
            </a:extLst>
          </p:cNvPr>
          <p:cNvSpPr txBox="1"/>
          <p:nvPr/>
        </p:nvSpPr>
        <p:spPr>
          <a:xfrm>
            <a:off x="8157973" y="2986554"/>
            <a:ext cx="4034027" cy="1152495"/>
          </a:xfrm>
          <a:prstGeom prst="rect">
            <a:avLst/>
          </a:prstGeom>
          <a:noFill/>
        </p:spPr>
        <p:txBody>
          <a:bodyPr wrap="square" rtlCol="0">
            <a:spAutoFit/>
          </a:bodyPr>
          <a:lstStyle/>
          <a:p>
            <a:pPr marL="285750" indent="-285750">
              <a:lnSpc>
                <a:spcPct val="150000"/>
              </a:lnSpc>
              <a:buFontTx/>
              <a:buChar char="-"/>
            </a:pPr>
            <a:r>
              <a:rPr lang="en-US" altLang="ja-JP" sz="1600" dirty="0"/>
              <a:t>Shadowing</a:t>
            </a:r>
            <a:r>
              <a:rPr lang="ja-JP" altLang="en-US" sz="1600" dirty="0"/>
              <a:t>による電波減衰によって送信ノードと宛先ノードを直線的に結ぶような経路の形成が難しくなったことが原因</a:t>
            </a:r>
            <a:endParaRPr lang="en-US" altLang="ja-JP" sz="1600" dirty="0"/>
          </a:p>
        </p:txBody>
      </p:sp>
      <p:pic>
        <p:nvPicPr>
          <p:cNvPr id="3" name="グラフィックス 2">
            <a:extLst>
              <a:ext uri="{FF2B5EF4-FFF2-40B4-BE49-F238E27FC236}">
                <a16:creationId xmlns:a16="http://schemas.microsoft.com/office/drawing/2014/main" id="{CF4671E6-45CB-42F3-AAD7-0D5A783752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1134534"/>
            <a:ext cx="8186416" cy="4186073"/>
          </a:xfrm>
          <a:prstGeom prst="rect">
            <a:avLst/>
          </a:prstGeom>
        </p:spPr>
      </p:pic>
      <p:sp>
        <p:nvSpPr>
          <p:cNvPr id="11" name="正方形/長方形 10">
            <a:extLst>
              <a:ext uri="{FF2B5EF4-FFF2-40B4-BE49-F238E27FC236}">
                <a16:creationId xmlns:a16="http://schemas.microsoft.com/office/drawing/2014/main" id="{67FADC60-4CCC-457A-B689-BEE9920F461F}"/>
              </a:ext>
            </a:extLst>
          </p:cNvPr>
          <p:cNvSpPr/>
          <p:nvPr/>
        </p:nvSpPr>
        <p:spPr>
          <a:xfrm>
            <a:off x="7777654" y="5609124"/>
            <a:ext cx="1996967" cy="528917"/>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4E7233BE-9759-47AD-8AF7-312236012689}"/>
              </a:ext>
            </a:extLst>
          </p:cNvPr>
          <p:cNvCxnSpPr>
            <a:cxnSpLocks/>
            <a:stCxn id="11" idx="1"/>
            <a:endCxn id="11" idx="3"/>
          </p:cNvCxnSpPr>
          <p:nvPr/>
        </p:nvCxnSpPr>
        <p:spPr>
          <a:xfrm>
            <a:off x="7777654" y="5873583"/>
            <a:ext cx="1996967" cy="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pic>
        <p:nvPicPr>
          <p:cNvPr id="19" name="図 18" descr="挿絵 が含まれている画像&#10;&#10;自動的に生成された説明">
            <a:extLst>
              <a:ext uri="{FF2B5EF4-FFF2-40B4-BE49-F238E27FC236}">
                <a16:creationId xmlns:a16="http://schemas.microsoft.com/office/drawing/2014/main" id="{57A46BEE-36E5-4566-AD2B-ACB1DCC3F3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8711122" y="5566481"/>
            <a:ext cx="231851" cy="404251"/>
          </a:xfrm>
          <a:prstGeom prst="rect">
            <a:avLst/>
          </a:prstGeom>
        </p:spPr>
      </p:pic>
      <p:sp>
        <p:nvSpPr>
          <p:cNvPr id="22" name="正方形/長方形 21">
            <a:extLst>
              <a:ext uri="{FF2B5EF4-FFF2-40B4-BE49-F238E27FC236}">
                <a16:creationId xmlns:a16="http://schemas.microsoft.com/office/drawing/2014/main" id="{63893EC7-E04B-43AA-83A5-46B8C7E39A95}"/>
              </a:ext>
            </a:extLst>
          </p:cNvPr>
          <p:cNvSpPr/>
          <p:nvPr/>
        </p:nvSpPr>
        <p:spPr>
          <a:xfrm rot="5400000">
            <a:off x="9065172" y="5099372"/>
            <a:ext cx="1996967" cy="528917"/>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119EC166-9A92-47B3-92D2-6CDB79AA8A3E}"/>
              </a:ext>
            </a:extLst>
          </p:cNvPr>
          <p:cNvCxnSpPr>
            <a:cxnSpLocks/>
            <a:stCxn id="22" idx="1"/>
            <a:endCxn id="22" idx="3"/>
          </p:cNvCxnSpPr>
          <p:nvPr/>
        </p:nvCxnSpPr>
        <p:spPr>
          <a:xfrm>
            <a:off x="10063655" y="4365347"/>
            <a:ext cx="0" cy="1996967"/>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D159F1B1-BC48-4206-9CBB-52BED2B1B053}"/>
              </a:ext>
            </a:extLst>
          </p:cNvPr>
          <p:cNvSpPr/>
          <p:nvPr/>
        </p:nvSpPr>
        <p:spPr>
          <a:xfrm>
            <a:off x="9755767" y="5595522"/>
            <a:ext cx="618226" cy="53569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6" name="図 25" descr="挿絵 が含まれている画像&#10;&#10;自動的に生成された説明">
            <a:extLst>
              <a:ext uri="{FF2B5EF4-FFF2-40B4-BE49-F238E27FC236}">
                <a16:creationId xmlns:a16="http://schemas.microsoft.com/office/drawing/2014/main" id="{7CAB4DF0-B1AA-44E4-9CEE-6C5C7F8818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30473" y="4688867"/>
            <a:ext cx="231851" cy="404251"/>
          </a:xfrm>
          <a:prstGeom prst="rect">
            <a:avLst/>
          </a:prstGeom>
        </p:spPr>
      </p:pic>
      <p:sp>
        <p:nvSpPr>
          <p:cNvPr id="27" name="正方形/長方形 26">
            <a:extLst>
              <a:ext uri="{FF2B5EF4-FFF2-40B4-BE49-F238E27FC236}">
                <a16:creationId xmlns:a16="http://schemas.microsoft.com/office/drawing/2014/main" id="{840A9F02-3DB1-4702-84C9-41EEB8397350}"/>
              </a:ext>
            </a:extLst>
          </p:cNvPr>
          <p:cNvSpPr/>
          <p:nvPr/>
        </p:nvSpPr>
        <p:spPr>
          <a:xfrm>
            <a:off x="8145517" y="4435365"/>
            <a:ext cx="1561843" cy="111785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a:t>Building</a:t>
            </a:r>
            <a:endParaRPr kumimoji="1" lang="ja-JP" altLang="en-US" dirty="0"/>
          </a:p>
        </p:txBody>
      </p:sp>
      <p:cxnSp>
        <p:nvCxnSpPr>
          <p:cNvPr id="28" name="直線矢印コネクタ 27">
            <a:extLst>
              <a:ext uri="{FF2B5EF4-FFF2-40B4-BE49-F238E27FC236}">
                <a16:creationId xmlns:a16="http://schemas.microsoft.com/office/drawing/2014/main" id="{B05EC899-FB52-4933-813F-8149BCECC68E}"/>
              </a:ext>
            </a:extLst>
          </p:cNvPr>
          <p:cNvCxnSpPr>
            <a:cxnSpLocks/>
            <a:stCxn id="19" idx="0"/>
          </p:cNvCxnSpPr>
          <p:nvPr/>
        </p:nvCxnSpPr>
        <p:spPr>
          <a:xfrm flipV="1">
            <a:off x="9029173" y="4911423"/>
            <a:ext cx="798617" cy="857184"/>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フローチャート: 和接合 29">
            <a:extLst>
              <a:ext uri="{FF2B5EF4-FFF2-40B4-BE49-F238E27FC236}">
                <a16:creationId xmlns:a16="http://schemas.microsoft.com/office/drawing/2014/main" id="{73B40CC0-C2C4-4421-AF97-BCB5DD04AE6B}"/>
              </a:ext>
            </a:extLst>
          </p:cNvPr>
          <p:cNvSpPr/>
          <p:nvPr/>
        </p:nvSpPr>
        <p:spPr>
          <a:xfrm>
            <a:off x="9366264" y="5100607"/>
            <a:ext cx="242047" cy="251012"/>
          </a:xfrm>
          <a:prstGeom prst="flowChartSummingJunct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1A75D625-8F9A-442C-8600-64C7C4E49F1C}"/>
              </a:ext>
            </a:extLst>
          </p:cNvPr>
          <p:cNvCxnSpPr>
            <a:cxnSpLocks/>
          </p:cNvCxnSpPr>
          <p:nvPr/>
        </p:nvCxnSpPr>
        <p:spPr>
          <a:xfrm flipV="1">
            <a:off x="4444181" y="1632154"/>
            <a:ext cx="658761" cy="4227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F1029A1A-2AD7-45FE-AE4E-74D649A73476}"/>
              </a:ext>
            </a:extLst>
          </p:cNvPr>
          <p:cNvSpPr txBox="1"/>
          <p:nvPr/>
        </p:nvSpPr>
        <p:spPr>
          <a:xfrm>
            <a:off x="4470029" y="1261670"/>
            <a:ext cx="711572" cy="413831"/>
          </a:xfrm>
          <a:prstGeom prst="rect">
            <a:avLst/>
          </a:prstGeom>
          <a:noFill/>
        </p:spPr>
        <p:txBody>
          <a:bodyPr wrap="square" rtlCol="0">
            <a:spAutoFit/>
          </a:bodyPr>
          <a:lstStyle/>
          <a:p>
            <a:pPr>
              <a:lnSpc>
                <a:spcPct val="150000"/>
              </a:lnSpc>
            </a:pPr>
            <a:r>
              <a:rPr lang="ja-JP" altLang="en-US" sz="1600" dirty="0">
                <a:solidFill>
                  <a:srgbClr val="C00000"/>
                </a:solidFill>
              </a:rPr>
              <a:t>増加</a:t>
            </a:r>
            <a:endParaRPr lang="en-US" altLang="ja-JP" sz="1600" dirty="0">
              <a:solidFill>
                <a:srgbClr val="C00000"/>
              </a:solidFill>
            </a:endParaRPr>
          </a:p>
        </p:txBody>
      </p:sp>
      <p:sp>
        <p:nvSpPr>
          <p:cNvPr id="29" name="楕円 28">
            <a:extLst>
              <a:ext uri="{FF2B5EF4-FFF2-40B4-BE49-F238E27FC236}">
                <a16:creationId xmlns:a16="http://schemas.microsoft.com/office/drawing/2014/main" id="{746D7651-B45F-4367-A0A9-8E56CABF78BE}"/>
              </a:ext>
            </a:extLst>
          </p:cNvPr>
          <p:cNvSpPr/>
          <p:nvPr/>
        </p:nvSpPr>
        <p:spPr>
          <a:xfrm>
            <a:off x="4503382" y="1960207"/>
            <a:ext cx="648722" cy="606014"/>
          </a:xfrm>
          <a:prstGeom prst="ellipse">
            <a:avLst/>
          </a:prstGeom>
          <a:noFill/>
          <a:ln w="25400">
            <a:solidFill>
              <a:schemeClr val="tx1"/>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5" name="正方形/長方形 24">
                <a:extLst>
                  <a:ext uri="{FF2B5EF4-FFF2-40B4-BE49-F238E27FC236}">
                    <a16:creationId xmlns:a16="http://schemas.microsoft.com/office/drawing/2014/main" id="{D10FF32E-89A0-4F98-98D4-F52B09259922}"/>
                  </a:ext>
                </a:extLst>
              </p:cNvPr>
              <p:cNvSpPr/>
              <p:nvPr/>
            </p:nvSpPr>
            <p:spPr>
              <a:xfrm>
                <a:off x="10508719" y="6093506"/>
                <a:ext cx="1683281" cy="276999"/>
              </a:xfrm>
              <a:prstGeom prst="rect">
                <a:avLst/>
              </a:prstGeom>
            </p:spPr>
            <p:txBody>
              <a:bodyPr wrap="square">
                <a:spAutoFit/>
              </a:bodyPr>
              <a:lstStyle/>
              <a:p>
                <a:r>
                  <a:rPr lang="ja-JP" altLang="en-US" sz="1200" b="1" dirty="0"/>
                  <a:t>図</a:t>
                </a:r>
                <a:r>
                  <a:rPr lang="en-US" altLang="ja-JP" sz="1200" b="1" dirty="0"/>
                  <a:t>8. </a:t>
                </a:r>
                <a14:m>
                  <m:oMath xmlns:m="http://schemas.openxmlformats.org/officeDocument/2006/math">
                    <m:r>
                      <a:rPr lang="en-US" altLang="ja-JP" sz="1200" b="1" i="1">
                        <a:latin typeface="Cambria Math" panose="02040503050406030204" pitchFamily="18" charset="0"/>
                      </a:rPr>
                      <m:t>𝟏</m:t>
                    </m:r>
                    <m:r>
                      <a:rPr lang="ja-JP" altLang="ja-JP" sz="1200" b="1" i="1">
                        <a:latin typeface="Cambria Math" panose="02040503050406030204" pitchFamily="18" charset="0"/>
                      </a:rPr>
                      <m:t>≤</m:t>
                    </m:r>
                    <m:r>
                      <a:rPr lang="en-US" altLang="ja-JP" sz="1200" b="1" i="1">
                        <a:latin typeface="Cambria Math" panose="02040503050406030204" pitchFamily="18" charset="0"/>
                      </a:rPr>
                      <m:t>𝒕</m:t>
                    </m:r>
                    <m:r>
                      <a:rPr lang="en-US" altLang="ja-JP" sz="1200" b="1" i="1">
                        <a:latin typeface="Cambria Math" panose="02040503050406030204" pitchFamily="18" charset="0"/>
                      </a:rPr>
                      <m:t>−</m:t>
                    </m:r>
                    <m:sSub>
                      <m:sSubPr>
                        <m:ctrlPr>
                          <a:rPr lang="en-US" altLang="ja-JP" sz="1200" b="1" i="1">
                            <a:latin typeface="Cambria Math" panose="02040503050406030204" pitchFamily="18" charset="0"/>
                          </a:rPr>
                        </m:ctrlPr>
                      </m:sSubPr>
                      <m:e>
                        <m:r>
                          <a:rPr lang="en-US" altLang="ja-JP" sz="1200" b="1" i="1">
                            <a:latin typeface="Cambria Math" panose="02040503050406030204" pitchFamily="18" charset="0"/>
                          </a:rPr>
                          <m:t>𝒕</m:t>
                        </m:r>
                      </m:e>
                      <m:sub>
                        <m:r>
                          <a:rPr lang="en-US" altLang="ja-JP" sz="1200" b="1" i="1">
                            <a:latin typeface="Cambria Math" panose="02040503050406030204" pitchFamily="18" charset="0"/>
                          </a:rPr>
                          <m:t>𝟎</m:t>
                        </m:r>
                      </m:sub>
                    </m:sSub>
                    <m:r>
                      <a:rPr lang="en-US" altLang="ja-JP" sz="1200" b="1" i="1">
                        <a:latin typeface="Cambria Math" panose="02040503050406030204" pitchFamily="18" charset="0"/>
                      </a:rPr>
                      <m:t> </m:t>
                    </m:r>
                    <m:r>
                      <a:rPr lang="ja-JP" altLang="ja-JP" sz="1200" b="1" i="1">
                        <a:latin typeface="Cambria Math" panose="02040503050406030204" pitchFamily="18" charset="0"/>
                      </a:rPr>
                      <m:t>≤</m:t>
                    </m:r>
                    <m:r>
                      <a:rPr lang="en-US" altLang="ja-JP" sz="1200" b="1" i="1">
                        <a:latin typeface="Cambria Math" panose="02040503050406030204" pitchFamily="18" charset="0"/>
                      </a:rPr>
                      <m:t>𝒘</m:t>
                    </m:r>
                    <m:r>
                      <a:rPr lang="en-US" altLang="ja-JP" sz="1200" b="1" i="1">
                        <a:latin typeface="Cambria Math" panose="02040503050406030204" pitchFamily="18" charset="0"/>
                      </a:rPr>
                      <m:t> </m:t>
                    </m:r>
                  </m:oMath>
                </a14:m>
                <a:endParaRPr lang="en-US" altLang="ja-JP" sz="1200" b="1" dirty="0"/>
              </a:p>
            </p:txBody>
          </p:sp>
        </mc:Choice>
        <mc:Fallback xmlns="">
          <p:sp>
            <p:nvSpPr>
              <p:cNvPr id="25" name="正方形/長方形 24">
                <a:extLst>
                  <a:ext uri="{FF2B5EF4-FFF2-40B4-BE49-F238E27FC236}">
                    <a16:creationId xmlns:a16="http://schemas.microsoft.com/office/drawing/2014/main" id="{D10FF32E-89A0-4F98-98D4-F52B09259922}"/>
                  </a:ext>
                </a:extLst>
              </p:cNvPr>
              <p:cNvSpPr>
                <a:spLocks noRot="1" noChangeAspect="1" noMove="1" noResize="1" noEditPoints="1" noAdjustHandles="1" noChangeArrowheads="1" noChangeShapeType="1" noTextEdit="1"/>
              </p:cNvSpPr>
              <p:nvPr/>
            </p:nvSpPr>
            <p:spPr>
              <a:xfrm>
                <a:off x="10508719" y="6093506"/>
                <a:ext cx="1683281" cy="276999"/>
              </a:xfrm>
              <a:prstGeom prst="rect">
                <a:avLst/>
              </a:prstGeom>
              <a:blipFill>
                <a:blip r:embed="rId6"/>
                <a:stretch>
                  <a:fillRect l="-362" t="-2222" b="-1777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35510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C49EC87-F6B1-4562-B8BF-03624C48A3A5}"/>
              </a:ext>
            </a:extLst>
          </p:cNvPr>
          <p:cNvSpPr>
            <a:spLocks noGrp="1"/>
          </p:cNvSpPr>
          <p:nvPr>
            <p:ph type="sldNum" sz="quarter" idx="12"/>
          </p:nvPr>
        </p:nvSpPr>
        <p:spPr/>
        <p:txBody>
          <a:bodyPr/>
          <a:lstStyle/>
          <a:p>
            <a:fld id="{92084505-5355-43A2-B929-FD06D0DABC31}" type="slidenum">
              <a:rPr lang="ja-JP" altLang="en-US" smtClean="0"/>
              <a:pPr/>
              <a:t>2</a:t>
            </a:fld>
            <a:endParaRPr lang="ja-JP" altLang="en-US" dirty="0"/>
          </a:p>
        </p:txBody>
      </p:sp>
      <p:sp>
        <p:nvSpPr>
          <p:cNvPr id="7" name="正方形/長方形 6">
            <a:extLst>
              <a:ext uri="{FF2B5EF4-FFF2-40B4-BE49-F238E27FC236}">
                <a16:creationId xmlns:a16="http://schemas.microsoft.com/office/drawing/2014/main" id="{8CCA7914-3930-4685-BCD0-355C6293D845}"/>
              </a:ext>
            </a:extLst>
          </p:cNvPr>
          <p:cNvSpPr/>
          <p:nvPr/>
        </p:nvSpPr>
        <p:spPr>
          <a:xfrm>
            <a:off x="0" y="0"/>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研究背景</a:t>
            </a:r>
            <a:endPar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endParaRPr>
          </a:p>
        </p:txBody>
      </p:sp>
      <p:sp>
        <p:nvSpPr>
          <p:cNvPr id="8" name="正方形/長方形 7">
            <a:extLst>
              <a:ext uri="{FF2B5EF4-FFF2-40B4-BE49-F238E27FC236}">
                <a16:creationId xmlns:a16="http://schemas.microsoft.com/office/drawing/2014/main" id="{D48030AF-3915-4F62-9EBD-BC7904331787}"/>
              </a:ext>
            </a:extLst>
          </p:cNvPr>
          <p:cNvSpPr/>
          <p:nvPr/>
        </p:nvSpPr>
        <p:spPr>
          <a:xfrm>
            <a:off x="466163" y="1165412"/>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SPゴシック"/>
              </a:rPr>
              <a:t>車両アドホックネットワーク</a:t>
            </a:r>
            <a:r>
              <a:rPr kumimoji="1" lang="en-US" altLang="ja-JP" dirty="0">
                <a:solidFill>
                  <a:schemeClr val="tx1"/>
                </a:solidFill>
                <a:latin typeface="MSPゴシック"/>
              </a:rPr>
              <a:t>(VANETs)</a:t>
            </a:r>
            <a:endParaRPr kumimoji="1" lang="ja-JP" altLang="en-US" dirty="0">
              <a:solidFill>
                <a:schemeClr val="tx1"/>
              </a:solidFill>
              <a:latin typeface="MSPゴシック"/>
            </a:endParaRPr>
          </a:p>
        </p:txBody>
      </p:sp>
      <p:sp>
        <p:nvSpPr>
          <p:cNvPr id="9" name="テキスト ボックス 8">
            <a:extLst>
              <a:ext uri="{FF2B5EF4-FFF2-40B4-BE49-F238E27FC236}">
                <a16:creationId xmlns:a16="http://schemas.microsoft.com/office/drawing/2014/main" id="{EA7900A2-9413-4F99-91A5-725F6F4F11DD}"/>
              </a:ext>
            </a:extLst>
          </p:cNvPr>
          <p:cNvSpPr txBox="1"/>
          <p:nvPr/>
        </p:nvSpPr>
        <p:spPr>
          <a:xfrm>
            <a:off x="421341" y="1864658"/>
            <a:ext cx="4437529" cy="413831"/>
          </a:xfrm>
          <a:prstGeom prst="rect">
            <a:avLst/>
          </a:prstGeom>
          <a:noFill/>
        </p:spPr>
        <p:txBody>
          <a:bodyPr wrap="square" rtlCol="0">
            <a:spAutoFit/>
          </a:bodyPr>
          <a:lstStyle/>
          <a:p>
            <a:pPr>
              <a:lnSpc>
                <a:spcPct val="150000"/>
              </a:lnSpc>
            </a:pPr>
            <a:r>
              <a:rPr lang="en-US" altLang="ja-JP" sz="1600" dirty="0"/>
              <a:t>- </a:t>
            </a:r>
            <a:r>
              <a:rPr lang="ja-JP" altLang="en-US" sz="1600" dirty="0"/>
              <a:t>車車間で構成される無線通信ネットワーク</a:t>
            </a:r>
          </a:p>
        </p:txBody>
      </p:sp>
      <p:sp>
        <p:nvSpPr>
          <p:cNvPr id="11" name="正方形/長方形 10">
            <a:extLst>
              <a:ext uri="{FF2B5EF4-FFF2-40B4-BE49-F238E27FC236}">
                <a16:creationId xmlns:a16="http://schemas.microsoft.com/office/drawing/2014/main" id="{E8C52282-38E3-417F-A7DB-818E3021AE63}"/>
              </a:ext>
            </a:extLst>
          </p:cNvPr>
          <p:cNvSpPr/>
          <p:nvPr/>
        </p:nvSpPr>
        <p:spPr>
          <a:xfrm>
            <a:off x="411940" y="2545088"/>
            <a:ext cx="5549589" cy="861774"/>
          </a:xfrm>
          <a:prstGeom prst="rect">
            <a:avLst/>
          </a:prstGeom>
        </p:spPr>
        <p:txBody>
          <a:bodyPr wrap="square">
            <a:spAutoFit/>
          </a:bodyPr>
          <a:lstStyle/>
          <a:p>
            <a:r>
              <a:rPr lang="ja-JP" altLang="en-US" dirty="0"/>
              <a:t>☆特徴</a:t>
            </a:r>
            <a:endParaRPr lang="en-US" altLang="ja-JP" dirty="0"/>
          </a:p>
          <a:p>
            <a:r>
              <a:rPr lang="ja-JP" altLang="en-US" sz="1600" dirty="0"/>
              <a:t>・車両の高い移動性による</a:t>
            </a:r>
            <a:r>
              <a:rPr lang="en-US" altLang="ja-JP" sz="1600" dirty="0"/>
              <a:t>,</a:t>
            </a:r>
            <a:r>
              <a:rPr lang="ja-JP" altLang="en-US" sz="1600" dirty="0"/>
              <a:t> ネットワークトポロジーの変化</a:t>
            </a:r>
            <a:endParaRPr lang="en-US" altLang="ja-JP" sz="1600" dirty="0"/>
          </a:p>
          <a:p>
            <a:r>
              <a:rPr lang="ja-JP" altLang="en-US" sz="1600" dirty="0"/>
              <a:t>・建物などの障害物が電波伝搬を</a:t>
            </a:r>
            <a:r>
              <a:rPr lang="ja-JP" altLang="en-US" sz="1600" dirty="0">
                <a:solidFill>
                  <a:srgbClr val="C00000"/>
                </a:solidFill>
              </a:rPr>
              <a:t>妨害</a:t>
            </a:r>
            <a:r>
              <a:rPr lang="ja-JP" altLang="en-US" sz="1600" dirty="0"/>
              <a:t>する</a:t>
            </a:r>
          </a:p>
        </p:txBody>
      </p:sp>
      <p:sp>
        <p:nvSpPr>
          <p:cNvPr id="14" name="正方形/長方形 13">
            <a:extLst>
              <a:ext uri="{FF2B5EF4-FFF2-40B4-BE49-F238E27FC236}">
                <a16:creationId xmlns:a16="http://schemas.microsoft.com/office/drawing/2014/main" id="{C93743A5-BCC5-4487-922B-4EB53E56DEE1}"/>
              </a:ext>
            </a:extLst>
          </p:cNvPr>
          <p:cNvSpPr/>
          <p:nvPr/>
        </p:nvSpPr>
        <p:spPr>
          <a:xfrm>
            <a:off x="475128" y="3854824"/>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MSPゴシック"/>
              </a:rPr>
              <a:t>Routing</a:t>
            </a:r>
            <a:r>
              <a:rPr lang="ja-JP" altLang="en-US" dirty="0">
                <a:solidFill>
                  <a:schemeClr val="tx1"/>
                </a:solidFill>
                <a:latin typeface="MSPゴシック"/>
              </a:rPr>
              <a:t> </a:t>
            </a:r>
            <a:r>
              <a:rPr lang="en-US" altLang="ja-JP" dirty="0">
                <a:solidFill>
                  <a:schemeClr val="tx1"/>
                </a:solidFill>
                <a:latin typeface="MSPゴシック"/>
              </a:rPr>
              <a:t>Protocol</a:t>
            </a:r>
            <a:r>
              <a:rPr lang="ja-JP" altLang="en-US" dirty="0">
                <a:solidFill>
                  <a:schemeClr val="tx1"/>
                </a:solidFill>
                <a:latin typeface="MSPゴシック"/>
              </a:rPr>
              <a:t> </a:t>
            </a:r>
            <a:r>
              <a:rPr lang="en-US" altLang="ja-JP" dirty="0">
                <a:solidFill>
                  <a:schemeClr val="tx1"/>
                </a:solidFill>
                <a:latin typeface="MSPゴシック"/>
              </a:rPr>
              <a:t>for</a:t>
            </a:r>
            <a:r>
              <a:rPr lang="ja-JP" altLang="en-US" dirty="0">
                <a:solidFill>
                  <a:schemeClr val="tx1"/>
                </a:solidFill>
                <a:latin typeface="MSPゴシック"/>
              </a:rPr>
              <a:t> </a:t>
            </a:r>
            <a:r>
              <a:rPr lang="en-US" altLang="ja-JP" dirty="0">
                <a:solidFill>
                  <a:schemeClr val="tx1"/>
                </a:solidFill>
                <a:latin typeface="MSPゴシック"/>
              </a:rPr>
              <a:t>VANETs</a:t>
            </a:r>
            <a:endParaRPr kumimoji="1" lang="ja-JP" altLang="en-US" dirty="0">
              <a:solidFill>
                <a:schemeClr val="tx1"/>
              </a:solidFill>
              <a:latin typeface="MSPゴシック"/>
            </a:endParaRPr>
          </a:p>
        </p:txBody>
      </p:sp>
      <p:sp>
        <p:nvSpPr>
          <p:cNvPr id="15" name="テキスト ボックス 14">
            <a:extLst>
              <a:ext uri="{FF2B5EF4-FFF2-40B4-BE49-F238E27FC236}">
                <a16:creationId xmlns:a16="http://schemas.microsoft.com/office/drawing/2014/main" id="{C6E10235-F023-4DD0-80F0-523B9B86CD99}"/>
              </a:ext>
            </a:extLst>
          </p:cNvPr>
          <p:cNvSpPr txBox="1"/>
          <p:nvPr/>
        </p:nvSpPr>
        <p:spPr>
          <a:xfrm>
            <a:off x="457200" y="4482352"/>
            <a:ext cx="6696635" cy="413831"/>
          </a:xfrm>
          <a:prstGeom prst="rect">
            <a:avLst/>
          </a:prstGeom>
          <a:noFill/>
        </p:spPr>
        <p:txBody>
          <a:bodyPr wrap="square" rtlCol="0">
            <a:spAutoFit/>
          </a:bodyPr>
          <a:lstStyle/>
          <a:p>
            <a:pPr marL="285750" indent="-285750">
              <a:lnSpc>
                <a:spcPct val="150000"/>
              </a:lnSpc>
              <a:buFontTx/>
              <a:buChar char="-"/>
            </a:pPr>
            <a:r>
              <a:rPr lang="ja-JP" altLang="en-US" sz="1600" dirty="0"/>
              <a:t>ノードのモビリティや建物の存在を考慮した</a:t>
            </a:r>
            <a:r>
              <a:rPr lang="ja-JP" altLang="en-US" sz="1600" dirty="0">
                <a:solidFill>
                  <a:srgbClr val="C00000"/>
                </a:solidFill>
              </a:rPr>
              <a:t>ルーチングプロトコル</a:t>
            </a:r>
            <a:r>
              <a:rPr lang="ja-JP" altLang="en-US" sz="1600" dirty="0"/>
              <a:t>が必要</a:t>
            </a:r>
            <a:r>
              <a:rPr lang="en-US" altLang="ja-JP" sz="1600" dirty="0"/>
              <a:t> </a:t>
            </a:r>
            <a:endParaRPr lang="ja-JP" altLang="en-US" sz="1600" dirty="0"/>
          </a:p>
        </p:txBody>
      </p:sp>
      <p:sp>
        <p:nvSpPr>
          <p:cNvPr id="17" name="正方形/長方形 16">
            <a:extLst>
              <a:ext uri="{FF2B5EF4-FFF2-40B4-BE49-F238E27FC236}">
                <a16:creationId xmlns:a16="http://schemas.microsoft.com/office/drawing/2014/main" id="{A63609C4-1462-45AE-AD83-1166934302D0}"/>
              </a:ext>
            </a:extLst>
          </p:cNvPr>
          <p:cNvSpPr/>
          <p:nvPr/>
        </p:nvSpPr>
        <p:spPr>
          <a:xfrm>
            <a:off x="8756527" y="5200254"/>
            <a:ext cx="3290047" cy="253916"/>
          </a:xfrm>
          <a:prstGeom prst="rect">
            <a:avLst/>
          </a:prstGeom>
        </p:spPr>
        <p:txBody>
          <a:bodyPr wrap="square">
            <a:spAutoFit/>
          </a:bodyPr>
          <a:lstStyle/>
          <a:p>
            <a:r>
              <a:rPr lang="ja-JP" altLang="en-US" sz="1050" dirty="0"/>
              <a:t>図１</a:t>
            </a:r>
            <a:r>
              <a:rPr lang="en-US" altLang="ja-JP" sz="1050" dirty="0"/>
              <a:t>.VANET</a:t>
            </a:r>
            <a:r>
              <a:rPr lang="ja-JP" altLang="en-US" sz="1050" dirty="0"/>
              <a:t>ルーチング例</a:t>
            </a:r>
            <a:endParaRPr lang="en-US" altLang="ja-JP" sz="1050" dirty="0"/>
          </a:p>
        </p:txBody>
      </p:sp>
      <p:grpSp>
        <p:nvGrpSpPr>
          <p:cNvPr id="13" name="グループ化 12">
            <a:extLst>
              <a:ext uri="{FF2B5EF4-FFF2-40B4-BE49-F238E27FC236}">
                <a16:creationId xmlns:a16="http://schemas.microsoft.com/office/drawing/2014/main" id="{7E7596B5-F1C0-41D0-BE35-6333F9771F7B}"/>
              </a:ext>
            </a:extLst>
          </p:cNvPr>
          <p:cNvGrpSpPr/>
          <p:nvPr/>
        </p:nvGrpSpPr>
        <p:grpSpPr>
          <a:xfrm>
            <a:off x="7223146" y="1059565"/>
            <a:ext cx="4594545" cy="3941414"/>
            <a:chOff x="6535594" y="1093462"/>
            <a:chExt cx="5541455" cy="4924279"/>
          </a:xfrm>
        </p:grpSpPr>
        <p:sp>
          <p:nvSpPr>
            <p:cNvPr id="16" name="正方形/長方形 15">
              <a:extLst>
                <a:ext uri="{FF2B5EF4-FFF2-40B4-BE49-F238E27FC236}">
                  <a16:creationId xmlns:a16="http://schemas.microsoft.com/office/drawing/2014/main" id="{5C4D9015-D442-47F2-BF0A-502781BF3864}"/>
                </a:ext>
              </a:extLst>
            </p:cNvPr>
            <p:cNvSpPr/>
            <p:nvPr/>
          </p:nvSpPr>
          <p:spPr>
            <a:xfrm>
              <a:off x="8266669" y="4738610"/>
              <a:ext cx="2165381" cy="12791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a:t>Building</a:t>
              </a:r>
              <a:endParaRPr kumimoji="1" lang="ja-JP" altLang="en-US" dirty="0"/>
            </a:p>
          </p:txBody>
        </p:sp>
        <p:sp>
          <p:nvSpPr>
            <p:cNvPr id="18" name="正方形/長方形 17">
              <a:extLst>
                <a:ext uri="{FF2B5EF4-FFF2-40B4-BE49-F238E27FC236}">
                  <a16:creationId xmlns:a16="http://schemas.microsoft.com/office/drawing/2014/main" id="{85FAD6CE-F73E-4E21-A52A-BF6CACC7A0FF}"/>
                </a:ext>
              </a:extLst>
            </p:cNvPr>
            <p:cNvSpPr/>
            <p:nvPr/>
          </p:nvSpPr>
          <p:spPr>
            <a:xfrm rot="16200000">
              <a:off x="9164132" y="3798924"/>
              <a:ext cx="3569109" cy="812896"/>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56935FF3-8C04-4251-B966-64DE680DC50F}"/>
                </a:ext>
              </a:extLst>
            </p:cNvPr>
            <p:cNvSpPr/>
            <p:nvPr/>
          </p:nvSpPr>
          <p:spPr>
            <a:xfrm>
              <a:off x="7338656" y="3976340"/>
              <a:ext cx="4303059" cy="699246"/>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EA09CC1A-7F5C-430C-AE51-20638A6E22A8}"/>
                </a:ext>
              </a:extLst>
            </p:cNvPr>
            <p:cNvSpPr/>
            <p:nvPr/>
          </p:nvSpPr>
          <p:spPr>
            <a:xfrm>
              <a:off x="8191161" y="2519666"/>
              <a:ext cx="2214282" cy="139849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a:t>Building</a:t>
              </a:r>
              <a:endParaRPr kumimoji="1" lang="ja-JP" altLang="en-US" dirty="0"/>
            </a:p>
          </p:txBody>
        </p:sp>
        <p:pic>
          <p:nvPicPr>
            <p:cNvPr id="22" name="図 21" descr="挿絵 が含まれている画像&#10;&#10;自動的に生成された説明">
              <a:extLst>
                <a:ext uri="{FF2B5EF4-FFF2-40B4-BE49-F238E27FC236}">
                  <a16:creationId xmlns:a16="http://schemas.microsoft.com/office/drawing/2014/main" id="{55D4B2E5-4063-4A6F-ADCD-5C80F821FAD2}"/>
                </a:ext>
              </a:extLst>
            </p:cNvPr>
            <p:cNvPicPr>
              <a:picLocks noChangeAspect="1"/>
            </p:cNvPicPr>
            <p:nvPr/>
          </p:nvPicPr>
          <p:blipFill>
            <a:blip r:embed="rId3">
              <a:alphaModFix amt="36000"/>
              <a:extLst>
                <a:ext uri="{28A0092B-C50C-407E-A947-70E740481C1C}">
                  <a14:useLocalDpi xmlns:a14="http://schemas.microsoft.com/office/drawing/2010/main" val="0"/>
                </a:ext>
              </a:extLst>
            </a:blip>
            <a:stretch>
              <a:fillRect/>
            </a:stretch>
          </p:blipFill>
          <p:spPr>
            <a:xfrm rot="16200000">
              <a:off x="7745575" y="4289561"/>
              <a:ext cx="255511" cy="445505"/>
            </a:xfrm>
            <a:prstGeom prst="rect">
              <a:avLst/>
            </a:prstGeom>
            <a:effectLst>
              <a:softEdge rad="12700"/>
            </a:effectLst>
          </p:spPr>
        </p:pic>
        <p:cxnSp>
          <p:nvCxnSpPr>
            <p:cNvPr id="23" name="直線コネクタ 22">
              <a:extLst>
                <a:ext uri="{FF2B5EF4-FFF2-40B4-BE49-F238E27FC236}">
                  <a16:creationId xmlns:a16="http://schemas.microsoft.com/office/drawing/2014/main" id="{6FA550BF-81D2-4479-BF9B-4E2154AD550F}"/>
                </a:ext>
              </a:extLst>
            </p:cNvPr>
            <p:cNvCxnSpPr>
              <a:cxnSpLocks/>
            </p:cNvCxnSpPr>
            <p:nvPr/>
          </p:nvCxnSpPr>
          <p:spPr>
            <a:xfrm>
              <a:off x="7377985" y="4335795"/>
              <a:ext cx="4303059" cy="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BC3FC581-0C08-44E7-BD17-9F0CB6549107}"/>
                </a:ext>
              </a:extLst>
            </p:cNvPr>
            <p:cNvCxnSpPr>
              <a:cxnSpLocks/>
            </p:cNvCxnSpPr>
            <p:nvPr/>
          </p:nvCxnSpPr>
          <p:spPr>
            <a:xfrm>
              <a:off x="10952591" y="1378599"/>
              <a:ext cx="0" cy="4601497"/>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9DB4E1EB-6FF7-4FA6-9814-8A7EF414FF01}"/>
                </a:ext>
              </a:extLst>
            </p:cNvPr>
            <p:cNvSpPr/>
            <p:nvPr/>
          </p:nvSpPr>
          <p:spPr>
            <a:xfrm>
              <a:off x="6550344" y="3994269"/>
              <a:ext cx="832558"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3EBEAB6F-F791-49BB-9F3D-716C583E8B03}"/>
                </a:ext>
              </a:extLst>
            </p:cNvPr>
            <p:cNvSpPr/>
            <p:nvPr/>
          </p:nvSpPr>
          <p:spPr>
            <a:xfrm rot="16200000">
              <a:off x="4506508" y="3122548"/>
              <a:ext cx="4887207" cy="829036"/>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C2F7311F-E22A-42E7-B575-4555D8F740F6}"/>
                </a:ext>
              </a:extLst>
            </p:cNvPr>
            <p:cNvSpPr/>
            <p:nvPr/>
          </p:nvSpPr>
          <p:spPr>
            <a:xfrm>
              <a:off x="10586485" y="3969689"/>
              <a:ext cx="758817"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コネクタ 27">
              <a:extLst>
                <a:ext uri="{FF2B5EF4-FFF2-40B4-BE49-F238E27FC236}">
                  <a16:creationId xmlns:a16="http://schemas.microsoft.com/office/drawing/2014/main" id="{AC1C9D62-67EF-488A-A425-766FA23501AE}"/>
                </a:ext>
              </a:extLst>
            </p:cNvPr>
            <p:cNvCxnSpPr>
              <a:cxnSpLocks/>
              <a:stCxn id="26" idx="1"/>
              <a:endCxn id="26" idx="3"/>
            </p:cNvCxnSpPr>
            <p:nvPr/>
          </p:nvCxnSpPr>
          <p:spPr>
            <a:xfrm flipH="1" flipV="1">
              <a:off x="6950111" y="1093463"/>
              <a:ext cx="1" cy="4887207"/>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7F4876B9-B02C-46E1-8FC5-48C9ACBDDAE8}"/>
                </a:ext>
              </a:extLst>
            </p:cNvPr>
            <p:cNvSpPr/>
            <p:nvPr/>
          </p:nvSpPr>
          <p:spPr>
            <a:xfrm>
              <a:off x="6589672" y="3954940"/>
              <a:ext cx="758817"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 name="図 29" descr="挿絵 が含まれている画像&#10;&#10;自動的に生成された説明">
              <a:extLst>
                <a:ext uri="{FF2B5EF4-FFF2-40B4-BE49-F238E27FC236}">
                  <a16:creationId xmlns:a16="http://schemas.microsoft.com/office/drawing/2014/main" id="{D723C111-7021-4286-9568-EBB2A5A246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57636">
              <a:off x="10638441" y="4336327"/>
              <a:ext cx="255511" cy="445505"/>
            </a:xfrm>
            <a:prstGeom prst="rect">
              <a:avLst/>
            </a:prstGeom>
          </p:spPr>
        </p:pic>
        <p:pic>
          <p:nvPicPr>
            <p:cNvPr id="33" name="図 32" descr="挿絵 が含まれている画像&#10;&#10;自動的に生成された説明">
              <a:extLst>
                <a:ext uri="{FF2B5EF4-FFF2-40B4-BE49-F238E27FC236}">
                  <a16:creationId xmlns:a16="http://schemas.microsoft.com/office/drawing/2014/main" id="{9E4046B4-5948-465C-B410-FE0914BBDD53}"/>
                </a:ext>
              </a:extLst>
            </p:cNvPr>
            <p:cNvPicPr>
              <a:picLocks noChangeAspect="1"/>
            </p:cNvPicPr>
            <p:nvPr/>
          </p:nvPicPr>
          <p:blipFill>
            <a:blip r:embed="rId3">
              <a:alphaModFix amt="36000"/>
              <a:extLst>
                <a:ext uri="{28A0092B-C50C-407E-A947-70E740481C1C}">
                  <a14:useLocalDpi xmlns:a14="http://schemas.microsoft.com/office/drawing/2010/main" val="0"/>
                </a:ext>
              </a:extLst>
            </a:blip>
            <a:stretch>
              <a:fillRect/>
            </a:stretch>
          </p:blipFill>
          <p:spPr>
            <a:xfrm>
              <a:off x="6584805" y="3047662"/>
              <a:ext cx="255511" cy="445505"/>
            </a:xfrm>
            <a:prstGeom prst="rect">
              <a:avLst/>
            </a:prstGeom>
            <a:effectLst>
              <a:softEdge rad="12700"/>
            </a:effectLst>
          </p:spPr>
        </p:pic>
        <p:pic>
          <p:nvPicPr>
            <p:cNvPr id="34" name="図 33" descr="マグカップ, オレンジ が含まれている画像&#10;&#10;自動的に生成された説明">
              <a:extLst>
                <a:ext uri="{FF2B5EF4-FFF2-40B4-BE49-F238E27FC236}">
                  <a16:creationId xmlns:a16="http://schemas.microsoft.com/office/drawing/2014/main" id="{A1C60730-190A-4F87-AA73-F16E1556F9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74516" y="5229792"/>
              <a:ext cx="372701" cy="500269"/>
            </a:xfrm>
            <a:prstGeom prst="rect">
              <a:avLst/>
            </a:prstGeom>
          </p:spPr>
        </p:pic>
        <p:pic>
          <p:nvPicPr>
            <p:cNvPr id="35" name="図 34" descr="マグカップ, オレンジ が含まれている画像&#10;&#10;自動的に生成された説明">
              <a:extLst>
                <a:ext uri="{FF2B5EF4-FFF2-40B4-BE49-F238E27FC236}">
                  <a16:creationId xmlns:a16="http://schemas.microsoft.com/office/drawing/2014/main" id="{4CAAA1C6-C2B8-4A20-8CA1-BDC243B94F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8108" y="1285680"/>
              <a:ext cx="373465" cy="501295"/>
            </a:xfrm>
            <a:prstGeom prst="rect">
              <a:avLst/>
            </a:prstGeom>
          </p:spPr>
        </p:pic>
        <p:pic>
          <p:nvPicPr>
            <p:cNvPr id="36" name="図 35" descr="挿絵 が含まれている画像&#10;&#10;自動的に生成された説明">
              <a:extLst>
                <a:ext uri="{FF2B5EF4-FFF2-40B4-BE49-F238E27FC236}">
                  <a16:creationId xmlns:a16="http://schemas.microsoft.com/office/drawing/2014/main" id="{45226B99-8F14-4B95-BA6B-A8CEC6D80F5F}"/>
                </a:ext>
              </a:extLst>
            </p:cNvPr>
            <p:cNvPicPr>
              <a:picLocks noChangeAspect="1"/>
            </p:cNvPicPr>
            <p:nvPr/>
          </p:nvPicPr>
          <p:blipFill>
            <a:blip r:embed="rId3">
              <a:alphaModFix amt="36000"/>
              <a:extLst>
                <a:ext uri="{28A0092B-C50C-407E-A947-70E740481C1C}">
                  <a14:useLocalDpi xmlns:a14="http://schemas.microsoft.com/office/drawing/2010/main" val="0"/>
                </a:ext>
              </a:extLst>
            </a:blip>
            <a:stretch>
              <a:fillRect/>
            </a:stretch>
          </p:blipFill>
          <p:spPr>
            <a:xfrm rot="16200000">
              <a:off x="9580471" y="4295657"/>
              <a:ext cx="255511" cy="445505"/>
            </a:xfrm>
            <a:prstGeom prst="rect">
              <a:avLst/>
            </a:prstGeom>
            <a:effectLst>
              <a:softEdge rad="12700"/>
            </a:effectLst>
          </p:spPr>
        </p:pic>
        <p:pic>
          <p:nvPicPr>
            <p:cNvPr id="37" name="図 36" descr="挿絵 が含まれている画像&#10;&#10;自動的に生成された説明">
              <a:extLst>
                <a:ext uri="{FF2B5EF4-FFF2-40B4-BE49-F238E27FC236}">
                  <a16:creationId xmlns:a16="http://schemas.microsoft.com/office/drawing/2014/main" id="{1D3AAB7A-1783-4C03-9AF7-EC5B8E7FF9E4}"/>
                </a:ext>
              </a:extLst>
            </p:cNvPr>
            <p:cNvPicPr>
              <a:picLocks noChangeAspect="1"/>
            </p:cNvPicPr>
            <p:nvPr/>
          </p:nvPicPr>
          <p:blipFill>
            <a:blip r:embed="rId3">
              <a:alphaModFix amt="36000"/>
              <a:extLst>
                <a:ext uri="{28A0092B-C50C-407E-A947-70E740481C1C}">
                  <a14:useLocalDpi xmlns:a14="http://schemas.microsoft.com/office/drawing/2010/main" val="0"/>
                </a:ext>
              </a:extLst>
            </a:blip>
            <a:stretch>
              <a:fillRect/>
            </a:stretch>
          </p:blipFill>
          <p:spPr>
            <a:xfrm>
              <a:off x="10583263" y="3332489"/>
              <a:ext cx="255511" cy="445505"/>
            </a:xfrm>
            <a:prstGeom prst="rect">
              <a:avLst/>
            </a:prstGeom>
            <a:effectLst>
              <a:softEdge rad="12700"/>
            </a:effectLst>
          </p:spPr>
        </p:pic>
        <p:pic>
          <p:nvPicPr>
            <p:cNvPr id="38" name="図 37" descr="挿絵 が含まれている画像&#10;&#10;自動的に生成された説明">
              <a:extLst>
                <a:ext uri="{FF2B5EF4-FFF2-40B4-BE49-F238E27FC236}">
                  <a16:creationId xmlns:a16="http://schemas.microsoft.com/office/drawing/2014/main" id="{A41D2D57-18E7-46E8-BE70-768592DD61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57636">
              <a:off x="6877705" y="4257202"/>
              <a:ext cx="255511" cy="445505"/>
            </a:xfrm>
            <a:prstGeom prst="rect">
              <a:avLst/>
            </a:prstGeom>
          </p:spPr>
        </p:pic>
        <p:sp>
          <p:nvSpPr>
            <p:cNvPr id="40" name="矢印: 右 39">
              <a:extLst>
                <a:ext uri="{FF2B5EF4-FFF2-40B4-BE49-F238E27FC236}">
                  <a16:creationId xmlns:a16="http://schemas.microsoft.com/office/drawing/2014/main" id="{AA6C8953-4ADA-4EF5-8FC3-57A7A81FE2D1}"/>
                </a:ext>
              </a:extLst>
            </p:cNvPr>
            <p:cNvSpPr/>
            <p:nvPr/>
          </p:nvSpPr>
          <p:spPr>
            <a:xfrm rot="16200000">
              <a:off x="10407448" y="4955459"/>
              <a:ext cx="673509" cy="132733"/>
            </a:xfrm>
            <a:prstGeom prst="rightArrow">
              <a:avLst/>
            </a:prstGeom>
            <a:solidFill>
              <a:srgbClr val="FFC000">
                <a:alpha val="74000"/>
              </a:srgbClr>
            </a:solidFill>
            <a:ln w="19050" cmpd="sng">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矢印: 右 40">
              <a:extLst>
                <a:ext uri="{FF2B5EF4-FFF2-40B4-BE49-F238E27FC236}">
                  <a16:creationId xmlns:a16="http://schemas.microsoft.com/office/drawing/2014/main" id="{F4F9AAB1-5D37-4FEC-9171-8922BF2A26CB}"/>
                </a:ext>
              </a:extLst>
            </p:cNvPr>
            <p:cNvSpPr/>
            <p:nvPr/>
          </p:nvSpPr>
          <p:spPr>
            <a:xfrm rot="11820892">
              <a:off x="9556278" y="4178361"/>
              <a:ext cx="970345" cy="122383"/>
            </a:xfrm>
            <a:prstGeom prst="rightArrow">
              <a:avLst/>
            </a:prstGeom>
            <a:solidFill>
              <a:srgbClr val="FFC000">
                <a:alpha val="74000"/>
              </a:srgbClr>
            </a:solidFill>
            <a:ln w="19050" cmpd="sng">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右 41">
              <a:extLst>
                <a:ext uri="{FF2B5EF4-FFF2-40B4-BE49-F238E27FC236}">
                  <a16:creationId xmlns:a16="http://schemas.microsoft.com/office/drawing/2014/main" id="{D76AC79A-63D5-4CAB-9F7B-9A93C0B75730}"/>
                </a:ext>
              </a:extLst>
            </p:cNvPr>
            <p:cNvSpPr/>
            <p:nvPr/>
          </p:nvSpPr>
          <p:spPr>
            <a:xfrm rot="10136460">
              <a:off x="7119998" y="4242888"/>
              <a:ext cx="1796525" cy="118580"/>
            </a:xfrm>
            <a:prstGeom prst="rightArrow">
              <a:avLst/>
            </a:prstGeom>
            <a:solidFill>
              <a:srgbClr val="FFC000">
                <a:alpha val="74000"/>
              </a:srgbClr>
            </a:solidFill>
            <a:ln w="19050" cmpd="sng">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3" name="図 42" descr="挿絵 が含まれている画像&#10;&#10;自動的に生成された説明">
              <a:extLst>
                <a:ext uri="{FF2B5EF4-FFF2-40B4-BE49-F238E27FC236}">
                  <a16:creationId xmlns:a16="http://schemas.microsoft.com/office/drawing/2014/main" id="{F16209DA-14F6-4308-AD0F-6F3C61EA88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089860" y="3918456"/>
              <a:ext cx="255511" cy="445505"/>
            </a:xfrm>
            <a:prstGeom prst="rect">
              <a:avLst/>
            </a:prstGeom>
          </p:spPr>
        </p:pic>
        <p:sp>
          <p:nvSpPr>
            <p:cNvPr id="45" name="矢印: 右 44">
              <a:extLst>
                <a:ext uri="{FF2B5EF4-FFF2-40B4-BE49-F238E27FC236}">
                  <a16:creationId xmlns:a16="http://schemas.microsoft.com/office/drawing/2014/main" id="{D4842F4A-183F-4A2C-BCFC-72304E8FE257}"/>
                </a:ext>
              </a:extLst>
            </p:cNvPr>
            <p:cNvSpPr/>
            <p:nvPr/>
          </p:nvSpPr>
          <p:spPr>
            <a:xfrm rot="16719446">
              <a:off x="6482760" y="3613980"/>
              <a:ext cx="1222429" cy="136401"/>
            </a:xfrm>
            <a:prstGeom prst="rightArrow">
              <a:avLst/>
            </a:prstGeom>
            <a:solidFill>
              <a:srgbClr val="FFC000">
                <a:alpha val="74000"/>
              </a:srgbClr>
            </a:solidFill>
            <a:ln w="19050" cmpd="sng">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矢印: 右 45">
              <a:extLst>
                <a:ext uri="{FF2B5EF4-FFF2-40B4-BE49-F238E27FC236}">
                  <a16:creationId xmlns:a16="http://schemas.microsoft.com/office/drawing/2014/main" id="{614B6C31-0847-49DB-8165-573E111E0AB2}"/>
                </a:ext>
              </a:extLst>
            </p:cNvPr>
            <p:cNvSpPr/>
            <p:nvPr/>
          </p:nvSpPr>
          <p:spPr>
            <a:xfrm rot="14626756">
              <a:off x="6612345" y="2106852"/>
              <a:ext cx="676403" cy="103353"/>
            </a:xfrm>
            <a:prstGeom prst="rightArrow">
              <a:avLst/>
            </a:prstGeom>
            <a:solidFill>
              <a:srgbClr val="FFC000">
                <a:alpha val="74000"/>
              </a:srgbClr>
            </a:solidFill>
            <a:ln w="19050" cmpd="sng">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矢印: 右 46">
              <a:extLst>
                <a:ext uri="{FF2B5EF4-FFF2-40B4-BE49-F238E27FC236}">
                  <a16:creationId xmlns:a16="http://schemas.microsoft.com/office/drawing/2014/main" id="{48A13448-B43A-4AD6-9898-476844929E60}"/>
                </a:ext>
              </a:extLst>
            </p:cNvPr>
            <p:cNvSpPr/>
            <p:nvPr/>
          </p:nvSpPr>
          <p:spPr>
            <a:xfrm>
              <a:off x="9257887" y="1424573"/>
              <a:ext cx="676403" cy="103353"/>
            </a:xfrm>
            <a:prstGeom prst="rightArrow">
              <a:avLst/>
            </a:prstGeom>
            <a:solidFill>
              <a:srgbClr val="FFC000">
                <a:alpha val="74000"/>
              </a:srgbClr>
            </a:solidFill>
            <a:ln w="19050" cmpd="sng">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8A826129-4D9A-47B9-8391-B42F99BED4EA}"/>
                </a:ext>
              </a:extLst>
            </p:cNvPr>
            <p:cNvSpPr txBox="1"/>
            <p:nvPr/>
          </p:nvSpPr>
          <p:spPr>
            <a:xfrm>
              <a:off x="10040326" y="1156589"/>
              <a:ext cx="2036723" cy="517028"/>
            </a:xfrm>
            <a:prstGeom prst="rect">
              <a:avLst/>
            </a:prstGeom>
            <a:noFill/>
          </p:spPr>
          <p:txBody>
            <a:bodyPr wrap="square" rtlCol="0">
              <a:spAutoFit/>
            </a:bodyPr>
            <a:lstStyle/>
            <a:p>
              <a:pPr>
                <a:lnSpc>
                  <a:spcPct val="150000"/>
                </a:lnSpc>
              </a:pPr>
              <a:r>
                <a:rPr lang="ja-JP" altLang="en-US" sz="1600" b="1" dirty="0">
                  <a:solidFill>
                    <a:srgbClr val="FF0000"/>
                  </a:solidFill>
                </a:rPr>
                <a:t>ルーチング</a:t>
              </a:r>
              <a:endParaRPr lang="en-US" altLang="ja-JP" sz="1600" b="1" dirty="0"/>
            </a:p>
          </p:txBody>
        </p:sp>
        <p:pic>
          <p:nvPicPr>
            <p:cNvPr id="49" name="図 48" descr="挿絵 が含まれている画像&#10;&#10;自動的に生成された説明">
              <a:extLst>
                <a:ext uri="{FF2B5EF4-FFF2-40B4-BE49-F238E27FC236}">
                  <a16:creationId xmlns:a16="http://schemas.microsoft.com/office/drawing/2014/main" id="{D5F9CD1F-48E0-4C80-BF5D-CAC1134CA1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8044" y="2550975"/>
              <a:ext cx="255511" cy="445505"/>
            </a:xfrm>
            <a:prstGeom prst="rect">
              <a:avLst/>
            </a:prstGeom>
          </p:spPr>
        </p:pic>
      </p:grpSp>
    </p:spTree>
    <p:extLst>
      <p:ext uri="{BB962C8B-B14F-4D97-AF65-F5344CB8AC3E}">
        <p14:creationId xmlns:p14="http://schemas.microsoft.com/office/powerpoint/2010/main" val="2907824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C49EC87-F6B1-4562-B8BF-03624C48A3A5}"/>
              </a:ext>
            </a:extLst>
          </p:cNvPr>
          <p:cNvSpPr>
            <a:spLocks noGrp="1"/>
          </p:cNvSpPr>
          <p:nvPr>
            <p:ph type="sldNum" sz="quarter" idx="12"/>
          </p:nvPr>
        </p:nvSpPr>
        <p:spPr/>
        <p:txBody>
          <a:bodyPr/>
          <a:lstStyle/>
          <a:p>
            <a:fld id="{92084505-5355-43A2-B929-FD06D0DABC31}" type="slidenum">
              <a:rPr lang="ja-JP" altLang="en-US" smtClean="0"/>
              <a:pPr/>
              <a:t>20</a:t>
            </a:fld>
            <a:endParaRPr lang="ja-JP" altLang="en-US" dirty="0"/>
          </a:p>
        </p:txBody>
      </p:sp>
      <p:sp>
        <p:nvSpPr>
          <p:cNvPr id="7" name="正方形/長方形 6">
            <a:extLst>
              <a:ext uri="{FF2B5EF4-FFF2-40B4-BE49-F238E27FC236}">
                <a16:creationId xmlns:a16="http://schemas.microsoft.com/office/drawing/2014/main" id="{8CCA7914-3930-4685-BCD0-355C6293D845}"/>
              </a:ext>
            </a:extLst>
          </p:cNvPr>
          <p:cNvSpPr/>
          <p:nvPr/>
        </p:nvSpPr>
        <p:spPr>
          <a:xfrm>
            <a:off x="0" y="0"/>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LSGO</a:t>
            </a: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における</a:t>
            </a:r>
            <a:r>
              <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shadowing</a:t>
            </a: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の影響  </a:t>
            </a:r>
            <a:r>
              <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Overhead</a:t>
            </a: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　</a:t>
            </a:r>
            <a:endPar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endParaRPr>
          </a:p>
        </p:txBody>
      </p:sp>
      <p:sp>
        <p:nvSpPr>
          <p:cNvPr id="12" name="テキスト ボックス 11">
            <a:extLst>
              <a:ext uri="{FF2B5EF4-FFF2-40B4-BE49-F238E27FC236}">
                <a16:creationId xmlns:a16="http://schemas.microsoft.com/office/drawing/2014/main" id="{D95E6104-17F3-4201-9DEA-B3B7DD34EFE2}"/>
              </a:ext>
            </a:extLst>
          </p:cNvPr>
          <p:cNvSpPr txBox="1"/>
          <p:nvPr/>
        </p:nvSpPr>
        <p:spPr>
          <a:xfrm>
            <a:off x="7851987" y="1531549"/>
            <a:ext cx="3692441" cy="413831"/>
          </a:xfrm>
          <a:prstGeom prst="rect">
            <a:avLst/>
          </a:prstGeom>
          <a:noFill/>
        </p:spPr>
        <p:txBody>
          <a:bodyPr wrap="square" rtlCol="0">
            <a:spAutoFit/>
          </a:bodyPr>
          <a:lstStyle/>
          <a:p>
            <a:pPr marL="285750" indent="-285750">
              <a:lnSpc>
                <a:spcPct val="150000"/>
              </a:lnSpc>
              <a:buFontTx/>
              <a:buChar char="-"/>
            </a:pPr>
            <a:r>
              <a:rPr lang="en-US" altLang="ja-JP" sz="1600" dirty="0"/>
              <a:t>Overhead</a:t>
            </a:r>
            <a:r>
              <a:rPr lang="ja-JP" altLang="en-US" sz="1600" dirty="0"/>
              <a:t>が増加した</a:t>
            </a:r>
            <a:endParaRPr lang="en-US" altLang="ja-JP" sz="1600" dirty="0"/>
          </a:p>
        </p:txBody>
      </p:sp>
      <p:sp>
        <p:nvSpPr>
          <p:cNvPr id="13" name="正方形/長方形 12">
            <a:extLst>
              <a:ext uri="{FF2B5EF4-FFF2-40B4-BE49-F238E27FC236}">
                <a16:creationId xmlns:a16="http://schemas.microsoft.com/office/drawing/2014/main" id="{1E19EB97-D232-437C-9A4D-072AE6100A5D}"/>
              </a:ext>
            </a:extLst>
          </p:cNvPr>
          <p:cNvSpPr/>
          <p:nvPr/>
        </p:nvSpPr>
        <p:spPr>
          <a:xfrm>
            <a:off x="7931898" y="1028442"/>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Pゴシック"/>
              </a:rPr>
              <a:t>結果</a:t>
            </a:r>
            <a:endParaRPr kumimoji="1" lang="ja-JP" altLang="en-US" dirty="0">
              <a:solidFill>
                <a:schemeClr val="tx1"/>
              </a:solidFill>
              <a:latin typeface="MSPゴシック"/>
            </a:endParaRPr>
          </a:p>
        </p:txBody>
      </p:sp>
      <p:sp>
        <p:nvSpPr>
          <p:cNvPr id="15" name="正方形/長方形 14">
            <a:extLst>
              <a:ext uri="{FF2B5EF4-FFF2-40B4-BE49-F238E27FC236}">
                <a16:creationId xmlns:a16="http://schemas.microsoft.com/office/drawing/2014/main" id="{F79096F1-DC96-443F-8643-B8615601092E}"/>
              </a:ext>
            </a:extLst>
          </p:cNvPr>
          <p:cNvSpPr/>
          <p:nvPr/>
        </p:nvSpPr>
        <p:spPr>
          <a:xfrm>
            <a:off x="7965294" y="2086088"/>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SPゴシック"/>
              </a:rPr>
              <a:t>考察</a:t>
            </a:r>
          </a:p>
        </p:txBody>
      </p:sp>
      <p:sp>
        <p:nvSpPr>
          <p:cNvPr id="16" name="テキスト ボックス 15">
            <a:extLst>
              <a:ext uri="{FF2B5EF4-FFF2-40B4-BE49-F238E27FC236}">
                <a16:creationId xmlns:a16="http://schemas.microsoft.com/office/drawing/2014/main" id="{CAC35A4C-8390-4F68-B83E-1EB30077F374}"/>
              </a:ext>
            </a:extLst>
          </p:cNvPr>
          <p:cNvSpPr txBox="1"/>
          <p:nvPr/>
        </p:nvSpPr>
        <p:spPr>
          <a:xfrm>
            <a:off x="7885131" y="2608860"/>
            <a:ext cx="4306869" cy="1152495"/>
          </a:xfrm>
          <a:prstGeom prst="rect">
            <a:avLst/>
          </a:prstGeom>
          <a:noFill/>
        </p:spPr>
        <p:txBody>
          <a:bodyPr wrap="square" rtlCol="0">
            <a:spAutoFit/>
          </a:bodyPr>
          <a:lstStyle/>
          <a:p>
            <a:pPr marL="285750" indent="-285750">
              <a:lnSpc>
                <a:spcPct val="150000"/>
              </a:lnSpc>
              <a:buFontTx/>
              <a:buChar char="-"/>
            </a:pPr>
            <a:r>
              <a:rPr lang="ja-JP" altLang="en-US" sz="1600" dirty="0"/>
              <a:t>中継候補ノード同士が自分より優先度の高いノードからのパケットを建物による電波減衰によって受け取れない可能性が高まった</a:t>
            </a:r>
            <a:endParaRPr lang="en-US" altLang="ja-JP" sz="1600" dirty="0"/>
          </a:p>
        </p:txBody>
      </p:sp>
      <p:sp>
        <p:nvSpPr>
          <p:cNvPr id="11" name="正方形/長方形 10">
            <a:extLst>
              <a:ext uri="{FF2B5EF4-FFF2-40B4-BE49-F238E27FC236}">
                <a16:creationId xmlns:a16="http://schemas.microsoft.com/office/drawing/2014/main" id="{67FADC60-4CCC-457A-B689-BEE9920F461F}"/>
              </a:ext>
            </a:extLst>
          </p:cNvPr>
          <p:cNvSpPr/>
          <p:nvPr/>
        </p:nvSpPr>
        <p:spPr>
          <a:xfrm>
            <a:off x="5850194" y="5157192"/>
            <a:ext cx="3977616" cy="528917"/>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4E7233BE-9759-47AD-8AF7-312236012689}"/>
              </a:ext>
            </a:extLst>
          </p:cNvPr>
          <p:cNvCxnSpPr>
            <a:cxnSpLocks/>
            <a:stCxn id="11" idx="1"/>
            <a:endCxn id="11" idx="3"/>
          </p:cNvCxnSpPr>
          <p:nvPr/>
        </p:nvCxnSpPr>
        <p:spPr>
          <a:xfrm>
            <a:off x="5850194" y="5421651"/>
            <a:ext cx="3977616" cy="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pic>
        <p:nvPicPr>
          <p:cNvPr id="19" name="図 18" descr="挿絵 が含まれている画像&#10;&#10;自動的に生成された説明">
            <a:extLst>
              <a:ext uri="{FF2B5EF4-FFF2-40B4-BE49-F238E27FC236}">
                <a16:creationId xmlns:a16="http://schemas.microsoft.com/office/drawing/2014/main" id="{57A46BEE-36E5-4566-AD2B-ACB1DCC3F3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131019" y="5360004"/>
            <a:ext cx="231851" cy="404251"/>
          </a:xfrm>
          <a:prstGeom prst="rect">
            <a:avLst/>
          </a:prstGeom>
        </p:spPr>
      </p:pic>
      <p:sp>
        <p:nvSpPr>
          <p:cNvPr id="22" name="正方形/長方形 21">
            <a:extLst>
              <a:ext uri="{FF2B5EF4-FFF2-40B4-BE49-F238E27FC236}">
                <a16:creationId xmlns:a16="http://schemas.microsoft.com/office/drawing/2014/main" id="{63893EC7-E04B-43AA-83A5-46B8C7E39A95}"/>
              </a:ext>
            </a:extLst>
          </p:cNvPr>
          <p:cNvSpPr/>
          <p:nvPr/>
        </p:nvSpPr>
        <p:spPr>
          <a:xfrm rot="5400000">
            <a:off x="8937772" y="4862977"/>
            <a:ext cx="2251762" cy="528917"/>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119EC166-9A92-47B3-92D2-6CDB79AA8A3E}"/>
              </a:ext>
            </a:extLst>
          </p:cNvPr>
          <p:cNvCxnSpPr>
            <a:cxnSpLocks/>
            <a:stCxn id="22" idx="1"/>
            <a:endCxn id="22" idx="3"/>
          </p:cNvCxnSpPr>
          <p:nvPr/>
        </p:nvCxnSpPr>
        <p:spPr>
          <a:xfrm>
            <a:off x="10063653" y="4001555"/>
            <a:ext cx="0" cy="2251762"/>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D159F1B1-BC48-4206-9CBB-52BED2B1B053}"/>
              </a:ext>
            </a:extLst>
          </p:cNvPr>
          <p:cNvSpPr/>
          <p:nvPr/>
        </p:nvSpPr>
        <p:spPr>
          <a:xfrm>
            <a:off x="9765599" y="5153071"/>
            <a:ext cx="577936" cy="52997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6" name="図 25" descr="挿絵 が含まれている画像&#10;&#10;自動的に生成された説明">
            <a:extLst>
              <a:ext uri="{FF2B5EF4-FFF2-40B4-BE49-F238E27FC236}">
                <a16:creationId xmlns:a16="http://schemas.microsoft.com/office/drawing/2014/main" id="{7CAB4DF0-B1AA-44E4-9CEE-6C5C7F8818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0640" y="4413564"/>
            <a:ext cx="231851" cy="404251"/>
          </a:xfrm>
          <a:prstGeom prst="rect">
            <a:avLst/>
          </a:prstGeom>
        </p:spPr>
      </p:pic>
      <p:sp>
        <p:nvSpPr>
          <p:cNvPr id="27" name="正方形/長方形 26">
            <a:extLst>
              <a:ext uri="{FF2B5EF4-FFF2-40B4-BE49-F238E27FC236}">
                <a16:creationId xmlns:a16="http://schemas.microsoft.com/office/drawing/2014/main" id="{840A9F02-3DB1-4702-84C9-41EEB8397350}"/>
              </a:ext>
            </a:extLst>
          </p:cNvPr>
          <p:cNvSpPr/>
          <p:nvPr/>
        </p:nvSpPr>
        <p:spPr>
          <a:xfrm>
            <a:off x="8096356" y="3953584"/>
            <a:ext cx="1561843" cy="111785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a:t>Building</a:t>
            </a:r>
            <a:endParaRPr kumimoji="1" lang="ja-JP" altLang="en-US" dirty="0"/>
          </a:p>
        </p:txBody>
      </p:sp>
      <p:pic>
        <p:nvPicPr>
          <p:cNvPr id="5" name="グラフィックス 4">
            <a:extLst>
              <a:ext uri="{FF2B5EF4-FFF2-40B4-BE49-F238E27FC236}">
                <a16:creationId xmlns:a16="http://schemas.microsoft.com/office/drawing/2014/main" id="{B41EFEA8-9FA9-4034-88C1-BFE34F207A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0" y="988068"/>
            <a:ext cx="7590339" cy="3881273"/>
          </a:xfrm>
          <a:prstGeom prst="rect">
            <a:avLst/>
          </a:prstGeom>
        </p:spPr>
      </p:pic>
      <p:pic>
        <p:nvPicPr>
          <p:cNvPr id="25" name="図 24" descr="挿絵 が含まれている画像&#10;&#10;自動的に生成された説明">
            <a:extLst>
              <a:ext uri="{FF2B5EF4-FFF2-40B4-BE49-F238E27FC236}">
                <a16:creationId xmlns:a16="http://schemas.microsoft.com/office/drawing/2014/main" id="{B4A179E6-6C9E-4CD1-B09D-9B9D32578B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89" y="5824493"/>
            <a:ext cx="231851" cy="404251"/>
          </a:xfrm>
          <a:prstGeom prst="rect">
            <a:avLst/>
          </a:prstGeom>
        </p:spPr>
      </p:pic>
      <p:cxnSp>
        <p:nvCxnSpPr>
          <p:cNvPr id="21" name="直線矢印コネクタ 20">
            <a:extLst>
              <a:ext uri="{FF2B5EF4-FFF2-40B4-BE49-F238E27FC236}">
                <a16:creationId xmlns:a16="http://schemas.microsoft.com/office/drawing/2014/main" id="{1C723652-1C3F-4B95-8466-C555D75E6060}"/>
              </a:ext>
            </a:extLst>
          </p:cNvPr>
          <p:cNvCxnSpPr>
            <a:cxnSpLocks/>
          </p:cNvCxnSpPr>
          <p:nvPr/>
        </p:nvCxnSpPr>
        <p:spPr>
          <a:xfrm flipH="1" flipV="1">
            <a:off x="8465575" y="5692877"/>
            <a:ext cx="1258528" cy="25563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A4B29AC7-7943-4D57-9640-AB7EBB574C95}"/>
              </a:ext>
            </a:extLst>
          </p:cNvPr>
          <p:cNvCxnSpPr>
            <a:cxnSpLocks/>
            <a:endCxn id="26" idx="2"/>
          </p:cNvCxnSpPr>
          <p:nvPr/>
        </p:nvCxnSpPr>
        <p:spPr>
          <a:xfrm flipV="1">
            <a:off x="9936566" y="4817815"/>
            <a:ext cx="0" cy="97338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1" name="図 40" descr="挿絵 が含まれている画像&#10;&#10;自動的に生成された説明">
            <a:extLst>
              <a:ext uri="{FF2B5EF4-FFF2-40B4-BE49-F238E27FC236}">
                <a16:creationId xmlns:a16="http://schemas.microsoft.com/office/drawing/2014/main" id="{40D5CE3C-89C8-4909-A6D7-3A9555B836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6759419" y="5099449"/>
            <a:ext cx="231851" cy="404251"/>
          </a:xfrm>
          <a:prstGeom prst="rect">
            <a:avLst/>
          </a:prstGeom>
        </p:spPr>
      </p:pic>
      <p:cxnSp>
        <p:nvCxnSpPr>
          <p:cNvPr id="42" name="直線矢印コネクタ 41">
            <a:extLst>
              <a:ext uri="{FF2B5EF4-FFF2-40B4-BE49-F238E27FC236}">
                <a16:creationId xmlns:a16="http://schemas.microsoft.com/office/drawing/2014/main" id="{85ACC4E6-9A34-4CAF-9A12-DA8B89C56663}"/>
              </a:ext>
            </a:extLst>
          </p:cNvPr>
          <p:cNvCxnSpPr>
            <a:cxnSpLocks/>
          </p:cNvCxnSpPr>
          <p:nvPr/>
        </p:nvCxnSpPr>
        <p:spPr>
          <a:xfrm>
            <a:off x="10732980" y="4974003"/>
            <a:ext cx="47579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33A4CF7B-4954-4FFB-91E2-1C0DAE97C693}"/>
              </a:ext>
            </a:extLst>
          </p:cNvPr>
          <p:cNvCxnSpPr>
            <a:cxnSpLocks/>
          </p:cNvCxnSpPr>
          <p:nvPr/>
        </p:nvCxnSpPr>
        <p:spPr>
          <a:xfrm flipH="1" flipV="1">
            <a:off x="7236541" y="5358581"/>
            <a:ext cx="737419" cy="117987"/>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456A6C6D-6D01-4B7F-860A-54B41124D7AF}"/>
              </a:ext>
            </a:extLst>
          </p:cNvPr>
          <p:cNvCxnSpPr>
            <a:cxnSpLocks/>
            <a:endCxn id="26" idx="1"/>
          </p:cNvCxnSpPr>
          <p:nvPr/>
        </p:nvCxnSpPr>
        <p:spPr>
          <a:xfrm flipV="1">
            <a:off x="8377084" y="4615690"/>
            <a:ext cx="1443556" cy="801884"/>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F3CAB0BA-C4EF-4738-BF33-2E041EBDAD92}"/>
              </a:ext>
            </a:extLst>
          </p:cNvPr>
          <p:cNvSpPr txBox="1"/>
          <p:nvPr/>
        </p:nvSpPr>
        <p:spPr>
          <a:xfrm>
            <a:off x="11239709" y="4727711"/>
            <a:ext cx="844137" cy="413831"/>
          </a:xfrm>
          <a:prstGeom prst="rect">
            <a:avLst/>
          </a:prstGeom>
          <a:noFill/>
        </p:spPr>
        <p:txBody>
          <a:bodyPr wrap="square" rtlCol="0">
            <a:spAutoFit/>
          </a:bodyPr>
          <a:lstStyle/>
          <a:p>
            <a:pPr>
              <a:lnSpc>
                <a:spcPct val="150000"/>
              </a:lnSpc>
            </a:pPr>
            <a:r>
              <a:rPr lang="ja-JP" altLang="en-US" sz="1600" dirty="0"/>
              <a:t>１ホップ</a:t>
            </a:r>
            <a:endParaRPr lang="en-US" altLang="ja-JP" sz="1600" dirty="0"/>
          </a:p>
        </p:txBody>
      </p:sp>
      <p:cxnSp>
        <p:nvCxnSpPr>
          <p:cNvPr id="54" name="直線矢印コネクタ 53">
            <a:extLst>
              <a:ext uri="{FF2B5EF4-FFF2-40B4-BE49-F238E27FC236}">
                <a16:creationId xmlns:a16="http://schemas.microsoft.com/office/drawing/2014/main" id="{FAC59E5A-7A5E-4FFB-80CB-A81A1E4E5BEC}"/>
              </a:ext>
            </a:extLst>
          </p:cNvPr>
          <p:cNvCxnSpPr>
            <a:cxnSpLocks/>
          </p:cNvCxnSpPr>
          <p:nvPr/>
        </p:nvCxnSpPr>
        <p:spPr>
          <a:xfrm flipV="1">
            <a:off x="10731909" y="5422490"/>
            <a:ext cx="506362" cy="1"/>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178037A1-BFDE-4789-AC86-C1DB78F07272}"/>
              </a:ext>
            </a:extLst>
          </p:cNvPr>
          <p:cNvSpPr txBox="1"/>
          <p:nvPr/>
        </p:nvSpPr>
        <p:spPr>
          <a:xfrm>
            <a:off x="11244625" y="5165247"/>
            <a:ext cx="844137" cy="413831"/>
          </a:xfrm>
          <a:prstGeom prst="rect">
            <a:avLst/>
          </a:prstGeom>
          <a:noFill/>
        </p:spPr>
        <p:txBody>
          <a:bodyPr wrap="square" rtlCol="0">
            <a:spAutoFit/>
          </a:bodyPr>
          <a:lstStyle/>
          <a:p>
            <a:pPr>
              <a:lnSpc>
                <a:spcPct val="150000"/>
              </a:lnSpc>
            </a:pPr>
            <a:r>
              <a:rPr lang="en-US" altLang="ja-JP" sz="1600" dirty="0"/>
              <a:t>2</a:t>
            </a:r>
            <a:r>
              <a:rPr lang="ja-JP" altLang="en-US" sz="1600" dirty="0"/>
              <a:t>ホップ</a:t>
            </a:r>
            <a:endParaRPr lang="en-US" altLang="ja-JP" sz="1600" dirty="0"/>
          </a:p>
        </p:txBody>
      </p:sp>
      <p:sp>
        <p:nvSpPr>
          <p:cNvPr id="57" name="フローチャート: 和接合 56">
            <a:extLst>
              <a:ext uri="{FF2B5EF4-FFF2-40B4-BE49-F238E27FC236}">
                <a16:creationId xmlns:a16="http://schemas.microsoft.com/office/drawing/2014/main" id="{920F7490-34F1-4A7E-B83F-B463AA5DC5C3}"/>
              </a:ext>
            </a:extLst>
          </p:cNvPr>
          <p:cNvSpPr/>
          <p:nvPr/>
        </p:nvSpPr>
        <p:spPr>
          <a:xfrm>
            <a:off x="9120457" y="4795807"/>
            <a:ext cx="242047" cy="251012"/>
          </a:xfrm>
          <a:prstGeom prst="flowChartSummingJunct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cxnSp>
        <p:nvCxnSpPr>
          <p:cNvPr id="61" name="直線矢印コネクタ 60">
            <a:extLst>
              <a:ext uri="{FF2B5EF4-FFF2-40B4-BE49-F238E27FC236}">
                <a16:creationId xmlns:a16="http://schemas.microsoft.com/office/drawing/2014/main" id="{38C8A836-9E9D-4C0C-A0E8-35963159646E}"/>
              </a:ext>
            </a:extLst>
          </p:cNvPr>
          <p:cNvCxnSpPr>
            <a:cxnSpLocks/>
          </p:cNvCxnSpPr>
          <p:nvPr/>
        </p:nvCxnSpPr>
        <p:spPr>
          <a:xfrm flipV="1">
            <a:off x="4404851" y="2392326"/>
            <a:ext cx="422330" cy="94081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7A15F8F8-670D-4325-87C5-F15A07E9D1CF}"/>
              </a:ext>
            </a:extLst>
          </p:cNvPr>
          <p:cNvSpPr txBox="1"/>
          <p:nvPr/>
        </p:nvSpPr>
        <p:spPr>
          <a:xfrm>
            <a:off x="4071366" y="2478240"/>
            <a:ext cx="711572" cy="413831"/>
          </a:xfrm>
          <a:prstGeom prst="rect">
            <a:avLst/>
          </a:prstGeom>
          <a:noFill/>
        </p:spPr>
        <p:txBody>
          <a:bodyPr wrap="square" rtlCol="0">
            <a:spAutoFit/>
          </a:bodyPr>
          <a:lstStyle/>
          <a:p>
            <a:pPr>
              <a:lnSpc>
                <a:spcPct val="150000"/>
              </a:lnSpc>
            </a:pPr>
            <a:r>
              <a:rPr lang="ja-JP" altLang="en-US" sz="1600" dirty="0">
                <a:solidFill>
                  <a:srgbClr val="C00000"/>
                </a:solidFill>
              </a:rPr>
              <a:t>増加</a:t>
            </a:r>
            <a:endParaRPr lang="en-US" altLang="ja-JP" sz="1600" dirty="0">
              <a:solidFill>
                <a:srgbClr val="C00000"/>
              </a:solidFill>
            </a:endParaRPr>
          </a:p>
        </p:txBody>
      </p:sp>
      <p:sp>
        <p:nvSpPr>
          <p:cNvPr id="65" name="楕円 64">
            <a:extLst>
              <a:ext uri="{FF2B5EF4-FFF2-40B4-BE49-F238E27FC236}">
                <a16:creationId xmlns:a16="http://schemas.microsoft.com/office/drawing/2014/main" id="{AF41F893-92A6-4C7F-81F2-B0B117784FBE}"/>
              </a:ext>
            </a:extLst>
          </p:cNvPr>
          <p:cNvSpPr/>
          <p:nvPr/>
        </p:nvSpPr>
        <p:spPr>
          <a:xfrm>
            <a:off x="4375562" y="3208903"/>
            <a:ext cx="648722" cy="615845"/>
          </a:xfrm>
          <a:prstGeom prst="ellipse">
            <a:avLst/>
          </a:prstGeom>
          <a:noFill/>
          <a:ln w="25400">
            <a:solidFill>
              <a:schemeClr val="tx1"/>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cxnSp>
        <p:nvCxnSpPr>
          <p:cNvPr id="31" name="直線矢印コネクタ 30">
            <a:extLst>
              <a:ext uri="{FF2B5EF4-FFF2-40B4-BE49-F238E27FC236}">
                <a16:creationId xmlns:a16="http://schemas.microsoft.com/office/drawing/2014/main" id="{E30D33B8-E3E3-4194-8F37-E6E811CFC0A3}"/>
              </a:ext>
            </a:extLst>
          </p:cNvPr>
          <p:cNvCxnSpPr>
            <a:cxnSpLocks/>
          </p:cNvCxnSpPr>
          <p:nvPr/>
        </p:nvCxnSpPr>
        <p:spPr>
          <a:xfrm flipH="1" flipV="1">
            <a:off x="9955160" y="3844412"/>
            <a:ext cx="1" cy="516195"/>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2935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C49EC87-F6B1-4562-B8BF-03624C48A3A5}"/>
              </a:ext>
            </a:extLst>
          </p:cNvPr>
          <p:cNvSpPr>
            <a:spLocks noGrp="1"/>
          </p:cNvSpPr>
          <p:nvPr>
            <p:ph type="sldNum" sz="quarter" idx="12"/>
          </p:nvPr>
        </p:nvSpPr>
        <p:spPr/>
        <p:txBody>
          <a:bodyPr/>
          <a:lstStyle/>
          <a:p>
            <a:fld id="{92084505-5355-43A2-B929-FD06D0DABC31}" type="slidenum">
              <a:rPr lang="ja-JP" altLang="en-US" smtClean="0"/>
              <a:pPr/>
              <a:t>21</a:t>
            </a:fld>
            <a:endParaRPr lang="ja-JP" altLang="en-US" dirty="0"/>
          </a:p>
        </p:txBody>
      </p:sp>
      <p:sp>
        <p:nvSpPr>
          <p:cNvPr id="7" name="正方形/長方形 6">
            <a:extLst>
              <a:ext uri="{FF2B5EF4-FFF2-40B4-BE49-F238E27FC236}">
                <a16:creationId xmlns:a16="http://schemas.microsoft.com/office/drawing/2014/main" id="{8CCA7914-3930-4685-BCD0-355C6293D845}"/>
              </a:ext>
            </a:extLst>
          </p:cNvPr>
          <p:cNvSpPr/>
          <p:nvPr/>
        </p:nvSpPr>
        <p:spPr>
          <a:xfrm>
            <a:off x="0" y="0"/>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 </a:t>
            </a: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提案手法</a:t>
            </a:r>
            <a:r>
              <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(SIGO)</a:t>
            </a: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 概要</a:t>
            </a:r>
            <a:endPar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endParaRPr>
          </a:p>
        </p:txBody>
      </p:sp>
      <p:sp>
        <p:nvSpPr>
          <p:cNvPr id="8" name="正方形/長方形 7">
            <a:extLst>
              <a:ext uri="{FF2B5EF4-FFF2-40B4-BE49-F238E27FC236}">
                <a16:creationId xmlns:a16="http://schemas.microsoft.com/office/drawing/2014/main" id="{D48030AF-3915-4F62-9EBD-BC7904331787}"/>
              </a:ext>
            </a:extLst>
          </p:cNvPr>
          <p:cNvSpPr/>
          <p:nvPr/>
        </p:nvSpPr>
        <p:spPr>
          <a:xfrm>
            <a:off x="466163" y="1165412"/>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MSPゴシック"/>
              </a:rPr>
              <a:t>SIGO</a:t>
            </a:r>
            <a:r>
              <a:rPr kumimoji="1" lang="ja-JP" altLang="en-US" dirty="0">
                <a:solidFill>
                  <a:schemeClr val="tx1"/>
                </a:solidFill>
                <a:latin typeface="MSPゴシック"/>
              </a:rPr>
              <a:t>概要</a:t>
            </a:r>
          </a:p>
        </p:txBody>
      </p:sp>
      <p:sp>
        <p:nvSpPr>
          <p:cNvPr id="9" name="テキスト ボックス 8">
            <a:extLst>
              <a:ext uri="{FF2B5EF4-FFF2-40B4-BE49-F238E27FC236}">
                <a16:creationId xmlns:a16="http://schemas.microsoft.com/office/drawing/2014/main" id="{EA7900A2-9413-4F99-91A5-725F6F4F11DD}"/>
              </a:ext>
            </a:extLst>
          </p:cNvPr>
          <p:cNvSpPr txBox="1"/>
          <p:nvPr/>
        </p:nvSpPr>
        <p:spPr>
          <a:xfrm>
            <a:off x="421341" y="1864658"/>
            <a:ext cx="7361946" cy="1891159"/>
          </a:xfrm>
          <a:prstGeom prst="rect">
            <a:avLst/>
          </a:prstGeom>
          <a:noFill/>
        </p:spPr>
        <p:txBody>
          <a:bodyPr wrap="square" rtlCol="0">
            <a:spAutoFit/>
          </a:bodyPr>
          <a:lstStyle/>
          <a:p>
            <a:pPr>
              <a:lnSpc>
                <a:spcPct val="150000"/>
              </a:lnSpc>
            </a:pPr>
            <a:r>
              <a:rPr lang="en-US" altLang="ja-JP" sz="1600" dirty="0">
                <a:solidFill>
                  <a:srgbClr val="C00000"/>
                </a:solidFill>
              </a:rPr>
              <a:t>Hello</a:t>
            </a:r>
            <a:r>
              <a:rPr lang="ja-JP" altLang="en-US" sz="1600" dirty="0">
                <a:solidFill>
                  <a:srgbClr val="C00000"/>
                </a:solidFill>
              </a:rPr>
              <a:t>パケット</a:t>
            </a:r>
            <a:r>
              <a:rPr lang="en-US" altLang="ja-JP" sz="1600" dirty="0"/>
              <a:t>:</a:t>
            </a:r>
            <a:r>
              <a:rPr lang="ja-JP" altLang="en-US" sz="1600" dirty="0"/>
              <a:t> 各車両は定期的に自身の</a:t>
            </a:r>
            <a:r>
              <a:rPr lang="en-US" altLang="ja-JP" sz="1600" i="1" dirty="0"/>
              <a:t>ID</a:t>
            </a:r>
            <a:r>
              <a:rPr lang="en-US" altLang="ja-JP" sz="1600" dirty="0"/>
              <a:t>,</a:t>
            </a:r>
            <a:r>
              <a:rPr lang="ja-JP" altLang="en-US" sz="1600" dirty="0"/>
              <a:t>位置情報を送信する</a:t>
            </a:r>
            <a:endParaRPr lang="en-US" altLang="ja-JP" sz="1600" dirty="0"/>
          </a:p>
          <a:p>
            <a:pPr>
              <a:lnSpc>
                <a:spcPct val="150000"/>
              </a:lnSpc>
            </a:pPr>
            <a:r>
              <a:rPr lang="ja-JP" altLang="en-US" sz="1600" dirty="0">
                <a:solidFill>
                  <a:srgbClr val="C00000"/>
                </a:solidFill>
              </a:rPr>
              <a:t>中継パケット</a:t>
            </a:r>
            <a:r>
              <a:rPr lang="en-US" altLang="ja-JP" sz="1600" dirty="0"/>
              <a:t>: </a:t>
            </a:r>
            <a:r>
              <a:rPr lang="ja-JP" altLang="en-US" sz="1600" dirty="0"/>
              <a:t>送信ノードが候補ノード数と候補ノードの優先順位を決定し送信する</a:t>
            </a:r>
            <a:endParaRPr lang="en-US" altLang="ja-JP" sz="1600" dirty="0"/>
          </a:p>
          <a:p>
            <a:pPr>
              <a:lnSpc>
                <a:spcPct val="150000"/>
              </a:lnSpc>
            </a:pPr>
            <a:endParaRPr lang="en-US" altLang="ja-JP" sz="1600" dirty="0"/>
          </a:p>
          <a:p>
            <a:pPr>
              <a:lnSpc>
                <a:spcPct val="150000"/>
              </a:lnSpc>
            </a:pPr>
            <a:r>
              <a:rPr lang="ja-JP" altLang="en-US" sz="1600" dirty="0"/>
              <a:t>⇒</a:t>
            </a:r>
            <a:r>
              <a:rPr lang="ja-JP" altLang="en-US" sz="1600" u="sng" dirty="0"/>
              <a:t>３つの指標（リンク状態、宛先までの進度、交差点度数）を用いて</a:t>
            </a:r>
            <a:endParaRPr lang="en-US" altLang="ja-JP" sz="1600" u="sng" dirty="0"/>
          </a:p>
          <a:p>
            <a:pPr>
              <a:lnSpc>
                <a:spcPct val="150000"/>
              </a:lnSpc>
            </a:pPr>
            <a:r>
              <a:rPr lang="ja-JP" altLang="en-US" sz="1600" u="sng" dirty="0"/>
              <a:t>中継ノードを選択する</a:t>
            </a:r>
            <a:endParaRPr lang="en-US" altLang="ja-JP" sz="1600" u="sng" dirty="0"/>
          </a:p>
        </p:txBody>
      </p:sp>
      <p:sp>
        <p:nvSpPr>
          <p:cNvPr id="10" name="楕円 9">
            <a:extLst>
              <a:ext uri="{FF2B5EF4-FFF2-40B4-BE49-F238E27FC236}">
                <a16:creationId xmlns:a16="http://schemas.microsoft.com/office/drawing/2014/main" id="{6EFA8FD9-4DF9-4B64-94D8-F99569FC3A26}"/>
              </a:ext>
            </a:extLst>
          </p:cNvPr>
          <p:cNvSpPr/>
          <p:nvPr/>
        </p:nvSpPr>
        <p:spPr>
          <a:xfrm>
            <a:off x="8882130" y="1504590"/>
            <a:ext cx="475130" cy="4661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1</a:t>
            </a:r>
            <a:endParaRPr kumimoji="1" lang="ja-JP" altLang="en-US" sz="1400" dirty="0"/>
          </a:p>
        </p:txBody>
      </p:sp>
      <p:sp>
        <p:nvSpPr>
          <p:cNvPr id="12" name="楕円 11">
            <a:extLst>
              <a:ext uri="{FF2B5EF4-FFF2-40B4-BE49-F238E27FC236}">
                <a16:creationId xmlns:a16="http://schemas.microsoft.com/office/drawing/2014/main" id="{98EA6CBF-4DBB-40F4-9F8C-C0C06AA844D1}"/>
              </a:ext>
            </a:extLst>
          </p:cNvPr>
          <p:cNvSpPr/>
          <p:nvPr/>
        </p:nvSpPr>
        <p:spPr>
          <a:xfrm>
            <a:off x="10387050" y="1129224"/>
            <a:ext cx="475130" cy="4661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t>2</a:t>
            </a:r>
            <a:endParaRPr kumimoji="1" lang="ja-JP" altLang="en-US" sz="1400" dirty="0"/>
          </a:p>
        </p:txBody>
      </p:sp>
      <p:sp>
        <p:nvSpPr>
          <p:cNvPr id="13" name="楕円 12">
            <a:extLst>
              <a:ext uri="{FF2B5EF4-FFF2-40B4-BE49-F238E27FC236}">
                <a16:creationId xmlns:a16="http://schemas.microsoft.com/office/drawing/2014/main" id="{1270A053-977E-4E99-9E4B-1C2B4BC1D2ED}"/>
              </a:ext>
            </a:extLst>
          </p:cNvPr>
          <p:cNvSpPr/>
          <p:nvPr/>
        </p:nvSpPr>
        <p:spPr>
          <a:xfrm>
            <a:off x="7520647" y="1095997"/>
            <a:ext cx="475130" cy="4661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t>3</a:t>
            </a:r>
            <a:endParaRPr kumimoji="1" lang="ja-JP" altLang="en-US" sz="1400" dirty="0"/>
          </a:p>
        </p:txBody>
      </p:sp>
      <p:cxnSp>
        <p:nvCxnSpPr>
          <p:cNvPr id="14" name="直線矢印コネクタ 13">
            <a:extLst>
              <a:ext uri="{FF2B5EF4-FFF2-40B4-BE49-F238E27FC236}">
                <a16:creationId xmlns:a16="http://schemas.microsoft.com/office/drawing/2014/main" id="{97CEF780-ECE8-434F-92BE-DB59181E52A1}"/>
              </a:ext>
            </a:extLst>
          </p:cNvPr>
          <p:cNvCxnSpPr>
            <a:cxnSpLocks/>
          </p:cNvCxnSpPr>
          <p:nvPr/>
        </p:nvCxnSpPr>
        <p:spPr>
          <a:xfrm flipV="1">
            <a:off x="9412942" y="1445291"/>
            <a:ext cx="938250" cy="189781"/>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cxnSp>
        <p:nvCxnSpPr>
          <p:cNvPr id="15" name="直線矢印コネクタ 14">
            <a:extLst>
              <a:ext uri="{FF2B5EF4-FFF2-40B4-BE49-F238E27FC236}">
                <a16:creationId xmlns:a16="http://schemas.microsoft.com/office/drawing/2014/main" id="{D03A619C-8F64-43BB-ACB3-D7F93FEB5D76}"/>
              </a:ext>
            </a:extLst>
          </p:cNvPr>
          <p:cNvCxnSpPr>
            <a:cxnSpLocks/>
          </p:cNvCxnSpPr>
          <p:nvPr/>
        </p:nvCxnSpPr>
        <p:spPr>
          <a:xfrm flipH="1" flipV="1">
            <a:off x="8013708" y="1438383"/>
            <a:ext cx="815788" cy="251012"/>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
        <p:nvSpPr>
          <p:cNvPr id="16" name="楕円 15">
            <a:extLst>
              <a:ext uri="{FF2B5EF4-FFF2-40B4-BE49-F238E27FC236}">
                <a16:creationId xmlns:a16="http://schemas.microsoft.com/office/drawing/2014/main" id="{6C406C64-784B-46A6-97F9-5B22529747C7}"/>
              </a:ext>
            </a:extLst>
          </p:cNvPr>
          <p:cNvSpPr/>
          <p:nvPr/>
        </p:nvSpPr>
        <p:spPr>
          <a:xfrm>
            <a:off x="7965432" y="2932116"/>
            <a:ext cx="512141" cy="51575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i="1" dirty="0"/>
              <a:t>N</a:t>
            </a:r>
            <a:r>
              <a:rPr lang="en-US" altLang="ja-JP" sz="1050" i="1" dirty="0"/>
              <a:t>s</a:t>
            </a:r>
            <a:endParaRPr lang="ja-JP" altLang="en-US" sz="1100" i="1" dirty="0"/>
          </a:p>
        </p:txBody>
      </p:sp>
      <p:sp>
        <p:nvSpPr>
          <p:cNvPr id="17" name="楕円 16">
            <a:extLst>
              <a:ext uri="{FF2B5EF4-FFF2-40B4-BE49-F238E27FC236}">
                <a16:creationId xmlns:a16="http://schemas.microsoft.com/office/drawing/2014/main" id="{42BB44C7-4DE4-4BF2-A7C4-11AB9CFBBB38}"/>
              </a:ext>
            </a:extLst>
          </p:cNvPr>
          <p:cNvSpPr/>
          <p:nvPr/>
        </p:nvSpPr>
        <p:spPr>
          <a:xfrm>
            <a:off x="9233569" y="2480509"/>
            <a:ext cx="475130" cy="4661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1</a:t>
            </a:r>
            <a:endParaRPr kumimoji="1" lang="ja-JP" altLang="en-US" sz="1400" dirty="0"/>
          </a:p>
        </p:txBody>
      </p:sp>
      <p:sp>
        <p:nvSpPr>
          <p:cNvPr id="18" name="楕円 17">
            <a:extLst>
              <a:ext uri="{FF2B5EF4-FFF2-40B4-BE49-F238E27FC236}">
                <a16:creationId xmlns:a16="http://schemas.microsoft.com/office/drawing/2014/main" id="{74C2450F-C3CD-4BE1-9DAB-54BD9BF8FC91}"/>
              </a:ext>
            </a:extLst>
          </p:cNvPr>
          <p:cNvSpPr/>
          <p:nvPr/>
        </p:nvSpPr>
        <p:spPr>
          <a:xfrm>
            <a:off x="9511804" y="3077525"/>
            <a:ext cx="475130" cy="4661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t>2</a:t>
            </a:r>
            <a:endParaRPr kumimoji="1" lang="ja-JP" altLang="en-US" sz="1400" dirty="0"/>
          </a:p>
        </p:txBody>
      </p:sp>
      <p:sp>
        <p:nvSpPr>
          <p:cNvPr id="21" name="楕円 20">
            <a:extLst>
              <a:ext uri="{FF2B5EF4-FFF2-40B4-BE49-F238E27FC236}">
                <a16:creationId xmlns:a16="http://schemas.microsoft.com/office/drawing/2014/main" id="{AF06EE8C-B6D4-474B-A6B1-7650B1A53D9A}"/>
              </a:ext>
            </a:extLst>
          </p:cNvPr>
          <p:cNvSpPr/>
          <p:nvPr/>
        </p:nvSpPr>
        <p:spPr>
          <a:xfrm>
            <a:off x="9250347" y="3764024"/>
            <a:ext cx="475130" cy="4661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t>n</a:t>
            </a:r>
            <a:endParaRPr kumimoji="1" lang="ja-JP" altLang="en-US" sz="1400" dirty="0"/>
          </a:p>
        </p:txBody>
      </p:sp>
      <p:sp>
        <p:nvSpPr>
          <p:cNvPr id="23" name="楕円 22">
            <a:extLst>
              <a:ext uri="{FF2B5EF4-FFF2-40B4-BE49-F238E27FC236}">
                <a16:creationId xmlns:a16="http://schemas.microsoft.com/office/drawing/2014/main" id="{B6F1F023-8E0D-4F58-9981-6A7FCFE439F7}"/>
              </a:ext>
            </a:extLst>
          </p:cNvPr>
          <p:cNvSpPr/>
          <p:nvPr/>
        </p:nvSpPr>
        <p:spPr>
          <a:xfrm>
            <a:off x="11468735" y="3025793"/>
            <a:ext cx="512141" cy="51575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i="1" dirty="0"/>
              <a:t>N</a:t>
            </a:r>
            <a:r>
              <a:rPr lang="en-US" altLang="ja-JP" sz="1050" i="1" dirty="0"/>
              <a:t>d</a:t>
            </a:r>
            <a:endParaRPr lang="ja-JP" altLang="en-US" sz="1100" i="1" dirty="0"/>
          </a:p>
        </p:txBody>
      </p:sp>
      <mc:AlternateContent xmlns:mc="http://schemas.openxmlformats.org/markup-compatibility/2006" xmlns:a14="http://schemas.microsoft.com/office/drawing/2010/main">
        <mc:Choice Requires="a14">
          <p:graphicFrame>
            <p:nvGraphicFramePr>
              <p:cNvPr id="2" name="表 2">
                <a:extLst>
                  <a:ext uri="{FF2B5EF4-FFF2-40B4-BE49-F238E27FC236}">
                    <a16:creationId xmlns:a16="http://schemas.microsoft.com/office/drawing/2014/main" id="{378CF6B4-416F-48E5-BE9A-D204F6B7DB40}"/>
                  </a:ext>
                </a:extLst>
              </p:cNvPr>
              <p:cNvGraphicFramePr>
                <a:graphicFrameLocks noGrp="1"/>
              </p:cNvGraphicFramePr>
              <p:nvPr/>
            </p:nvGraphicFramePr>
            <p:xfrm>
              <a:off x="6628026" y="4462342"/>
              <a:ext cx="5563974" cy="304800"/>
            </p:xfrm>
            <a:graphic>
              <a:graphicData uri="http://schemas.openxmlformats.org/drawingml/2006/table">
                <a:tbl>
                  <a:tblPr firstRow="1" bandRow="1">
                    <a:tableStyleId>{5940675A-B579-460E-94D1-54222C63F5DA}</a:tableStyleId>
                  </a:tblPr>
                  <a:tblGrid>
                    <a:gridCol w="703878">
                      <a:extLst>
                        <a:ext uri="{9D8B030D-6E8A-4147-A177-3AD203B41FA5}">
                          <a16:colId xmlns:a16="http://schemas.microsoft.com/office/drawing/2014/main" val="1469066962"/>
                        </a:ext>
                      </a:extLst>
                    </a:gridCol>
                    <a:gridCol w="595828">
                      <a:extLst>
                        <a:ext uri="{9D8B030D-6E8A-4147-A177-3AD203B41FA5}">
                          <a16:colId xmlns:a16="http://schemas.microsoft.com/office/drawing/2014/main" val="2101111936"/>
                        </a:ext>
                      </a:extLst>
                    </a:gridCol>
                    <a:gridCol w="622001">
                      <a:extLst>
                        <a:ext uri="{9D8B030D-6E8A-4147-A177-3AD203B41FA5}">
                          <a16:colId xmlns:a16="http://schemas.microsoft.com/office/drawing/2014/main" val="3630108392"/>
                        </a:ext>
                      </a:extLst>
                    </a:gridCol>
                    <a:gridCol w="551170">
                      <a:extLst>
                        <a:ext uri="{9D8B030D-6E8A-4147-A177-3AD203B41FA5}">
                          <a16:colId xmlns:a16="http://schemas.microsoft.com/office/drawing/2014/main" val="730739744"/>
                        </a:ext>
                      </a:extLst>
                    </a:gridCol>
                    <a:gridCol w="618219">
                      <a:extLst>
                        <a:ext uri="{9D8B030D-6E8A-4147-A177-3AD203B41FA5}">
                          <a16:colId xmlns:a16="http://schemas.microsoft.com/office/drawing/2014/main" val="2747693779"/>
                        </a:ext>
                      </a:extLst>
                    </a:gridCol>
                    <a:gridCol w="618222">
                      <a:extLst>
                        <a:ext uri="{9D8B030D-6E8A-4147-A177-3AD203B41FA5}">
                          <a16:colId xmlns:a16="http://schemas.microsoft.com/office/drawing/2014/main" val="582738528"/>
                        </a:ext>
                      </a:extLst>
                    </a:gridCol>
                    <a:gridCol w="384751">
                      <a:extLst>
                        <a:ext uri="{9D8B030D-6E8A-4147-A177-3AD203B41FA5}">
                          <a16:colId xmlns:a16="http://schemas.microsoft.com/office/drawing/2014/main" val="3359928689"/>
                        </a:ext>
                      </a:extLst>
                    </a:gridCol>
                    <a:gridCol w="603435">
                      <a:extLst>
                        <a:ext uri="{9D8B030D-6E8A-4147-A177-3AD203B41FA5}">
                          <a16:colId xmlns:a16="http://schemas.microsoft.com/office/drawing/2014/main" val="2737626799"/>
                        </a:ext>
                      </a:extLst>
                    </a:gridCol>
                    <a:gridCol w="866470">
                      <a:extLst>
                        <a:ext uri="{9D8B030D-6E8A-4147-A177-3AD203B41FA5}">
                          <a16:colId xmlns:a16="http://schemas.microsoft.com/office/drawing/2014/main" val="2058401521"/>
                        </a:ext>
                      </a:extLst>
                    </a:gridCol>
                  </a:tblGrid>
                  <a:tr h="302842">
                    <a:tc>
                      <a:txBody>
                        <a:bodyPr/>
                        <a:lstStyle/>
                        <a:p>
                          <a:pPr algn="ct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𝐷𝑒𝑠𝐼𝐷</m:t>
                                </m:r>
                              </m:oMath>
                            </m:oMathPara>
                          </a14:m>
                          <a:endParaRPr kumimoji="1" lang="ja-JP" altLang="en-US" sz="1200" i="1"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𝑋𝑝𝑜𝑠</m:t>
                                </m:r>
                              </m:oMath>
                            </m:oMathPara>
                          </a14:m>
                          <a:endParaRPr kumimoji="1" lang="ja-JP" altLang="en-US" sz="1400" i="1" dirty="0"/>
                        </a:p>
                      </a:txBody>
                      <a:tcPr/>
                    </a:tc>
                    <a:tc>
                      <a:txBody>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rPr>
                                  <m:t>𝑌</m:t>
                                </m:r>
                                <m:r>
                                  <a:rPr lang="en-US" altLang="ja-JP" sz="1400" i="1">
                                    <a:latin typeface="Cambria Math" panose="02040503050406030204" pitchFamily="18" charset="0"/>
                                  </a:rPr>
                                  <m:t>𝑝𝑜𝑠</m:t>
                                </m:r>
                              </m:oMath>
                            </m:oMathPara>
                          </a14:m>
                          <a:endParaRPr kumimoji="1" lang="ja-JP" altLang="en-US" sz="1400" i="1" dirty="0"/>
                        </a:p>
                      </a:txBody>
                      <a:tcPr/>
                    </a:tc>
                    <a:tc>
                      <a:txBody>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rPr>
                                  <m:t>𝐼</m:t>
                                </m:r>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𝐷</m:t>
                                    </m:r>
                                  </m:e>
                                  <m:sub>
                                    <m:r>
                                      <a:rPr lang="en-US" altLang="ja-JP" sz="1400" b="0" i="0" smtClean="0">
                                        <a:latin typeface="Cambria Math" panose="02040503050406030204" pitchFamily="18" charset="0"/>
                                      </a:rPr>
                                      <m:t>1</m:t>
                                    </m:r>
                                  </m:sub>
                                </m:sSub>
                              </m:oMath>
                            </m:oMathPara>
                          </a14:m>
                          <a:endParaRPr kumimoji="1" lang="ja-JP" altLang="en-US" sz="1400" i="1" dirty="0"/>
                        </a:p>
                      </a:txBody>
                      <a:tcPr/>
                    </a:tc>
                    <a:tc>
                      <a:txBody>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rPr>
                                  <m:t>𝐼</m:t>
                                </m:r>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𝐷</m:t>
                                    </m:r>
                                  </m:e>
                                  <m:sub>
                                    <m:r>
                                      <a:rPr lang="en-US" altLang="ja-JP" sz="1400" b="0" i="0" smtClean="0">
                                        <a:latin typeface="Cambria Math" panose="02040503050406030204" pitchFamily="18" charset="0"/>
                                      </a:rPr>
                                      <m:t>2</m:t>
                                    </m:r>
                                  </m:sub>
                                </m:sSub>
                              </m:oMath>
                            </m:oMathPara>
                          </a14:m>
                          <a:endParaRPr kumimoji="1" lang="ja-JP" altLang="en-US" sz="1400" i="1" dirty="0"/>
                        </a:p>
                      </a:txBody>
                      <a:tcPr/>
                    </a:tc>
                    <a:tc>
                      <a:txBody>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rPr>
                                  <m:t>𝐼</m:t>
                                </m:r>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𝐷</m:t>
                                    </m:r>
                                  </m:e>
                                  <m:sub>
                                    <m:r>
                                      <a:rPr lang="en-US" altLang="ja-JP" sz="1400" b="0" i="1" smtClean="0">
                                        <a:latin typeface="Cambria Math" panose="02040503050406030204" pitchFamily="18" charset="0"/>
                                      </a:rPr>
                                      <m:t>𝑖</m:t>
                                    </m:r>
                                  </m:sub>
                                </m:sSub>
                              </m:oMath>
                            </m:oMathPara>
                          </a14:m>
                          <a:endParaRPr lang="en-US" altLang="ja-JP" sz="1400" b="0" i="1" dirty="0"/>
                        </a:p>
                      </a:txBody>
                      <a:tcPr/>
                    </a:tc>
                    <a:tc>
                      <a:txBody>
                        <a:bodyPr/>
                        <a:lstStyle/>
                        <a:p>
                          <a:r>
                            <a:rPr kumimoji="1" lang="en-US" altLang="ja-JP" sz="1400" i="1" dirty="0"/>
                            <a:t>….</a:t>
                          </a:r>
                          <a:endParaRPr kumimoji="1" lang="ja-JP" altLang="en-US" sz="1400" i="1" dirty="0"/>
                        </a:p>
                      </a:txBody>
                      <a:tcPr/>
                    </a:tc>
                    <a:tc>
                      <a:txBody>
                        <a:bodyPr/>
                        <a:lstStyle/>
                        <a:p>
                          <a14:m>
                            <m:oMath xmlns:m="http://schemas.openxmlformats.org/officeDocument/2006/math">
                              <m:r>
                                <a:rPr lang="en-US" altLang="ja-JP" sz="1400" b="0" i="1" smtClean="0">
                                  <a:latin typeface="Cambria Math" panose="02040503050406030204" pitchFamily="18" charset="0"/>
                                </a:rPr>
                                <m:t>𝐼</m:t>
                              </m:r>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𝐷</m:t>
                                  </m:r>
                                </m:e>
                                <m:sub>
                                  <m:r>
                                    <a:rPr lang="en-US" altLang="ja-JP" sz="1400" b="0" i="1" smtClean="0">
                                      <a:latin typeface="Cambria Math" panose="02040503050406030204" pitchFamily="18" charset="0"/>
                                    </a:rPr>
                                    <m:t>𝑁</m:t>
                                  </m:r>
                                </m:sub>
                              </m:sSub>
                            </m:oMath>
                          </a14:m>
                          <a:r>
                            <a:rPr lang="en-US" altLang="ja-JP" sz="1400" dirty="0"/>
                            <a:t> </a:t>
                          </a:r>
                          <a:endParaRPr kumimoji="1" lang="ja-JP" altLang="en-US" sz="1400" i="1"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𝐷𝐴𝑇𝐴</m:t>
                                </m:r>
                              </m:oMath>
                            </m:oMathPara>
                          </a14:m>
                          <a:endParaRPr kumimoji="1" lang="ja-JP" altLang="en-US" sz="1400" i="1" dirty="0"/>
                        </a:p>
                      </a:txBody>
                      <a:tcPr/>
                    </a:tc>
                    <a:extLst>
                      <a:ext uri="{0D108BD9-81ED-4DB2-BD59-A6C34878D82A}">
                        <a16:rowId xmlns:a16="http://schemas.microsoft.com/office/drawing/2014/main" val="2991644179"/>
                      </a:ext>
                    </a:extLst>
                  </a:tr>
                </a:tbl>
              </a:graphicData>
            </a:graphic>
          </p:graphicFrame>
        </mc:Choice>
        <mc:Fallback xmlns="">
          <p:graphicFrame>
            <p:nvGraphicFramePr>
              <p:cNvPr id="2" name="表 2">
                <a:extLst>
                  <a:ext uri="{FF2B5EF4-FFF2-40B4-BE49-F238E27FC236}">
                    <a16:creationId xmlns:a16="http://schemas.microsoft.com/office/drawing/2014/main" id="{378CF6B4-416F-48E5-BE9A-D204F6B7DB40}"/>
                  </a:ext>
                </a:extLst>
              </p:cNvPr>
              <p:cNvGraphicFramePr>
                <a:graphicFrameLocks noGrp="1"/>
              </p:cNvGraphicFramePr>
              <p:nvPr>
                <p:extLst>
                  <p:ext uri="{D42A27DB-BD31-4B8C-83A1-F6EECF244321}">
                    <p14:modId xmlns:p14="http://schemas.microsoft.com/office/powerpoint/2010/main" val="345467199"/>
                  </p:ext>
                </p:extLst>
              </p:nvPr>
            </p:nvGraphicFramePr>
            <p:xfrm>
              <a:off x="6628026" y="4462342"/>
              <a:ext cx="5563974" cy="304800"/>
            </p:xfrm>
            <a:graphic>
              <a:graphicData uri="http://schemas.openxmlformats.org/drawingml/2006/table">
                <a:tbl>
                  <a:tblPr firstRow="1" bandRow="1">
                    <a:tableStyleId>{5940675A-B579-460E-94D1-54222C63F5DA}</a:tableStyleId>
                  </a:tblPr>
                  <a:tblGrid>
                    <a:gridCol w="703878">
                      <a:extLst>
                        <a:ext uri="{9D8B030D-6E8A-4147-A177-3AD203B41FA5}">
                          <a16:colId xmlns:a16="http://schemas.microsoft.com/office/drawing/2014/main" val="1469066962"/>
                        </a:ext>
                      </a:extLst>
                    </a:gridCol>
                    <a:gridCol w="595828">
                      <a:extLst>
                        <a:ext uri="{9D8B030D-6E8A-4147-A177-3AD203B41FA5}">
                          <a16:colId xmlns:a16="http://schemas.microsoft.com/office/drawing/2014/main" val="2101111936"/>
                        </a:ext>
                      </a:extLst>
                    </a:gridCol>
                    <a:gridCol w="622001">
                      <a:extLst>
                        <a:ext uri="{9D8B030D-6E8A-4147-A177-3AD203B41FA5}">
                          <a16:colId xmlns:a16="http://schemas.microsoft.com/office/drawing/2014/main" val="3630108392"/>
                        </a:ext>
                      </a:extLst>
                    </a:gridCol>
                    <a:gridCol w="551170">
                      <a:extLst>
                        <a:ext uri="{9D8B030D-6E8A-4147-A177-3AD203B41FA5}">
                          <a16:colId xmlns:a16="http://schemas.microsoft.com/office/drawing/2014/main" val="730739744"/>
                        </a:ext>
                      </a:extLst>
                    </a:gridCol>
                    <a:gridCol w="618219">
                      <a:extLst>
                        <a:ext uri="{9D8B030D-6E8A-4147-A177-3AD203B41FA5}">
                          <a16:colId xmlns:a16="http://schemas.microsoft.com/office/drawing/2014/main" val="2747693779"/>
                        </a:ext>
                      </a:extLst>
                    </a:gridCol>
                    <a:gridCol w="618222">
                      <a:extLst>
                        <a:ext uri="{9D8B030D-6E8A-4147-A177-3AD203B41FA5}">
                          <a16:colId xmlns:a16="http://schemas.microsoft.com/office/drawing/2014/main" val="582738528"/>
                        </a:ext>
                      </a:extLst>
                    </a:gridCol>
                    <a:gridCol w="384751">
                      <a:extLst>
                        <a:ext uri="{9D8B030D-6E8A-4147-A177-3AD203B41FA5}">
                          <a16:colId xmlns:a16="http://schemas.microsoft.com/office/drawing/2014/main" val="3359928689"/>
                        </a:ext>
                      </a:extLst>
                    </a:gridCol>
                    <a:gridCol w="603435">
                      <a:extLst>
                        <a:ext uri="{9D8B030D-6E8A-4147-A177-3AD203B41FA5}">
                          <a16:colId xmlns:a16="http://schemas.microsoft.com/office/drawing/2014/main" val="2737626799"/>
                        </a:ext>
                      </a:extLst>
                    </a:gridCol>
                    <a:gridCol w="866470">
                      <a:extLst>
                        <a:ext uri="{9D8B030D-6E8A-4147-A177-3AD203B41FA5}">
                          <a16:colId xmlns:a16="http://schemas.microsoft.com/office/drawing/2014/main" val="2058401521"/>
                        </a:ext>
                      </a:extLst>
                    </a:gridCol>
                  </a:tblGrid>
                  <a:tr h="304800">
                    <a:tc>
                      <a:txBody>
                        <a:bodyPr/>
                        <a:lstStyle/>
                        <a:p>
                          <a:endParaRPr lang="ja-JP"/>
                        </a:p>
                      </a:txBody>
                      <a:tcPr>
                        <a:blipFill>
                          <a:blip r:embed="rId3"/>
                          <a:stretch>
                            <a:fillRect l="-862" t="-3922" r="-689655" b="-19608"/>
                          </a:stretch>
                        </a:blipFill>
                      </a:tcPr>
                    </a:tc>
                    <a:tc>
                      <a:txBody>
                        <a:bodyPr/>
                        <a:lstStyle/>
                        <a:p>
                          <a:endParaRPr lang="ja-JP"/>
                        </a:p>
                      </a:txBody>
                      <a:tcPr>
                        <a:blipFill>
                          <a:blip r:embed="rId3"/>
                          <a:stretch>
                            <a:fillRect l="-120619" t="-3922" r="-724742" b="-19608"/>
                          </a:stretch>
                        </a:blipFill>
                      </a:tcPr>
                    </a:tc>
                    <a:tc>
                      <a:txBody>
                        <a:bodyPr/>
                        <a:lstStyle/>
                        <a:p>
                          <a:endParaRPr lang="ja-JP"/>
                        </a:p>
                      </a:txBody>
                      <a:tcPr>
                        <a:blipFill>
                          <a:blip r:embed="rId3"/>
                          <a:stretch>
                            <a:fillRect l="-209804" t="-3922" r="-589216" b="-19608"/>
                          </a:stretch>
                        </a:blipFill>
                      </a:tcPr>
                    </a:tc>
                    <a:tc>
                      <a:txBody>
                        <a:bodyPr/>
                        <a:lstStyle/>
                        <a:p>
                          <a:endParaRPr lang="ja-JP"/>
                        </a:p>
                      </a:txBody>
                      <a:tcPr>
                        <a:blipFill>
                          <a:blip r:embed="rId3"/>
                          <a:stretch>
                            <a:fillRect l="-347253" t="-3922" r="-560440" b="-19608"/>
                          </a:stretch>
                        </a:blipFill>
                      </a:tcPr>
                    </a:tc>
                    <a:tc>
                      <a:txBody>
                        <a:bodyPr/>
                        <a:lstStyle/>
                        <a:p>
                          <a:endParaRPr lang="ja-JP"/>
                        </a:p>
                      </a:txBody>
                      <a:tcPr>
                        <a:blipFill>
                          <a:blip r:embed="rId3"/>
                          <a:stretch>
                            <a:fillRect l="-402970" t="-3922" r="-404950" b="-19608"/>
                          </a:stretch>
                        </a:blipFill>
                      </a:tcPr>
                    </a:tc>
                    <a:tc>
                      <a:txBody>
                        <a:bodyPr/>
                        <a:lstStyle/>
                        <a:p>
                          <a:endParaRPr lang="ja-JP"/>
                        </a:p>
                      </a:txBody>
                      <a:tcPr>
                        <a:blipFill>
                          <a:blip r:embed="rId3"/>
                          <a:stretch>
                            <a:fillRect l="-498039" t="-3922" r="-300980" b="-19608"/>
                          </a:stretch>
                        </a:blipFill>
                      </a:tcPr>
                    </a:tc>
                    <a:tc>
                      <a:txBody>
                        <a:bodyPr/>
                        <a:lstStyle/>
                        <a:p>
                          <a:r>
                            <a:rPr kumimoji="1" lang="en-US" altLang="ja-JP" sz="1400" i="1" dirty="0"/>
                            <a:t>….</a:t>
                          </a:r>
                          <a:endParaRPr kumimoji="1" lang="ja-JP" altLang="en-US" sz="1400" i="1" dirty="0"/>
                        </a:p>
                      </a:txBody>
                      <a:tcPr/>
                    </a:tc>
                    <a:tc>
                      <a:txBody>
                        <a:bodyPr/>
                        <a:lstStyle/>
                        <a:p>
                          <a:endParaRPr lang="ja-JP"/>
                        </a:p>
                      </a:txBody>
                      <a:tcPr>
                        <a:blipFill>
                          <a:blip r:embed="rId3"/>
                          <a:stretch>
                            <a:fillRect l="-679798" t="-3922" r="-146465" b="-19608"/>
                          </a:stretch>
                        </a:blipFill>
                      </a:tcPr>
                    </a:tc>
                    <a:tc>
                      <a:txBody>
                        <a:bodyPr/>
                        <a:lstStyle/>
                        <a:p>
                          <a:endParaRPr lang="ja-JP"/>
                        </a:p>
                      </a:txBody>
                      <a:tcPr>
                        <a:blipFill>
                          <a:blip r:embed="rId3"/>
                          <a:stretch>
                            <a:fillRect l="-543662" t="-3922" r="-2113" b="-19608"/>
                          </a:stretch>
                        </a:blipFill>
                      </a:tcPr>
                    </a:tc>
                    <a:extLst>
                      <a:ext uri="{0D108BD9-81ED-4DB2-BD59-A6C34878D82A}">
                        <a16:rowId xmlns:a16="http://schemas.microsoft.com/office/drawing/2014/main" val="2991644179"/>
                      </a:ext>
                    </a:extLst>
                  </a:tr>
                </a:tbl>
              </a:graphicData>
            </a:graphic>
          </p:graphicFrame>
        </mc:Fallback>
      </mc:AlternateContent>
      <p:cxnSp>
        <p:nvCxnSpPr>
          <p:cNvPr id="24" name="直線矢印コネクタ 23">
            <a:extLst>
              <a:ext uri="{FF2B5EF4-FFF2-40B4-BE49-F238E27FC236}">
                <a16:creationId xmlns:a16="http://schemas.microsoft.com/office/drawing/2014/main" id="{FA3EEB4F-1DF5-4212-82A4-9A3DF80AE562}"/>
              </a:ext>
            </a:extLst>
          </p:cNvPr>
          <p:cNvCxnSpPr>
            <a:cxnSpLocks/>
          </p:cNvCxnSpPr>
          <p:nvPr/>
        </p:nvCxnSpPr>
        <p:spPr>
          <a:xfrm flipV="1">
            <a:off x="8536297" y="2810312"/>
            <a:ext cx="645953" cy="335560"/>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cxnSp>
        <p:nvCxnSpPr>
          <p:cNvPr id="25" name="直線矢印コネクタ 24">
            <a:extLst>
              <a:ext uri="{FF2B5EF4-FFF2-40B4-BE49-F238E27FC236}">
                <a16:creationId xmlns:a16="http://schemas.microsoft.com/office/drawing/2014/main" id="{20F93A16-02E7-4900-BF34-767F70E99FF9}"/>
              </a:ext>
            </a:extLst>
          </p:cNvPr>
          <p:cNvCxnSpPr>
            <a:cxnSpLocks/>
            <a:endCxn id="18" idx="2"/>
          </p:cNvCxnSpPr>
          <p:nvPr/>
        </p:nvCxnSpPr>
        <p:spPr>
          <a:xfrm>
            <a:off x="8538457" y="3284984"/>
            <a:ext cx="973347" cy="25624"/>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cxnSp>
        <p:nvCxnSpPr>
          <p:cNvPr id="26" name="直線矢印コネクタ 25">
            <a:extLst>
              <a:ext uri="{FF2B5EF4-FFF2-40B4-BE49-F238E27FC236}">
                <a16:creationId xmlns:a16="http://schemas.microsoft.com/office/drawing/2014/main" id="{6F79EBD5-E173-4EE8-9F52-24B13A34DFFE}"/>
              </a:ext>
            </a:extLst>
          </p:cNvPr>
          <p:cNvCxnSpPr>
            <a:cxnSpLocks/>
          </p:cNvCxnSpPr>
          <p:nvPr/>
        </p:nvCxnSpPr>
        <p:spPr>
          <a:xfrm>
            <a:off x="8452490" y="3388166"/>
            <a:ext cx="780094" cy="412047"/>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7BA56127-3CA3-4080-858F-F5E62472A42C}"/>
                  </a:ext>
                </a:extLst>
              </p:cNvPr>
              <p:cNvSpPr txBox="1"/>
              <p:nvPr/>
            </p:nvSpPr>
            <p:spPr>
              <a:xfrm>
                <a:off x="7180729" y="4760259"/>
                <a:ext cx="4903695" cy="1200329"/>
              </a:xfrm>
              <a:prstGeom prst="rect">
                <a:avLst/>
              </a:prstGeom>
              <a:noFill/>
            </p:spPr>
            <p:txBody>
              <a:bodyPr wrap="square" rtlCol="0">
                <a:spAutoFit/>
              </a:bodyPr>
              <a:lstStyle/>
              <a:p>
                <a14:m>
                  <m:oMath xmlns:m="http://schemas.openxmlformats.org/officeDocument/2006/math">
                    <m:r>
                      <a:rPr kumimoji="1" lang="en-US" altLang="ja-JP" b="0" i="1" smtClean="0">
                        <a:latin typeface="Cambria Math" panose="02040503050406030204" pitchFamily="18" charset="0"/>
                      </a:rPr>
                      <m:t>𝐷𝑒𝑠𝐼𝐷</m:t>
                    </m:r>
                  </m:oMath>
                </a14:m>
                <a:r>
                  <a:rPr kumimoji="1" lang="en-US" altLang="ja-JP" dirty="0"/>
                  <a:t> : </a:t>
                </a:r>
                <a:r>
                  <a:rPr kumimoji="1" lang="ja-JP" altLang="en-US" dirty="0"/>
                  <a:t>宛先車両の</a:t>
                </a:r>
                <a14:m>
                  <m:oMath xmlns:m="http://schemas.openxmlformats.org/officeDocument/2006/math">
                    <m:r>
                      <a:rPr kumimoji="1" lang="en-US" altLang="ja-JP" b="0" i="1" smtClean="0">
                        <a:latin typeface="Cambria Math" panose="02040503050406030204" pitchFamily="18" charset="0"/>
                      </a:rPr>
                      <m:t>𝐼𝐷</m:t>
                    </m:r>
                  </m:oMath>
                </a14:m>
                <a:endParaRPr kumimoji="1" lang="en-US" altLang="ja-JP" i="1" dirty="0"/>
              </a:p>
              <a:p>
                <a14:m>
                  <m:oMath xmlns:m="http://schemas.openxmlformats.org/officeDocument/2006/math">
                    <m:r>
                      <a:rPr kumimoji="1" lang="en-US" altLang="ja-JP" b="0" i="1" smtClean="0">
                        <a:latin typeface="Cambria Math" panose="02040503050406030204" pitchFamily="18" charset="0"/>
                      </a:rPr>
                      <m:t>𝑋𝑝𝑜𝑠</m:t>
                    </m:r>
                  </m:oMath>
                </a14:m>
                <a:r>
                  <a:rPr kumimoji="1" lang="en-US" altLang="ja-JP" i="1" dirty="0"/>
                  <a:t>,</a:t>
                </a:r>
                <a:r>
                  <a:rPr lang="en-US" altLang="ja-JP" dirty="0"/>
                  <a:t> </a:t>
                </a:r>
                <a14:m>
                  <m:oMath xmlns:m="http://schemas.openxmlformats.org/officeDocument/2006/math">
                    <m:r>
                      <a:rPr lang="en-US" altLang="ja-JP" b="0" i="1" smtClean="0">
                        <a:latin typeface="Cambria Math" panose="02040503050406030204" pitchFamily="18" charset="0"/>
                      </a:rPr>
                      <m:t>𝑌</m:t>
                    </m:r>
                    <m:r>
                      <a:rPr lang="en-US" altLang="ja-JP" i="1">
                        <a:latin typeface="Cambria Math" panose="02040503050406030204" pitchFamily="18" charset="0"/>
                      </a:rPr>
                      <m:t>𝑝𝑜𝑠</m:t>
                    </m:r>
                  </m:oMath>
                </a14:m>
                <a:r>
                  <a:rPr kumimoji="1" lang="en-US" altLang="ja-JP" i="1" dirty="0"/>
                  <a:t> </a:t>
                </a:r>
                <a:r>
                  <a:rPr kumimoji="1" lang="en-US" altLang="ja-JP" dirty="0"/>
                  <a:t>: </a:t>
                </a:r>
                <a:r>
                  <a:rPr kumimoji="1" lang="ja-JP" altLang="en-US" dirty="0"/>
                  <a:t>宛先車両の位置情報</a:t>
                </a:r>
                <a:endParaRPr kumimoji="1" lang="en-US" altLang="ja-JP" dirty="0"/>
              </a:p>
              <a:p>
                <a14:m>
                  <m:oMath xmlns:m="http://schemas.openxmlformats.org/officeDocument/2006/math">
                    <m:r>
                      <a:rPr lang="en-US" altLang="ja-JP" b="0" i="1" smtClean="0">
                        <a:latin typeface="Cambria Math" panose="02040503050406030204" pitchFamily="18" charset="0"/>
                      </a:rPr>
                      <m:t>𝐼</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𝐷</m:t>
                        </m:r>
                      </m:e>
                      <m:sub>
                        <m:r>
                          <a:rPr lang="en-US" altLang="ja-JP" b="0" i="0" smtClean="0">
                            <a:latin typeface="Cambria Math" panose="02040503050406030204" pitchFamily="18" charset="0"/>
                          </a:rPr>
                          <m:t>1</m:t>
                        </m:r>
                      </m:sub>
                    </m:sSub>
                  </m:oMath>
                </a14:m>
                <a:r>
                  <a:rPr lang="ja-JP" altLang="en-US" dirty="0"/>
                  <a:t>～</a:t>
                </a:r>
                <a:r>
                  <a:rPr lang="en-US" altLang="ja-JP" dirty="0"/>
                  <a:t> </a:t>
                </a:r>
                <a14:m>
                  <m:oMath xmlns:m="http://schemas.openxmlformats.org/officeDocument/2006/math">
                    <m:r>
                      <a:rPr lang="en-US" altLang="ja-JP" b="0" i="1" smtClean="0">
                        <a:latin typeface="Cambria Math" panose="02040503050406030204" pitchFamily="18" charset="0"/>
                      </a:rPr>
                      <m:t>𝐼</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𝐷</m:t>
                        </m:r>
                      </m:e>
                      <m:sub>
                        <m:r>
                          <a:rPr lang="en-US" altLang="ja-JP" b="0" i="1" smtClean="0">
                            <a:latin typeface="Cambria Math" panose="02040503050406030204" pitchFamily="18" charset="0"/>
                          </a:rPr>
                          <m:t>𝑁</m:t>
                        </m:r>
                      </m:sub>
                    </m:sSub>
                  </m:oMath>
                </a14:m>
                <a:r>
                  <a:rPr lang="en-US" altLang="ja-JP" dirty="0"/>
                  <a:t> : </a:t>
                </a:r>
                <a:r>
                  <a:rPr lang="ja-JP" altLang="en-US" dirty="0"/>
                  <a:t>候補車両の</a:t>
                </a:r>
                <a14:m>
                  <m:oMath xmlns:m="http://schemas.openxmlformats.org/officeDocument/2006/math">
                    <m:r>
                      <a:rPr lang="en-US" altLang="ja-JP" b="0" i="1" smtClean="0">
                        <a:latin typeface="Cambria Math" panose="02040503050406030204" pitchFamily="18" charset="0"/>
                      </a:rPr>
                      <m:t>𝐼𝐷</m:t>
                    </m:r>
                  </m:oMath>
                </a14:m>
                <a:endParaRPr lang="en-US" altLang="ja-JP" i="1" dirty="0"/>
              </a:p>
              <a:p>
                <a14:m>
                  <m:oMath xmlns:m="http://schemas.openxmlformats.org/officeDocument/2006/math">
                    <m:r>
                      <a:rPr kumimoji="1" lang="en-US" altLang="ja-JP" b="0" i="1" smtClean="0">
                        <a:latin typeface="Cambria Math" panose="02040503050406030204" pitchFamily="18" charset="0"/>
                      </a:rPr>
                      <m:t>𝐷𝐴𝑇𝐴</m:t>
                    </m:r>
                  </m:oMath>
                </a14:m>
                <a:r>
                  <a:rPr kumimoji="1" lang="en-US" altLang="ja-JP" dirty="0"/>
                  <a:t> :  </a:t>
                </a:r>
                <a:r>
                  <a:rPr kumimoji="1" lang="ja-JP" altLang="en-US" dirty="0"/>
                  <a:t>ペイロード部</a:t>
                </a:r>
              </a:p>
            </p:txBody>
          </p:sp>
        </mc:Choice>
        <mc:Fallback xmlns="">
          <p:sp>
            <p:nvSpPr>
              <p:cNvPr id="29" name="テキスト ボックス 28">
                <a:extLst>
                  <a:ext uri="{FF2B5EF4-FFF2-40B4-BE49-F238E27FC236}">
                    <a16:creationId xmlns:a16="http://schemas.microsoft.com/office/drawing/2014/main" id="{7BA56127-3CA3-4080-858F-F5E62472A42C}"/>
                  </a:ext>
                </a:extLst>
              </p:cNvPr>
              <p:cNvSpPr txBox="1">
                <a:spLocks noRot="1" noChangeAspect="1" noMove="1" noResize="1" noEditPoints="1" noAdjustHandles="1" noChangeArrowheads="1" noChangeShapeType="1" noTextEdit="1"/>
              </p:cNvSpPr>
              <p:nvPr/>
            </p:nvSpPr>
            <p:spPr>
              <a:xfrm>
                <a:off x="7180729" y="4760259"/>
                <a:ext cx="4903695" cy="1200329"/>
              </a:xfrm>
              <a:prstGeom prst="rect">
                <a:avLst/>
              </a:prstGeom>
              <a:blipFill>
                <a:blip r:embed="rId4"/>
                <a:stretch>
                  <a:fillRect l="-373" t="-4061" b="-7614"/>
                </a:stretch>
              </a:blipFill>
            </p:spPr>
            <p:txBody>
              <a:bodyPr/>
              <a:lstStyle/>
              <a:p>
                <a:r>
                  <a:rPr lang="ja-JP" altLang="en-US">
                    <a:noFill/>
                  </a:rPr>
                  <a:t> </a:t>
                </a:r>
              </a:p>
            </p:txBody>
          </p:sp>
        </mc:Fallback>
      </mc:AlternateContent>
      <p:sp>
        <p:nvSpPr>
          <p:cNvPr id="30" name="テキスト ボックス 29">
            <a:extLst>
              <a:ext uri="{FF2B5EF4-FFF2-40B4-BE49-F238E27FC236}">
                <a16:creationId xmlns:a16="http://schemas.microsoft.com/office/drawing/2014/main" id="{44AEC480-6DAE-491C-9022-60CCB83E5FCC}"/>
              </a:ext>
            </a:extLst>
          </p:cNvPr>
          <p:cNvSpPr txBox="1"/>
          <p:nvPr/>
        </p:nvSpPr>
        <p:spPr>
          <a:xfrm>
            <a:off x="468086" y="3683854"/>
            <a:ext cx="6302478" cy="2678169"/>
          </a:xfrm>
          <a:prstGeom prst="rect">
            <a:avLst/>
          </a:prstGeom>
          <a:noFill/>
        </p:spPr>
        <p:txBody>
          <a:bodyPr wrap="square" rtlCol="0">
            <a:spAutoFit/>
          </a:bodyPr>
          <a:lstStyle/>
          <a:p>
            <a:pPr>
              <a:lnSpc>
                <a:spcPct val="150000"/>
              </a:lnSpc>
            </a:pPr>
            <a:r>
              <a:rPr lang="en-US" altLang="ja-JP" dirty="0"/>
              <a:t>SIGO</a:t>
            </a:r>
            <a:r>
              <a:rPr lang="ja-JP" altLang="en-US" dirty="0"/>
              <a:t>の流れ</a:t>
            </a:r>
            <a:endParaRPr lang="en-US" altLang="ja-JP" dirty="0"/>
          </a:p>
          <a:p>
            <a:pPr>
              <a:lnSpc>
                <a:spcPct val="150000"/>
              </a:lnSpc>
            </a:pPr>
            <a:r>
              <a:rPr lang="en-US" altLang="ja-JP" sz="1600" dirty="0"/>
              <a:t>1</a:t>
            </a:r>
            <a:r>
              <a:rPr lang="ja-JP" altLang="en-US" sz="1600" dirty="0"/>
              <a:t> </a:t>
            </a:r>
            <a:r>
              <a:rPr lang="en-US" altLang="ja-JP" sz="1600" dirty="0"/>
              <a:t>. </a:t>
            </a:r>
            <a:r>
              <a:rPr lang="ja-JP" altLang="en-US" sz="1600" dirty="0"/>
              <a:t>送信車両が中継候補ノードの個数と優先順位を決定</a:t>
            </a:r>
            <a:endParaRPr lang="en-US" altLang="ja-JP" sz="1600" dirty="0"/>
          </a:p>
          <a:p>
            <a:pPr>
              <a:lnSpc>
                <a:spcPct val="150000"/>
              </a:lnSpc>
            </a:pPr>
            <a:r>
              <a:rPr lang="en-US" altLang="ja-JP" sz="1600" dirty="0"/>
              <a:t>2 . </a:t>
            </a:r>
            <a:r>
              <a:rPr lang="ja-JP" altLang="en-US" sz="1600" dirty="0"/>
              <a:t>中継パケットをブロードキャスト</a:t>
            </a:r>
            <a:endParaRPr lang="en-US" altLang="ja-JP" sz="1600" dirty="0"/>
          </a:p>
          <a:p>
            <a:pPr>
              <a:lnSpc>
                <a:spcPct val="150000"/>
              </a:lnSpc>
            </a:pPr>
            <a:r>
              <a:rPr lang="en-US" altLang="ja-JP" sz="1600" dirty="0"/>
              <a:t>3 . </a:t>
            </a:r>
            <a:r>
              <a:rPr lang="ja-JP" altLang="en-US" sz="1600" dirty="0"/>
              <a:t>各候補ノードは中継パケットの優先順位に従いタイマーを設定</a:t>
            </a:r>
            <a:endParaRPr lang="en-US" altLang="ja-JP" sz="1600" dirty="0"/>
          </a:p>
          <a:p>
            <a:pPr>
              <a:lnSpc>
                <a:spcPct val="150000"/>
              </a:lnSpc>
            </a:pPr>
            <a:endParaRPr lang="en-US" altLang="ja-JP" sz="1600" dirty="0"/>
          </a:p>
          <a:p>
            <a:pPr>
              <a:lnSpc>
                <a:spcPct val="150000"/>
              </a:lnSpc>
            </a:pPr>
            <a:r>
              <a:rPr lang="ja-JP" altLang="en-US" sz="1600" dirty="0"/>
              <a:t>タイマーが切れる                                        ⇒ </a:t>
            </a:r>
            <a:r>
              <a:rPr lang="en-US" altLang="ja-JP" sz="1600" dirty="0"/>
              <a:t>1.2</a:t>
            </a:r>
            <a:r>
              <a:rPr lang="ja-JP" altLang="en-US" sz="1600" dirty="0"/>
              <a:t>へ</a:t>
            </a:r>
            <a:endParaRPr lang="en-US" altLang="ja-JP" sz="1600" dirty="0"/>
          </a:p>
          <a:p>
            <a:pPr>
              <a:lnSpc>
                <a:spcPct val="150000"/>
              </a:lnSpc>
            </a:pPr>
            <a:r>
              <a:rPr lang="ja-JP" altLang="en-US" sz="1600" dirty="0"/>
              <a:t>他の中継ノードからのパケットを受信する     ⇒ 終了</a:t>
            </a:r>
            <a:endParaRPr lang="en-US" altLang="ja-JP" sz="1600" dirty="0"/>
          </a:p>
        </p:txBody>
      </p:sp>
      <p:sp>
        <p:nvSpPr>
          <p:cNvPr id="22" name="正方形/長方形 21">
            <a:extLst>
              <a:ext uri="{FF2B5EF4-FFF2-40B4-BE49-F238E27FC236}">
                <a16:creationId xmlns:a16="http://schemas.microsoft.com/office/drawing/2014/main" id="{6346E684-5D46-4DCF-BF12-40E524C19F23}"/>
              </a:ext>
            </a:extLst>
          </p:cNvPr>
          <p:cNvSpPr/>
          <p:nvPr/>
        </p:nvSpPr>
        <p:spPr>
          <a:xfrm>
            <a:off x="8901953" y="2073100"/>
            <a:ext cx="3290047" cy="253916"/>
          </a:xfrm>
          <a:prstGeom prst="rect">
            <a:avLst/>
          </a:prstGeom>
        </p:spPr>
        <p:txBody>
          <a:bodyPr wrap="square">
            <a:spAutoFit/>
          </a:bodyPr>
          <a:lstStyle/>
          <a:p>
            <a:r>
              <a:rPr lang="ja-JP" altLang="en-US" sz="1050" dirty="0"/>
              <a:t>図</a:t>
            </a:r>
            <a:r>
              <a:rPr lang="en-US" altLang="ja-JP" sz="1050" dirty="0"/>
              <a:t>4.Hello Packet </a:t>
            </a:r>
          </a:p>
        </p:txBody>
      </p:sp>
      <p:sp>
        <p:nvSpPr>
          <p:cNvPr id="27" name="正方形/長方形 26">
            <a:extLst>
              <a:ext uri="{FF2B5EF4-FFF2-40B4-BE49-F238E27FC236}">
                <a16:creationId xmlns:a16="http://schemas.microsoft.com/office/drawing/2014/main" id="{541AA148-FD67-45FF-83D7-40C66E56AB18}"/>
              </a:ext>
            </a:extLst>
          </p:cNvPr>
          <p:cNvSpPr/>
          <p:nvPr/>
        </p:nvSpPr>
        <p:spPr>
          <a:xfrm>
            <a:off x="8982636" y="4194149"/>
            <a:ext cx="3290047" cy="253916"/>
          </a:xfrm>
          <a:prstGeom prst="rect">
            <a:avLst/>
          </a:prstGeom>
        </p:spPr>
        <p:txBody>
          <a:bodyPr wrap="square">
            <a:spAutoFit/>
          </a:bodyPr>
          <a:lstStyle/>
          <a:p>
            <a:r>
              <a:rPr lang="ja-JP" altLang="en-US" sz="1050" dirty="0"/>
              <a:t>図</a:t>
            </a:r>
            <a:r>
              <a:rPr lang="en-US" altLang="ja-JP" sz="1050" dirty="0"/>
              <a:t>5.</a:t>
            </a:r>
            <a:r>
              <a:rPr lang="ja-JP" altLang="en-US" sz="1050" dirty="0"/>
              <a:t>中継パケットの例</a:t>
            </a:r>
            <a:r>
              <a:rPr lang="en-US" altLang="ja-JP" sz="1050" dirty="0"/>
              <a:t> </a:t>
            </a:r>
          </a:p>
        </p:txBody>
      </p:sp>
      <p:sp>
        <p:nvSpPr>
          <p:cNvPr id="28" name="正方形/長方形 27">
            <a:extLst>
              <a:ext uri="{FF2B5EF4-FFF2-40B4-BE49-F238E27FC236}">
                <a16:creationId xmlns:a16="http://schemas.microsoft.com/office/drawing/2014/main" id="{686F376A-04B4-46E3-846E-92F923B0A0F0}"/>
              </a:ext>
            </a:extLst>
          </p:cNvPr>
          <p:cNvSpPr/>
          <p:nvPr/>
        </p:nvSpPr>
        <p:spPr>
          <a:xfrm>
            <a:off x="8995187" y="5960196"/>
            <a:ext cx="3290047" cy="253916"/>
          </a:xfrm>
          <a:prstGeom prst="rect">
            <a:avLst/>
          </a:prstGeom>
        </p:spPr>
        <p:txBody>
          <a:bodyPr wrap="square">
            <a:spAutoFit/>
          </a:bodyPr>
          <a:lstStyle/>
          <a:p>
            <a:r>
              <a:rPr lang="ja-JP" altLang="en-US" sz="1050" dirty="0"/>
              <a:t>図</a:t>
            </a:r>
            <a:r>
              <a:rPr lang="en-US" altLang="ja-JP" sz="1050" dirty="0"/>
              <a:t>6.</a:t>
            </a:r>
            <a:r>
              <a:rPr lang="ja-JP" altLang="en-US" sz="1050" dirty="0"/>
              <a:t>中継パケットフォーマット</a:t>
            </a:r>
            <a:r>
              <a:rPr lang="en-US" altLang="ja-JP" sz="1050" dirty="0"/>
              <a:t> </a:t>
            </a:r>
          </a:p>
        </p:txBody>
      </p:sp>
    </p:spTree>
    <p:extLst>
      <p:ext uri="{BB962C8B-B14F-4D97-AF65-F5344CB8AC3E}">
        <p14:creationId xmlns:p14="http://schemas.microsoft.com/office/powerpoint/2010/main" val="4206520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C49EC87-F6B1-4562-B8BF-03624C48A3A5}"/>
              </a:ext>
            </a:extLst>
          </p:cNvPr>
          <p:cNvSpPr>
            <a:spLocks noGrp="1"/>
          </p:cNvSpPr>
          <p:nvPr>
            <p:ph type="sldNum" sz="quarter" idx="12"/>
          </p:nvPr>
        </p:nvSpPr>
        <p:spPr/>
        <p:txBody>
          <a:bodyPr/>
          <a:lstStyle/>
          <a:p>
            <a:fld id="{92084505-5355-43A2-B929-FD06D0DABC31}" type="slidenum">
              <a:rPr lang="ja-JP" altLang="en-US" smtClean="0"/>
              <a:pPr/>
              <a:t>3</a:t>
            </a:fld>
            <a:endParaRPr lang="ja-JP" altLang="en-US" dirty="0"/>
          </a:p>
        </p:txBody>
      </p:sp>
      <p:sp>
        <p:nvSpPr>
          <p:cNvPr id="7" name="正方形/長方形 6">
            <a:extLst>
              <a:ext uri="{FF2B5EF4-FFF2-40B4-BE49-F238E27FC236}">
                <a16:creationId xmlns:a16="http://schemas.microsoft.com/office/drawing/2014/main" id="{8CCA7914-3930-4685-BCD0-355C6293D845}"/>
              </a:ext>
            </a:extLst>
          </p:cNvPr>
          <p:cNvSpPr/>
          <p:nvPr/>
        </p:nvSpPr>
        <p:spPr>
          <a:xfrm>
            <a:off x="0" y="0"/>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研究目的</a:t>
            </a:r>
            <a:endPar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endParaRPr>
          </a:p>
        </p:txBody>
      </p:sp>
      <p:sp>
        <p:nvSpPr>
          <p:cNvPr id="8" name="正方形/長方形 7">
            <a:extLst>
              <a:ext uri="{FF2B5EF4-FFF2-40B4-BE49-F238E27FC236}">
                <a16:creationId xmlns:a16="http://schemas.microsoft.com/office/drawing/2014/main" id="{D48030AF-3915-4F62-9EBD-BC7904331787}"/>
              </a:ext>
            </a:extLst>
          </p:cNvPr>
          <p:cNvSpPr/>
          <p:nvPr/>
        </p:nvSpPr>
        <p:spPr>
          <a:xfrm>
            <a:off x="466163" y="1165412"/>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Pゴシック"/>
              </a:rPr>
              <a:t>既存研究の問題点</a:t>
            </a:r>
            <a:endParaRPr kumimoji="1" lang="ja-JP" altLang="en-US" dirty="0">
              <a:solidFill>
                <a:schemeClr val="tx1"/>
              </a:solidFill>
              <a:latin typeface="MSPゴシック"/>
            </a:endParaRPr>
          </a:p>
        </p:txBody>
      </p:sp>
      <p:sp>
        <p:nvSpPr>
          <p:cNvPr id="9" name="テキスト ボックス 8">
            <a:extLst>
              <a:ext uri="{FF2B5EF4-FFF2-40B4-BE49-F238E27FC236}">
                <a16:creationId xmlns:a16="http://schemas.microsoft.com/office/drawing/2014/main" id="{EA7900A2-9413-4F99-91A5-725F6F4F11DD}"/>
              </a:ext>
            </a:extLst>
          </p:cNvPr>
          <p:cNvSpPr txBox="1"/>
          <p:nvPr/>
        </p:nvSpPr>
        <p:spPr>
          <a:xfrm>
            <a:off x="414169" y="1843142"/>
            <a:ext cx="7243482" cy="1152495"/>
          </a:xfrm>
          <a:prstGeom prst="rect">
            <a:avLst/>
          </a:prstGeom>
          <a:noFill/>
        </p:spPr>
        <p:txBody>
          <a:bodyPr wrap="square" rtlCol="0">
            <a:spAutoFit/>
          </a:bodyPr>
          <a:lstStyle/>
          <a:p>
            <a:pPr>
              <a:lnSpc>
                <a:spcPct val="150000"/>
              </a:lnSpc>
            </a:pPr>
            <a:r>
              <a:rPr lang="en-US" altLang="ja-JP" sz="1600" dirty="0"/>
              <a:t>- VANET</a:t>
            </a:r>
            <a:r>
              <a:rPr lang="ja-JP" altLang="en-US" sz="1600" dirty="0"/>
              <a:t>のシナリオの多くは都市部が想定されている</a:t>
            </a:r>
            <a:endParaRPr lang="en-US" altLang="ja-JP" sz="1600" dirty="0"/>
          </a:p>
          <a:p>
            <a:pPr>
              <a:lnSpc>
                <a:spcPct val="150000"/>
              </a:lnSpc>
            </a:pPr>
            <a:r>
              <a:rPr lang="en-US" altLang="ja-JP" sz="1600" dirty="0"/>
              <a:t>- </a:t>
            </a:r>
            <a:r>
              <a:rPr lang="ja-JP" altLang="en-US" sz="1600" dirty="0"/>
              <a:t>シミュレーション評価でシャドウイングの影響が考慮されていない</a:t>
            </a:r>
            <a:endParaRPr lang="en-US" altLang="ja-JP" sz="1600" dirty="0"/>
          </a:p>
          <a:p>
            <a:pPr>
              <a:lnSpc>
                <a:spcPct val="150000"/>
              </a:lnSpc>
            </a:pPr>
            <a:r>
              <a:rPr lang="ja-JP" altLang="en-US" sz="1600" dirty="0"/>
              <a:t>⇒シャドウイングの影響が考慮されたルーチングプロトコルが設計されていない</a:t>
            </a:r>
          </a:p>
        </p:txBody>
      </p:sp>
      <p:cxnSp>
        <p:nvCxnSpPr>
          <p:cNvPr id="3" name="直線コネクタ 2">
            <a:extLst>
              <a:ext uri="{FF2B5EF4-FFF2-40B4-BE49-F238E27FC236}">
                <a16:creationId xmlns:a16="http://schemas.microsoft.com/office/drawing/2014/main" id="{1ABDF686-61BA-4424-8ED0-B27F6E50C415}"/>
              </a:ext>
            </a:extLst>
          </p:cNvPr>
          <p:cNvCxnSpPr/>
          <p:nvPr/>
        </p:nvCxnSpPr>
        <p:spPr>
          <a:xfrm>
            <a:off x="711798" y="2990625"/>
            <a:ext cx="6633883" cy="0"/>
          </a:xfrm>
          <a:prstGeom prst="line">
            <a:avLst/>
          </a:prstGeom>
          <a:ln w="25400">
            <a:solidFill>
              <a:srgbClr val="AC181E"/>
            </a:solidFill>
          </a:ln>
        </p:spPr>
        <p:style>
          <a:lnRef idx="3">
            <a:schemeClr val="dk1"/>
          </a:lnRef>
          <a:fillRef idx="0">
            <a:schemeClr val="dk1"/>
          </a:fillRef>
          <a:effectRef idx="2">
            <a:schemeClr val="dk1"/>
          </a:effectRef>
          <a:fontRef idx="minor">
            <a:schemeClr val="tx1"/>
          </a:fontRef>
        </p:style>
      </p:cxnSp>
      <p:sp>
        <p:nvSpPr>
          <p:cNvPr id="10" name="正方形/長方形 9">
            <a:extLst>
              <a:ext uri="{FF2B5EF4-FFF2-40B4-BE49-F238E27FC236}">
                <a16:creationId xmlns:a16="http://schemas.microsoft.com/office/drawing/2014/main" id="{E1F5C46D-9D81-4D9C-A2CA-3FB419A55BB8}"/>
              </a:ext>
            </a:extLst>
          </p:cNvPr>
          <p:cNvSpPr/>
          <p:nvPr/>
        </p:nvSpPr>
        <p:spPr>
          <a:xfrm>
            <a:off x="507400" y="3772348"/>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Pゴシック"/>
              </a:rPr>
              <a:t>研究目的</a:t>
            </a:r>
            <a:endParaRPr kumimoji="1" lang="ja-JP" altLang="en-US" dirty="0">
              <a:solidFill>
                <a:schemeClr val="tx1"/>
              </a:solidFill>
              <a:latin typeface="MSPゴシック"/>
            </a:endParaRPr>
          </a:p>
        </p:txBody>
      </p:sp>
      <p:sp>
        <p:nvSpPr>
          <p:cNvPr id="12" name="テキスト ボックス 11">
            <a:extLst>
              <a:ext uri="{FF2B5EF4-FFF2-40B4-BE49-F238E27FC236}">
                <a16:creationId xmlns:a16="http://schemas.microsoft.com/office/drawing/2014/main" id="{3296E167-F1CF-4795-9ECF-91BFA0992C99}"/>
              </a:ext>
            </a:extLst>
          </p:cNvPr>
          <p:cNvSpPr txBox="1"/>
          <p:nvPr/>
        </p:nvSpPr>
        <p:spPr>
          <a:xfrm>
            <a:off x="428514" y="4304851"/>
            <a:ext cx="6338046" cy="785343"/>
          </a:xfrm>
          <a:prstGeom prst="rect">
            <a:avLst/>
          </a:prstGeom>
          <a:noFill/>
        </p:spPr>
        <p:txBody>
          <a:bodyPr wrap="square" rtlCol="0">
            <a:spAutoFit/>
          </a:bodyPr>
          <a:lstStyle/>
          <a:p>
            <a:pPr marL="342900" indent="-342900">
              <a:lnSpc>
                <a:spcPct val="150000"/>
              </a:lnSpc>
              <a:buAutoNum type="arabicPeriod"/>
            </a:pPr>
            <a:r>
              <a:rPr lang="ja-JP" altLang="en-US" sz="1600" dirty="0"/>
              <a:t>シャドウイングの影響を評価した場合の通信性能への影響の調査</a:t>
            </a:r>
            <a:endParaRPr lang="en-US" altLang="ja-JP" sz="1600" dirty="0"/>
          </a:p>
          <a:p>
            <a:pPr marL="342900" indent="-342900">
              <a:lnSpc>
                <a:spcPct val="150000"/>
              </a:lnSpc>
              <a:buAutoNum type="arabicPeriod"/>
            </a:pPr>
            <a:r>
              <a:rPr lang="ja-JP" altLang="en-US" sz="1600" dirty="0"/>
              <a:t>シャドウイングの影響を考慮したルーチングプロトコルの提案</a:t>
            </a:r>
          </a:p>
        </p:txBody>
      </p:sp>
      <p:sp>
        <p:nvSpPr>
          <p:cNvPr id="5" name="正方形/長方形 4">
            <a:extLst>
              <a:ext uri="{FF2B5EF4-FFF2-40B4-BE49-F238E27FC236}">
                <a16:creationId xmlns:a16="http://schemas.microsoft.com/office/drawing/2014/main" id="{D0AFFB49-D848-40E4-B84C-2E3AA4275415}"/>
              </a:ext>
            </a:extLst>
          </p:cNvPr>
          <p:cNvSpPr/>
          <p:nvPr/>
        </p:nvSpPr>
        <p:spPr>
          <a:xfrm rot="16200000">
            <a:off x="8731623" y="3209366"/>
            <a:ext cx="4303059" cy="699246"/>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ED06BD40-CB31-40E8-A2CB-B84B7B86CF1A}"/>
              </a:ext>
            </a:extLst>
          </p:cNvPr>
          <p:cNvSpPr/>
          <p:nvPr/>
        </p:nvSpPr>
        <p:spPr>
          <a:xfrm>
            <a:off x="7467599" y="4347883"/>
            <a:ext cx="4303059" cy="699246"/>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1F0D92D7-69ED-4562-B2AC-DA4FDB41DD19}"/>
              </a:ext>
            </a:extLst>
          </p:cNvPr>
          <p:cNvSpPr/>
          <p:nvPr/>
        </p:nvSpPr>
        <p:spPr>
          <a:xfrm>
            <a:off x="8050306" y="2761129"/>
            <a:ext cx="2214282" cy="139849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a:t>Building</a:t>
            </a:r>
            <a:endParaRPr kumimoji="1" lang="ja-JP" altLang="en-US" dirty="0"/>
          </a:p>
        </p:txBody>
      </p:sp>
      <p:pic>
        <p:nvPicPr>
          <p:cNvPr id="14" name="図 13" descr="挿絵 が含まれている画像&#10;&#10;自動的に生成された説明">
            <a:extLst>
              <a:ext uri="{FF2B5EF4-FFF2-40B4-BE49-F238E27FC236}">
                <a16:creationId xmlns:a16="http://schemas.microsoft.com/office/drawing/2014/main" id="{FCA30E93-C09F-4459-B4B7-C80E1F900A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8309398" y="4287478"/>
            <a:ext cx="255511" cy="445505"/>
          </a:xfrm>
          <a:prstGeom prst="rect">
            <a:avLst/>
          </a:prstGeom>
        </p:spPr>
      </p:pic>
      <p:cxnSp>
        <p:nvCxnSpPr>
          <p:cNvPr id="16" name="直線コネクタ 15">
            <a:extLst>
              <a:ext uri="{FF2B5EF4-FFF2-40B4-BE49-F238E27FC236}">
                <a16:creationId xmlns:a16="http://schemas.microsoft.com/office/drawing/2014/main" id="{B9A3977F-6F33-4AD4-8C79-71879A3F0428}"/>
              </a:ext>
            </a:extLst>
          </p:cNvPr>
          <p:cNvCxnSpPr>
            <a:stCxn id="13" idx="1"/>
            <a:endCxn id="13" idx="3"/>
          </p:cNvCxnSpPr>
          <p:nvPr/>
        </p:nvCxnSpPr>
        <p:spPr>
          <a:xfrm>
            <a:off x="7467599" y="4697506"/>
            <a:ext cx="4303059" cy="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4BE685D0-62D8-487F-BBBA-8D2F87C11B27}"/>
              </a:ext>
            </a:extLst>
          </p:cNvPr>
          <p:cNvCxnSpPr>
            <a:cxnSpLocks/>
            <a:endCxn id="5" idx="1"/>
          </p:cNvCxnSpPr>
          <p:nvPr/>
        </p:nvCxnSpPr>
        <p:spPr>
          <a:xfrm>
            <a:off x="10865224" y="1524000"/>
            <a:ext cx="17929" cy="4186519"/>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A44DEEE4-8710-43FE-A0BB-1A2132203B38}"/>
              </a:ext>
            </a:extLst>
          </p:cNvPr>
          <p:cNvSpPr/>
          <p:nvPr/>
        </p:nvSpPr>
        <p:spPr>
          <a:xfrm>
            <a:off x="10533532" y="4365812"/>
            <a:ext cx="681316"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1" name="図 20" descr="挿絵 が含まれている画像&#10;&#10;自動的に生成された説明">
            <a:extLst>
              <a:ext uri="{FF2B5EF4-FFF2-40B4-BE49-F238E27FC236}">
                <a16:creationId xmlns:a16="http://schemas.microsoft.com/office/drawing/2014/main" id="{A71AD9F5-DD26-4E97-9E5F-A87C008FAA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10317492" y="4296443"/>
            <a:ext cx="255511" cy="445505"/>
          </a:xfrm>
          <a:prstGeom prst="rect">
            <a:avLst/>
          </a:prstGeom>
        </p:spPr>
      </p:pic>
      <p:pic>
        <p:nvPicPr>
          <p:cNvPr id="22" name="図 21" descr="挿絵 が含まれている画像&#10;&#10;自動的に生成された説明">
            <a:extLst>
              <a:ext uri="{FF2B5EF4-FFF2-40B4-BE49-F238E27FC236}">
                <a16:creationId xmlns:a16="http://schemas.microsoft.com/office/drawing/2014/main" id="{02D3C2AA-3524-4E64-B919-3064D054A5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4362" y="2745549"/>
            <a:ext cx="255511" cy="445505"/>
          </a:xfrm>
          <a:prstGeom prst="rect">
            <a:avLst/>
          </a:prstGeom>
        </p:spPr>
      </p:pic>
      <p:cxnSp>
        <p:nvCxnSpPr>
          <p:cNvPr id="24" name="直線矢印コネクタ 23">
            <a:extLst>
              <a:ext uri="{FF2B5EF4-FFF2-40B4-BE49-F238E27FC236}">
                <a16:creationId xmlns:a16="http://schemas.microsoft.com/office/drawing/2014/main" id="{D1B98D90-A6A3-4EAD-9546-B73F39C95F1C}"/>
              </a:ext>
            </a:extLst>
          </p:cNvPr>
          <p:cNvCxnSpPr>
            <a:stCxn id="14" idx="1"/>
          </p:cNvCxnSpPr>
          <p:nvPr/>
        </p:nvCxnSpPr>
        <p:spPr>
          <a:xfrm flipV="1">
            <a:off x="8437153" y="3030071"/>
            <a:ext cx="2105341" cy="1352404"/>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和接合 24">
            <a:extLst>
              <a:ext uri="{FF2B5EF4-FFF2-40B4-BE49-F238E27FC236}">
                <a16:creationId xmlns:a16="http://schemas.microsoft.com/office/drawing/2014/main" id="{EF47B1EA-EBA3-44DF-87F4-54D1426D60E8}"/>
              </a:ext>
            </a:extLst>
          </p:cNvPr>
          <p:cNvSpPr/>
          <p:nvPr/>
        </p:nvSpPr>
        <p:spPr>
          <a:xfrm>
            <a:off x="9744636" y="3334869"/>
            <a:ext cx="242047" cy="251012"/>
          </a:xfrm>
          <a:prstGeom prst="flowChartSummingJunct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D1066454-F15F-4B5E-B635-4AF313273A1A}"/>
              </a:ext>
            </a:extLst>
          </p:cNvPr>
          <p:cNvSpPr/>
          <p:nvPr/>
        </p:nvSpPr>
        <p:spPr>
          <a:xfrm>
            <a:off x="9500846" y="5900060"/>
            <a:ext cx="3290047" cy="276999"/>
          </a:xfrm>
          <a:prstGeom prst="rect">
            <a:avLst/>
          </a:prstGeom>
        </p:spPr>
        <p:txBody>
          <a:bodyPr wrap="square">
            <a:spAutoFit/>
          </a:bodyPr>
          <a:lstStyle/>
          <a:p>
            <a:r>
              <a:rPr lang="ja-JP" altLang="en-US" sz="1200" b="1" dirty="0"/>
              <a:t>図</a:t>
            </a:r>
            <a:r>
              <a:rPr lang="en-US" altLang="ja-JP" sz="1200" b="1" dirty="0"/>
              <a:t>2.shadowing</a:t>
            </a:r>
            <a:r>
              <a:rPr lang="ja-JP" altLang="en-US" sz="1200" b="1" dirty="0"/>
              <a:t>が起こるトポロジ</a:t>
            </a:r>
            <a:endParaRPr lang="en-US" altLang="ja-JP" sz="1200" b="1" dirty="0"/>
          </a:p>
        </p:txBody>
      </p:sp>
    </p:spTree>
    <p:extLst>
      <p:ext uri="{BB962C8B-B14F-4D97-AF65-F5344CB8AC3E}">
        <p14:creationId xmlns:p14="http://schemas.microsoft.com/office/powerpoint/2010/main" val="653582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C49EC87-F6B1-4562-B8BF-03624C48A3A5}"/>
              </a:ext>
            </a:extLst>
          </p:cNvPr>
          <p:cNvSpPr>
            <a:spLocks noGrp="1"/>
          </p:cNvSpPr>
          <p:nvPr>
            <p:ph type="sldNum" sz="quarter" idx="12"/>
          </p:nvPr>
        </p:nvSpPr>
        <p:spPr/>
        <p:txBody>
          <a:bodyPr/>
          <a:lstStyle/>
          <a:p>
            <a:fld id="{92084505-5355-43A2-B929-FD06D0DABC31}" type="slidenum">
              <a:rPr lang="ja-JP" altLang="en-US" smtClean="0"/>
              <a:pPr/>
              <a:t>4</a:t>
            </a:fld>
            <a:endParaRPr lang="ja-JP" altLang="en-US" dirty="0"/>
          </a:p>
        </p:txBody>
      </p:sp>
      <p:sp>
        <p:nvSpPr>
          <p:cNvPr id="7" name="正方形/長方形 6">
            <a:extLst>
              <a:ext uri="{FF2B5EF4-FFF2-40B4-BE49-F238E27FC236}">
                <a16:creationId xmlns:a16="http://schemas.microsoft.com/office/drawing/2014/main" id="{8CCA7914-3930-4685-BCD0-355C6293D845}"/>
              </a:ext>
            </a:extLst>
          </p:cNvPr>
          <p:cNvSpPr/>
          <p:nvPr/>
        </p:nvSpPr>
        <p:spPr>
          <a:xfrm>
            <a:off x="0" y="0"/>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Opportunistic Routing</a:t>
            </a:r>
          </a:p>
        </p:txBody>
      </p:sp>
      <p:sp>
        <p:nvSpPr>
          <p:cNvPr id="8" name="正方形/長方形 7">
            <a:extLst>
              <a:ext uri="{FF2B5EF4-FFF2-40B4-BE49-F238E27FC236}">
                <a16:creationId xmlns:a16="http://schemas.microsoft.com/office/drawing/2014/main" id="{D48030AF-3915-4F62-9EBD-BC7904331787}"/>
              </a:ext>
            </a:extLst>
          </p:cNvPr>
          <p:cNvSpPr/>
          <p:nvPr/>
        </p:nvSpPr>
        <p:spPr>
          <a:xfrm>
            <a:off x="466163" y="1165412"/>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MSPゴシック"/>
              </a:rPr>
              <a:t>Opportunistic Routing</a:t>
            </a:r>
            <a:endParaRPr kumimoji="1" lang="ja-JP" altLang="en-US" dirty="0">
              <a:solidFill>
                <a:schemeClr val="tx1"/>
              </a:solidFill>
              <a:latin typeface="MSPゴシック"/>
            </a:endParaRPr>
          </a:p>
        </p:txBody>
      </p:sp>
      <p:sp>
        <p:nvSpPr>
          <p:cNvPr id="9" name="テキスト ボックス 8">
            <a:extLst>
              <a:ext uri="{FF2B5EF4-FFF2-40B4-BE49-F238E27FC236}">
                <a16:creationId xmlns:a16="http://schemas.microsoft.com/office/drawing/2014/main" id="{EA7900A2-9413-4F99-91A5-725F6F4F11DD}"/>
              </a:ext>
            </a:extLst>
          </p:cNvPr>
          <p:cNvSpPr txBox="1"/>
          <p:nvPr/>
        </p:nvSpPr>
        <p:spPr>
          <a:xfrm>
            <a:off x="385482" y="1739153"/>
            <a:ext cx="6840071" cy="783163"/>
          </a:xfrm>
          <a:prstGeom prst="rect">
            <a:avLst/>
          </a:prstGeom>
          <a:noFill/>
        </p:spPr>
        <p:txBody>
          <a:bodyPr wrap="square" rtlCol="0">
            <a:spAutoFit/>
          </a:bodyPr>
          <a:lstStyle/>
          <a:p>
            <a:pPr marL="285750" indent="-285750">
              <a:lnSpc>
                <a:spcPct val="150000"/>
              </a:lnSpc>
              <a:buFontTx/>
              <a:buChar char="-"/>
            </a:pPr>
            <a:r>
              <a:rPr lang="ja-JP" altLang="en-US" sz="1600" dirty="0"/>
              <a:t>タイマーベースのルーチング</a:t>
            </a:r>
            <a:endParaRPr lang="en-US" altLang="ja-JP" sz="1600" dirty="0"/>
          </a:p>
          <a:p>
            <a:pPr marL="285750" indent="-285750">
              <a:lnSpc>
                <a:spcPct val="150000"/>
              </a:lnSpc>
              <a:buFontTx/>
              <a:buChar char="-"/>
            </a:pPr>
            <a:r>
              <a:rPr lang="ja-JP" altLang="en-US" sz="1600" dirty="0"/>
              <a:t>中継するパケットを受信する機会を増やし通信性能の向上を図っている</a:t>
            </a:r>
          </a:p>
        </p:txBody>
      </p:sp>
      <p:sp>
        <p:nvSpPr>
          <p:cNvPr id="29" name="正方形/長方形 28">
            <a:extLst>
              <a:ext uri="{FF2B5EF4-FFF2-40B4-BE49-F238E27FC236}">
                <a16:creationId xmlns:a16="http://schemas.microsoft.com/office/drawing/2014/main" id="{F2A12BA4-A9B5-440D-9E17-A5CA80B2257D}"/>
              </a:ext>
            </a:extLst>
          </p:cNvPr>
          <p:cNvSpPr/>
          <p:nvPr/>
        </p:nvSpPr>
        <p:spPr>
          <a:xfrm>
            <a:off x="475126" y="2698377"/>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MSPゴシック"/>
              </a:rPr>
              <a:t>Basic Opportunistic Routing</a:t>
            </a:r>
            <a:endParaRPr kumimoji="1" lang="ja-JP" altLang="en-US" dirty="0">
              <a:solidFill>
                <a:schemeClr val="tx1"/>
              </a:solidFill>
              <a:latin typeface="MSPゴシック"/>
            </a:endParaRPr>
          </a:p>
        </p:txBody>
      </p:sp>
      <p:sp>
        <p:nvSpPr>
          <p:cNvPr id="30" name="テキスト ボックス 29">
            <a:extLst>
              <a:ext uri="{FF2B5EF4-FFF2-40B4-BE49-F238E27FC236}">
                <a16:creationId xmlns:a16="http://schemas.microsoft.com/office/drawing/2014/main" id="{E30C937B-AA81-4CFE-96C5-E5395AA74D34}"/>
              </a:ext>
            </a:extLst>
          </p:cNvPr>
          <p:cNvSpPr txBox="1"/>
          <p:nvPr/>
        </p:nvSpPr>
        <p:spPr>
          <a:xfrm>
            <a:off x="7297270" y="4025153"/>
            <a:ext cx="4451907" cy="373628"/>
          </a:xfrm>
          <a:prstGeom prst="rect">
            <a:avLst/>
          </a:prstGeom>
          <a:noFill/>
        </p:spPr>
        <p:txBody>
          <a:bodyPr wrap="square" rtlCol="0">
            <a:spAutoFit/>
          </a:bodyPr>
          <a:lstStyle/>
          <a:p>
            <a:pPr>
              <a:lnSpc>
                <a:spcPct val="150000"/>
              </a:lnSpc>
            </a:pPr>
            <a:r>
              <a:rPr lang="en-US" altLang="ja-JP" sz="1400" i="1" dirty="0"/>
              <a:t>N</a:t>
            </a:r>
            <a:r>
              <a:rPr lang="en-US" altLang="ja-JP" sz="1200" i="1" dirty="0"/>
              <a:t>s</a:t>
            </a:r>
            <a:r>
              <a:rPr lang="en-US" altLang="ja-JP" sz="1400" dirty="0"/>
              <a:t>:</a:t>
            </a:r>
            <a:r>
              <a:rPr lang="ja-JP" altLang="en-US" sz="1400" dirty="0"/>
              <a:t>送信ノード　  </a:t>
            </a:r>
            <a:r>
              <a:rPr lang="en-US" altLang="ja-JP" sz="1400" i="1" dirty="0"/>
              <a:t>N</a:t>
            </a:r>
            <a:r>
              <a:rPr lang="en-US" altLang="ja-JP" sz="1200" i="1" dirty="0"/>
              <a:t>1</a:t>
            </a:r>
            <a:r>
              <a:rPr lang="ja-JP" altLang="en-US" sz="1400" dirty="0"/>
              <a:t>～</a:t>
            </a:r>
            <a:r>
              <a:rPr lang="en-US" altLang="ja-JP" sz="1400" i="1" dirty="0" err="1"/>
              <a:t>N</a:t>
            </a:r>
            <a:r>
              <a:rPr lang="en-US" altLang="ja-JP" sz="1200" i="1" dirty="0" err="1"/>
              <a:t>n</a:t>
            </a:r>
            <a:r>
              <a:rPr lang="en-US" altLang="ja-JP" sz="1400" dirty="0"/>
              <a:t>:</a:t>
            </a:r>
            <a:r>
              <a:rPr lang="ja-JP" altLang="en-US" sz="1400" dirty="0"/>
              <a:t>中継候補ノード  </a:t>
            </a:r>
            <a:r>
              <a:rPr lang="en-US" altLang="ja-JP" sz="1400" i="1" dirty="0"/>
              <a:t>N</a:t>
            </a:r>
            <a:r>
              <a:rPr lang="en-US" altLang="ja-JP" sz="1200" i="1" dirty="0"/>
              <a:t>d</a:t>
            </a:r>
            <a:r>
              <a:rPr lang="en-US" altLang="ja-JP" sz="1400" dirty="0"/>
              <a:t>:</a:t>
            </a:r>
            <a:r>
              <a:rPr lang="ja-JP" altLang="en-US" sz="1400" dirty="0"/>
              <a:t>宛先ノード</a:t>
            </a:r>
            <a:endParaRPr lang="en-US" altLang="ja-JP" sz="1400" dirty="0"/>
          </a:p>
        </p:txBody>
      </p:sp>
      <p:sp>
        <p:nvSpPr>
          <p:cNvPr id="31" name="楕円 30">
            <a:extLst>
              <a:ext uri="{FF2B5EF4-FFF2-40B4-BE49-F238E27FC236}">
                <a16:creationId xmlns:a16="http://schemas.microsoft.com/office/drawing/2014/main" id="{6FEA9EF4-2691-4594-BE33-3787215E929F}"/>
              </a:ext>
            </a:extLst>
          </p:cNvPr>
          <p:cNvSpPr/>
          <p:nvPr/>
        </p:nvSpPr>
        <p:spPr>
          <a:xfrm>
            <a:off x="7117976" y="2133600"/>
            <a:ext cx="600636" cy="6006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i="1" dirty="0"/>
              <a:t>N</a:t>
            </a:r>
            <a:r>
              <a:rPr lang="en-US" altLang="ja-JP" sz="1200" i="1" dirty="0"/>
              <a:t>s</a:t>
            </a:r>
            <a:endParaRPr kumimoji="1" lang="ja-JP" altLang="en-US" sz="1400" i="1" dirty="0"/>
          </a:p>
        </p:txBody>
      </p:sp>
      <p:sp>
        <p:nvSpPr>
          <p:cNvPr id="32" name="楕円 31">
            <a:extLst>
              <a:ext uri="{FF2B5EF4-FFF2-40B4-BE49-F238E27FC236}">
                <a16:creationId xmlns:a16="http://schemas.microsoft.com/office/drawing/2014/main" id="{C72D0EF4-1AB3-472D-94CB-0D696658CA2A}"/>
              </a:ext>
            </a:extLst>
          </p:cNvPr>
          <p:cNvSpPr/>
          <p:nvPr/>
        </p:nvSpPr>
        <p:spPr>
          <a:xfrm>
            <a:off x="8480611" y="1272987"/>
            <a:ext cx="600636" cy="6006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i="1" dirty="0"/>
              <a:t>N</a:t>
            </a:r>
            <a:r>
              <a:rPr lang="en-US" altLang="ja-JP" sz="1200" i="1" dirty="0"/>
              <a:t>1</a:t>
            </a:r>
            <a:endParaRPr kumimoji="1" lang="ja-JP" altLang="en-US" sz="1400" i="1" dirty="0"/>
          </a:p>
        </p:txBody>
      </p:sp>
      <p:sp>
        <p:nvSpPr>
          <p:cNvPr id="33" name="楕円 32">
            <a:extLst>
              <a:ext uri="{FF2B5EF4-FFF2-40B4-BE49-F238E27FC236}">
                <a16:creationId xmlns:a16="http://schemas.microsoft.com/office/drawing/2014/main" id="{EEE52D96-FF94-4DE6-B067-01A72F0E0041}"/>
              </a:ext>
            </a:extLst>
          </p:cNvPr>
          <p:cNvSpPr/>
          <p:nvPr/>
        </p:nvSpPr>
        <p:spPr>
          <a:xfrm>
            <a:off x="9296399" y="2169458"/>
            <a:ext cx="600636" cy="6006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i="1" dirty="0"/>
              <a:t>N</a:t>
            </a:r>
            <a:r>
              <a:rPr lang="en-US" altLang="ja-JP" sz="1200" i="1" dirty="0"/>
              <a:t>2</a:t>
            </a:r>
            <a:endParaRPr kumimoji="1" lang="ja-JP" altLang="en-US" sz="1400" i="1" dirty="0"/>
          </a:p>
        </p:txBody>
      </p:sp>
      <p:sp>
        <p:nvSpPr>
          <p:cNvPr id="34" name="楕円 33">
            <a:extLst>
              <a:ext uri="{FF2B5EF4-FFF2-40B4-BE49-F238E27FC236}">
                <a16:creationId xmlns:a16="http://schemas.microsoft.com/office/drawing/2014/main" id="{A65F7472-5DE4-4F90-B329-3F6A45C58AD8}"/>
              </a:ext>
            </a:extLst>
          </p:cNvPr>
          <p:cNvSpPr/>
          <p:nvPr/>
        </p:nvSpPr>
        <p:spPr>
          <a:xfrm>
            <a:off x="8489575" y="3263152"/>
            <a:ext cx="600636" cy="6006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i="1" dirty="0" err="1"/>
              <a:t>N</a:t>
            </a:r>
            <a:r>
              <a:rPr lang="en-US" altLang="ja-JP" sz="1200" i="1" dirty="0" err="1"/>
              <a:t>n</a:t>
            </a:r>
            <a:endParaRPr kumimoji="1" lang="ja-JP" altLang="en-US" sz="1400" i="1" dirty="0"/>
          </a:p>
        </p:txBody>
      </p:sp>
      <p:sp>
        <p:nvSpPr>
          <p:cNvPr id="35" name="楕円 34">
            <a:extLst>
              <a:ext uri="{FF2B5EF4-FFF2-40B4-BE49-F238E27FC236}">
                <a16:creationId xmlns:a16="http://schemas.microsoft.com/office/drawing/2014/main" id="{0CFCB84A-3D79-4300-9E4E-560D3706B254}"/>
              </a:ext>
            </a:extLst>
          </p:cNvPr>
          <p:cNvSpPr/>
          <p:nvPr/>
        </p:nvSpPr>
        <p:spPr>
          <a:xfrm>
            <a:off x="11340352" y="2188064"/>
            <a:ext cx="600636" cy="6006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i="1" dirty="0"/>
              <a:t>N</a:t>
            </a:r>
            <a:r>
              <a:rPr lang="en-US" altLang="ja-JP" sz="1200" i="1" dirty="0"/>
              <a:t>d</a:t>
            </a:r>
            <a:endParaRPr kumimoji="1" lang="ja-JP" altLang="en-US" sz="1400" i="1" dirty="0"/>
          </a:p>
        </p:txBody>
      </p:sp>
      <p:cxnSp>
        <p:nvCxnSpPr>
          <p:cNvPr id="37" name="直線矢印コネクタ 36">
            <a:extLst>
              <a:ext uri="{FF2B5EF4-FFF2-40B4-BE49-F238E27FC236}">
                <a16:creationId xmlns:a16="http://schemas.microsoft.com/office/drawing/2014/main" id="{019B604A-AAA7-4F60-BEF0-B1A2103998B6}"/>
              </a:ext>
            </a:extLst>
          </p:cNvPr>
          <p:cNvCxnSpPr>
            <a:stCxn id="31" idx="7"/>
          </p:cNvCxnSpPr>
          <p:nvPr/>
        </p:nvCxnSpPr>
        <p:spPr>
          <a:xfrm flipV="1">
            <a:off x="7630651" y="1694329"/>
            <a:ext cx="823067" cy="52723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327566C7-33D5-4573-BB5B-06903EC5919F}"/>
              </a:ext>
            </a:extLst>
          </p:cNvPr>
          <p:cNvCxnSpPr>
            <a:cxnSpLocks/>
          </p:cNvCxnSpPr>
          <p:nvPr/>
        </p:nvCxnSpPr>
        <p:spPr>
          <a:xfrm>
            <a:off x="7765122" y="2445678"/>
            <a:ext cx="1450596"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2A01788C-FBAD-45D5-B8C4-73697026D31A}"/>
              </a:ext>
            </a:extLst>
          </p:cNvPr>
          <p:cNvCxnSpPr>
            <a:cxnSpLocks/>
          </p:cNvCxnSpPr>
          <p:nvPr/>
        </p:nvCxnSpPr>
        <p:spPr>
          <a:xfrm>
            <a:off x="7657545" y="2687725"/>
            <a:ext cx="832032" cy="69196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F54D38FC-24C6-4699-876D-B1C0BC113570}"/>
              </a:ext>
            </a:extLst>
          </p:cNvPr>
          <p:cNvSpPr txBox="1"/>
          <p:nvPr/>
        </p:nvSpPr>
        <p:spPr>
          <a:xfrm>
            <a:off x="376516" y="3263153"/>
            <a:ext cx="5886632" cy="2260491"/>
          </a:xfrm>
          <a:prstGeom prst="rect">
            <a:avLst/>
          </a:prstGeom>
          <a:noFill/>
        </p:spPr>
        <p:txBody>
          <a:bodyPr wrap="square" rtlCol="0">
            <a:spAutoFit/>
          </a:bodyPr>
          <a:lstStyle/>
          <a:p>
            <a:pPr marL="342900" indent="-342900">
              <a:lnSpc>
                <a:spcPct val="150000"/>
              </a:lnSpc>
              <a:buAutoNum type="arabicPeriod"/>
            </a:pPr>
            <a:r>
              <a:rPr lang="ja-JP" altLang="en-US" sz="1600" dirty="0"/>
              <a:t>送信ノードが中継候補ノードの優先順位を決定する</a:t>
            </a:r>
            <a:endParaRPr lang="en-US" altLang="ja-JP" sz="1600" dirty="0"/>
          </a:p>
          <a:p>
            <a:pPr marL="342900" indent="-342900">
              <a:lnSpc>
                <a:spcPct val="150000"/>
              </a:lnSpc>
              <a:buAutoNum type="arabicPeriod"/>
            </a:pPr>
            <a:r>
              <a:rPr lang="en-US" altLang="ja-JP" sz="1600" dirty="0"/>
              <a:t>1</a:t>
            </a:r>
            <a:r>
              <a:rPr lang="ja-JP" altLang="en-US" sz="1600" dirty="0"/>
              <a:t>の情報をパケットに情報として加えてブロードキャストする</a:t>
            </a:r>
            <a:endParaRPr lang="en-US" altLang="ja-JP" sz="1600" dirty="0"/>
          </a:p>
          <a:p>
            <a:pPr marL="342900" indent="-342900">
              <a:lnSpc>
                <a:spcPct val="150000"/>
              </a:lnSpc>
              <a:buAutoNum type="arabicPeriod"/>
            </a:pPr>
            <a:r>
              <a:rPr lang="ja-JP" altLang="en-US" sz="1600" dirty="0"/>
              <a:t>受信したノードは自身の優先順位に従って待ち時間を設定する</a:t>
            </a:r>
            <a:endParaRPr lang="en-US" altLang="ja-JP" sz="1600" dirty="0"/>
          </a:p>
          <a:p>
            <a:pPr marL="342900" indent="-342900">
              <a:lnSpc>
                <a:spcPct val="150000"/>
              </a:lnSpc>
              <a:buAutoNum type="arabicPeriod"/>
            </a:pPr>
            <a:r>
              <a:rPr lang="ja-JP" altLang="en-US" sz="1600" dirty="0"/>
              <a:t>タイムアウトした場合再転送を行う</a:t>
            </a:r>
            <a:endParaRPr lang="en-US" altLang="ja-JP" sz="1600" dirty="0"/>
          </a:p>
          <a:p>
            <a:pPr marL="342900" indent="-342900">
              <a:lnSpc>
                <a:spcPct val="150000"/>
              </a:lnSpc>
              <a:buAutoNum type="arabicPeriod"/>
            </a:pPr>
            <a:r>
              <a:rPr lang="ja-JP" altLang="en-US" sz="1600" dirty="0"/>
              <a:t>自身より優先度の高いノードからの再転送を受信した場合自身の再転送をキャンセルする</a:t>
            </a:r>
            <a:endParaRPr lang="en-US" altLang="ja-JP" sz="1600" dirty="0"/>
          </a:p>
        </p:txBody>
      </p:sp>
      <p:sp>
        <p:nvSpPr>
          <p:cNvPr id="43" name="テキスト ボックス 42">
            <a:extLst>
              <a:ext uri="{FF2B5EF4-FFF2-40B4-BE49-F238E27FC236}">
                <a16:creationId xmlns:a16="http://schemas.microsoft.com/office/drawing/2014/main" id="{F931113F-FBC1-447E-82AD-8341266CAC84}"/>
              </a:ext>
            </a:extLst>
          </p:cNvPr>
          <p:cNvSpPr txBox="1"/>
          <p:nvPr/>
        </p:nvSpPr>
        <p:spPr>
          <a:xfrm>
            <a:off x="9135036" y="1129554"/>
            <a:ext cx="376517" cy="369332"/>
          </a:xfrm>
          <a:prstGeom prst="rect">
            <a:avLst/>
          </a:prstGeom>
          <a:noFill/>
        </p:spPr>
        <p:txBody>
          <a:bodyPr wrap="square" rtlCol="0">
            <a:spAutoFit/>
          </a:bodyPr>
          <a:lstStyle/>
          <a:p>
            <a:r>
              <a:rPr lang="en-US" altLang="ja-JP" dirty="0">
                <a:solidFill>
                  <a:srgbClr val="FF0000"/>
                </a:solidFill>
              </a:rPr>
              <a:t>2</a:t>
            </a:r>
            <a:endParaRPr kumimoji="1" lang="ja-JP" altLang="en-US" dirty="0">
              <a:solidFill>
                <a:srgbClr val="FF0000"/>
              </a:solidFill>
            </a:endParaRPr>
          </a:p>
        </p:txBody>
      </p:sp>
      <p:sp>
        <p:nvSpPr>
          <p:cNvPr id="44" name="テキスト ボックス 43">
            <a:extLst>
              <a:ext uri="{FF2B5EF4-FFF2-40B4-BE49-F238E27FC236}">
                <a16:creationId xmlns:a16="http://schemas.microsoft.com/office/drawing/2014/main" id="{2D9CF56E-2AD9-4B87-9BFC-EA09BE5C0D60}"/>
              </a:ext>
            </a:extLst>
          </p:cNvPr>
          <p:cNvSpPr txBox="1"/>
          <p:nvPr/>
        </p:nvSpPr>
        <p:spPr>
          <a:xfrm>
            <a:off x="9789460" y="1972237"/>
            <a:ext cx="376517" cy="369332"/>
          </a:xfrm>
          <a:prstGeom prst="rect">
            <a:avLst/>
          </a:prstGeom>
          <a:noFill/>
        </p:spPr>
        <p:txBody>
          <a:bodyPr wrap="square" rtlCol="0">
            <a:spAutoFit/>
          </a:bodyPr>
          <a:lstStyle/>
          <a:p>
            <a:r>
              <a:rPr kumimoji="1" lang="en-US" altLang="ja-JP" dirty="0">
                <a:solidFill>
                  <a:srgbClr val="FF0000"/>
                </a:solidFill>
              </a:rPr>
              <a:t>1</a:t>
            </a:r>
            <a:endParaRPr kumimoji="1" lang="ja-JP" altLang="en-US" dirty="0">
              <a:solidFill>
                <a:srgbClr val="FF0000"/>
              </a:solidFill>
            </a:endParaRPr>
          </a:p>
        </p:txBody>
      </p:sp>
      <p:sp>
        <p:nvSpPr>
          <p:cNvPr id="45" name="テキスト ボックス 44">
            <a:extLst>
              <a:ext uri="{FF2B5EF4-FFF2-40B4-BE49-F238E27FC236}">
                <a16:creationId xmlns:a16="http://schemas.microsoft.com/office/drawing/2014/main" id="{03951376-E74B-4E62-99DC-1D6DBC6F03C1}"/>
              </a:ext>
            </a:extLst>
          </p:cNvPr>
          <p:cNvSpPr txBox="1"/>
          <p:nvPr/>
        </p:nvSpPr>
        <p:spPr>
          <a:xfrm>
            <a:off x="9126071" y="3487272"/>
            <a:ext cx="376517" cy="369332"/>
          </a:xfrm>
          <a:prstGeom prst="rect">
            <a:avLst/>
          </a:prstGeom>
          <a:noFill/>
        </p:spPr>
        <p:txBody>
          <a:bodyPr wrap="square" rtlCol="0">
            <a:spAutoFit/>
          </a:bodyPr>
          <a:lstStyle/>
          <a:p>
            <a:r>
              <a:rPr kumimoji="1" lang="en-US" altLang="ja-JP" dirty="0">
                <a:solidFill>
                  <a:srgbClr val="FF0000"/>
                </a:solidFill>
              </a:rPr>
              <a:t>n</a:t>
            </a:r>
            <a:endParaRPr kumimoji="1" lang="ja-JP" altLang="en-US" dirty="0">
              <a:solidFill>
                <a:srgbClr val="FF0000"/>
              </a:solidFill>
            </a:endParaRPr>
          </a:p>
        </p:txBody>
      </p:sp>
      <p:sp>
        <p:nvSpPr>
          <p:cNvPr id="46" name="テキスト ボックス 45">
            <a:extLst>
              <a:ext uri="{FF2B5EF4-FFF2-40B4-BE49-F238E27FC236}">
                <a16:creationId xmlns:a16="http://schemas.microsoft.com/office/drawing/2014/main" id="{E70E95D9-4B08-4153-8DE3-86C79DFEC085}"/>
              </a:ext>
            </a:extLst>
          </p:cNvPr>
          <p:cNvSpPr txBox="1"/>
          <p:nvPr/>
        </p:nvSpPr>
        <p:spPr>
          <a:xfrm>
            <a:off x="10110159" y="2027207"/>
            <a:ext cx="767751" cy="307777"/>
          </a:xfrm>
          <a:prstGeom prst="rect">
            <a:avLst/>
          </a:prstGeom>
          <a:noFill/>
        </p:spPr>
        <p:txBody>
          <a:bodyPr wrap="square" rtlCol="0">
            <a:spAutoFit/>
          </a:bodyPr>
          <a:lstStyle/>
          <a:p>
            <a:r>
              <a:rPr kumimoji="1" lang="en-US" altLang="ja-JP" sz="1400" dirty="0">
                <a:solidFill>
                  <a:schemeClr val="accent5">
                    <a:lumMod val="75000"/>
                  </a:schemeClr>
                </a:solidFill>
              </a:rPr>
              <a:t>0s</a:t>
            </a:r>
            <a:endParaRPr kumimoji="1" lang="ja-JP" altLang="en-US" sz="1400" dirty="0">
              <a:solidFill>
                <a:schemeClr val="accent5">
                  <a:lumMod val="75000"/>
                </a:schemeClr>
              </a:solidFill>
            </a:endParaRPr>
          </a:p>
        </p:txBody>
      </p:sp>
      <p:sp>
        <p:nvSpPr>
          <p:cNvPr id="47" name="テキスト ボックス 46">
            <a:extLst>
              <a:ext uri="{FF2B5EF4-FFF2-40B4-BE49-F238E27FC236}">
                <a16:creationId xmlns:a16="http://schemas.microsoft.com/office/drawing/2014/main" id="{01895BAE-1C7A-4790-9EFD-B80FF28EFE60}"/>
              </a:ext>
            </a:extLst>
          </p:cNvPr>
          <p:cNvSpPr txBox="1"/>
          <p:nvPr/>
        </p:nvSpPr>
        <p:spPr>
          <a:xfrm>
            <a:off x="9486182" y="1170317"/>
            <a:ext cx="767751" cy="307777"/>
          </a:xfrm>
          <a:prstGeom prst="rect">
            <a:avLst/>
          </a:prstGeom>
          <a:noFill/>
        </p:spPr>
        <p:txBody>
          <a:bodyPr wrap="square" rtlCol="0">
            <a:spAutoFit/>
          </a:bodyPr>
          <a:lstStyle/>
          <a:p>
            <a:r>
              <a:rPr kumimoji="1" lang="en-US" altLang="ja-JP" sz="1400" dirty="0">
                <a:solidFill>
                  <a:schemeClr val="accent5">
                    <a:lumMod val="75000"/>
                  </a:schemeClr>
                </a:solidFill>
              </a:rPr>
              <a:t>0.04s</a:t>
            </a:r>
            <a:endParaRPr kumimoji="1" lang="ja-JP" altLang="en-US" sz="1400" dirty="0">
              <a:solidFill>
                <a:schemeClr val="accent5">
                  <a:lumMod val="75000"/>
                </a:schemeClr>
              </a:solidFill>
            </a:endParaRPr>
          </a:p>
        </p:txBody>
      </p:sp>
      <p:sp>
        <p:nvSpPr>
          <p:cNvPr id="48" name="テキスト ボックス 47">
            <a:extLst>
              <a:ext uri="{FF2B5EF4-FFF2-40B4-BE49-F238E27FC236}">
                <a16:creationId xmlns:a16="http://schemas.microsoft.com/office/drawing/2014/main" id="{07923449-0254-4E86-9A3C-DF0B0543051E}"/>
              </a:ext>
            </a:extLst>
          </p:cNvPr>
          <p:cNvSpPr txBox="1"/>
          <p:nvPr/>
        </p:nvSpPr>
        <p:spPr>
          <a:xfrm>
            <a:off x="9345284" y="3522453"/>
            <a:ext cx="767751" cy="307777"/>
          </a:xfrm>
          <a:prstGeom prst="rect">
            <a:avLst/>
          </a:prstGeom>
          <a:noFill/>
        </p:spPr>
        <p:txBody>
          <a:bodyPr wrap="square" rtlCol="0">
            <a:spAutoFit/>
          </a:bodyPr>
          <a:lstStyle/>
          <a:p>
            <a:r>
              <a:rPr kumimoji="1" lang="en-US" altLang="ja-JP" sz="1400" dirty="0">
                <a:solidFill>
                  <a:schemeClr val="accent5">
                    <a:lumMod val="75000"/>
                  </a:schemeClr>
                </a:solidFill>
              </a:rPr>
              <a:t>0.12s</a:t>
            </a:r>
            <a:endParaRPr kumimoji="1" lang="ja-JP" altLang="en-US" sz="1400" dirty="0">
              <a:solidFill>
                <a:schemeClr val="accent5">
                  <a:lumMod val="75000"/>
                </a:schemeClr>
              </a:solidFill>
            </a:endParaRPr>
          </a:p>
        </p:txBody>
      </p:sp>
      <p:cxnSp>
        <p:nvCxnSpPr>
          <p:cNvPr id="50" name="直線矢印コネクタ 49">
            <a:extLst>
              <a:ext uri="{FF2B5EF4-FFF2-40B4-BE49-F238E27FC236}">
                <a16:creationId xmlns:a16="http://schemas.microsoft.com/office/drawing/2014/main" id="{2799AFE5-F21C-4EB7-8375-406EAD4B05D7}"/>
              </a:ext>
            </a:extLst>
          </p:cNvPr>
          <p:cNvCxnSpPr/>
          <p:nvPr/>
        </p:nvCxnSpPr>
        <p:spPr>
          <a:xfrm>
            <a:off x="9980762" y="2475781"/>
            <a:ext cx="1285336" cy="0"/>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cxnSp>
        <p:nvCxnSpPr>
          <p:cNvPr id="51" name="直線矢印コネクタ 50">
            <a:extLst>
              <a:ext uri="{FF2B5EF4-FFF2-40B4-BE49-F238E27FC236}">
                <a16:creationId xmlns:a16="http://schemas.microsoft.com/office/drawing/2014/main" id="{C2C0E531-BC8D-4938-BF2A-14F93920EF13}"/>
              </a:ext>
            </a:extLst>
          </p:cNvPr>
          <p:cNvCxnSpPr>
            <a:cxnSpLocks/>
          </p:cNvCxnSpPr>
          <p:nvPr/>
        </p:nvCxnSpPr>
        <p:spPr>
          <a:xfrm flipH="1" flipV="1">
            <a:off x="9054354" y="1855695"/>
            <a:ext cx="313764" cy="331693"/>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cxnSp>
        <p:nvCxnSpPr>
          <p:cNvPr id="54" name="直線矢印コネクタ 53">
            <a:extLst>
              <a:ext uri="{FF2B5EF4-FFF2-40B4-BE49-F238E27FC236}">
                <a16:creationId xmlns:a16="http://schemas.microsoft.com/office/drawing/2014/main" id="{ADF85820-7F5C-41C6-A471-48E25B1A0C56}"/>
              </a:ext>
            </a:extLst>
          </p:cNvPr>
          <p:cNvCxnSpPr>
            <a:cxnSpLocks/>
          </p:cNvCxnSpPr>
          <p:nvPr/>
        </p:nvCxnSpPr>
        <p:spPr>
          <a:xfrm flipH="1">
            <a:off x="9072283" y="2823882"/>
            <a:ext cx="394446" cy="502024"/>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
        <p:nvSpPr>
          <p:cNvPr id="58" name="乗算記号 57">
            <a:extLst>
              <a:ext uri="{FF2B5EF4-FFF2-40B4-BE49-F238E27FC236}">
                <a16:creationId xmlns:a16="http://schemas.microsoft.com/office/drawing/2014/main" id="{B0996264-3428-48A2-8092-A65EE400944C}"/>
              </a:ext>
            </a:extLst>
          </p:cNvPr>
          <p:cNvSpPr/>
          <p:nvPr/>
        </p:nvSpPr>
        <p:spPr>
          <a:xfrm>
            <a:off x="8319248" y="3101788"/>
            <a:ext cx="950259" cy="896470"/>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乗算記号 58">
            <a:extLst>
              <a:ext uri="{FF2B5EF4-FFF2-40B4-BE49-F238E27FC236}">
                <a16:creationId xmlns:a16="http://schemas.microsoft.com/office/drawing/2014/main" id="{671C4DC1-50CD-40F1-8890-52C3DD43397E}"/>
              </a:ext>
            </a:extLst>
          </p:cNvPr>
          <p:cNvSpPr/>
          <p:nvPr/>
        </p:nvSpPr>
        <p:spPr>
          <a:xfrm>
            <a:off x="8292354" y="1147482"/>
            <a:ext cx="950259" cy="896470"/>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C7BD04AB-55DA-4945-A524-EB544B1D8D87}"/>
              </a:ext>
            </a:extLst>
          </p:cNvPr>
          <p:cNvSpPr txBox="1"/>
          <p:nvPr/>
        </p:nvSpPr>
        <p:spPr>
          <a:xfrm>
            <a:off x="295834" y="5683624"/>
            <a:ext cx="6947648" cy="400110"/>
          </a:xfrm>
          <a:prstGeom prst="rect">
            <a:avLst/>
          </a:prstGeom>
          <a:noFill/>
        </p:spPr>
        <p:txBody>
          <a:bodyPr wrap="square" rtlCol="0">
            <a:spAutoFit/>
          </a:bodyPr>
          <a:lstStyle/>
          <a:p>
            <a:r>
              <a:rPr lang="ja-JP" altLang="en-US" dirty="0"/>
              <a:t>⇒</a:t>
            </a:r>
            <a:r>
              <a:rPr lang="ja-JP" altLang="en-US" sz="2000" dirty="0">
                <a:solidFill>
                  <a:srgbClr val="FF0000"/>
                </a:solidFill>
              </a:rPr>
              <a:t>優先度決定アルゴリズムが通信性能に直接影響を及ぼす</a:t>
            </a:r>
            <a:endParaRPr kumimoji="1" lang="ja-JP" altLang="en-US" dirty="0">
              <a:solidFill>
                <a:srgbClr val="FF0000"/>
              </a:solidFill>
            </a:endParaRPr>
          </a:p>
        </p:txBody>
      </p:sp>
      <p:sp>
        <p:nvSpPr>
          <p:cNvPr id="39" name="正方形/長方形 38">
            <a:extLst>
              <a:ext uri="{FF2B5EF4-FFF2-40B4-BE49-F238E27FC236}">
                <a16:creationId xmlns:a16="http://schemas.microsoft.com/office/drawing/2014/main" id="{CC14DE92-6FB3-4AE1-8FEC-B5480EA5E8FC}"/>
              </a:ext>
            </a:extLst>
          </p:cNvPr>
          <p:cNvSpPr/>
          <p:nvPr/>
        </p:nvSpPr>
        <p:spPr>
          <a:xfrm>
            <a:off x="8110646" y="4487128"/>
            <a:ext cx="2948651" cy="276999"/>
          </a:xfrm>
          <a:prstGeom prst="rect">
            <a:avLst/>
          </a:prstGeom>
        </p:spPr>
        <p:txBody>
          <a:bodyPr wrap="square">
            <a:spAutoFit/>
          </a:bodyPr>
          <a:lstStyle/>
          <a:p>
            <a:r>
              <a:rPr lang="ja-JP" altLang="en-US" sz="1200" b="1" dirty="0"/>
              <a:t>図</a:t>
            </a:r>
            <a:r>
              <a:rPr lang="en-US" altLang="ja-JP" sz="1200" b="1" dirty="0"/>
              <a:t>3. Basic Opportunistic routing </a:t>
            </a:r>
          </a:p>
        </p:txBody>
      </p:sp>
    </p:spTree>
    <p:extLst>
      <p:ext uri="{BB962C8B-B14F-4D97-AF65-F5344CB8AC3E}">
        <p14:creationId xmlns:p14="http://schemas.microsoft.com/office/powerpoint/2010/main" val="69702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750" fill="hold"/>
                                        <p:tgtEl>
                                          <p:spTgt spid="42">
                                            <p:txEl>
                                              <p:pRg st="0" end="0"/>
                                            </p:txEl>
                                          </p:spTgt>
                                        </p:tgtEl>
                                        <p:attrNameLst>
                                          <p:attrName>style.color</p:attrName>
                                        </p:attrNameLst>
                                      </p:cBhvr>
                                      <p:to>
                                        <a:srgbClr val="C00000"/>
                                      </p:to>
                                    </p:animClr>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nodeType="clickEffect">
                                  <p:stCondLst>
                                    <p:cond delay="0"/>
                                  </p:stCondLst>
                                  <p:childTnLst>
                                    <p:animClr clrSpc="rgb" dir="cw">
                                      <p:cBhvr override="childStyle">
                                        <p:cTn id="18" dur="750" fill="hold"/>
                                        <p:tgtEl>
                                          <p:spTgt spid="42">
                                            <p:txEl>
                                              <p:pRg st="1" end="1"/>
                                            </p:txEl>
                                          </p:spTgt>
                                        </p:tgtEl>
                                        <p:attrNameLst>
                                          <p:attrName>style.color</p:attrName>
                                        </p:attrNameLst>
                                      </p:cBhvr>
                                      <p:to>
                                        <a:srgbClr val="C00000"/>
                                      </p:to>
                                    </p:animClr>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mph" presetSubtype="2" fill="hold" nodeType="clickEffect">
                                  <p:stCondLst>
                                    <p:cond delay="0"/>
                                  </p:stCondLst>
                                  <p:childTnLst>
                                    <p:animClr clrSpc="rgb" dir="cw">
                                      <p:cBhvr override="childStyle">
                                        <p:cTn id="30" dur="750" fill="hold"/>
                                        <p:tgtEl>
                                          <p:spTgt spid="42">
                                            <p:txEl>
                                              <p:pRg st="2" end="2"/>
                                            </p:txEl>
                                          </p:spTgt>
                                        </p:tgtEl>
                                        <p:attrNameLst>
                                          <p:attrName>style.color</p:attrName>
                                        </p:attrNameLst>
                                      </p:cBhvr>
                                      <p:to>
                                        <a:srgbClr val="C00000"/>
                                      </p:to>
                                    </p:animClr>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fade">
                                      <p:cBhvr>
                                        <p:cTn id="35" dur="500"/>
                                        <p:tgtEl>
                                          <p:spTgt spid="4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7"/>
                                        </p:tgtEl>
                                        <p:attrNameLst>
                                          <p:attrName>style.visibility</p:attrName>
                                        </p:attrNameLst>
                                      </p:cBhvr>
                                      <p:to>
                                        <p:strVal val="visible"/>
                                      </p:to>
                                    </p:set>
                                    <p:animEffect transition="in" filter="fade">
                                      <p:cBhvr>
                                        <p:cTn id="38" dur="500"/>
                                        <p:tgtEl>
                                          <p:spTgt spid="4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fade">
                                      <p:cBhvr>
                                        <p:cTn id="41" dur="500"/>
                                        <p:tgtEl>
                                          <p:spTgt spid="48"/>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mph" presetSubtype="2" fill="hold" nodeType="clickEffect">
                                  <p:stCondLst>
                                    <p:cond delay="0"/>
                                  </p:stCondLst>
                                  <p:childTnLst>
                                    <p:animClr clrSpc="rgb" dir="cw">
                                      <p:cBhvr override="childStyle">
                                        <p:cTn id="45" dur="750" fill="hold"/>
                                        <p:tgtEl>
                                          <p:spTgt spid="42">
                                            <p:txEl>
                                              <p:pRg st="3" end="3"/>
                                            </p:txEl>
                                          </p:spTgt>
                                        </p:tgtEl>
                                        <p:attrNameLst>
                                          <p:attrName>style.color</p:attrName>
                                        </p:attrNameLst>
                                      </p:cBhvr>
                                      <p:to>
                                        <a:srgbClr val="C00000"/>
                                      </p:to>
                                    </p:animClr>
                                  </p:childTnLst>
                                </p:cTn>
                              </p:par>
                              <p:par>
                                <p:cTn id="46" presetID="1" presetClass="exit" presetSubtype="0" fill="hold" nodeType="withEffect">
                                  <p:stCondLst>
                                    <p:cond delay="0"/>
                                  </p:stCondLst>
                                  <p:childTnLst>
                                    <p:set>
                                      <p:cBhvr>
                                        <p:cTn id="47" dur="1" fill="hold">
                                          <p:stCondLst>
                                            <p:cond delay="0"/>
                                          </p:stCondLst>
                                        </p:cTn>
                                        <p:tgtEl>
                                          <p:spTgt spid="37"/>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38"/>
                                        </p:tgtEl>
                                        <p:attrNameLst>
                                          <p:attrName>style.visibility</p:attrName>
                                        </p:attrNameLst>
                                      </p:cBhvr>
                                      <p:to>
                                        <p:strVal val="hidden"/>
                                      </p:to>
                                    </p:set>
                                  </p:childTnLst>
                                </p:cTn>
                              </p:par>
                              <p:par>
                                <p:cTn id="50" presetID="1" presetClass="exit" presetSubtype="0" fill="hold" nodeType="withEffect">
                                  <p:stCondLst>
                                    <p:cond delay="0"/>
                                  </p:stCondLst>
                                  <p:childTnLst>
                                    <p:set>
                                      <p:cBhvr>
                                        <p:cTn id="51" dur="1" fill="hold">
                                          <p:stCondLst>
                                            <p:cond delay="0"/>
                                          </p:stCondLst>
                                        </p:cTn>
                                        <p:tgtEl>
                                          <p:spTgt spid="40"/>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50"/>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51"/>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54"/>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3" presetClass="emph" presetSubtype="2" fill="hold" nodeType="clickEffect">
                                  <p:stCondLst>
                                    <p:cond delay="0"/>
                                  </p:stCondLst>
                                  <p:childTnLst>
                                    <p:animClr clrSpc="rgb" dir="cw">
                                      <p:cBhvr override="childStyle">
                                        <p:cTn id="63" dur="750" fill="hold"/>
                                        <p:tgtEl>
                                          <p:spTgt spid="42">
                                            <p:txEl>
                                              <p:pRg st="4" end="4"/>
                                            </p:txEl>
                                          </p:spTgt>
                                        </p:tgtEl>
                                        <p:attrNameLst>
                                          <p:attrName>style.color</p:attrName>
                                        </p:attrNameLst>
                                      </p:cBhvr>
                                      <p:to>
                                        <a:srgbClr val="C00000"/>
                                      </p:to>
                                    </p:animClr>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59"/>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5" grpId="0"/>
      <p:bldP spid="46" grpId="0"/>
      <p:bldP spid="47" grpId="0"/>
      <p:bldP spid="48" grpId="0"/>
      <p:bldP spid="58" grpId="0" animBg="1"/>
      <p:bldP spid="5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C49EC87-F6B1-4562-B8BF-03624C48A3A5}"/>
              </a:ext>
            </a:extLst>
          </p:cNvPr>
          <p:cNvSpPr>
            <a:spLocks noGrp="1"/>
          </p:cNvSpPr>
          <p:nvPr>
            <p:ph type="sldNum" sz="quarter" idx="12"/>
          </p:nvPr>
        </p:nvSpPr>
        <p:spPr/>
        <p:txBody>
          <a:bodyPr/>
          <a:lstStyle/>
          <a:p>
            <a:fld id="{92084505-5355-43A2-B929-FD06D0DABC31}" type="slidenum">
              <a:rPr lang="ja-JP" altLang="en-US" smtClean="0"/>
              <a:pPr/>
              <a:t>5</a:t>
            </a:fld>
            <a:endParaRPr lang="ja-JP" altLang="en-US" dirty="0"/>
          </a:p>
        </p:txBody>
      </p:sp>
      <p:sp>
        <p:nvSpPr>
          <p:cNvPr id="7" name="正方形/長方形 6">
            <a:extLst>
              <a:ext uri="{FF2B5EF4-FFF2-40B4-BE49-F238E27FC236}">
                <a16:creationId xmlns:a16="http://schemas.microsoft.com/office/drawing/2014/main" id="{8CCA7914-3930-4685-BCD0-355C6293D845}"/>
              </a:ext>
            </a:extLst>
          </p:cNvPr>
          <p:cNvSpPr/>
          <p:nvPr/>
        </p:nvSpPr>
        <p:spPr>
          <a:xfrm>
            <a:off x="0" y="0"/>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既存研究</a:t>
            </a:r>
            <a:endPar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endParaRPr>
          </a:p>
        </p:txBody>
      </p:sp>
      <p:sp>
        <p:nvSpPr>
          <p:cNvPr id="8" name="正方形/長方形 7">
            <a:extLst>
              <a:ext uri="{FF2B5EF4-FFF2-40B4-BE49-F238E27FC236}">
                <a16:creationId xmlns:a16="http://schemas.microsoft.com/office/drawing/2014/main" id="{D48030AF-3915-4F62-9EBD-BC7904331787}"/>
              </a:ext>
            </a:extLst>
          </p:cNvPr>
          <p:cNvSpPr/>
          <p:nvPr/>
        </p:nvSpPr>
        <p:spPr>
          <a:xfrm>
            <a:off x="466164" y="1165412"/>
            <a:ext cx="1028340"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MSPゴシック"/>
              </a:rPr>
              <a:t>EXOR</a:t>
            </a:r>
            <a:endParaRPr kumimoji="1" lang="ja-JP" altLang="en-US" dirty="0">
              <a:solidFill>
                <a:schemeClr val="tx1"/>
              </a:solidFill>
              <a:latin typeface="MSPゴシック"/>
            </a:endParaRPr>
          </a:p>
        </p:txBody>
      </p:sp>
      <p:sp>
        <p:nvSpPr>
          <p:cNvPr id="9" name="テキスト ボックス 8">
            <a:extLst>
              <a:ext uri="{FF2B5EF4-FFF2-40B4-BE49-F238E27FC236}">
                <a16:creationId xmlns:a16="http://schemas.microsoft.com/office/drawing/2014/main" id="{EA7900A2-9413-4F99-91A5-725F6F4F11DD}"/>
              </a:ext>
            </a:extLst>
          </p:cNvPr>
          <p:cNvSpPr txBox="1"/>
          <p:nvPr/>
        </p:nvSpPr>
        <p:spPr>
          <a:xfrm>
            <a:off x="421341" y="1864658"/>
            <a:ext cx="7808259" cy="785343"/>
          </a:xfrm>
          <a:prstGeom prst="rect">
            <a:avLst/>
          </a:prstGeom>
          <a:noFill/>
        </p:spPr>
        <p:txBody>
          <a:bodyPr wrap="square" rtlCol="0">
            <a:spAutoFit/>
          </a:bodyPr>
          <a:lstStyle/>
          <a:p>
            <a:pPr marL="285750" indent="-285750">
              <a:lnSpc>
                <a:spcPct val="150000"/>
              </a:lnSpc>
              <a:buFontTx/>
              <a:buChar char="-"/>
            </a:pPr>
            <a:r>
              <a:rPr lang="ja-JP" altLang="en-US" sz="1600" dirty="0"/>
              <a:t>中継ノードの優先度を</a:t>
            </a:r>
            <a:r>
              <a:rPr lang="en-US" altLang="ja-JP" sz="1600" dirty="0">
                <a:solidFill>
                  <a:srgbClr val="C00000"/>
                </a:solidFill>
              </a:rPr>
              <a:t>ETX</a:t>
            </a:r>
            <a:r>
              <a:rPr lang="ja-JP" altLang="en-US" sz="1600" dirty="0"/>
              <a:t>と類似した独自の予想伝送コストを用いて決定している</a:t>
            </a:r>
            <a:endParaRPr lang="en-US" altLang="ja-JP" sz="1600" dirty="0"/>
          </a:p>
          <a:p>
            <a:pPr>
              <a:lnSpc>
                <a:spcPct val="150000"/>
              </a:lnSpc>
            </a:pPr>
            <a:r>
              <a:rPr lang="ja-JP" altLang="en-US" sz="1600" dirty="0"/>
              <a:t>⇒</a:t>
            </a:r>
            <a:r>
              <a:rPr lang="ja-JP" altLang="en-US" sz="1600" u="sng" dirty="0"/>
              <a:t>従来のホップ数に着目したルーチングよりも性能が向上</a:t>
            </a:r>
          </a:p>
        </p:txBody>
      </p:sp>
      <p:sp>
        <p:nvSpPr>
          <p:cNvPr id="10" name="正方形/長方形 9">
            <a:extLst>
              <a:ext uri="{FF2B5EF4-FFF2-40B4-BE49-F238E27FC236}">
                <a16:creationId xmlns:a16="http://schemas.microsoft.com/office/drawing/2014/main" id="{BFBD7F76-0B3B-4276-BE1C-0776E1EDF189}"/>
              </a:ext>
            </a:extLst>
          </p:cNvPr>
          <p:cNvSpPr/>
          <p:nvPr/>
        </p:nvSpPr>
        <p:spPr>
          <a:xfrm>
            <a:off x="392422" y="3067954"/>
            <a:ext cx="1028340"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MSPゴシック"/>
              </a:rPr>
              <a:t>LSGO</a:t>
            </a:r>
            <a:endParaRPr kumimoji="1" lang="ja-JP" altLang="en-US" dirty="0">
              <a:solidFill>
                <a:schemeClr val="tx1"/>
              </a:solidFill>
              <a:latin typeface="MSPゴシック"/>
            </a:endParaRPr>
          </a:p>
        </p:txBody>
      </p:sp>
      <p:sp>
        <p:nvSpPr>
          <p:cNvPr id="12" name="テキスト ボックス 11">
            <a:extLst>
              <a:ext uri="{FF2B5EF4-FFF2-40B4-BE49-F238E27FC236}">
                <a16:creationId xmlns:a16="http://schemas.microsoft.com/office/drawing/2014/main" id="{1E8B790A-CEA7-48A3-9054-8133E1B392C7}"/>
              </a:ext>
            </a:extLst>
          </p:cNvPr>
          <p:cNvSpPr txBox="1"/>
          <p:nvPr/>
        </p:nvSpPr>
        <p:spPr>
          <a:xfrm>
            <a:off x="347599" y="3629548"/>
            <a:ext cx="7832840" cy="783163"/>
          </a:xfrm>
          <a:prstGeom prst="rect">
            <a:avLst/>
          </a:prstGeom>
          <a:noFill/>
        </p:spPr>
        <p:txBody>
          <a:bodyPr wrap="square" rtlCol="0">
            <a:spAutoFit/>
          </a:bodyPr>
          <a:lstStyle/>
          <a:p>
            <a:pPr>
              <a:lnSpc>
                <a:spcPct val="150000"/>
              </a:lnSpc>
            </a:pPr>
            <a:r>
              <a:rPr lang="en-US" altLang="ja-JP" sz="1600" dirty="0"/>
              <a:t>- </a:t>
            </a:r>
            <a:r>
              <a:rPr lang="ja-JP" altLang="en-US" sz="1600" dirty="0"/>
              <a:t>予想伝送コスト</a:t>
            </a:r>
            <a:r>
              <a:rPr lang="en-US" altLang="ja-JP" sz="1600" dirty="0"/>
              <a:t>ETX</a:t>
            </a:r>
            <a:r>
              <a:rPr lang="ja-JP" altLang="en-US" sz="1600" dirty="0"/>
              <a:t>値を動的なモビリティを持つ</a:t>
            </a:r>
            <a:r>
              <a:rPr lang="en-US" altLang="ja-JP" sz="1600" dirty="0"/>
              <a:t>VANET</a:t>
            </a:r>
            <a:r>
              <a:rPr lang="ja-JP" altLang="en-US" sz="1600" dirty="0"/>
              <a:t>用に最適化し、優先度を決定する指標として使用した</a:t>
            </a:r>
          </a:p>
        </p:txBody>
      </p:sp>
      <p:sp>
        <p:nvSpPr>
          <p:cNvPr id="13" name="テキスト ボックス 12">
            <a:extLst>
              <a:ext uri="{FF2B5EF4-FFF2-40B4-BE49-F238E27FC236}">
                <a16:creationId xmlns:a16="http://schemas.microsoft.com/office/drawing/2014/main" id="{C7B37898-F4F1-45ED-9C88-FBB9FBC1799B}"/>
              </a:ext>
            </a:extLst>
          </p:cNvPr>
          <p:cNvSpPr txBox="1"/>
          <p:nvPr/>
        </p:nvSpPr>
        <p:spPr>
          <a:xfrm>
            <a:off x="342683" y="5158464"/>
            <a:ext cx="8811150" cy="413831"/>
          </a:xfrm>
          <a:prstGeom prst="rect">
            <a:avLst/>
          </a:prstGeom>
          <a:noFill/>
        </p:spPr>
        <p:txBody>
          <a:bodyPr wrap="square" rtlCol="0">
            <a:spAutoFit/>
          </a:bodyPr>
          <a:lstStyle/>
          <a:p>
            <a:pPr>
              <a:lnSpc>
                <a:spcPct val="150000"/>
              </a:lnSpc>
            </a:pPr>
            <a:r>
              <a:rPr lang="ja-JP" altLang="en-US" sz="1600" dirty="0"/>
              <a:t>⇒これらのプロトコルは通信性能を評価する際</a:t>
            </a:r>
            <a:r>
              <a:rPr lang="en-US" altLang="ja-JP" sz="1600" b="1" dirty="0">
                <a:solidFill>
                  <a:srgbClr val="C00000"/>
                </a:solidFill>
              </a:rPr>
              <a:t>shadowing</a:t>
            </a:r>
            <a:r>
              <a:rPr lang="ja-JP" altLang="en-US" sz="1600" dirty="0"/>
              <a:t>による電波減衰の影響を考慮していない</a:t>
            </a:r>
          </a:p>
        </p:txBody>
      </p:sp>
    </p:spTree>
    <p:extLst>
      <p:ext uri="{BB962C8B-B14F-4D97-AF65-F5344CB8AC3E}">
        <p14:creationId xmlns:p14="http://schemas.microsoft.com/office/powerpoint/2010/main" val="2739739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C49EC87-F6B1-4562-B8BF-03624C48A3A5}"/>
              </a:ext>
            </a:extLst>
          </p:cNvPr>
          <p:cNvSpPr>
            <a:spLocks noGrp="1"/>
          </p:cNvSpPr>
          <p:nvPr>
            <p:ph type="sldNum" sz="quarter" idx="12"/>
          </p:nvPr>
        </p:nvSpPr>
        <p:spPr/>
        <p:txBody>
          <a:bodyPr/>
          <a:lstStyle/>
          <a:p>
            <a:fld id="{92084505-5355-43A2-B929-FD06D0DABC31}" type="slidenum">
              <a:rPr lang="ja-JP" altLang="en-US" smtClean="0"/>
              <a:pPr/>
              <a:t>6</a:t>
            </a:fld>
            <a:endParaRPr lang="ja-JP" altLang="en-US" dirty="0"/>
          </a:p>
        </p:txBody>
      </p:sp>
      <p:sp>
        <p:nvSpPr>
          <p:cNvPr id="7" name="正方形/長方形 6">
            <a:extLst>
              <a:ext uri="{FF2B5EF4-FFF2-40B4-BE49-F238E27FC236}">
                <a16:creationId xmlns:a16="http://schemas.microsoft.com/office/drawing/2014/main" id="{8CCA7914-3930-4685-BCD0-355C6293D845}"/>
              </a:ext>
            </a:extLst>
          </p:cNvPr>
          <p:cNvSpPr/>
          <p:nvPr/>
        </p:nvSpPr>
        <p:spPr>
          <a:xfrm>
            <a:off x="0" y="0"/>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 </a:t>
            </a: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提案手法</a:t>
            </a:r>
            <a:r>
              <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(SIGO)</a:t>
            </a: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 概要</a:t>
            </a:r>
            <a:endPar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endParaRPr>
          </a:p>
        </p:txBody>
      </p:sp>
      <p:sp>
        <p:nvSpPr>
          <p:cNvPr id="8" name="正方形/長方形 7">
            <a:extLst>
              <a:ext uri="{FF2B5EF4-FFF2-40B4-BE49-F238E27FC236}">
                <a16:creationId xmlns:a16="http://schemas.microsoft.com/office/drawing/2014/main" id="{D48030AF-3915-4F62-9EBD-BC7904331787}"/>
              </a:ext>
            </a:extLst>
          </p:cNvPr>
          <p:cNvSpPr/>
          <p:nvPr/>
        </p:nvSpPr>
        <p:spPr>
          <a:xfrm>
            <a:off x="466163" y="1067090"/>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MSPゴシック"/>
              </a:rPr>
              <a:t>SIGO</a:t>
            </a:r>
            <a:r>
              <a:rPr kumimoji="1" lang="ja-JP" altLang="en-US" dirty="0">
                <a:solidFill>
                  <a:schemeClr val="tx1"/>
                </a:solidFill>
                <a:latin typeface="MSPゴシック"/>
              </a:rPr>
              <a:t>概要</a:t>
            </a:r>
          </a:p>
        </p:txBody>
      </p:sp>
      <p:sp>
        <p:nvSpPr>
          <p:cNvPr id="9" name="テキスト ボックス 8">
            <a:extLst>
              <a:ext uri="{FF2B5EF4-FFF2-40B4-BE49-F238E27FC236}">
                <a16:creationId xmlns:a16="http://schemas.microsoft.com/office/drawing/2014/main" id="{EA7900A2-9413-4F99-91A5-725F6F4F11DD}"/>
              </a:ext>
            </a:extLst>
          </p:cNvPr>
          <p:cNvSpPr txBox="1"/>
          <p:nvPr/>
        </p:nvSpPr>
        <p:spPr>
          <a:xfrm>
            <a:off x="106709" y="1668013"/>
            <a:ext cx="5704156" cy="3091487"/>
          </a:xfrm>
          <a:prstGeom prst="rect">
            <a:avLst/>
          </a:prstGeom>
          <a:noFill/>
        </p:spPr>
        <p:txBody>
          <a:bodyPr wrap="square" rtlCol="0">
            <a:spAutoFit/>
          </a:bodyPr>
          <a:lstStyle/>
          <a:p>
            <a:pPr>
              <a:lnSpc>
                <a:spcPct val="150000"/>
              </a:lnSpc>
            </a:pPr>
            <a:r>
              <a:rPr lang="en-US" altLang="ja-JP" sz="1600" dirty="0">
                <a:solidFill>
                  <a:srgbClr val="C00000"/>
                </a:solidFill>
              </a:rPr>
              <a:t>Hello</a:t>
            </a:r>
            <a:r>
              <a:rPr lang="ja-JP" altLang="en-US" sz="1600" dirty="0">
                <a:solidFill>
                  <a:srgbClr val="C00000"/>
                </a:solidFill>
              </a:rPr>
              <a:t>パケット</a:t>
            </a:r>
            <a:r>
              <a:rPr lang="en-US" altLang="ja-JP" sz="1600" dirty="0"/>
              <a:t>:</a:t>
            </a:r>
            <a:r>
              <a:rPr lang="ja-JP" altLang="en-US" sz="1600" dirty="0"/>
              <a:t> 各車両は定期的に自身の</a:t>
            </a:r>
            <a:r>
              <a:rPr lang="en-US" altLang="ja-JP" sz="1600" i="1" dirty="0"/>
              <a:t>ID</a:t>
            </a:r>
            <a:r>
              <a:rPr lang="en-US" altLang="ja-JP" sz="1600" dirty="0"/>
              <a:t>,</a:t>
            </a:r>
            <a:r>
              <a:rPr lang="ja-JP" altLang="en-US" sz="1600" dirty="0"/>
              <a:t>位置情報を送信する</a:t>
            </a:r>
            <a:endParaRPr lang="en-US" altLang="ja-JP" sz="1600" dirty="0"/>
          </a:p>
          <a:p>
            <a:pPr>
              <a:lnSpc>
                <a:spcPct val="150000"/>
              </a:lnSpc>
            </a:pPr>
            <a:r>
              <a:rPr lang="ja-JP" altLang="en-US" sz="1600" dirty="0">
                <a:solidFill>
                  <a:srgbClr val="C00000"/>
                </a:solidFill>
              </a:rPr>
              <a:t>中継パケット</a:t>
            </a:r>
            <a:r>
              <a:rPr lang="en-US" altLang="ja-JP" sz="1600" dirty="0"/>
              <a:t>: </a:t>
            </a:r>
            <a:r>
              <a:rPr lang="ja-JP" altLang="en-US" sz="1600" dirty="0"/>
              <a:t>送信ノードが候補ノード数と候補ノードの優先順位を決定し送信する</a:t>
            </a:r>
            <a:endParaRPr lang="en-US" altLang="ja-JP" sz="1600" dirty="0"/>
          </a:p>
          <a:p>
            <a:pPr>
              <a:lnSpc>
                <a:spcPct val="150000"/>
              </a:lnSpc>
            </a:pPr>
            <a:r>
              <a:rPr lang="ja-JP" altLang="en-US" sz="1600" dirty="0"/>
              <a:t>３つの指標（リンク状態、宛先までの進度、</a:t>
            </a:r>
            <a:r>
              <a:rPr lang="ja-JP" altLang="en-US" b="1" dirty="0">
                <a:solidFill>
                  <a:srgbClr val="FF0000"/>
                </a:solidFill>
              </a:rPr>
              <a:t>交差点度数</a:t>
            </a:r>
            <a:r>
              <a:rPr lang="ja-JP" altLang="en-US" sz="1600" dirty="0"/>
              <a:t>）を用いて中継ノードを選択する</a:t>
            </a:r>
            <a:endParaRPr lang="en-US" altLang="ja-JP" sz="1600" dirty="0"/>
          </a:p>
          <a:p>
            <a:pPr>
              <a:lnSpc>
                <a:spcPct val="150000"/>
              </a:lnSpc>
            </a:pPr>
            <a:endParaRPr lang="en-US" altLang="ja-JP" sz="1600" dirty="0"/>
          </a:p>
          <a:p>
            <a:pPr>
              <a:lnSpc>
                <a:spcPct val="150000"/>
              </a:lnSpc>
            </a:pPr>
            <a:r>
              <a:rPr lang="ja-JP" altLang="en-US" sz="1600" u="sng" dirty="0"/>
              <a:t>⇒</a:t>
            </a:r>
            <a:r>
              <a:rPr lang="en-US" altLang="ja-JP" sz="1600" u="sng" dirty="0">
                <a:solidFill>
                  <a:srgbClr val="C00000"/>
                </a:solidFill>
              </a:rPr>
              <a:t>SIGO</a:t>
            </a:r>
            <a:r>
              <a:rPr lang="ja-JP" altLang="en-US" sz="1600" u="sng" dirty="0"/>
              <a:t>では</a:t>
            </a:r>
            <a:r>
              <a:rPr lang="ja-JP" altLang="en-US" b="1" u="sng" dirty="0">
                <a:solidFill>
                  <a:srgbClr val="FF0000"/>
                </a:solidFill>
              </a:rPr>
              <a:t>交差点ノード</a:t>
            </a:r>
            <a:r>
              <a:rPr lang="ja-JP" altLang="en-US" sz="1600" u="sng" dirty="0"/>
              <a:t>の優先度が高くなるように設定し、シャドウイングの影響を最小限にする</a:t>
            </a:r>
            <a:endParaRPr lang="en-US" altLang="ja-JP" sz="1600" u="sng" dirty="0"/>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7BA56127-3CA3-4080-858F-F5E62472A42C}"/>
                  </a:ext>
                </a:extLst>
              </p:cNvPr>
              <p:cNvSpPr txBox="1"/>
              <p:nvPr/>
            </p:nvSpPr>
            <p:spPr>
              <a:xfrm>
                <a:off x="98856" y="5345147"/>
                <a:ext cx="3274539" cy="1077218"/>
              </a:xfrm>
              <a:prstGeom prst="rect">
                <a:avLst/>
              </a:prstGeom>
              <a:noFill/>
            </p:spPr>
            <p:txBody>
              <a:bodyPr wrap="square" rtlCol="0">
                <a:spAutoFit/>
              </a:bodyPr>
              <a:lstStyle/>
              <a:p>
                <a14:m>
                  <m:oMath xmlns:m="http://schemas.openxmlformats.org/officeDocument/2006/math">
                    <m:r>
                      <a:rPr kumimoji="1" lang="en-US" altLang="ja-JP" sz="1600" b="0" i="1" smtClean="0">
                        <a:latin typeface="Cambria Math" panose="02040503050406030204" pitchFamily="18" charset="0"/>
                      </a:rPr>
                      <m:t>𝐷𝑒𝑠𝐼𝐷</m:t>
                    </m:r>
                  </m:oMath>
                </a14:m>
                <a:r>
                  <a:rPr kumimoji="1" lang="en-US" altLang="ja-JP" sz="1600" dirty="0"/>
                  <a:t> : </a:t>
                </a:r>
                <a:r>
                  <a:rPr kumimoji="1" lang="ja-JP" altLang="en-US" sz="1600" dirty="0"/>
                  <a:t>宛先車両の</a:t>
                </a:r>
                <a14:m>
                  <m:oMath xmlns:m="http://schemas.openxmlformats.org/officeDocument/2006/math">
                    <m:r>
                      <a:rPr kumimoji="1" lang="en-US" altLang="ja-JP" sz="1600" b="0" i="1" smtClean="0">
                        <a:latin typeface="Cambria Math" panose="02040503050406030204" pitchFamily="18" charset="0"/>
                      </a:rPr>
                      <m:t>𝐼𝐷</m:t>
                    </m:r>
                  </m:oMath>
                </a14:m>
                <a:endParaRPr kumimoji="1" lang="en-US" altLang="ja-JP" sz="1600" i="1" dirty="0"/>
              </a:p>
              <a:p>
                <a14:m>
                  <m:oMath xmlns:m="http://schemas.openxmlformats.org/officeDocument/2006/math">
                    <m:r>
                      <a:rPr kumimoji="1" lang="en-US" altLang="ja-JP" sz="1600" b="0" i="1" smtClean="0">
                        <a:latin typeface="Cambria Math" panose="02040503050406030204" pitchFamily="18" charset="0"/>
                      </a:rPr>
                      <m:t>𝑋𝑝𝑜𝑠</m:t>
                    </m:r>
                  </m:oMath>
                </a14:m>
                <a:r>
                  <a:rPr kumimoji="1" lang="en-US" altLang="ja-JP" sz="1600" i="1" dirty="0"/>
                  <a:t>,</a:t>
                </a:r>
                <a:r>
                  <a:rPr lang="en-US" altLang="ja-JP" sz="1600" dirty="0"/>
                  <a:t> </a:t>
                </a:r>
                <a14:m>
                  <m:oMath xmlns:m="http://schemas.openxmlformats.org/officeDocument/2006/math">
                    <m:r>
                      <a:rPr lang="en-US" altLang="ja-JP" sz="1600" b="0" i="1" smtClean="0">
                        <a:latin typeface="Cambria Math" panose="02040503050406030204" pitchFamily="18" charset="0"/>
                      </a:rPr>
                      <m:t>𝑌</m:t>
                    </m:r>
                    <m:r>
                      <a:rPr lang="en-US" altLang="ja-JP" sz="1600" i="1">
                        <a:latin typeface="Cambria Math" panose="02040503050406030204" pitchFamily="18" charset="0"/>
                      </a:rPr>
                      <m:t>𝑝𝑜𝑠</m:t>
                    </m:r>
                  </m:oMath>
                </a14:m>
                <a:r>
                  <a:rPr kumimoji="1" lang="en-US" altLang="ja-JP" sz="1600" i="1" dirty="0"/>
                  <a:t> </a:t>
                </a:r>
                <a:r>
                  <a:rPr kumimoji="1" lang="en-US" altLang="ja-JP" sz="1600" dirty="0"/>
                  <a:t>: </a:t>
                </a:r>
                <a:r>
                  <a:rPr kumimoji="1" lang="ja-JP" altLang="en-US" sz="1600" dirty="0"/>
                  <a:t>宛先車両の位置情報</a:t>
                </a:r>
                <a:endParaRPr kumimoji="1" lang="en-US" altLang="ja-JP" sz="1600" dirty="0"/>
              </a:p>
              <a:p>
                <a14:m>
                  <m:oMath xmlns:m="http://schemas.openxmlformats.org/officeDocument/2006/math">
                    <m:r>
                      <a:rPr lang="en-US" altLang="ja-JP" sz="1600" b="0" i="1" smtClean="0">
                        <a:latin typeface="Cambria Math" panose="02040503050406030204" pitchFamily="18" charset="0"/>
                      </a:rPr>
                      <m:t>𝐼</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𝐷</m:t>
                        </m:r>
                      </m:e>
                      <m:sub>
                        <m:r>
                          <a:rPr lang="en-US" altLang="ja-JP" sz="1600" b="0" i="0" smtClean="0">
                            <a:latin typeface="Cambria Math" panose="02040503050406030204" pitchFamily="18" charset="0"/>
                          </a:rPr>
                          <m:t>1</m:t>
                        </m:r>
                      </m:sub>
                    </m:sSub>
                  </m:oMath>
                </a14:m>
                <a:r>
                  <a:rPr lang="ja-JP" altLang="en-US" sz="1600" dirty="0"/>
                  <a:t>～</a:t>
                </a:r>
                <a:r>
                  <a:rPr lang="en-US" altLang="ja-JP" sz="1600" dirty="0"/>
                  <a:t> </a:t>
                </a:r>
                <a14:m>
                  <m:oMath xmlns:m="http://schemas.openxmlformats.org/officeDocument/2006/math">
                    <m:r>
                      <a:rPr lang="en-US" altLang="ja-JP" sz="1600" b="0" i="1" smtClean="0">
                        <a:latin typeface="Cambria Math" panose="02040503050406030204" pitchFamily="18" charset="0"/>
                      </a:rPr>
                      <m:t>𝐼</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𝐷</m:t>
                        </m:r>
                      </m:e>
                      <m:sub>
                        <m:r>
                          <a:rPr lang="en-US" altLang="ja-JP" sz="1600" b="0" i="1" smtClean="0">
                            <a:latin typeface="Cambria Math" panose="02040503050406030204" pitchFamily="18" charset="0"/>
                          </a:rPr>
                          <m:t>𝑁</m:t>
                        </m:r>
                      </m:sub>
                    </m:sSub>
                  </m:oMath>
                </a14:m>
                <a:r>
                  <a:rPr lang="en-US" altLang="ja-JP" sz="1600" dirty="0"/>
                  <a:t> : </a:t>
                </a:r>
                <a:r>
                  <a:rPr lang="ja-JP" altLang="en-US" sz="1600" dirty="0"/>
                  <a:t>候補車両の</a:t>
                </a:r>
                <a14:m>
                  <m:oMath xmlns:m="http://schemas.openxmlformats.org/officeDocument/2006/math">
                    <m:r>
                      <a:rPr lang="en-US" altLang="ja-JP" sz="1600" b="0" i="1" smtClean="0">
                        <a:latin typeface="Cambria Math" panose="02040503050406030204" pitchFamily="18" charset="0"/>
                      </a:rPr>
                      <m:t>𝐼𝐷</m:t>
                    </m:r>
                  </m:oMath>
                </a14:m>
                <a:endParaRPr lang="en-US" altLang="ja-JP" sz="1600" i="1" dirty="0"/>
              </a:p>
              <a:p>
                <a14:m>
                  <m:oMath xmlns:m="http://schemas.openxmlformats.org/officeDocument/2006/math">
                    <m:r>
                      <a:rPr kumimoji="1" lang="en-US" altLang="ja-JP" sz="1600" b="0" i="1" smtClean="0">
                        <a:latin typeface="Cambria Math" panose="02040503050406030204" pitchFamily="18" charset="0"/>
                      </a:rPr>
                      <m:t>𝐷𝐴𝑇𝐴</m:t>
                    </m:r>
                  </m:oMath>
                </a14:m>
                <a:r>
                  <a:rPr kumimoji="1" lang="en-US" altLang="ja-JP" sz="1600" dirty="0"/>
                  <a:t> :  </a:t>
                </a:r>
                <a:r>
                  <a:rPr kumimoji="1" lang="ja-JP" altLang="en-US" sz="1600" dirty="0"/>
                  <a:t>ペイロード部</a:t>
                </a:r>
              </a:p>
            </p:txBody>
          </p:sp>
        </mc:Choice>
        <mc:Fallback xmlns="">
          <p:sp>
            <p:nvSpPr>
              <p:cNvPr id="29" name="テキスト ボックス 28">
                <a:extLst>
                  <a:ext uri="{FF2B5EF4-FFF2-40B4-BE49-F238E27FC236}">
                    <a16:creationId xmlns:a16="http://schemas.microsoft.com/office/drawing/2014/main" id="{7BA56127-3CA3-4080-858F-F5E62472A42C}"/>
                  </a:ext>
                </a:extLst>
              </p:cNvPr>
              <p:cNvSpPr txBox="1">
                <a:spLocks noRot="1" noChangeAspect="1" noMove="1" noResize="1" noEditPoints="1" noAdjustHandles="1" noChangeArrowheads="1" noChangeShapeType="1" noTextEdit="1"/>
              </p:cNvSpPr>
              <p:nvPr/>
            </p:nvSpPr>
            <p:spPr>
              <a:xfrm>
                <a:off x="98856" y="5345147"/>
                <a:ext cx="3274539" cy="1077218"/>
              </a:xfrm>
              <a:prstGeom prst="rect">
                <a:avLst/>
              </a:prstGeom>
              <a:blipFill>
                <a:blip r:embed="rId3"/>
                <a:stretch>
                  <a:fillRect t="-2260" b="-678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2" name="表 2">
                <a:extLst>
                  <a:ext uri="{FF2B5EF4-FFF2-40B4-BE49-F238E27FC236}">
                    <a16:creationId xmlns:a16="http://schemas.microsoft.com/office/drawing/2014/main" id="{378CF6B4-416F-48E5-BE9A-D204F6B7DB40}"/>
                  </a:ext>
                </a:extLst>
              </p:cNvPr>
              <p:cNvGraphicFramePr>
                <a:graphicFrameLocks noGrp="1"/>
              </p:cNvGraphicFramePr>
              <p:nvPr>
                <p:extLst>
                  <p:ext uri="{D42A27DB-BD31-4B8C-83A1-F6EECF244321}">
                    <p14:modId xmlns:p14="http://schemas.microsoft.com/office/powerpoint/2010/main" val="1784897862"/>
                  </p:ext>
                </p:extLst>
              </p:nvPr>
            </p:nvGraphicFramePr>
            <p:xfrm>
              <a:off x="106979" y="5024774"/>
              <a:ext cx="5563974" cy="304800"/>
            </p:xfrm>
            <a:graphic>
              <a:graphicData uri="http://schemas.openxmlformats.org/drawingml/2006/table">
                <a:tbl>
                  <a:tblPr firstRow="1" bandRow="1">
                    <a:tableStyleId>{5940675A-B579-460E-94D1-54222C63F5DA}</a:tableStyleId>
                  </a:tblPr>
                  <a:tblGrid>
                    <a:gridCol w="703878">
                      <a:extLst>
                        <a:ext uri="{9D8B030D-6E8A-4147-A177-3AD203B41FA5}">
                          <a16:colId xmlns:a16="http://schemas.microsoft.com/office/drawing/2014/main" val="1469066962"/>
                        </a:ext>
                      </a:extLst>
                    </a:gridCol>
                    <a:gridCol w="595828">
                      <a:extLst>
                        <a:ext uri="{9D8B030D-6E8A-4147-A177-3AD203B41FA5}">
                          <a16:colId xmlns:a16="http://schemas.microsoft.com/office/drawing/2014/main" val="2101111936"/>
                        </a:ext>
                      </a:extLst>
                    </a:gridCol>
                    <a:gridCol w="622001">
                      <a:extLst>
                        <a:ext uri="{9D8B030D-6E8A-4147-A177-3AD203B41FA5}">
                          <a16:colId xmlns:a16="http://schemas.microsoft.com/office/drawing/2014/main" val="3630108392"/>
                        </a:ext>
                      </a:extLst>
                    </a:gridCol>
                    <a:gridCol w="551170">
                      <a:extLst>
                        <a:ext uri="{9D8B030D-6E8A-4147-A177-3AD203B41FA5}">
                          <a16:colId xmlns:a16="http://schemas.microsoft.com/office/drawing/2014/main" val="730739744"/>
                        </a:ext>
                      </a:extLst>
                    </a:gridCol>
                    <a:gridCol w="618219">
                      <a:extLst>
                        <a:ext uri="{9D8B030D-6E8A-4147-A177-3AD203B41FA5}">
                          <a16:colId xmlns:a16="http://schemas.microsoft.com/office/drawing/2014/main" val="2747693779"/>
                        </a:ext>
                      </a:extLst>
                    </a:gridCol>
                    <a:gridCol w="618222">
                      <a:extLst>
                        <a:ext uri="{9D8B030D-6E8A-4147-A177-3AD203B41FA5}">
                          <a16:colId xmlns:a16="http://schemas.microsoft.com/office/drawing/2014/main" val="582738528"/>
                        </a:ext>
                      </a:extLst>
                    </a:gridCol>
                    <a:gridCol w="384751">
                      <a:extLst>
                        <a:ext uri="{9D8B030D-6E8A-4147-A177-3AD203B41FA5}">
                          <a16:colId xmlns:a16="http://schemas.microsoft.com/office/drawing/2014/main" val="3359928689"/>
                        </a:ext>
                      </a:extLst>
                    </a:gridCol>
                    <a:gridCol w="603435">
                      <a:extLst>
                        <a:ext uri="{9D8B030D-6E8A-4147-A177-3AD203B41FA5}">
                          <a16:colId xmlns:a16="http://schemas.microsoft.com/office/drawing/2014/main" val="2737626799"/>
                        </a:ext>
                      </a:extLst>
                    </a:gridCol>
                    <a:gridCol w="866470">
                      <a:extLst>
                        <a:ext uri="{9D8B030D-6E8A-4147-A177-3AD203B41FA5}">
                          <a16:colId xmlns:a16="http://schemas.microsoft.com/office/drawing/2014/main" val="2058401521"/>
                        </a:ext>
                      </a:extLst>
                    </a:gridCol>
                  </a:tblGrid>
                  <a:tr h="302842">
                    <a:tc>
                      <a:txBody>
                        <a:bodyPr/>
                        <a:lstStyle/>
                        <a:p>
                          <a:pPr algn="ct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𝐷𝑒𝑠𝐼𝐷</m:t>
                                </m:r>
                              </m:oMath>
                            </m:oMathPara>
                          </a14:m>
                          <a:endParaRPr kumimoji="1" lang="ja-JP" altLang="en-US" sz="1200" i="1"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𝑋𝑝𝑜𝑠</m:t>
                                </m:r>
                              </m:oMath>
                            </m:oMathPara>
                          </a14:m>
                          <a:endParaRPr kumimoji="1" lang="ja-JP" altLang="en-US" sz="1400" i="1" dirty="0"/>
                        </a:p>
                      </a:txBody>
                      <a:tcPr/>
                    </a:tc>
                    <a:tc>
                      <a:txBody>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rPr>
                                  <m:t>𝑌</m:t>
                                </m:r>
                                <m:r>
                                  <a:rPr lang="en-US" altLang="ja-JP" sz="1400" i="1">
                                    <a:latin typeface="Cambria Math" panose="02040503050406030204" pitchFamily="18" charset="0"/>
                                  </a:rPr>
                                  <m:t>𝑝𝑜𝑠</m:t>
                                </m:r>
                              </m:oMath>
                            </m:oMathPara>
                          </a14:m>
                          <a:endParaRPr kumimoji="1" lang="ja-JP" altLang="en-US" sz="1400" i="1" dirty="0"/>
                        </a:p>
                      </a:txBody>
                      <a:tcPr/>
                    </a:tc>
                    <a:tc>
                      <a:txBody>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rPr>
                                  <m:t>𝐼</m:t>
                                </m:r>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𝐷</m:t>
                                    </m:r>
                                  </m:e>
                                  <m:sub>
                                    <m:r>
                                      <a:rPr lang="en-US" altLang="ja-JP" sz="1400" b="0" i="0" smtClean="0">
                                        <a:latin typeface="Cambria Math" panose="02040503050406030204" pitchFamily="18" charset="0"/>
                                      </a:rPr>
                                      <m:t>1</m:t>
                                    </m:r>
                                  </m:sub>
                                </m:sSub>
                              </m:oMath>
                            </m:oMathPara>
                          </a14:m>
                          <a:endParaRPr kumimoji="1" lang="ja-JP" altLang="en-US" sz="1400" i="1" dirty="0"/>
                        </a:p>
                      </a:txBody>
                      <a:tcPr/>
                    </a:tc>
                    <a:tc>
                      <a:txBody>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rPr>
                                  <m:t>𝐼</m:t>
                                </m:r>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𝐷</m:t>
                                    </m:r>
                                  </m:e>
                                  <m:sub>
                                    <m:r>
                                      <a:rPr lang="en-US" altLang="ja-JP" sz="1400" b="0" i="0" smtClean="0">
                                        <a:latin typeface="Cambria Math" panose="02040503050406030204" pitchFamily="18" charset="0"/>
                                      </a:rPr>
                                      <m:t>2</m:t>
                                    </m:r>
                                  </m:sub>
                                </m:sSub>
                              </m:oMath>
                            </m:oMathPara>
                          </a14:m>
                          <a:endParaRPr kumimoji="1" lang="ja-JP" altLang="en-US" sz="1400" i="1" dirty="0"/>
                        </a:p>
                      </a:txBody>
                      <a:tcPr/>
                    </a:tc>
                    <a:tc>
                      <a:txBody>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rPr>
                                  <m:t>𝐼</m:t>
                                </m:r>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𝐷</m:t>
                                    </m:r>
                                  </m:e>
                                  <m:sub>
                                    <m:r>
                                      <a:rPr lang="en-US" altLang="ja-JP" sz="1400" b="0" i="1" smtClean="0">
                                        <a:latin typeface="Cambria Math" panose="02040503050406030204" pitchFamily="18" charset="0"/>
                                      </a:rPr>
                                      <m:t>𝑖</m:t>
                                    </m:r>
                                  </m:sub>
                                </m:sSub>
                              </m:oMath>
                            </m:oMathPara>
                          </a14:m>
                          <a:endParaRPr lang="en-US" altLang="ja-JP" sz="1400" b="0" i="1" dirty="0"/>
                        </a:p>
                      </a:txBody>
                      <a:tcPr/>
                    </a:tc>
                    <a:tc>
                      <a:txBody>
                        <a:bodyPr/>
                        <a:lstStyle/>
                        <a:p>
                          <a:r>
                            <a:rPr kumimoji="1" lang="en-US" altLang="ja-JP" sz="1400" i="1" dirty="0"/>
                            <a:t>….</a:t>
                          </a:r>
                          <a:endParaRPr kumimoji="1" lang="ja-JP" altLang="en-US" sz="1400" i="1" dirty="0"/>
                        </a:p>
                      </a:txBody>
                      <a:tcPr/>
                    </a:tc>
                    <a:tc>
                      <a:txBody>
                        <a:bodyPr/>
                        <a:lstStyle/>
                        <a:p>
                          <a14:m>
                            <m:oMath xmlns:m="http://schemas.openxmlformats.org/officeDocument/2006/math">
                              <m:r>
                                <a:rPr lang="en-US" altLang="ja-JP" sz="1400" b="0" i="1" smtClean="0">
                                  <a:latin typeface="Cambria Math" panose="02040503050406030204" pitchFamily="18" charset="0"/>
                                </a:rPr>
                                <m:t>𝐼</m:t>
                              </m:r>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𝐷</m:t>
                                  </m:r>
                                </m:e>
                                <m:sub>
                                  <m:r>
                                    <a:rPr lang="en-US" altLang="ja-JP" sz="1400" b="0" i="1" smtClean="0">
                                      <a:latin typeface="Cambria Math" panose="02040503050406030204" pitchFamily="18" charset="0"/>
                                    </a:rPr>
                                    <m:t>𝑁</m:t>
                                  </m:r>
                                </m:sub>
                              </m:sSub>
                            </m:oMath>
                          </a14:m>
                          <a:r>
                            <a:rPr lang="en-US" altLang="ja-JP" sz="1400" dirty="0"/>
                            <a:t> </a:t>
                          </a:r>
                          <a:endParaRPr kumimoji="1" lang="ja-JP" altLang="en-US" sz="1400" i="1"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𝐷𝐴𝑇𝐴</m:t>
                                </m:r>
                              </m:oMath>
                            </m:oMathPara>
                          </a14:m>
                          <a:endParaRPr kumimoji="1" lang="ja-JP" altLang="en-US" sz="1400" i="1" dirty="0"/>
                        </a:p>
                      </a:txBody>
                      <a:tcPr/>
                    </a:tc>
                    <a:extLst>
                      <a:ext uri="{0D108BD9-81ED-4DB2-BD59-A6C34878D82A}">
                        <a16:rowId xmlns:a16="http://schemas.microsoft.com/office/drawing/2014/main" val="2991644179"/>
                      </a:ext>
                    </a:extLst>
                  </a:tr>
                </a:tbl>
              </a:graphicData>
            </a:graphic>
          </p:graphicFrame>
        </mc:Choice>
        <mc:Fallback xmlns="">
          <p:graphicFrame>
            <p:nvGraphicFramePr>
              <p:cNvPr id="2" name="表 2">
                <a:extLst>
                  <a:ext uri="{FF2B5EF4-FFF2-40B4-BE49-F238E27FC236}">
                    <a16:creationId xmlns:a16="http://schemas.microsoft.com/office/drawing/2014/main" id="{378CF6B4-416F-48E5-BE9A-D204F6B7DB40}"/>
                  </a:ext>
                </a:extLst>
              </p:cNvPr>
              <p:cNvGraphicFramePr>
                <a:graphicFrameLocks noGrp="1"/>
              </p:cNvGraphicFramePr>
              <p:nvPr>
                <p:extLst>
                  <p:ext uri="{D42A27DB-BD31-4B8C-83A1-F6EECF244321}">
                    <p14:modId xmlns:p14="http://schemas.microsoft.com/office/powerpoint/2010/main" val="1784897862"/>
                  </p:ext>
                </p:extLst>
              </p:nvPr>
            </p:nvGraphicFramePr>
            <p:xfrm>
              <a:off x="106979" y="5024774"/>
              <a:ext cx="5563974" cy="304800"/>
            </p:xfrm>
            <a:graphic>
              <a:graphicData uri="http://schemas.openxmlformats.org/drawingml/2006/table">
                <a:tbl>
                  <a:tblPr firstRow="1" bandRow="1">
                    <a:tableStyleId>{5940675A-B579-460E-94D1-54222C63F5DA}</a:tableStyleId>
                  </a:tblPr>
                  <a:tblGrid>
                    <a:gridCol w="703878">
                      <a:extLst>
                        <a:ext uri="{9D8B030D-6E8A-4147-A177-3AD203B41FA5}">
                          <a16:colId xmlns:a16="http://schemas.microsoft.com/office/drawing/2014/main" val="1469066962"/>
                        </a:ext>
                      </a:extLst>
                    </a:gridCol>
                    <a:gridCol w="595828">
                      <a:extLst>
                        <a:ext uri="{9D8B030D-6E8A-4147-A177-3AD203B41FA5}">
                          <a16:colId xmlns:a16="http://schemas.microsoft.com/office/drawing/2014/main" val="2101111936"/>
                        </a:ext>
                      </a:extLst>
                    </a:gridCol>
                    <a:gridCol w="622001">
                      <a:extLst>
                        <a:ext uri="{9D8B030D-6E8A-4147-A177-3AD203B41FA5}">
                          <a16:colId xmlns:a16="http://schemas.microsoft.com/office/drawing/2014/main" val="3630108392"/>
                        </a:ext>
                      </a:extLst>
                    </a:gridCol>
                    <a:gridCol w="551170">
                      <a:extLst>
                        <a:ext uri="{9D8B030D-6E8A-4147-A177-3AD203B41FA5}">
                          <a16:colId xmlns:a16="http://schemas.microsoft.com/office/drawing/2014/main" val="730739744"/>
                        </a:ext>
                      </a:extLst>
                    </a:gridCol>
                    <a:gridCol w="618219">
                      <a:extLst>
                        <a:ext uri="{9D8B030D-6E8A-4147-A177-3AD203B41FA5}">
                          <a16:colId xmlns:a16="http://schemas.microsoft.com/office/drawing/2014/main" val="2747693779"/>
                        </a:ext>
                      </a:extLst>
                    </a:gridCol>
                    <a:gridCol w="618222">
                      <a:extLst>
                        <a:ext uri="{9D8B030D-6E8A-4147-A177-3AD203B41FA5}">
                          <a16:colId xmlns:a16="http://schemas.microsoft.com/office/drawing/2014/main" val="582738528"/>
                        </a:ext>
                      </a:extLst>
                    </a:gridCol>
                    <a:gridCol w="384751">
                      <a:extLst>
                        <a:ext uri="{9D8B030D-6E8A-4147-A177-3AD203B41FA5}">
                          <a16:colId xmlns:a16="http://schemas.microsoft.com/office/drawing/2014/main" val="3359928689"/>
                        </a:ext>
                      </a:extLst>
                    </a:gridCol>
                    <a:gridCol w="603435">
                      <a:extLst>
                        <a:ext uri="{9D8B030D-6E8A-4147-A177-3AD203B41FA5}">
                          <a16:colId xmlns:a16="http://schemas.microsoft.com/office/drawing/2014/main" val="2737626799"/>
                        </a:ext>
                      </a:extLst>
                    </a:gridCol>
                    <a:gridCol w="866470">
                      <a:extLst>
                        <a:ext uri="{9D8B030D-6E8A-4147-A177-3AD203B41FA5}">
                          <a16:colId xmlns:a16="http://schemas.microsoft.com/office/drawing/2014/main" val="2058401521"/>
                        </a:ext>
                      </a:extLst>
                    </a:gridCol>
                  </a:tblGrid>
                  <a:tr h="304800">
                    <a:tc>
                      <a:txBody>
                        <a:bodyPr/>
                        <a:lstStyle/>
                        <a:p>
                          <a:endParaRPr lang="ja-JP"/>
                        </a:p>
                      </a:txBody>
                      <a:tcPr>
                        <a:blipFill>
                          <a:blip r:embed="rId6"/>
                          <a:stretch>
                            <a:fillRect l="-862" t="-1961" r="-689655" b="-19608"/>
                          </a:stretch>
                        </a:blipFill>
                      </a:tcPr>
                    </a:tc>
                    <a:tc>
                      <a:txBody>
                        <a:bodyPr/>
                        <a:lstStyle/>
                        <a:p>
                          <a:endParaRPr lang="ja-JP"/>
                        </a:p>
                      </a:txBody>
                      <a:tcPr>
                        <a:blipFill>
                          <a:blip r:embed="rId6"/>
                          <a:stretch>
                            <a:fillRect l="-119388" t="-1961" r="-716327" b="-19608"/>
                          </a:stretch>
                        </a:blipFill>
                      </a:tcPr>
                    </a:tc>
                    <a:tc>
                      <a:txBody>
                        <a:bodyPr/>
                        <a:lstStyle/>
                        <a:p>
                          <a:endParaRPr lang="ja-JP"/>
                        </a:p>
                      </a:txBody>
                      <a:tcPr>
                        <a:blipFill>
                          <a:blip r:embed="rId6"/>
                          <a:stretch>
                            <a:fillRect l="-210784" t="-1961" r="-588235" b="-19608"/>
                          </a:stretch>
                        </a:blipFill>
                      </a:tcPr>
                    </a:tc>
                    <a:tc>
                      <a:txBody>
                        <a:bodyPr/>
                        <a:lstStyle/>
                        <a:p>
                          <a:endParaRPr lang="ja-JP"/>
                        </a:p>
                      </a:txBody>
                      <a:tcPr>
                        <a:blipFill>
                          <a:blip r:embed="rId6"/>
                          <a:stretch>
                            <a:fillRect l="-352222" t="-1961" r="-566667" b="-19608"/>
                          </a:stretch>
                        </a:blipFill>
                      </a:tcPr>
                    </a:tc>
                    <a:tc>
                      <a:txBody>
                        <a:bodyPr/>
                        <a:lstStyle/>
                        <a:p>
                          <a:endParaRPr lang="ja-JP"/>
                        </a:p>
                      </a:txBody>
                      <a:tcPr>
                        <a:blipFill>
                          <a:blip r:embed="rId6"/>
                          <a:stretch>
                            <a:fillRect l="-399020" t="-1961" r="-400000" b="-19608"/>
                          </a:stretch>
                        </a:blipFill>
                      </a:tcPr>
                    </a:tc>
                    <a:tc>
                      <a:txBody>
                        <a:bodyPr/>
                        <a:lstStyle/>
                        <a:p>
                          <a:endParaRPr lang="ja-JP"/>
                        </a:p>
                      </a:txBody>
                      <a:tcPr>
                        <a:blipFill>
                          <a:blip r:embed="rId6"/>
                          <a:stretch>
                            <a:fillRect l="-503960" t="-1961" r="-303960" b="-19608"/>
                          </a:stretch>
                        </a:blipFill>
                      </a:tcPr>
                    </a:tc>
                    <a:tc>
                      <a:txBody>
                        <a:bodyPr/>
                        <a:lstStyle/>
                        <a:p>
                          <a:r>
                            <a:rPr kumimoji="1" lang="en-US" altLang="ja-JP" sz="1400" i="1" dirty="0"/>
                            <a:t>….</a:t>
                          </a:r>
                          <a:endParaRPr kumimoji="1" lang="ja-JP" altLang="en-US" sz="1400" i="1" dirty="0"/>
                        </a:p>
                      </a:txBody>
                      <a:tcPr/>
                    </a:tc>
                    <a:tc>
                      <a:txBody>
                        <a:bodyPr/>
                        <a:lstStyle/>
                        <a:p>
                          <a:endParaRPr lang="ja-JP"/>
                        </a:p>
                      </a:txBody>
                      <a:tcPr>
                        <a:blipFill>
                          <a:blip r:embed="rId6"/>
                          <a:stretch>
                            <a:fillRect l="-680808" t="-1961" r="-145455" b="-19608"/>
                          </a:stretch>
                        </a:blipFill>
                      </a:tcPr>
                    </a:tc>
                    <a:tc>
                      <a:txBody>
                        <a:bodyPr/>
                        <a:lstStyle/>
                        <a:p>
                          <a:endParaRPr lang="ja-JP"/>
                        </a:p>
                      </a:txBody>
                      <a:tcPr>
                        <a:blipFill>
                          <a:blip r:embed="rId6"/>
                          <a:stretch>
                            <a:fillRect l="-544366" t="-1961" r="-1408" b="-19608"/>
                          </a:stretch>
                        </a:blipFill>
                      </a:tcPr>
                    </a:tc>
                    <a:extLst>
                      <a:ext uri="{0D108BD9-81ED-4DB2-BD59-A6C34878D82A}">
                        <a16:rowId xmlns:a16="http://schemas.microsoft.com/office/drawing/2014/main" val="2991644179"/>
                      </a:ext>
                    </a:extLst>
                  </a:tr>
                </a:tbl>
              </a:graphicData>
            </a:graphic>
          </p:graphicFrame>
        </mc:Fallback>
      </mc:AlternateContent>
      <p:sp>
        <p:nvSpPr>
          <p:cNvPr id="71" name="正方形/長方形 70">
            <a:extLst>
              <a:ext uri="{FF2B5EF4-FFF2-40B4-BE49-F238E27FC236}">
                <a16:creationId xmlns:a16="http://schemas.microsoft.com/office/drawing/2014/main" id="{C6E0BF57-F11F-433D-B7E9-BA55D99C697C}"/>
              </a:ext>
            </a:extLst>
          </p:cNvPr>
          <p:cNvSpPr/>
          <p:nvPr/>
        </p:nvSpPr>
        <p:spPr>
          <a:xfrm>
            <a:off x="8753197" y="6081149"/>
            <a:ext cx="1683281" cy="276999"/>
          </a:xfrm>
          <a:prstGeom prst="rect">
            <a:avLst/>
          </a:prstGeom>
        </p:spPr>
        <p:txBody>
          <a:bodyPr wrap="square">
            <a:spAutoFit/>
          </a:bodyPr>
          <a:lstStyle/>
          <a:p>
            <a:r>
              <a:rPr lang="ja-JP" altLang="en-US" sz="1200" b="1" dirty="0"/>
              <a:t>図</a:t>
            </a:r>
            <a:r>
              <a:rPr lang="en-US" altLang="ja-JP" sz="1200" b="1" dirty="0"/>
              <a:t>4. SIGO</a:t>
            </a:r>
            <a:r>
              <a:rPr lang="ja-JP" altLang="en-US" sz="1200" b="1" dirty="0"/>
              <a:t>の概要</a:t>
            </a:r>
            <a:endParaRPr lang="en-US" altLang="ja-JP" sz="1200" b="1" dirty="0"/>
          </a:p>
        </p:txBody>
      </p:sp>
      <p:grpSp>
        <p:nvGrpSpPr>
          <p:cNvPr id="3" name="グループ化 2">
            <a:extLst>
              <a:ext uri="{FF2B5EF4-FFF2-40B4-BE49-F238E27FC236}">
                <a16:creationId xmlns:a16="http://schemas.microsoft.com/office/drawing/2014/main" id="{29EA2EDF-096D-4E80-87A7-2B4A6F212624}"/>
              </a:ext>
            </a:extLst>
          </p:cNvPr>
          <p:cNvGrpSpPr/>
          <p:nvPr/>
        </p:nvGrpSpPr>
        <p:grpSpPr>
          <a:xfrm>
            <a:off x="6320001" y="980190"/>
            <a:ext cx="5813652" cy="5037551"/>
            <a:chOff x="6320001" y="980190"/>
            <a:chExt cx="5813652" cy="5037551"/>
          </a:xfrm>
        </p:grpSpPr>
        <p:sp>
          <p:nvSpPr>
            <p:cNvPr id="31" name="正方形/長方形 30">
              <a:extLst>
                <a:ext uri="{FF2B5EF4-FFF2-40B4-BE49-F238E27FC236}">
                  <a16:creationId xmlns:a16="http://schemas.microsoft.com/office/drawing/2014/main" id="{9EB84C2C-B271-4E11-BFC4-8E057CA58548}"/>
                </a:ext>
              </a:extLst>
            </p:cNvPr>
            <p:cNvSpPr/>
            <p:nvPr/>
          </p:nvSpPr>
          <p:spPr>
            <a:xfrm>
              <a:off x="8266669" y="4738610"/>
              <a:ext cx="2165381" cy="12791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a:t>Building</a:t>
              </a:r>
              <a:endParaRPr kumimoji="1" lang="ja-JP" altLang="en-US" dirty="0"/>
            </a:p>
          </p:txBody>
        </p:sp>
        <p:sp>
          <p:nvSpPr>
            <p:cNvPr id="32" name="正方形/長方形 31">
              <a:extLst>
                <a:ext uri="{FF2B5EF4-FFF2-40B4-BE49-F238E27FC236}">
                  <a16:creationId xmlns:a16="http://schemas.microsoft.com/office/drawing/2014/main" id="{6CD193B8-0464-45BB-BDD0-D26750CE5696}"/>
                </a:ext>
              </a:extLst>
            </p:cNvPr>
            <p:cNvSpPr/>
            <p:nvPr/>
          </p:nvSpPr>
          <p:spPr>
            <a:xfrm rot="16200000">
              <a:off x="9164132" y="3798924"/>
              <a:ext cx="3569109" cy="812896"/>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8D3B915F-EC80-41B7-99E8-9E254FE41624}"/>
                </a:ext>
              </a:extLst>
            </p:cNvPr>
            <p:cNvSpPr/>
            <p:nvPr/>
          </p:nvSpPr>
          <p:spPr>
            <a:xfrm>
              <a:off x="7338656" y="3976340"/>
              <a:ext cx="4303059" cy="699246"/>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753BDADB-DA3C-46BC-9E91-723C851D00EC}"/>
                </a:ext>
              </a:extLst>
            </p:cNvPr>
            <p:cNvSpPr/>
            <p:nvPr/>
          </p:nvSpPr>
          <p:spPr>
            <a:xfrm>
              <a:off x="8191161" y="2519666"/>
              <a:ext cx="2214282" cy="139849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a:t>Building</a:t>
              </a:r>
              <a:endParaRPr kumimoji="1" lang="ja-JP" altLang="en-US" dirty="0"/>
            </a:p>
          </p:txBody>
        </p:sp>
        <p:pic>
          <p:nvPicPr>
            <p:cNvPr id="35" name="図 34" descr="挿絵 が含まれている画像&#10;&#10;自動的に生成された説明">
              <a:extLst>
                <a:ext uri="{FF2B5EF4-FFF2-40B4-BE49-F238E27FC236}">
                  <a16:creationId xmlns:a16="http://schemas.microsoft.com/office/drawing/2014/main" id="{17214A65-FB6F-4146-93DE-C68ED60CCD47}"/>
                </a:ext>
              </a:extLst>
            </p:cNvPr>
            <p:cNvPicPr>
              <a:picLocks noChangeAspect="1"/>
            </p:cNvPicPr>
            <p:nvPr/>
          </p:nvPicPr>
          <p:blipFill>
            <a:blip r:embed="rId7">
              <a:alphaModFix amt="36000"/>
              <a:extLst>
                <a:ext uri="{28A0092B-C50C-407E-A947-70E740481C1C}">
                  <a14:useLocalDpi xmlns:a14="http://schemas.microsoft.com/office/drawing/2010/main" val="0"/>
                </a:ext>
              </a:extLst>
            </a:blip>
            <a:stretch>
              <a:fillRect/>
            </a:stretch>
          </p:blipFill>
          <p:spPr>
            <a:xfrm rot="16200000">
              <a:off x="7745575" y="4289561"/>
              <a:ext cx="255511" cy="445505"/>
            </a:xfrm>
            <a:prstGeom prst="rect">
              <a:avLst/>
            </a:prstGeom>
            <a:effectLst>
              <a:softEdge rad="12700"/>
            </a:effectLst>
          </p:spPr>
        </p:pic>
        <p:cxnSp>
          <p:nvCxnSpPr>
            <p:cNvPr id="36" name="直線コネクタ 35">
              <a:extLst>
                <a:ext uri="{FF2B5EF4-FFF2-40B4-BE49-F238E27FC236}">
                  <a16:creationId xmlns:a16="http://schemas.microsoft.com/office/drawing/2014/main" id="{01E645D8-76F0-4DDA-A335-35A005B7F535}"/>
                </a:ext>
              </a:extLst>
            </p:cNvPr>
            <p:cNvCxnSpPr>
              <a:cxnSpLocks/>
            </p:cNvCxnSpPr>
            <p:nvPr/>
          </p:nvCxnSpPr>
          <p:spPr>
            <a:xfrm>
              <a:off x="7377985" y="4335795"/>
              <a:ext cx="4303059" cy="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F24B829A-FD71-4AA9-B0F6-73DC913868BF}"/>
                </a:ext>
              </a:extLst>
            </p:cNvPr>
            <p:cNvCxnSpPr>
              <a:cxnSpLocks/>
            </p:cNvCxnSpPr>
            <p:nvPr/>
          </p:nvCxnSpPr>
          <p:spPr>
            <a:xfrm>
              <a:off x="10952591" y="1378599"/>
              <a:ext cx="0" cy="4601497"/>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2C82F93B-7694-4426-B0BF-2D1E273F23FC}"/>
                </a:ext>
              </a:extLst>
            </p:cNvPr>
            <p:cNvSpPr/>
            <p:nvPr/>
          </p:nvSpPr>
          <p:spPr>
            <a:xfrm>
              <a:off x="6550344" y="3994269"/>
              <a:ext cx="832558"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463FDB3A-B35E-462F-BA0F-81EF1FD37214}"/>
                </a:ext>
              </a:extLst>
            </p:cNvPr>
            <p:cNvSpPr/>
            <p:nvPr/>
          </p:nvSpPr>
          <p:spPr>
            <a:xfrm rot="16200000">
              <a:off x="4506508" y="3122548"/>
              <a:ext cx="4887207" cy="829036"/>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D55C38A9-EE99-45E7-92DB-722A61806C41}"/>
                </a:ext>
              </a:extLst>
            </p:cNvPr>
            <p:cNvSpPr/>
            <p:nvPr/>
          </p:nvSpPr>
          <p:spPr>
            <a:xfrm>
              <a:off x="10586485" y="3969689"/>
              <a:ext cx="758817"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コネクタ 40">
              <a:extLst>
                <a:ext uri="{FF2B5EF4-FFF2-40B4-BE49-F238E27FC236}">
                  <a16:creationId xmlns:a16="http://schemas.microsoft.com/office/drawing/2014/main" id="{4C3B3DE7-5269-4E22-923F-62E523B6B4D3}"/>
                </a:ext>
              </a:extLst>
            </p:cNvPr>
            <p:cNvCxnSpPr>
              <a:cxnSpLocks/>
              <a:stCxn id="39" idx="1"/>
              <a:endCxn id="39" idx="3"/>
            </p:cNvCxnSpPr>
            <p:nvPr/>
          </p:nvCxnSpPr>
          <p:spPr>
            <a:xfrm flipH="1" flipV="1">
              <a:off x="6950111" y="1093463"/>
              <a:ext cx="1" cy="4887207"/>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42" name="正方形/長方形 41">
              <a:extLst>
                <a:ext uri="{FF2B5EF4-FFF2-40B4-BE49-F238E27FC236}">
                  <a16:creationId xmlns:a16="http://schemas.microsoft.com/office/drawing/2014/main" id="{412596CD-D0DE-4C52-9786-0E4C71833114}"/>
                </a:ext>
              </a:extLst>
            </p:cNvPr>
            <p:cNvSpPr/>
            <p:nvPr/>
          </p:nvSpPr>
          <p:spPr>
            <a:xfrm>
              <a:off x="6589672" y="3954940"/>
              <a:ext cx="758817"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3" name="図 42" descr="挿絵 が含まれている画像&#10;&#10;自動的に生成された説明">
              <a:extLst>
                <a:ext uri="{FF2B5EF4-FFF2-40B4-BE49-F238E27FC236}">
                  <a16:creationId xmlns:a16="http://schemas.microsoft.com/office/drawing/2014/main" id="{F14B24B2-021D-4C50-AD97-55112207099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8657636">
              <a:off x="10638441" y="4336327"/>
              <a:ext cx="255511" cy="445505"/>
            </a:xfrm>
            <a:prstGeom prst="rect">
              <a:avLst/>
            </a:prstGeom>
          </p:spPr>
        </p:pic>
        <p:sp>
          <p:nvSpPr>
            <p:cNvPr id="44" name="正方形/長方形 43">
              <a:extLst>
                <a:ext uri="{FF2B5EF4-FFF2-40B4-BE49-F238E27FC236}">
                  <a16:creationId xmlns:a16="http://schemas.microsoft.com/office/drawing/2014/main" id="{DFB69485-BB3A-41D3-AE0C-C200C4898EB4}"/>
                </a:ext>
              </a:extLst>
            </p:cNvPr>
            <p:cNvSpPr/>
            <p:nvPr/>
          </p:nvSpPr>
          <p:spPr>
            <a:xfrm>
              <a:off x="10906504" y="5557697"/>
              <a:ext cx="1227149" cy="282092"/>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Pゴシック"/>
                </a:rPr>
                <a:t>送信ノード</a:t>
              </a:r>
              <a:endParaRPr kumimoji="1" lang="ja-JP" altLang="en-US" dirty="0">
                <a:solidFill>
                  <a:schemeClr val="tx1"/>
                </a:solidFill>
                <a:latin typeface="MSPゴシック"/>
              </a:endParaRPr>
            </a:p>
          </p:txBody>
        </p:sp>
        <p:sp>
          <p:nvSpPr>
            <p:cNvPr id="45" name="正方形/長方形 44">
              <a:extLst>
                <a:ext uri="{FF2B5EF4-FFF2-40B4-BE49-F238E27FC236}">
                  <a16:creationId xmlns:a16="http://schemas.microsoft.com/office/drawing/2014/main" id="{3A43E0E1-7CC6-4CC3-A277-CD1E582458D1}"/>
                </a:ext>
              </a:extLst>
            </p:cNvPr>
            <p:cNvSpPr/>
            <p:nvPr/>
          </p:nvSpPr>
          <p:spPr>
            <a:xfrm>
              <a:off x="6826414" y="980190"/>
              <a:ext cx="1219871" cy="287599"/>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Pゴシック"/>
                </a:rPr>
                <a:t>宛先ノード</a:t>
              </a:r>
              <a:endParaRPr kumimoji="1" lang="ja-JP" altLang="en-US" dirty="0">
                <a:solidFill>
                  <a:schemeClr val="tx1"/>
                </a:solidFill>
                <a:latin typeface="MSPゴシック"/>
              </a:endParaRPr>
            </a:p>
          </p:txBody>
        </p:sp>
        <p:pic>
          <p:nvPicPr>
            <p:cNvPr id="47" name="図 46" descr="挿絵 が含まれている画像&#10;&#10;自動的に生成された説明">
              <a:extLst>
                <a:ext uri="{FF2B5EF4-FFF2-40B4-BE49-F238E27FC236}">
                  <a16:creationId xmlns:a16="http://schemas.microsoft.com/office/drawing/2014/main" id="{A4E684D3-4B0A-4CB3-8D08-11320E11C2A0}"/>
                </a:ext>
              </a:extLst>
            </p:cNvPr>
            <p:cNvPicPr>
              <a:picLocks noChangeAspect="1"/>
            </p:cNvPicPr>
            <p:nvPr/>
          </p:nvPicPr>
          <p:blipFill>
            <a:blip r:embed="rId7">
              <a:alphaModFix amt="36000"/>
              <a:extLst>
                <a:ext uri="{28A0092B-C50C-407E-A947-70E740481C1C}">
                  <a14:useLocalDpi xmlns:a14="http://schemas.microsoft.com/office/drawing/2010/main" val="0"/>
                </a:ext>
              </a:extLst>
            </a:blip>
            <a:stretch>
              <a:fillRect/>
            </a:stretch>
          </p:blipFill>
          <p:spPr>
            <a:xfrm>
              <a:off x="6584805" y="3047662"/>
              <a:ext cx="255511" cy="445505"/>
            </a:xfrm>
            <a:prstGeom prst="rect">
              <a:avLst/>
            </a:prstGeom>
            <a:effectLst>
              <a:softEdge rad="12700"/>
            </a:effectLst>
          </p:spPr>
        </p:pic>
        <p:pic>
          <p:nvPicPr>
            <p:cNvPr id="49" name="図 48" descr="マグカップ, オレンジ が含まれている画像&#10;&#10;自動的に生成された説明">
              <a:extLst>
                <a:ext uri="{FF2B5EF4-FFF2-40B4-BE49-F238E27FC236}">
                  <a16:creationId xmlns:a16="http://schemas.microsoft.com/office/drawing/2014/main" id="{108CA171-B74B-4ED9-BA80-1F51F59FAE2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74516" y="5229792"/>
              <a:ext cx="372701" cy="500269"/>
            </a:xfrm>
            <a:prstGeom prst="rect">
              <a:avLst/>
            </a:prstGeom>
          </p:spPr>
        </p:pic>
        <p:pic>
          <p:nvPicPr>
            <p:cNvPr id="50" name="図 49" descr="マグカップ, オレンジ が含まれている画像&#10;&#10;自動的に生成された説明">
              <a:extLst>
                <a:ext uri="{FF2B5EF4-FFF2-40B4-BE49-F238E27FC236}">
                  <a16:creationId xmlns:a16="http://schemas.microsoft.com/office/drawing/2014/main" id="{1CF48F52-0123-4F54-84B5-564800CCC75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48108" y="1285680"/>
              <a:ext cx="373465" cy="501295"/>
            </a:xfrm>
            <a:prstGeom prst="rect">
              <a:avLst/>
            </a:prstGeom>
          </p:spPr>
        </p:pic>
        <p:pic>
          <p:nvPicPr>
            <p:cNvPr id="51" name="図 50" descr="挿絵 が含まれている画像&#10;&#10;自動的に生成された説明">
              <a:extLst>
                <a:ext uri="{FF2B5EF4-FFF2-40B4-BE49-F238E27FC236}">
                  <a16:creationId xmlns:a16="http://schemas.microsoft.com/office/drawing/2014/main" id="{8425A287-34B8-4926-88EA-E5D41949CED5}"/>
                </a:ext>
              </a:extLst>
            </p:cNvPr>
            <p:cNvPicPr>
              <a:picLocks noChangeAspect="1"/>
            </p:cNvPicPr>
            <p:nvPr/>
          </p:nvPicPr>
          <p:blipFill>
            <a:blip r:embed="rId7">
              <a:alphaModFix amt="36000"/>
              <a:extLst>
                <a:ext uri="{28A0092B-C50C-407E-A947-70E740481C1C}">
                  <a14:useLocalDpi xmlns:a14="http://schemas.microsoft.com/office/drawing/2010/main" val="0"/>
                </a:ext>
              </a:extLst>
            </a:blip>
            <a:stretch>
              <a:fillRect/>
            </a:stretch>
          </p:blipFill>
          <p:spPr>
            <a:xfrm rot="16200000">
              <a:off x="9580471" y="4295657"/>
              <a:ext cx="255511" cy="445505"/>
            </a:xfrm>
            <a:prstGeom prst="rect">
              <a:avLst/>
            </a:prstGeom>
            <a:effectLst>
              <a:softEdge rad="12700"/>
            </a:effectLst>
          </p:spPr>
        </p:pic>
        <p:pic>
          <p:nvPicPr>
            <p:cNvPr id="53" name="図 52" descr="挿絵 が含まれている画像&#10;&#10;自動的に生成された説明">
              <a:extLst>
                <a:ext uri="{FF2B5EF4-FFF2-40B4-BE49-F238E27FC236}">
                  <a16:creationId xmlns:a16="http://schemas.microsoft.com/office/drawing/2014/main" id="{A4D1D02F-F1C8-4F65-8B3F-E82D99CA3C40}"/>
                </a:ext>
              </a:extLst>
            </p:cNvPr>
            <p:cNvPicPr>
              <a:picLocks noChangeAspect="1"/>
            </p:cNvPicPr>
            <p:nvPr/>
          </p:nvPicPr>
          <p:blipFill>
            <a:blip r:embed="rId7">
              <a:alphaModFix amt="36000"/>
              <a:extLst>
                <a:ext uri="{28A0092B-C50C-407E-A947-70E740481C1C}">
                  <a14:useLocalDpi xmlns:a14="http://schemas.microsoft.com/office/drawing/2010/main" val="0"/>
                </a:ext>
              </a:extLst>
            </a:blip>
            <a:stretch>
              <a:fillRect/>
            </a:stretch>
          </p:blipFill>
          <p:spPr>
            <a:xfrm>
              <a:off x="10583263" y="3332489"/>
              <a:ext cx="255511" cy="445505"/>
            </a:xfrm>
            <a:prstGeom prst="rect">
              <a:avLst/>
            </a:prstGeom>
            <a:effectLst>
              <a:softEdge rad="12700"/>
            </a:effectLst>
          </p:spPr>
        </p:pic>
        <p:pic>
          <p:nvPicPr>
            <p:cNvPr id="59" name="図 58" descr="挿絵 が含まれている画像&#10;&#10;自動的に生成された説明">
              <a:extLst>
                <a:ext uri="{FF2B5EF4-FFF2-40B4-BE49-F238E27FC236}">
                  <a16:creationId xmlns:a16="http://schemas.microsoft.com/office/drawing/2014/main" id="{140F5165-332E-4A66-B12D-59BE064D28C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8657636">
              <a:off x="6808777" y="4242922"/>
              <a:ext cx="255511" cy="445505"/>
            </a:xfrm>
            <a:prstGeom prst="rect">
              <a:avLst/>
            </a:prstGeom>
          </p:spPr>
        </p:pic>
        <p:sp>
          <p:nvSpPr>
            <p:cNvPr id="60" name="正方形/長方形 59">
              <a:extLst>
                <a:ext uri="{FF2B5EF4-FFF2-40B4-BE49-F238E27FC236}">
                  <a16:creationId xmlns:a16="http://schemas.microsoft.com/office/drawing/2014/main" id="{5268733F-D5CC-4852-A28F-8F18D601DA1F}"/>
                </a:ext>
              </a:extLst>
            </p:cNvPr>
            <p:cNvSpPr/>
            <p:nvPr/>
          </p:nvSpPr>
          <p:spPr>
            <a:xfrm>
              <a:off x="10356143" y="3772118"/>
              <a:ext cx="1219200" cy="1158228"/>
            </a:xfrm>
            <a:prstGeom prst="rect">
              <a:avLst/>
            </a:prstGeom>
            <a:solidFill>
              <a:srgbClr val="FF0000">
                <a:alpha val="20000"/>
              </a:srgbClr>
            </a:solidFill>
            <a:ln w="317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矢印: 右 18">
              <a:extLst>
                <a:ext uri="{FF2B5EF4-FFF2-40B4-BE49-F238E27FC236}">
                  <a16:creationId xmlns:a16="http://schemas.microsoft.com/office/drawing/2014/main" id="{72C1DE96-3951-42AF-A5C4-32984ECD6D4A}"/>
                </a:ext>
              </a:extLst>
            </p:cNvPr>
            <p:cNvSpPr/>
            <p:nvPr/>
          </p:nvSpPr>
          <p:spPr>
            <a:xfrm rot="16200000">
              <a:off x="10407448" y="4955459"/>
              <a:ext cx="673509" cy="132733"/>
            </a:xfrm>
            <a:prstGeom prst="rightArrow">
              <a:avLst/>
            </a:prstGeom>
            <a:solidFill>
              <a:srgbClr val="FFC000">
                <a:alpha val="74000"/>
              </a:srgbClr>
            </a:solidFill>
            <a:ln w="19050" cmpd="sng">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矢印: 右 62">
              <a:extLst>
                <a:ext uri="{FF2B5EF4-FFF2-40B4-BE49-F238E27FC236}">
                  <a16:creationId xmlns:a16="http://schemas.microsoft.com/office/drawing/2014/main" id="{113C2531-B4DA-4E47-8F84-CA1F67E8459C}"/>
                </a:ext>
              </a:extLst>
            </p:cNvPr>
            <p:cNvSpPr/>
            <p:nvPr/>
          </p:nvSpPr>
          <p:spPr>
            <a:xfrm rot="11820892">
              <a:off x="9556278" y="4178361"/>
              <a:ext cx="970345" cy="122383"/>
            </a:xfrm>
            <a:prstGeom prst="rightArrow">
              <a:avLst/>
            </a:prstGeom>
            <a:solidFill>
              <a:srgbClr val="FFC000">
                <a:alpha val="74000"/>
              </a:srgbClr>
            </a:solidFill>
            <a:ln w="19050" cmpd="sng">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矢印: 右 63">
              <a:extLst>
                <a:ext uri="{FF2B5EF4-FFF2-40B4-BE49-F238E27FC236}">
                  <a16:creationId xmlns:a16="http://schemas.microsoft.com/office/drawing/2014/main" id="{62DA4806-A5E6-402A-AB03-359B3A8878CC}"/>
                </a:ext>
              </a:extLst>
            </p:cNvPr>
            <p:cNvSpPr/>
            <p:nvPr/>
          </p:nvSpPr>
          <p:spPr>
            <a:xfrm rot="10136460">
              <a:off x="7119998" y="4242888"/>
              <a:ext cx="1796525" cy="118580"/>
            </a:xfrm>
            <a:prstGeom prst="rightArrow">
              <a:avLst/>
            </a:prstGeom>
            <a:solidFill>
              <a:srgbClr val="FFC000">
                <a:alpha val="74000"/>
              </a:srgbClr>
            </a:solidFill>
            <a:ln w="19050" cmpd="sng">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5" name="図 64" descr="挿絵 が含まれている画像&#10;&#10;自動的に生成された説明">
              <a:extLst>
                <a:ext uri="{FF2B5EF4-FFF2-40B4-BE49-F238E27FC236}">
                  <a16:creationId xmlns:a16="http://schemas.microsoft.com/office/drawing/2014/main" id="{24A455F5-D19A-414C-A11E-97B3BD5240E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6200000">
              <a:off x="9089860" y="3918456"/>
              <a:ext cx="255511" cy="445505"/>
            </a:xfrm>
            <a:prstGeom prst="rect">
              <a:avLst/>
            </a:prstGeom>
          </p:spPr>
        </p:pic>
        <p:sp>
          <p:nvSpPr>
            <p:cNvPr id="66" name="正方形/長方形 65">
              <a:extLst>
                <a:ext uri="{FF2B5EF4-FFF2-40B4-BE49-F238E27FC236}">
                  <a16:creationId xmlns:a16="http://schemas.microsoft.com/office/drawing/2014/main" id="{4D70EBBC-A0A1-4E4B-BDAF-7F4D29CE19E1}"/>
                </a:ext>
              </a:extLst>
            </p:cNvPr>
            <p:cNvSpPr/>
            <p:nvPr/>
          </p:nvSpPr>
          <p:spPr>
            <a:xfrm>
              <a:off x="6320001" y="3786867"/>
              <a:ext cx="1219200" cy="1091380"/>
            </a:xfrm>
            <a:prstGeom prst="rect">
              <a:avLst/>
            </a:prstGeom>
            <a:solidFill>
              <a:srgbClr val="FF0000">
                <a:alpha val="20000"/>
              </a:srgbClr>
            </a:solidFill>
            <a:ln w="317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矢印: 右 66">
              <a:extLst>
                <a:ext uri="{FF2B5EF4-FFF2-40B4-BE49-F238E27FC236}">
                  <a16:creationId xmlns:a16="http://schemas.microsoft.com/office/drawing/2014/main" id="{99549DDF-E662-4EFB-B632-FD546E398D6F}"/>
                </a:ext>
              </a:extLst>
            </p:cNvPr>
            <p:cNvSpPr/>
            <p:nvPr/>
          </p:nvSpPr>
          <p:spPr>
            <a:xfrm rot="16719446">
              <a:off x="6482760" y="3613980"/>
              <a:ext cx="1222429" cy="136401"/>
            </a:xfrm>
            <a:prstGeom prst="rightArrow">
              <a:avLst/>
            </a:prstGeom>
            <a:solidFill>
              <a:srgbClr val="FFC000">
                <a:alpha val="74000"/>
              </a:srgbClr>
            </a:solidFill>
            <a:ln w="19050" cmpd="sng">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矢印: 右 67">
              <a:extLst>
                <a:ext uri="{FF2B5EF4-FFF2-40B4-BE49-F238E27FC236}">
                  <a16:creationId xmlns:a16="http://schemas.microsoft.com/office/drawing/2014/main" id="{2B80C6E9-E94C-4051-BD8D-A987DABB8EA9}"/>
                </a:ext>
              </a:extLst>
            </p:cNvPr>
            <p:cNvSpPr/>
            <p:nvPr/>
          </p:nvSpPr>
          <p:spPr>
            <a:xfrm rot="14626756">
              <a:off x="6612345" y="2106852"/>
              <a:ext cx="676403" cy="103353"/>
            </a:xfrm>
            <a:prstGeom prst="rightArrow">
              <a:avLst/>
            </a:prstGeom>
            <a:solidFill>
              <a:srgbClr val="FFC000">
                <a:alpha val="74000"/>
              </a:srgbClr>
            </a:solidFill>
            <a:ln w="19050" cmpd="sng">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矢印: 右 68">
              <a:extLst>
                <a:ext uri="{FF2B5EF4-FFF2-40B4-BE49-F238E27FC236}">
                  <a16:creationId xmlns:a16="http://schemas.microsoft.com/office/drawing/2014/main" id="{9D71B5B3-57EA-4CEA-9B82-728BC8666880}"/>
                </a:ext>
              </a:extLst>
            </p:cNvPr>
            <p:cNvSpPr/>
            <p:nvPr/>
          </p:nvSpPr>
          <p:spPr>
            <a:xfrm>
              <a:off x="9257887" y="1424573"/>
              <a:ext cx="676403" cy="103353"/>
            </a:xfrm>
            <a:prstGeom prst="rightArrow">
              <a:avLst/>
            </a:prstGeom>
            <a:solidFill>
              <a:srgbClr val="FFC000">
                <a:alpha val="74000"/>
              </a:srgbClr>
            </a:solidFill>
            <a:ln w="19050" cmpd="sng">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007D73F2-7ABE-4D84-88A6-264AF9FED23B}"/>
                </a:ext>
              </a:extLst>
            </p:cNvPr>
            <p:cNvSpPr txBox="1"/>
            <p:nvPr/>
          </p:nvSpPr>
          <p:spPr>
            <a:xfrm>
              <a:off x="9958632" y="1071966"/>
              <a:ext cx="2036723" cy="783163"/>
            </a:xfrm>
            <a:prstGeom prst="rect">
              <a:avLst/>
            </a:prstGeom>
            <a:noFill/>
          </p:spPr>
          <p:txBody>
            <a:bodyPr wrap="square" rtlCol="0">
              <a:spAutoFit/>
            </a:bodyPr>
            <a:lstStyle/>
            <a:p>
              <a:pPr>
                <a:lnSpc>
                  <a:spcPct val="150000"/>
                </a:lnSpc>
              </a:pPr>
              <a:r>
                <a:rPr lang="en-US" altLang="ja-JP" sz="1600" dirty="0">
                  <a:solidFill>
                    <a:srgbClr val="FF0000"/>
                  </a:solidFill>
                </a:rPr>
                <a:t>Shadowing</a:t>
              </a:r>
              <a:r>
                <a:rPr lang="ja-JP" altLang="en-US" sz="1600" dirty="0"/>
                <a:t>の影響を受けにくいルート</a:t>
              </a:r>
              <a:endParaRPr lang="en-US" altLang="ja-JP" sz="1600" dirty="0"/>
            </a:p>
          </p:txBody>
        </p:sp>
        <p:pic>
          <p:nvPicPr>
            <p:cNvPr id="72" name="図 71" descr="挿絵 が含まれている画像&#10;&#10;自動的に生成された説明">
              <a:extLst>
                <a:ext uri="{FF2B5EF4-FFF2-40B4-BE49-F238E27FC236}">
                  <a16:creationId xmlns:a16="http://schemas.microsoft.com/office/drawing/2014/main" id="{7FD4E69E-E441-4F11-B364-124157996BD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18044" y="2550975"/>
              <a:ext cx="255511" cy="445505"/>
            </a:xfrm>
            <a:prstGeom prst="rect">
              <a:avLst/>
            </a:prstGeom>
          </p:spPr>
        </p:pic>
      </p:grpSp>
    </p:spTree>
    <p:extLst>
      <p:ext uri="{BB962C8B-B14F-4D97-AF65-F5344CB8AC3E}">
        <p14:creationId xmlns:p14="http://schemas.microsoft.com/office/powerpoint/2010/main" val="323814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20000"/>
          </a:schemeClr>
        </a:solidFill>
        <a:effectLst/>
      </p:bgPr>
    </p:bg>
    <p:spTree>
      <p:nvGrpSpPr>
        <p:cNvPr id="1" name=""/>
        <p:cNvGrpSpPr/>
        <p:nvPr/>
      </p:nvGrpSpPr>
      <p:grpSpPr>
        <a:xfrm>
          <a:off x="0" y="0"/>
          <a:ext cx="0" cy="0"/>
          <a:chOff x="0" y="0"/>
          <a:chExt cx="0" cy="0"/>
        </a:xfrm>
      </p:grpSpPr>
      <p:sp>
        <p:nvSpPr>
          <p:cNvPr id="25" name="楕円 24">
            <a:extLst>
              <a:ext uri="{FF2B5EF4-FFF2-40B4-BE49-F238E27FC236}">
                <a16:creationId xmlns:a16="http://schemas.microsoft.com/office/drawing/2014/main" id="{4CA6381D-E6AB-4233-A5BB-716CEBE3A30F}"/>
              </a:ext>
            </a:extLst>
          </p:cNvPr>
          <p:cNvSpPr/>
          <p:nvPr/>
        </p:nvSpPr>
        <p:spPr>
          <a:xfrm>
            <a:off x="2376950" y="5284839"/>
            <a:ext cx="326922" cy="1093838"/>
          </a:xfrm>
          <a:prstGeom prst="ellipse">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EC49EC87-F6B1-4562-B8BF-03624C48A3A5}"/>
              </a:ext>
            </a:extLst>
          </p:cNvPr>
          <p:cNvSpPr>
            <a:spLocks noGrp="1"/>
          </p:cNvSpPr>
          <p:nvPr>
            <p:ph type="sldNum" sz="quarter" idx="12"/>
          </p:nvPr>
        </p:nvSpPr>
        <p:spPr/>
        <p:txBody>
          <a:bodyPr/>
          <a:lstStyle/>
          <a:p>
            <a:fld id="{92084505-5355-43A2-B929-FD06D0DABC31}" type="slidenum">
              <a:rPr lang="ja-JP" altLang="en-US" smtClean="0"/>
              <a:pPr/>
              <a:t>7</a:t>
            </a:fld>
            <a:endParaRPr lang="ja-JP" altLang="en-US" dirty="0"/>
          </a:p>
        </p:txBody>
      </p:sp>
      <p:sp>
        <p:nvSpPr>
          <p:cNvPr id="7" name="正方形/長方形 6">
            <a:extLst>
              <a:ext uri="{FF2B5EF4-FFF2-40B4-BE49-F238E27FC236}">
                <a16:creationId xmlns:a16="http://schemas.microsoft.com/office/drawing/2014/main" id="{8CCA7914-3930-4685-BCD0-355C6293D845}"/>
              </a:ext>
            </a:extLst>
          </p:cNvPr>
          <p:cNvSpPr/>
          <p:nvPr/>
        </p:nvSpPr>
        <p:spPr>
          <a:xfrm>
            <a:off x="0" y="0"/>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提案手法</a:t>
            </a:r>
            <a:r>
              <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(SIGO) </a:t>
            </a: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リンク品質の推定</a:t>
            </a:r>
            <a:endPar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endParaRPr>
          </a:p>
        </p:txBody>
      </p:sp>
      <p:sp>
        <p:nvSpPr>
          <p:cNvPr id="8" name="正方形/長方形 7">
            <a:extLst>
              <a:ext uri="{FF2B5EF4-FFF2-40B4-BE49-F238E27FC236}">
                <a16:creationId xmlns:a16="http://schemas.microsoft.com/office/drawing/2014/main" id="{D48030AF-3915-4F62-9EBD-BC7904331787}"/>
              </a:ext>
            </a:extLst>
          </p:cNvPr>
          <p:cNvSpPr/>
          <p:nvPr/>
        </p:nvSpPr>
        <p:spPr>
          <a:xfrm>
            <a:off x="466163" y="1165412"/>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Pゴシック"/>
              </a:rPr>
              <a:t>リンク品質</a:t>
            </a:r>
            <a:r>
              <a:rPr lang="en-US" altLang="ja-JP" dirty="0">
                <a:solidFill>
                  <a:schemeClr val="tx1"/>
                </a:solidFill>
                <a:latin typeface="MSPゴシック"/>
              </a:rPr>
              <a:t>(ETX)</a:t>
            </a:r>
            <a:r>
              <a:rPr lang="ja-JP" altLang="en-US" dirty="0">
                <a:solidFill>
                  <a:schemeClr val="tx1"/>
                </a:solidFill>
                <a:latin typeface="MSPゴシック"/>
              </a:rPr>
              <a:t>の推定</a:t>
            </a:r>
            <a:endParaRPr kumimoji="1" lang="ja-JP" altLang="en-US" dirty="0">
              <a:solidFill>
                <a:schemeClr val="tx1"/>
              </a:solidFill>
              <a:latin typeface="MSPゴシック"/>
            </a:endParaRP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C822606A-276C-4648-BFD7-D5381091ACE7}"/>
                  </a:ext>
                </a:extLst>
              </p:cNvPr>
              <p:cNvSpPr txBox="1"/>
              <p:nvPr/>
            </p:nvSpPr>
            <p:spPr>
              <a:xfrm>
                <a:off x="228037" y="1601576"/>
                <a:ext cx="6629559" cy="1198661"/>
              </a:xfrm>
              <a:prstGeom prst="rect">
                <a:avLst/>
              </a:prstGeom>
              <a:noFill/>
            </p:spPr>
            <p:txBody>
              <a:bodyPr wrap="square" rtlCol="0">
                <a:spAutoFit/>
              </a:bodyPr>
              <a:lstStyle/>
              <a:p>
                <a:pPr marL="285750" indent="-285750">
                  <a:lnSpc>
                    <a:spcPct val="150000"/>
                  </a:lnSpc>
                  <a:buFontTx/>
                  <a:buChar char="-"/>
                </a:pPr>
                <a:r>
                  <a:rPr lang="ja-JP" altLang="en-US" sz="1600" dirty="0"/>
                  <a:t>各ノードは隣接ノードから最初に</a:t>
                </a:r>
                <a:r>
                  <a:rPr lang="en-US" altLang="ja-JP" sz="1600" dirty="0"/>
                  <a:t>Hello</a:t>
                </a:r>
                <a:r>
                  <a:rPr lang="ja-JP" altLang="en-US" sz="1600" dirty="0"/>
                  <a:t>パケットを受信した時刻</a:t>
                </a:r>
                <a14:m>
                  <m:oMath xmlns:m="http://schemas.openxmlformats.org/officeDocument/2006/math">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𝑡</m:t>
                        </m:r>
                      </m:e>
                      <m:sub>
                        <m:r>
                          <a:rPr lang="en-US" altLang="ja-JP" sz="1600" b="0" i="1" smtClean="0">
                            <a:latin typeface="Cambria Math" panose="02040503050406030204" pitchFamily="18" charset="0"/>
                          </a:rPr>
                          <m:t>0</m:t>
                        </m:r>
                      </m:sub>
                    </m:sSub>
                  </m:oMath>
                </a14:m>
                <a:r>
                  <a:rPr lang="ja-JP" altLang="en-US" sz="1600" dirty="0"/>
                  <a:t>を記録</a:t>
                </a:r>
                <a:endParaRPr lang="en-US" altLang="ja-JP" sz="1600" dirty="0"/>
              </a:p>
              <a:p>
                <a:pPr>
                  <a:lnSpc>
                    <a:spcPct val="150000"/>
                  </a:lnSpc>
                </a:pPr>
                <a:r>
                  <a:rPr lang="en-US" altLang="ja-JP" sz="1600" dirty="0"/>
                  <a:t>-   </a:t>
                </a:r>
                <a:r>
                  <a:rPr lang="ja-JP" altLang="en-US" sz="1600" dirty="0"/>
                  <a:t>送信ノードは時刻 </a:t>
                </a:r>
                <a:r>
                  <a:rPr lang="en-US" altLang="ja-JP" i="1" dirty="0"/>
                  <a:t>t </a:t>
                </a:r>
                <a:r>
                  <a:rPr lang="ja-JP" altLang="en-US" sz="1600" dirty="0"/>
                  <a:t>における各隣接ノードの</a:t>
                </a:r>
                <a:r>
                  <a:rPr lang="ja-JP" altLang="en-US" sz="1600" dirty="0">
                    <a:solidFill>
                      <a:srgbClr val="C00000"/>
                    </a:solidFill>
                  </a:rPr>
                  <a:t>予想伝送確率 </a:t>
                </a:r>
                <a14:m>
                  <m:oMath xmlns:m="http://schemas.openxmlformats.org/officeDocument/2006/math">
                    <m:r>
                      <a:rPr lang="en-US" altLang="ja-JP" b="0" i="1" smtClean="0">
                        <a:solidFill>
                          <a:srgbClr val="C00000"/>
                        </a:solidFill>
                        <a:latin typeface="Cambria Math" panose="02040503050406030204" pitchFamily="18" charset="0"/>
                      </a:rPr>
                      <m:t>𝑟</m:t>
                    </m:r>
                    <m:r>
                      <a:rPr lang="en-US" altLang="ja-JP" b="0" i="1" smtClean="0">
                        <a:solidFill>
                          <a:srgbClr val="C00000"/>
                        </a:solidFill>
                        <a:latin typeface="Cambria Math" panose="02040503050406030204" pitchFamily="18" charset="0"/>
                      </a:rPr>
                      <m:t>(</m:t>
                    </m:r>
                    <m:r>
                      <a:rPr lang="en-US" altLang="ja-JP" b="0" i="1" smtClean="0">
                        <a:solidFill>
                          <a:srgbClr val="C00000"/>
                        </a:solidFill>
                        <a:latin typeface="Cambria Math" panose="02040503050406030204" pitchFamily="18" charset="0"/>
                      </a:rPr>
                      <m:t>𝑡</m:t>
                    </m:r>
                    <m:r>
                      <a:rPr lang="en-US" altLang="ja-JP" b="0" i="1" smtClean="0">
                        <a:solidFill>
                          <a:srgbClr val="C00000"/>
                        </a:solidFill>
                        <a:latin typeface="Cambria Math" panose="02040503050406030204" pitchFamily="18" charset="0"/>
                      </a:rPr>
                      <m:t>)</m:t>
                    </m:r>
                  </m:oMath>
                </a14:m>
                <a:r>
                  <a:rPr lang="en-US" altLang="ja-JP" dirty="0">
                    <a:solidFill>
                      <a:srgbClr val="C00000"/>
                    </a:solidFill>
                  </a:rPr>
                  <a:t> </a:t>
                </a:r>
                <a:r>
                  <a:rPr lang="ja-JP" altLang="en-US" sz="1600" dirty="0"/>
                  <a:t>を以下の式で算出する　</a:t>
                </a:r>
                <a:endParaRPr lang="en-US" altLang="ja-JP" sz="1600" dirty="0"/>
              </a:p>
            </p:txBody>
          </p:sp>
        </mc:Choice>
        <mc:Fallback xmlns="">
          <p:sp>
            <p:nvSpPr>
              <p:cNvPr id="10" name="テキスト ボックス 9">
                <a:extLst>
                  <a:ext uri="{FF2B5EF4-FFF2-40B4-BE49-F238E27FC236}">
                    <a16:creationId xmlns:a16="http://schemas.microsoft.com/office/drawing/2014/main" id="{C822606A-276C-4648-BFD7-D5381091ACE7}"/>
                  </a:ext>
                </a:extLst>
              </p:cNvPr>
              <p:cNvSpPr txBox="1">
                <a:spLocks noRot="1" noChangeAspect="1" noMove="1" noResize="1" noEditPoints="1" noAdjustHandles="1" noChangeArrowheads="1" noChangeShapeType="1" noTextEdit="1"/>
              </p:cNvSpPr>
              <p:nvPr/>
            </p:nvSpPr>
            <p:spPr>
              <a:xfrm>
                <a:off x="228037" y="1601576"/>
                <a:ext cx="6629559" cy="1198661"/>
              </a:xfrm>
              <a:prstGeom prst="rect">
                <a:avLst/>
              </a:prstGeom>
              <a:blipFill>
                <a:blip r:embed="rId3"/>
                <a:stretch>
                  <a:fillRect l="-460" b="-56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67B95715-8B07-48C3-8781-2FB6E8A405F1}"/>
                  </a:ext>
                </a:extLst>
              </p:cNvPr>
              <p:cNvSpPr/>
              <p:nvPr/>
            </p:nvSpPr>
            <p:spPr>
              <a:xfrm>
                <a:off x="145202" y="4320673"/>
                <a:ext cx="6952421" cy="886205"/>
              </a:xfrm>
              <a:prstGeom prst="rect">
                <a:avLst/>
              </a:prstGeom>
            </p:spPr>
            <p:txBody>
              <a:bodyPr wrap="square">
                <a:spAutoFit/>
              </a:bodyPr>
              <a:lstStyle/>
              <a:p>
                <a14:m>
                  <m:oMath xmlns:m="http://schemas.openxmlformats.org/officeDocument/2006/math">
                    <m:r>
                      <a:rPr lang="en-US" altLang="ja-JP" b="0" i="1" smtClean="0">
                        <a:latin typeface="Cambria Math" panose="02040503050406030204" pitchFamily="18" charset="0"/>
                      </a:rPr>
                      <m:t>𝑐𝑜𝑢𝑛𝑡</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𝑡</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0</m:t>
                            </m:r>
                          </m:sub>
                        </m:sSub>
                      </m:e>
                    </m:d>
                  </m:oMath>
                </a14:m>
                <a:r>
                  <a:rPr lang="en-US" altLang="ja-JP" dirty="0"/>
                  <a:t> : </a:t>
                </a:r>
                <a14:m>
                  <m:oMath xmlns:m="http://schemas.openxmlformats.org/officeDocument/2006/math">
                    <m:r>
                      <a:rPr lang="en-US" altLang="ja-JP" b="0" i="1" smtClean="0">
                        <a:latin typeface="Cambria Math" panose="02040503050406030204" pitchFamily="18" charset="0"/>
                      </a:rPr>
                      <m:t>𝑡</m:t>
                    </m:r>
                  </m:oMath>
                </a14:m>
                <a:r>
                  <a:rPr lang="en-US" altLang="ja-JP" dirty="0"/>
                  <a:t> </a:t>
                </a:r>
                <a:r>
                  <a:rPr lang="ja-JP" altLang="en-US" dirty="0"/>
                  <a:t>～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0</m:t>
                        </m:r>
                      </m:sub>
                    </m:sSub>
                  </m:oMath>
                </a14:m>
                <a:r>
                  <a:rPr lang="ja-JP" altLang="en-US" dirty="0"/>
                  <a:t>の間に取得した</a:t>
                </a:r>
                <a:r>
                  <a:rPr lang="en-US" altLang="ja-JP" dirty="0"/>
                  <a:t>Hello</a:t>
                </a:r>
                <a:r>
                  <a:rPr lang="ja-JP" altLang="en-US" dirty="0"/>
                  <a:t>パケットの数</a:t>
                </a:r>
                <a:endParaRPr lang="en-US" altLang="ja-JP" dirty="0"/>
              </a:p>
              <a:p>
                <a14:m>
                  <m:oMath xmlns:m="http://schemas.openxmlformats.org/officeDocument/2006/math">
                    <m:r>
                      <m:rPr>
                        <m:sty m:val="p"/>
                      </m:rPr>
                      <a:rPr lang="en-US" altLang="ja-JP" sz="1600" b="0" i="0" smtClean="0">
                        <a:latin typeface="Cambria Math" panose="02040503050406030204" pitchFamily="18" charset="0"/>
                      </a:rPr>
                      <m:t>w</m:t>
                    </m:r>
                  </m:oMath>
                </a14:m>
                <a:r>
                  <a:rPr lang="en-US" altLang="ja-JP" sz="1600" dirty="0"/>
                  <a:t> :</a:t>
                </a:r>
                <a:r>
                  <a:rPr lang="ja-JP" altLang="en-US" sz="1600" dirty="0"/>
                  <a:t> ウィンドウサイズ</a:t>
                </a:r>
                <a:r>
                  <a:rPr lang="en-US" altLang="ja-JP" sz="1600" dirty="0"/>
                  <a:t>(</a:t>
                </a:r>
                <a:r>
                  <a:rPr lang="ja-JP" altLang="en-US" sz="1600" dirty="0"/>
                  <a:t>現在時刻 </a:t>
                </a:r>
                <a14:m>
                  <m:oMath xmlns:m="http://schemas.openxmlformats.org/officeDocument/2006/math">
                    <m:r>
                      <a:rPr lang="en-US" altLang="ja-JP" sz="1600" i="1">
                        <a:latin typeface="Cambria Math" panose="02040503050406030204" pitchFamily="18" charset="0"/>
                      </a:rPr>
                      <m:t>𝑡</m:t>
                    </m:r>
                  </m:oMath>
                </a14:m>
                <a:r>
                  <a:rPr lang="ja-JP" altLang="en-US" sz="1600" dirty="0"/>
                  <a:t> より以前に取得した</a:t>
                </a:r>
                <a:r>
                  <a:rPr lang="en-US" altLang="ja-JP" sz="1600" dirty="0"/>
                  <a:t>Hello</a:t>
                </a:r>
                <a:r>
                  <a:rPr lang="ja-JP" altLang="en-US" sz="1600" dirty="0"/>
                  <a:t>パケットの有効期間</a:t>
                </a:r>
                <a:r>
                  <a:rPr lang="en-US" altLang="ja-JP" sz="1600" dirty="0"/>
                  <a:t>)</a:t>
                </a:r>
              </a:p>
              <a:p>
                <a14:m>
                  <m:oMath xmlns:m="http://schemas.openxmlformats.org/officeDocument/2006/math">
                    <m:r>
                      <a:rPr lang="en-US" altLang="ja-JP" sz="1600" b="0" i="1" smtClean="0">
                        <a:latin typeface="Cambria Math" panose="02040503050406030204" pitchFamily="18" charset="0"/>
                      </a:rPr>
                      <m:t> </m:t>
                    </m:r>
                    <m:r>
                      <m:rPr>
                        <m:sty m:val="p"/>
                      </m:rPr>
                      <a:rPr lang="en-US" altLang="ja-JP" sz="1600" i="1">
                        <a:latin typeface="Cambria Math" panose="02040503050406030204" pitchFamily="18" charset="0"/>
                      </a:rPr>
                      <m:t>τ</m:t>
                    </m:r>
                  </m:oMath>
                </a14:m>
                <a:r>
                  <a:rPr lang="en-US" altLang="ja-JP" sz="1600" dirty="0"/>
                  <a:t> :  Hello</a:t>
                </a:r>
                <a:r>
                  <a:rPr lang="ja-JP" altLang="en-US" sz="1600" dirty="0"/>
                  <a:t>パケットの送信間隔</a:t>
                </a:r>
                <a:endParaRPr lang="en-US" altLang="ja-JP" sz="1600" dirty="0"/>
              </a:p>
            </p:txBody>
          </p:sp>
        </mc:Choice>
        <mc:Fallback xmlns="">
          <p:sp>
            <p:nvSpPr>
              <p:cNvPr id="13" name="正方形/長方形 12">
                <a:extLst>
                  <a:ext uri="{FF2B5EF4-FFF2-40B4-BE49-F238E27FC236}">
                    <a16:creationId xmlns:a16="http://schemas.microsoft.com/office/drawing/2014/main" id="{67B95715-8B07-48C3-8781-2FB6E8A405F1}"/>
                  </a:ext>
                </a:extLst>
              </p:cNvPr>
              <p:cNvSpPr>
                <a:spLocks noRot="1" noChangeAspect="1" noMove="1" noResize="1" noEditPoints="1" noAdjustHandles="1" noChangeArrowheads="1" noChangeShapeType="1" noTextEdit="1"/>
              </p:cNvSpPr>
              <p:nvPr/>
            </p:nvSpPr>
            <p:spPr>
              <a:xfrm>
                <a:off x="145202" y="4320673"/>
                <a:ext cx="6952421" cy="886205"/>
              </a:xfrm>
              <a:prstGeom prst="rect">
                <a:avLst/>
              </a:prstGeom>
              <a:blipFill>
                <a:blip r:embed="rId4"/>
                <a:stretch>
                  <a:fillRect t="-5517" b="-6207"/>
                </a:stretch>
              </a:blipFill>
            </p:spPr>
            <p:txBody>
              <a:bodyPr/>
              <a:lstStyle/>
              <a:p>
                <a:r>
                  <a:rPr lang="ja-JP" altLang="en-US">
                    <a:noFill/>
                  </a:rPr>
                  <a:t> </a:t>
                </a:r>
              </a:p>
            </p:txBody>
          </p:sp>
        </mc:Fallback>
      </mc:AlternateContent>
      <p:sp>
        <p:nvSpPr>
          <p:cNvPr id="15" name="楕円 14">
            <a:extLst>
              <a:ext uri="{FF2B5EF4-FFF2-40B4-BE49-F238E27FC236}">
                <a16:creationId xmlns:a16="http://schemas.microsoft.com/office/drawing/2014/main" id="{0A5BF781-ED3B-45D0-A493-955F0ECB7560}"/>
              </a:ext>
            </a:extLst>
          </p:cNvPr>
          <p:cNvSpPr/>
          <p:nvPr/>
        </p:nvSpPr>
        <p:spPr>
          <a:xfrm>
            <a:off x="364392" y="5476213"/>
            <a:ext cx="512141" cy="51575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i="1" dirty="0"/>
              <a:t>S</a:t>
            </a:r>
            <a:endParaRPr lang="ja-JP" altLang="en-US" sz="1100" i="1" dirty="0"/>
          </a:p>
        </p:txBody>
      </p:sp>
      <p:sp>
        <p:nvSpPr>
          <p:cNvPr id="16" name="楕円 15">
            <a:extLst>
              <a:ext uri="{FF2B5EF4-FFF2-40B4-BE49-F238E27FC236}">
                <a16:creationId xmlns:a16="http://schemas.microsoft.com/office/drawing/2014/main" id="{8B3AE86E-11BD-4363-96C0-D6CB544817EA}"/>
              </a:ext>
            </a:extLst>
          </p:cNvPr>
          <p:cNvSpPr/>
          <p:nvPr/>
        </p:nvSpPr>
        <p:spPr>
          <a:xfrm>
            <a:off x="3102455" y="5277786"/>
            <a:ext cx="475130" cy="4661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t>X</a:t>
            </a:r>
            <a:endParaRPr kumimoji="1" lang="ja-JP" altLang="en-US" sz="1400" dirty="0"/>
          </a:p>
        </p:txBody>
      </p:sp>
      <p:sp>
        <p:nvSpPr>
          <p:cNvPr id="18" name="楕円 17">
            <a:extLst>
              <a:ext uri="{FF2B5EF4-FFF2-40B4-BE49-F238E27FC236}">
                <a16:creationId xmlns:a16="http://schemas.microsoft.com/office/drawing/2014/main" id="{CE0175A2-09BB-4472-A9C6-0B9C9459F59A}"/>
              </a:ext>
            </a:extLst>
          </p:cNvPr>
          <p:cNvSpPr/>
          <p:nvPr/>
        </p:nvSpPr>
        <p:spPr>
          <a:xfrm>
            <a:off x="3047948" y="5836171"/>
            <a:ext cx="475130" cy="4661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Y</a:t>
            </a:r>
            <a:endParaRPr kumimoji="1" lang="ja-JP" altLang="en-US" sz="1400" dirty="0"/>
          </a:p>
        </p:txBody>
      </p:sp>
      <p:cxnSp>
        <p:nvCxnSpPr>
          <p:cNvPr id="22" name="コネクタ: 曲線 21">
            <a:extLst>
              <a:ext uri="{FF2B5EF4-FFF2-40B4-BE49-F238E27FC236}">
                <a16:creationId xmlns:a16="http://schemas.microsoft.com/office/drawing/2014/main" id="{26A108F8-CFF3-457A-9F19-D7A42E1C730F}"/>
              </a:ext>
            </a:extLst>
          </p:cNvPr>
          <p:cNvCxnSpPr>
            <a:cxnSpLocks/>
          </p:cNvCxnSpPr>
          <p:nvPr/>
        </p:nvCxnSpPr>
        <p:spPr>
          <a:xfrm flipV="1">
            <a:off x="1125794" y="5493774"/>
            <a:ext cx="1909916" cy="211393"/>
          </a:xfrm>
          <a:prstGeom prst="curvedConnector3">
            <a:avLst/>
          </a:prstGeom>
          <a:ln w="31750">
            <a:tailEnd type="triangle"/>
          </a:ln>
        </p:spPr>
        <p:style>
          <a:lnRef idx="3">
            <a:schemeClr val="accent4"/>
          </a:lnRef>
          <a:fillRef idx="0">
            <a:schemeClr val="accent4"/>
          </a:fillRef>
          <a:effectRef idx="2">
            <a:schemeClr val="accent4"/>
          </a:effectRef>
          <a:fontRef idx="minor">
            <a:schemeClr val="tx1"/>
          </a:fontRef>
        </p:style>
      </p:cxnSp>
      <p:cxnSp>
        <p:nvCxnSpPr>
          <p:cNvPr id="23" name="コネクタ: 曲線 22">
            <a:extLst>
              <a:ext uri="{FF2B5EF4-FFF2-40B4-BE49-F238E27FC236}">
                <a16:creationId xmlns:a16="http://schemas.microsoft.com/office/drawing/2014/main" id="{6D02DD00-825C-454D-980B-7B6201C67387}"/>
              </a:ext>
            </a:extLst>
          </p:cNvPr>
          <p:cNvCxnSpPr>
            <a:cxnSpLocks/>
          </p:cNvCxnSpPr>
          <p:nvPr/>
        </p:nvCxnSpPr>
        <p:spPr>
          <a:xfrm>
            <a:off x="1069259" y="5813322"/>
            <a:ext cx="1966451" cy="235974"/>
          </a:xfrm>
          <a:prstGeom prst="curvedConnector3">
            <a:avLst/>
          </a:prstGeom>
          <a:ln w="31750">
            <a:tailEnd type="triangle"/>
          </a:ln>
        </p:spPr>
        <p:style>
          <a:lnRef idx="3">
            <a:schemeClr val="accent4"/>
          </a:lnRef>
          <a:fillRef idx="0">
            <a:schemeClr val="accent4"/>
          </a:fillRef>
          <a:effectRef idx="2">
            <a:schemeClr val="accent4"/>
          </a:effectRef>
          <a:fontRef idx="minor">
            <a:schemeClr val="tx1"/>
          </a:fontRef>
        </p:style>
      </p:cxnSp>
      <mc:AlternateContent xmlns:mc="http://schemas.openxmlformats.org/markup-compatibility/2006" xmlns:a14="http://schemas.microsoft.com/office/drawing/2010/main">
        <mc:Choice Requires="a14">
          <p:sp>
            <p:nvSpPr>
              <p:cNvPr id="28" name="正方形/長方形 27">
                <a:extLst>
                  <a:ext uri="{FF2B5EF4-FFF2-40B4-BE49-F238E27FC236}">
                    <a16:creationId xmlns:a16="http://schemas.microsoft.com/office/drawing/2014/main" id="{D272C6E8-B3EB-4004-91F8-10D9376F6A9F}"/>
                  </a:ext>
                </a:extLst>
              </p:cNvPr>
              <p:cNvSpPr/>
              <p:nvPr/>
            </p:nvSpPr>
            <p:spPr>
              <a:xfrm>
                <a:off x="2215358" y="5561479"/>
                <a:ext cx="702821" cy="400110"/>
              </a:xfrm>
              <a:prstGeom prst="rect">
                <a:avLst/>
              </a:prstGeom>
            </p:spPr>
            <p:txBody>
              <a:bodyPr wrap="square">
                <a:spAutoFit/>
              </a:bodyPr>
              <a:lstStyle/>
              <a:p>
                <a14:m>
                  <m:oMath xmlns:m="http://schemas.openxmlformats.org/officeDocument/2006/math">
                    <m:r>
                      <a:rPr lang="en-US" altLang="ja-JP" sz="2000" b="0" i="1" smtClean="0">
                        <a:latin typeface="Cambria Math" panose="02040503050406030204" pitchFamily="18" charset="0"/>
                      </a:rPr>
                      <m:t>𝑟</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𝑡</m:t>
                        </m:r>
                      </m:e>
                    </m:d>
                  </m:oMath>
                </a14:m>
                <a:r>
                  <a:rPr lang="en-US" altLang="ja-JP" sz="2000" dirty="0"/>
                  <a:t> </a:t>
                </a:r>
                <a:endParaRPr lang="ja-JP" altLang="en-US" sz="2000" dirty="0"/>
              </a:p>
            </p:txBody>
          </p:sp>
        </mc:Choice>
        <mc:Fallback xmlns="">
          <p:sp>
            <p:nvSpPr>
              <p:cNvPr id="28" name="正方形/長方形 27">
                <a:extLst>
                  <a:ext uri="{FF2B5EF4-FFF2-40B4-BE49-F238E27FC236}">
                    <a16:creationId xmlns:a16="http://schemas.microsoft.com/office/drawing/2014/main" id="{D272C6E8-B3EB-4004-91F8-10D9376F6A9F}"/>
                  </a:ext>
                </a:extLst>
              </p:cNvPr>
              <p:cNvSpPr>
                <a:spLocks noRot="1" noChangeAspect="1" noMove="1" noResize="1" noEditPoints="1" noAdjustHandles="1" noChangeArrowheads="1" noChangeShapeType="1" noTextEdit="1"/>
              </p:cNvSpPr>
              <p:nvPr/>
            </p:nvSpPr>
            <p:spPr>
              <a:xfrm>
                <a:off x="2215358" y="5561479"/>
                <a:ext cx="702821" cy="4001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正方形/長方形 29">
                <a:extLst>
                  <a:ext uri="{FF2B5EF4-FFF2-40B4-BE49-F238E27FC236}">
                    <a16:creationId xmlns:a16="http://schemas.microsoft.com/office/drawing/2014/main" id="{1C2BCEEA-8D71-45EF-A53A-70FDE4B415C7}"/>
                  </a:ext>
                </a:extLst>
              </p:cNvPr>
              <p:cNvSpPr/>
              <p:nvPr/>
            </p:nvSpPr>
            <p:spPr>
              <a:xfrm>
                <a:off x="1678661" y="5230448"/>
                <a:ext cx="782715" cy="338554"/>
              </a:xfrm>
              <a:prstGeom prst="rect">
                <a:avLst/>
              </a:prstGeom>
            </p:spPr>
            <p:txBody>
              <a:bodyPr wrap="square">
                <a:spAutoFit/>
              </a:bodyPr>
              <a:lstStyle/>
              <a:p>
                <a14:m>
                  <m:oMath xmlns:m="http://schemas.openxmlformats.org/officeDocument/2006/math">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𝑟</m:t>
                        </m:r>
                      </m:e>
                      <m:sub>
                        <m:r>
                          <a:rPr lang="en-US" altLang="ja-JP" sz="1600" b="0" i="1" smtClean="0">
                            <a:latin typeface="Cambria Math" panose="02040503050406030204" pitchFamily="18" charset="0"/>
                          </a:rPr>
                          <m:t>1</m:t>
                        </m:r>
                      </m:sub>
                    </m:sSub>
                    <m:d>
                      <m:dPr>
                        <m:ctrlPr>
                          <a:rPr lang="en-US" altLang="ja-JP" sz="1600" i="1">
                            <a:latin typeface="Cambria Math" panose="02040503050406030204" pitchFamily="18" charset="0"/>
                          </a:rPr>
                        </m:ctrlPr>
                      </m:dPr>
                      <m:e>
                        <m:r>
                          <a:rPr lang="en-US" altLang="ja-JP" sz="1600" i="1">
                            <a:latin typeface="Cambria Math" panose="02040503050406030204" pitchFamily="18" charset="0"/>
                          </a:rPr>
                          <m:t>𝑡</m:t>
                        </m:r>
                      </m:e>
                    </m:d>
                  </m:oMath>
                </a14:m>
                <a:r>
                  <a:rPr lang="en-US" altLang="ja-JP" sz="1600" dirty="0"/>
                  <a:t> </a:t>
                </a:r>
                <a:endParaRPr lang="ja-JP" altLang="en-US" sz="2800" dirty="0"/>
              </a:p>
            </p:txBody>
          </p:sp>
        </mc:Choice>
        <mc:Fallback xmlns="">
          <p:sp>
            <p:nvSpPr>
              <p:cNvPr id="30" name="正方形/長方形 29">
                <a:extLst>
                  <a:ext uri="{FF2B5EF4-FFF2-40B4-BE49-F238E27FC236}">
                    <a16:creationId xmlns:a16="http://schemas.microsoft.com/office/drawing/2014/main" id="{1C2BCEEA-8D71-45EF-A53A-70FDE4B415C7}"/>
                  </a:ext>
                </a:extLst>
              </p:cNvPr>
              <p:cNvSpPr>
                <a:spLocks noRot="1" noChangeAspect="1" noMove="1" noResize="1" noEditPoints="1" noAdjustHandles="1" noChangeArrowheads="1" noChangeShapeType="1" noTextEdit="1"/>
              </p:cNvSpPr>
              <p:nvPr/>
            </p:nvSpPr>
            <p:spPr>
              <a:xfrm>
                <a:off x="1678661" y="5230448"/>
                <a:ext cx="782715" cy="338554"/>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正方形/長方形 31">
                <a:extLst>
                  <a:ext uri="{FF2B5EF4-FFF2-40B4-BE49-F238E27FC236}">
                    <a16:creationId xmlns:a16="http://schemas.microsoft.com/office/drawing/2014/main" id="{24E8E425-2A01-4BC0-8CAC-CAE3FD816F23}"/>
                  </a:ext>
                </a:extLst>
              </p:cNvPr>
              <p:cNvSpPr/>
              <p:nvPr/>
            </p:nvSpPr>
            <p:spPr>
              <a:xfrm>
                <a:off x="1607375" y="5921166"/>
                <a:ext cx="788677" cy="338554"/>
              </a:xfrm>
              <a:prstGeom prst="rect">
                <a:avLst/>
              </a:prstGeom>
            </p:spPr>
            <p:txBody>
              <a:bodyPr wrap="square">
                <a:spAutoFit/>
              </a:bodyPr>
              <a:lstStyle/>
              <a:p>
                <a14:m>
                  <m:oMath xmlns:m="http://schemas.openxmlformats.org/officeDocument/2006/math">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𝑟</m:t>
                        </m:r>
                      </m:e>
                      <m:sub>
                        <m:r>
                          <a:rPr lang="en-US" altLang="ja-JP" sz="1600" b="0" i="1" smtClean="0">
                            <a:latin typeface="Cambria Math" panose="02040503050406030204" pitchFamily="18" charset="0"/>
                          </a:rPr>
                          <m:t>2</m:t>
                        </m:r>
                      </m:sub>
                    </m:sSub>
                    <m:d>
                      <m:dPr>
                        <m:ctrlPr>
                          <a:rPr lang="en-US" altLang="ja-JP" sz="1600" i="1">
                            <a:latin typeface="Cambria Math" panose="02040503050406030204" pitchFamily="18" charset="0"/>
                          </a:rPr>
                        </m:ctrlPr>
                      </m:dPr>
                      <m:e>
                        <m:r>
                          <a:rPr lang="en-US" altLang="ja-JP" sz="1600" i="1">
                            <a:latin typeface="Cambria Math" panose="02040503050406030204" pitchFamily="18" charset="0"/>
                          </a:rPr>
                          <m:t>𝑡</m:t>
                        </m:r>
                      </m:e>
                    </m:d>
                  </m:oMath>
                </a14:m>
                <a:r>
                  <a:rPr lang="en-US" altLang="ja-JP" sz="1600" dirty="0"/>
                  <a:t> </a:t>
                </a:r>
                <a:endParaRPr lang="ja-JP" altLang="en-US" sz="2800" dirty="0"/>
              </a:p>
            </p:txBody>
          </p:sp>
        </mc:Choice>
        <mc:Fallback xmlns="">
          <p:sp>
            <p:nvSpPr>
              <p:cNvPr id="32" name="正方形/長方形 31">
                <a:extLst>
                  <a:ext uri="{FF2B5EF4-FFF2-40B4-BE49-F238E27FC236}">
                    <a16:creationId xmlns:a16="http://schemas.microsoft.com/office/drawing/2014/main" id="{24E8E425-2A01-4BC0-8CAC-CAE3FD816F23}"/>
                  </a:ext>
                </a:extLst>
              </p:cNvPr>
              <p:cNvSpPr>
                <a:spLocks noRot="1" noChangeAspect="1" noMove="1" noResize="1" noEditPoints="1" noAdjustHandles="1" noChangeArrowheads="1" noChangeShapeType="1" noTextEdit="1"/>
              </p:cNvSpPr>
              <p:nvPr/>
            </p:nvSpPr>
            <p:spPr>
              <a:xfrm>
                <a:off x="1607375" y="5921166"/>
                <a:ext cx="788677" cy="338554"/>
              </a:xfrm>
              <a:prstGeom prst="rect">
                <a:avLst/>
              </a:prstGeom>
              <a:blipFill>
                <a:blip r:embed="rId7"/>
                <a:stretch>
                  <a:fillRect/>
                </a:stretch>
              </a:blipFill>
            </p:spPr>
            <p:txBody>
              <a:bodyPr/>
              <a:lstStyle/>
              <a:p>
                <a:r>
                  <a:rPr lang="ja-JP" altLang="en-US">
                    <a:noFill/>
                  </a:rPr>
                  <a:t> </a:t>
                </a:r>
              </a:p>
            </p:txBody>
          </p:sp>
        </mc:Fallback>
      </mc:AlternateContent>
      <p:sp>
        <p:nvSpPr>
          <p:cNvPr id="62" name="正方形/長方形 61">
            <a:extLst>
              <a:ext uri="{FF2B5EF4-FFF2-40B4-BE49-F238E27FC236}">
                <a16:creationId xmlns:a16="http://schemas.microsoft.com/office/drawing/2014/main" id="{254DE72D-A204-48EF-9239-AEFB0BF332BC}"/>
              </a:ext>
            </a:extLst>
          </p:cNvPr>
          <p:cNvSpPr/>
          <p:nvPr/>
        </p:nvSpPr>
        <p:spPr>
          <a:xfrm>
            <a:off x="3596064" y="6111092"/>
            <a:ext cx="1161288" cy="276999"/>
          </a:xfrm>
          <a:prstGeom prst="rect">
            <a:avLst/>
          </a:prstGeom>
        </p:spPr>
        <p:txBody>
          <a:bodyPr wrap="square">
            <a:spAutoFit/>
          </a:bodyPr>
          <a:lstStyle/>
          <a:p>
            <a:r>
              <a:rPr lang="ja-JP" altLang="en-US" sz="1200" b="1" dirty="0"/>
              <a:t>図</a:t>
            </a:r>
            <a:r>
              <a:rPr lang="en-US" altLang="ja-JP" sz="1200" b="1" dirty="0"/>
              <a:t>7. </a:t>
            </a:r>
            <a:r>
              <a:rPr lang="ja-JP" altLang="en-US" sz="1200" b="1" dirty="0"/>
              <a:t>伝送確率</a:t>
            </a:r>
            <a:endParaRPr lang="en-US" altLang="ja-JP" sz="1200" b="1" dirty="0"/>
          </a:p>
        </p:txBody>
      </p:sp>
      <p:grpSp>
        <p:nvGrpSpPr>
          <p:cNvPr id="84" name="グループ化 83">
            <a:extLst>
              <a:ext uri="{FF2B5EF4-FFF2-40B4-BE49-F238E27FC236}">
                <a16:creationId xmlns:a16="http://schemas.microsoft.com/office/drawing/2014/main" id="{585AB2E0-A018-470C-9CD6-0BED29341348}"/>
              </a:ext>
            </a:extLst>
          </p:cNvPr>
          <p:cNvGrpSpPr/>
          <p:nvPr/>
        </p:nvGrpSpPr>
        <p:grpSpPr>
          <a:xfrm>
            <a:off x="6851155" y="1049993"/>
            <a:ext cx="5439699" cy="2268792"/>
            <a:chOff x="6912076" y="975852"/>
            <a:chExt cx="5439699" cy="2268792"/>
          </a:xfrm>
        </p:grpSpPr>
        <p:grpSp>
          <p:nvGrpSpPr>
            <p:cNvPr id="83" name="グループ化 82">
              <a:extLst>
                <a:ext uri="{FF2B5EF4-FFF2-40B4-BE49-F238E27FC236}">
                  <a16:creationId xmlns:a16="http://schemas.microsoft.com/office/drawing/2014/main" id="{0A361877-F8B8-43C8-BBE6-CDCF62059DDD}"/>
                </a:ext>
              </a:extLst>
            </p:cNvPr>
            <p:cNvGrpSpPr/>
            <p:nvPr/>
          </p:nvGrpSpPr>
          <p:grpSpPr>
            <a:xfrm>
              <a:off x="6912076" y="975852"/>
              <a:ext cx="5378247" cy="1546575"/>
              <a:chOff x="6912076" y="975852"/>
              <a:chExt cx="5378247" cy="1546575"/>
            </a:xfrm>
          </p:grpSpPr>
          <mc:AlternateContent xmlns:mc="http://schemas.openxmlformats.org/markup-compatibility/2006" xmlns:a14="http://schemas.microsoft.com/office/drawing/2010/main">
            <mc:Choice Requires="a14">
              <p:sp>
                <p:nvSpPr>
                  <p:cNvPr id="48" name="正方形/長方形 47">
                    <a:extLst>
                      <a:ext uri="{FF2B5EF4-FFF2-40B4-BE49-F238E27FC236}">
                        <a16:creationId xmlns:a16="http://schemas.microsoft.com/office/drawing/2014/main" id="{255EB4E6-BC86-4C7B-A3B3-6AC3328E3857}"/>
                      </a:ext>
                    </a:extLst>
                  </p:cNvPr>
                  <p:cNvSpPr/>
                  <p:nvPr/>
                </p:nvSpPr>
                <p:spPr>
                  <a:xfrm>
                    <a:off x="11566817" y="1592825"/>
                    <a:ext cx="723506"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𝑡</m:t>
                          </m:r>
                        </m:oMath>
                      </m:oMathPara>
                    </a14:m>
                    <a:endParaRPr lang="ja-JP" altLang="en-US" sz="2800" dirty="0"/>
                  </a:p>
                </p:txBody>
              </p:sp>
            </mc:Choice>
            <mc:Fallback xmlns="">
              <p:sp>
                <p:nvSpPr>
                  <p:cNvPr id="48" name="正方形/長方形 47">
                    <a:extLst>
                      <a:ext uri="{FF2B5EF4-FFF2-40B4-BE49-F238E27FC236}">
                        <a16:creationId xmlns:a16="http://schemas.microsoft.com/office/drawing/2014/main" id="{255EB4E6-BC86-4C7B-A3B3-6AC3328E3857}"/>
                      </a:ext>
                    </a:extLst>
                  </p:cNvPr>
                  <p:cNvSpPr>
                    <a:spLocks noRot="1" noChangeAspect="1" noMove="1" noResize="1" noEditPoints="1" noAdjustHandles="1" noChangeArrowheads="1" noChangeShapeType="1" noTextEdit="1"/>
                  </p:cNvSpPr>
                  <p:nvPr/>
                </p:nvSpPr>
                <p:spPr>
                  <a:xfrm>
                    <a:off x="11566817" y="1592825"/>
                    <a:ext cx="723506" cy="523220"/>
                  </a:xfrm>
                  <a:prstGeom prst="rect">
                    <a:avLst/>
                  </a:prstGeom>
                  <a:blipFill>
                    <a:blip r:embed="rId8"/>
                    <a:stretch>
                      <a:fillRect/>
                    </a:stretch>
                  </a:blipFill>
                </p:spPr>
                <p:txBody>
                  <a:bodyPr/>
                  <a:lstStyle/>
                  <a:p>
                    <a:r>
                      <a:rPr lang="ja-JP" altLang="en-US">
                        <a:noFill/>
                      </a:rPr>
                      <a:t> </a:t>
                    </a:r>
                  </a:p>
                </p:txBody>
              </p:sp>
            </mc:Fallback>
          </mc:AlternateContent>
          <p:grpSp>
            <p:nvGrpSpPr>
              <p:cNvPr id="26" name="グループ化 25">
                <a:extLst>
                  <a:ext uri="{FF2B5EF4-FFF2-40B4-BE49-F238E27FC236}">
                    <a16:creationId xmlns:a16="http://schemas.microsoft.com/office/drawing/2014/main" id="{BA6E47E8-F8BB-406D-954A-D76BEC6E6A74}"/>
                  </a:ext>
                </a:extLst>
              </p:cNvPr>
              <p:cNvGrpSpPr/>
              <p:nvPr/>
            </p:nvGrpSpPr>
            <p:grpSpPr>
              <a:xfrm>
                <a:off x="6912076" y="975852"/>
                <a:ext cx="5004619" cy="1546575"/>
                <a:chOff x="6990735" y="2713703"/>
                <a:chExt cx="5004619" cy="1546575"/>
              </a:xfrm>
            </p:grpSpPr>
            <p:cxnSp>
              <p:nvCxnSpPr>
                <p:cNvPr id="57" name="直線コネクタ 56">
                  <a:extLst>
                    <a:ext uri="{FF2B5EF4-FFF2-40B4-BE49-F238E27FC236}">
                      <a16:creationId xmlns:a16="http://schemas.microsoft.com/office/drawing/2014/main" id="{66C83100-B565-427C-9E48-3F6ACFDF8902}"/>
                    </a:ext>
                  </a:extLst>
                </p:cNvPr>
                <p:cNvCxnSpPr/>
                <p:nvPr/>
              </p:nvCxnSpPr>
              <p:spPr>
                <a:xfrm>
                  <a:off x="7811729" y="3082412"/>
                  <a:ext cx="4168878" cy="0"/>
                </a:xfrm>
                <a:prstGeom prst="line">
                  <a:avLst/>
                </a:prstGeom>
                <a:ln w="41275"/>
              </p:spPr>
              <p:style>
                <a:lnRef idx="1">
                  <a:schemeClr val="dk1"/>
                </a:lnRef>
                <a:fillRef idx="0">
                  <a:schemeClr val="dk1"/>
                </a:fillRef>
                <a:effectRef idx="0">
                  <a:schemeClr val="dk1"/>
                </a:effectRef>
                <a:fontRef idx="minor">
                  <a:schemeClr val="tx1"/>
                </a:fontRef>
              </p:style>
            </p:cxnSp>
            <p:cxnSp>
              <p:nvCxnSpPr>
                <p:cNvPr id="58" name="直線コネクタ 57">
                  <a:extLst>
                    <a:ext uri="{FF2B5EF4-FFF2-40B4-BE49-F238E27FC236}">
                      <a16:creationId xmlns:a16="http://schemas.microsoft.com/office/drawing/2014/main" id="{6428691C-9732-4CDA-8C23-A5A726BD0B0D}"/>
                    </a:ext>
                  </a:extLst>
                </p:cNvPr>
                <p:cNvCxnSpPr>
                  <a:cxnSpLocks/>
                </p:cNvCxnSpPr>
                <p:nvPr/>
              </p:nvCxnSpPr>
              <p:spPr>
                <a:xfrm>
                  <a:off x="11995354" y="2718619"/>
                  <a:ext cx="0" cy="703006"/>
                </a:xfrm>
                <a:prstGeom prst="line">
                  <a:avLst/>
                </a:prstGeom>
                <a:ln w="41275"/>
              </p:spPr>
              <p:style>
                <a:lnRef idx="1">
                  <a:schemeClr val="dk1"/>
                </a:lnRef>
                <a:fillRef idx="0">
                  <a:schemeClr val="dk1"/>
                </a:fillRef>
                <a:effectRef idx="0">
                  <a:schemeClr val="dk1"/>
                </a:effectRef>
                <a:fontRef idx="minor">
                  <a:schemeClr val="tx1"/>
                </a:fontRef>
              </p:style>
            </p:cxnSp>
            <p:cxnSp>
              <p:nvCxnSpPr>
                <p:cNvPr id="59" name="直線コネクタ 58">
                  <a:extLst>
                    <a:ext uri="{FF2B5EF4-FFF2-40B4-BE49-F238E27FC236}">
                      <a16:creationId xmlns:a16="http://schemas.microsoft.com/office/drawing/2014/main" id="{A8A482C9-5A68-4A6F-95D5-1C1AC2461110}"/>
                    </a:ext>
                  </a:extLst>
                </p:cNvPr>
                <p:cNvCxnSpPr>
                  <a:cxnSpLocks/>
                </p:cNvCxnSpPr>
                <p:nvPr/>
              </p:nvCxnSpPr>
              <p:spPr>
                <a:xfrm>
                  <a:off x="7801896" y="2713703"/>
                  <a:ext cx="0" cy="703006"/>
                </a:xfrm>
                <a:prstGeom prst="line">
                  <a:avLst/>
                </a:prstGeom>
                <a:ln w="41275"/>
              </p:spPr>
              <p:style>
                <a:lnRef idx="1">
                  <a:schemeClr val="dk1"/>
                </a:lnRef>
                <a:fillRef idx="0">
                  <a:schemeClr val="dk1"/>
                </a:fillRef>
                <a:effectRef idx="0">
                  <a:schemeClr val="dk1"/>
                </a:effectRef>
                <a:fontRef idx="minor">
                  <a:schemeClr val="tx1"/>
                </a:fontRef>
              </p:style>
            </p:cxnSp>
            <p:sp>
              <p:nvSpPr>
                <p:cNvPr id="60" name="楕円 59">
                  <a:extLst>
                    <a:ext uri="{FF2B5EF4-FFF2-40B4-BE49-F238E27FC236}">
                      <a16:creationId xmlns:a16="http://schemas.microsoft.com/office/drawing/2014/main" id="{53987849-33AD-4336-8A27-AAA51F18D2E6}"/>
                    </a:ext>
                  </a:extLst>
                </p:cNvPr>
                <p:cNvSpPr/>
                <p:nvPr/>
              </p:nvSpPr>
              <p:spPr>
                <a:xfrm>
                  <a:off x="11253019" y="2954593"/>
                  <a:ext cx="216310" cy="22614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61" name="楕円 60">
                  <a:extLst>
                    <a:ext uri="{FF2B5EF4-FFF2-40B4-BE49-F238E27FC236}">
                      <a16:creationId xmlns:a16="http://schemas.microsoft.com/office/drawing/2014/main" id="{B1B159EC-76B8-416A-A88E-56E0B0F91DB9}"/>
                    </a:ext>
                  </a:extLst>
                </p:cNvPr>
                <p:cNvSpPr/>
                <p:nvPr/>
              </p:nvSpPr>
              <p:spPr>
                <a:xfrm>
                  <a:off x="10599173" y="2949677"/>
                  <a:ext cx="216310" cy="22614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5" name="正方形/長方形 64">
                      <a:extLst>
                        <a:ext uri="{FF2B5EF4-FFF2-40B4-BE49-F238E27FC236}">
                          <a16:creationId xmlns:a16="http://schemas.microsoft.com/office/drawing/2014/main" id="{44062856-A057-4EB3-8A20-002CE29AAD28}"/>
                        </a:ext>
                      </a:extLst>
                    </p:cNvPr>
                    <p:cNvSpPr/>
                    <p:nvPr/>
                  </p:nvSpPr>
                  <p:spPr>
                    <a:xfrm>
                      <a:off x="7498455" y="3415351"/>
                      <a:ext cx="58701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i="1" smtClean="0">
                                    <a:latin typeface="Cambria Math" panose="02040503050406030204" pitchFamily="18" charset="0"/>
                                  </a:rPr>
                                  <m:t>𝑡</m:t>
                                </m:r>
                              </m:e>
                              <m:sub>
                                <m:r>
                                  <a:rPr lang="en-US" altLang="ja-JP" sz="2800" b="0" i="1" smtClean="0">
                                    <a:latin typeface="Cambria Math" panose="02040503050406030204" pitchFamily="18" charset="0"/>
                                  </a:rPr>
                                  <m:t>0</m:t>
                                </m:r>
                              </m:sub>
                            </m:sSub>
                          </m:oMath>
                        </m:oMathPara>
                      </a14:m>
                      <a:endParaRPr lang="ja-JP" altLang="en-US" sz="2800" dirty="0"/>
                    </a:p>
                  </p:txBody>
                </p:sp>
              </mc:Choice>
              <mc:Fallback xmlns="">
                <p:sp>
                  <p:nvSpPr>
                    <p:cNvPr id="65" name="正方形/長方形 64">
                      <a:extLst>
                        <a:ext uri="{FF2B5EF4-FFF2-40B4-BE49-F238E27FC236}">
                          <a16:creationId xmlns:a16="http://schemas.microsoft.com/office/drawing/2014/main" id="{44062856-A057-4EB3-8A20-002CE29AAD28}"/>
                        </a:ext>
                      </a:extLst>
                    </p:cNvPr>
                    <p:cNvSpPr>
                      <a:spLocks noRot="1" noChangeAspect="1" noMove="1" noResize="1" noEditPoints="1" noAdjustHandles="1" noChangeArrowheads="1" noChangeShapeType="1" noTextEdit="1"/>
                    </p:cNvSpPr>
                    <p:nvPr/>
                  </p:nvSpPr>
                  <p:spPr>
                    <a:xfrm>
                      <a:off x="7498455" y="3415351"/>
                      <a:ext cx="587019" cy="523220"/>
                    </a:xfrm>
                    <a:prstGeom prst="rect">
                      <a:avLst/>
                    </a:prstGeom>
                    <a:blipFill>
                      <a:blip r:embed="rId9"/>
                      <a:stretch>
                        <a:fillRect/>
                      </a:stretch>
                    </a:blipFill>
                  </p:spPr>
                  <p:txBody>
                    <a:bodyPr/>
                    <a:lstStyle/>
                    <a:p>
                      <a:r>
                        <a:rPr lang="ja-JP" altLang="en-US">
                          <a:noFill/>
                        </a:rPr>
                        <a:t> </a:t>
                      </a:r>
                    </a:p>
                  </p:txBody>
                </p:sp>
              </mc:Fallback>
            </mc:AlternateContent>
            <p:cxnSp>
              <p:nvCxnSpPr>
                <p:cNvPr id="66" name="直線矢印コネクタ 65">
                  <a:extLst>
                    <a:ext uri="{FF2B5EF4-FFF2-40B4-BE49-F238E27FC236}">
                      <a16:creationId xmlns:a16="http://schemas.microsoft.com/office/drawing/2014/main" id="{05E994E2-3A57-4FBC-B01B-4EC5640226B4}"/>
                    </a:ext>
                  </a:extLst>
                </p:cNvPr>
                <p:cNvCxnSpPr>
                  <a:cxnSpLocks/>
                </p:cNvCxnSpPr>
                <p:nvPr/>
              </p:nvCxnSpPr>
              <p:spPr>
                <a:xfrm>
                  <a:off x="6990735" y="3475702"/>
                  <a:ext cx="4940711" cy="0"/>
                </a:xfrm>
                <a:prstGeom prst="straightConnector1">
                  <a:avLst/>
                </a:prstGeom>
                <a:ln w="31750">
                  <a:headEnd type="triangle"/>
                  <a:tailEnd type="triangle"/>
                </a:ln>
              </p:spPr>
              <p:style>
                <a:lnRef idx="3">
                  <a:schemeClr val="dk1"/>
                </a:lnRef>
                <a:fillRef idx="0">
                  <a:schemeClr val="dk1"/>
                </a:fillRef>
                <a:effectRef idx="2">
                  <a:schemeClr val="dk1"/>
                </a:effectRef>
                <a:fontRef idx="minor">
                  <a:schemeClr val="tx1"/>
                </a:fontRef>
              </p:style>
            </p:cxnSp>
            <p:cxnSp>
              <p:nvCxnSpPr>
                <p:cNvPr id="67" name="直線矢印コネクタ 66">
                  <a:extLst>
                    <a:ext uri="{FF2B5EF4-FFF2-40B4-BE49-F238E27FC236}">
                      <a16:creationId xmlns:a16="http://schemas.microsoft.com/office/drawing/2014/main" id="{2A52D59F-7098-4E8A-986C-F9E2A9A00309}"/>
                    </a:ext>
                  </a:extLst>
                </p:cNvPr>
                <p:cNvCxnSpPr>
                  <a:cxnSpLocks/>
                </p:cNvCxnSpPr>
                <p:nvPr/>
              </p:nvCxnSpPr>
              <p:spPr>
                <a:xfrm>
                  <a:off x="8529484" y="3854130"/>
                  <a:ext cx="835742" cy="0"/>
                </a:xfrm>
                <a:prstGeom prst="straightConnector1">
                  <a:avLst/>
                </a:prstGeom>
                <a:ln w="2540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正方形/長方形 67">
                      <a:extLst>
                        <a:ext uri="{FF2B5EF4-FFF2-40B4-BE49-F238E27FC236}">
                          <a16:creationId xmlns:a16="http://schemas.microsoft.com/office/drawing/2014/main" id="{6B67908C-3BB4-4BA1-AC09-E9515003B174}"/>
                        </a:ext>
                      </a:extLst>
                    </p:cNvPr>
                    <p:cNvSpPr/>
                    <p:nvPr/>
                  </p:nvSpPr>
                  <p:spPr>
                    <a:xfrm>
                      <a:off x="8783144" y="3737058"/>
                      <a:ext cx="455064"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𝜏</m:t>
                            </m:r>
                          </m:oMath>
                        </m:oMathPara>
                      </a14:m>
                      <a:endParaRPr lang="ja-JP" altLang="en-US" sz="2800" dirty="0"/>
                    </a:p>
                  </p:txBody>
                </p:sp>
              </mc:Choice>
              <mc:Fallback xmlns="">
                <p:sp>
                  <p:nvSpPr>
                    <p:cNvPr id="68" name="正方形/長方形 67">
                      <a:extLst>
                        <a:ext uri="{FF2B5EF4-FFF2-40B4-BE49-F238E27FC236}">
                          <a16:creationId xmlns:a16="http://schemas.microsoft.com/office/drawing/2014/main" id="{6B67908C-3BB4-4BA1-AC09-E9515003B174}"/>
                        </a:ext>
                      </a:extLst>
                    </p:cNvPr>
                    <p:cNvSpPr>
                      <a:spLocks noRot="1" noChangeAspect="1" noMove="1" noResize="1" noEditPoints="1" noAdjustHandles="1" noChangeArrowheads="1" noChangeShapeType="1" noTextEdit="1"/>
                    </p:cNvSpPr>
                    <p:nvPr/>
                  </p:nvSpPr>
                  <p:spPr>
                    <a:xfrm>
                      <a:off x="8783144" y="3737058"/>
                      <a:ext cx="455064" cy="523220"/>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正方形/長方形 68">
                      <a:extLst>
                        <a:ext uri="{FF2B5EF4-FFF2-40B4-BE49-F238E27FC236}">
                          <a16:creationId xmlns:a16="http://schemas.microsoft.com/office/drawing/2014/main" id="{53D69968-10BC-41C4-8215-39CFD6644CB8}"/>
                        </a:ext>
                      </a:extLst>
                    </p:cNvPr>
                    <p:cNvSpPr/>
                    <p:nvPr/>
                  </p:nvSpPr>
                  <p:spPr>
                    <a:xfrm>
                      <a:off x="9967143" y="3426230"/>
                      <a:ext cx="50847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ja-JP" sz="2400">
                                <a:latin typeface="Cambria Math" panose="02040503050406030204" pitchFamily="18" charset="0"/>
                              </a:rPr>
                              <m:t>w</m:t>
                            </m:r>
                          </m:oMath>
                        </m:oMathPara>
                      </a14:m>
                      <a:endParaRPr lang="ja-JP" altLang="en-US" sz="2400" dirty="0"/>
                    </a:p>
                  </p:txBody>
                </p:sp>
              </mc:Choice>
              <mc:Fallback xmlns="">
                <p:sp>
                  <p:nvSpPr>
                    <p:cNvPr id="69" name="正方形/長方形 68">
                      <a:extLst>
                        <a:ext uri="{FF2B5EF4-FFF2-40B4-BE49-F238E27FC236}">
                          <a16:creationId xmlns:a16="http://schemas.microsoft.com/office/drawing/2014/main" id="{53D69968-10BC-41C4-8215-39CFD6644CB8}"/>
                        </a:ext>
                      </a:extLst>
                    </p:cNvPr>
                    <p:cNvSpPr>
                      <a:spLocks noRot="1" noChangeAspect="1" noMove="1" noResize="1" noEditPoints="1" noAdjustHandles="1" noChangeArrowheads="1" noChangeShapeType="1" noTextEdit="1"/>
                    </p:cNvSpPr>
                    <p:nvPr/>
                  </p:nvSpPr>
                  <p:spPr>
                    <a:xfrm>
                      <a:off x="9967143" y="3426230"/>
                      <a:ext cx="508473" cy="461665"/>
                    </a:xfrm>
                    <a:prstGeom prst="rect">
                      <a:avLst/>
                    </a:prstGeom>
                    <a:blipFill>
                      <a:blip r:embed="rId11"/>
                      <a:stretch>
                        <a:fillRect/>
                      </a:stretch>
                    </a:blipFill>
                  </p:spPr>
                  <p:txBody>
                    <a:bodyPr/>
                    <a:lstStyle/>
                    <a:p>
                      <a:r>
                        <a:rPr lang="ja-JP" altLang="en-US">
                          <a:noFill/>
                        </a:rPr>
                        <a:t> </a:t>
                      </a:r>
                    </a:p>
                  </p:txBody>
                </p:sp>
              </mc:Fallback>
            </mc:AlternateContent>
            <p:sp>
              <p:nvSpPr>
                <p:cNvPr id="45" name="楕円 44">
                  <a:extLst>
                    <a:ext uri="{FF2B5EF4-FFF2-40B4-BE49-F238E27FC236}">
                      <a16:creationId xmlns:a16="http://schemas.microsoft.com/office/drawing/2014/main" id="{D7318B1B-0305-4251-83A5-35FD1DD9DBF7}"/>
                    </a:ext>
                  </a:extLst>
                </p:cNvPr>
                <p:cNvSpPr/>
                <p:nvPr/>
              </p:nvSpPr>
              <p:spPr>
                <a:xfrm>
                  <a:off x="7694541" y="2953222"/>
                  <a:ext cx="216310" cy="22614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cxnSp>
              <p:nvCxnSpPr>
                <p:cNvPr id="3" name="直線コネクタ 2">
                  <a:extLst>
                    <a:ext uri="{FF2B5EF4-FFF2-40B4-BE49-F238E27FC236}">
                      <a16:creationId xmlns:a16="http://schemas.microsoft.com/office/drawing/2014/main" id="{11B38660-6090-4ADC-9C3B-DFE012ECFE61}"/>
                    </a:ext>
                  </a:extLst>
                </p:cNvPr>
                <p:cNvCxnSpPr>
                  <a:cxnSpLocks/>
                </p:cNvCxnSpPr>
                <p:nvPr/>
              </p:nvCxnSpPr>
              <p:spPr>
                <a:xfrm>
                  <a:off x="8573272" y="3296778"/>
                  <a:ext cx="0" cy="425302"/>
                </a:xfrm>
                <a:prstGeom prst="line">
                  <a:avLst/>
                </a:prstGeom>
                <a:ln w="38100">
                  <a:solidFill>
                    <a:schemeClr val="accent4"/>
                  </a:solidFill>
                </a:ln>
              </p:spPr>
              <p:style>
                <a:lnRef idx="1">
                  <a:schemeClr val="accent4"/>
                </a:lnRef>
                <a:fillRef idx="0">
                  <a:schemeClr val="accent4"/>
                </a:fillRef>
                <a:effectRef idx="0">
                  <a:schemeClr val="accent4"/>
                </a:effectRef>
                <a:fontRef idx="minor">
                  <a:schemeClr val="tx1"/>
                </a:fontRef>
              </p:style>
            </p:cxnSp>
            <p:cxnSp>
              <p:nvCxnSpPr>
                <p:cNvPr id="50" name="直線コネクタ 49">
                  <a:extLst>
                    <a:ext uri="{FF2B5EF4-FFF2-40B4-BE49-F238E27FC236}">
                      <a16:creationId xmlns:a16="http://schemas.microsoft.com/office/drawing/2014/main" id="{A4B8C5D8-E234-48FF-AFF6-B3A68DA36D66}"/>
                    </a:ext>
                  </a:extLst>
                </p:cNvPr>
                <p:cNvCxnSpPr>
                  <a:cxnSpLocks/>
                </p:cNvCxnSpPr>
                <p:nvPr/>
              </p:nvCxnSpPr>
              <p:spPr>
                <a:xfrm>
                  <a:off x="9374258" y="3310955"/>
                  <a:ext cx="0" cy="425302"/>
                </a:xfrm>
                <a:prstGeom prst="line">
                  <a:avLst/>
                </a:prstGeom>
                <a:ln w="38100">
                  <a:solidFill>
                    <a:schemeClr val="accent4"/>
                  </a:solidFill>
                </a:ln>
              </p:spPr>
              <p:style>
                <a:lnRef idx="1">
                  <a:schemeClr val="accent4"/>
                </a:lnRef>
                <a:fillRef idx="0">
                  <a:schemeClr val="accent4"/>
                </a:fillRef>
                <a:effectRef idx="0">
                  <a:schemeClr val="accent4"/>
                </a:effectRef>
                <a:fontRef idx="minor">
                  <a:schemeClr val="tx1"/>
                </a:fontRef>
              </p:style>
            </p:cxnSp>
            <p:cxnSp>
              <p:nvCxnSpPr>
                <p:cNvPr id="52" name="直線コネクタ 51">
                  <a:extLst>
                    <a:ext uri="{FF2B5EF4-FFF2-40B4-BE49-F238E27FC236}">
                      <a16:creationId xmlns:a16="http://schemas.microsoft.com/office/drawing/2014/main" id="{50013115-FB82-4087-BC7E-F67E4A46A2FF}"/>
                    </a:ext>
                  </a:extLst>
                </p:cNvPr>
                <p:cNvCxnSpPr>
                  <a:cxnSpLocks/>
                </p:cNvCxnSpPr>
                <p:nvPr/>
              </p:nvCxnSpPr>
              <p:spPr>
                <a:xfrm>
                  <a:off x="10068919" y="3282601"/>
                  <a:ext cx="0" cy="425302"/>
                </a:xfrm>
                <a:prstGeom prst="line">
                  <a:avLst/>
                </a:prstGeom>
                <a:ln w="38100">
                  <a:solidFill>
                    <a:schemeClr val="accent4"/>
                  </a:solidFill>
                </a:ln>
              </p:spPr>
              <p:style>
                <a:lnRef idx="1">
                  <a:schemeClr val="accent4"/>
                </a:lnRef>
                <a:fillRef idx="0">
                  <a:schemeClr val="accent4"/>
                </a:fillRef>
                <a:effectRef idx="0">
                  <a:schemeClr val="accent4"/>
                </a:effectRef>
                <a:fontRef idx="minor">
                  <a:schemeClr val="tx1"/>
                </a:fontRef>
              </p:style>
            </p:cxnSp>
            <p:cxnSp>
              <p:nvCxnSpPr>
                <p:cNvPr id="54" name="直線コネクタ 53">
                  <a:extLst>
                    <a:ext uri="{FF2B5EF4-FFF2-40B4-BE49-F238E27FC236}">
                      <a16:creationId xmlns:a16="http://schemas.microsoft.com/office/drawing/2014/main" id="{A4DC7D6E-570E-4E57-8C6C-0B03E7C6E42D}"/>
                    </a:ext>
                  </a:extLst>
                </p:cNvPr>
                <p:cNvCxnSpPr>
                  <a:cxnSpLocks/>
                </p:cNvCxnSpPr>
                <p:nvPr/>
              </p:nvCxnSpPr>
              <p:spPr>
                <a:xfrm>
                  <a:off x="10784844" y="3286145"/>
                  <a:ext cx="0" cy="425302"/>
                </a:xfrm>
                <a:prstGeom prst="line">
                  <a:avLst/>
                </a:prstGeom>
                <a:ln w="38100">
                  <a:solidFill>
                    <a:schemeClr val="accent4"/>
                  </a:solidFill>
                </a:ln>
              </p:spPr>
              <p:style>
                <a:lnRef idx="1">
                  <a:schemeClr val="accent4"/>
                </a:lnRef>
                <a:fillRef idx="0">
                  <a:schemeClr val="accent4"/>
                </a:fillRef>
                <a:effectRef idx="0">
                  <a:schemeClr val="accent4"/>
                </a:effectRef>
                <a:fontRef idx="minor">
                  <a:schemeClr val="tx1"/>
                </a:fontRef>
              </p:style>
            </p:cxnSp>
            <p:cxnSp>
              <p:nvCxnSpPr>
                <p:cNvPr id="70" name="直線コネクタ 69">
                  <a:extLst>
                    <a:ext uri="{FF2B5EF4-FFF2-40B4-BE49-F238E27FC236}">
                      <a16:creationId xmlns:a16="http://schemas.microsoft.com/office/drawing/2014/main" id="{3954A90E-4949-4BBE-8BF8-7DF1AAF92FF7}"/>
                    </a:ext>
                  </a:extLst>
                </p:cNvPr>
                <p:cNvCxnSpPr>
                  <a:cxnSpLocks/>
                </p:cNvCxnSpPr>
                <p:nvPr/>
              </p:nvCxnSpPr>
              <p:spPr>
                <a:xfrm>
                  <a:off x="11383811" y="3279056"/>
                  <a:ext cx="0" cy="425302"/>
                </a:xfrm>
                <a:prstGeom prst="line">
                  <a:avLst/>
                </a:prstGeom>
                <a:ln w="38100">
                  <a:solidFill>
                    <a:schemeClr val="accent4"/>
                  </a:solidFill>
                </a:ln>
              </p:spPr>
              <p:style>
                <a:lnRef idx="1">
                  <a:schemeClr val="accent4"/>
                </a:lnRef>
                <a:fillRef idx="0">
                  <a:schemeClr val="accent4"/>
                </a:fillRef>
                <a:effectRef idx="0">
                  <a:schemeClr val="accent4"/>
                </a:effectRef>
                <a:fontRef idx="minor">
                  <a:schemeClr val="tx1"/>
                </a:fontRef>
              </p:style>
            </p:cxnSp>
            <p:sp>
              <p:nvSpPr>
                <p:cNvPr id="72" name="正方形/長方形 71">
                  <a:extLst>
                    <a:ext uri="{FF2B5EF4-FFF2-40B4-BE49-F238E27FC236}">
                      <a16:creationId xmlns:a16="http://schemas.microsoft.com/office/drawing/2014/main" id="{42C97A18-2F68-4081-9468-4A3B37DA3B8C}"/>
                    </a:ext>
                  </a:extLst>
                </p:cNvPr>
                <p:cNvSpPr/>
                <p:nvPr/>
              </p:nvSpPr>
              <p:spPr>
                <a:xfrm>
                  <a:off x="7784689" y="2821857"/>
                  <a:ext cx="4203291" cy="606056"/>
                </a:xfrm>
                <a:prstGeom prst="rect">
                  <a:avLst/>
                </a:prstGeom>
                <a:solidFill>
                  <a:srgbClr val="C00000">
                    <a:alpha val="26000"/>
                  </a:srgbClr>
                </a:solid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mc:AlternateContent xmlns:mc="http://schemas.openxmlformats.org/markup-compatibility/2006" xmlns:a14="http://schemas.microsoft.com/office/drawing/2010/main">
          <mc:Choice Requires="a14">
            <p:sp>
              <p:nvSpPr>
                <p:cNvPr id="53" name="正方形/長方形 52">
                  <a:extLst>
                    <a:ext uri="{FF2B5EF4-FFF2-40B4-BE49-F238E27FC236}">
                      <a16:creationId xmlns:a16="http://schemas.microsoft.com/office/drawing/2014/main" id="{7CF47C09-4B2A-4751-937D-9B9E4766280D}"/>
                    </a:ext>
                  </a:extLst>
                </p:cNvPr>
                <p:cNvSpPr/>
                <p:nvPr/>
              </p:nvSpPr>
              <p:spPr>
                <a:xfrm>
                  <a:off x="10668494" y="2188771"/>
                  <a:ext cx="1683281" cy="276999"/>
                </a:xfrm>
                <a:prstGeom prst="rect">
                  <a:avLst/>
                </a:prstGeom>
              </p:spPr>
              <p:txBody>
                <a:bodyPr wrap="square">
                  <a:spAutoFit/>
                </a:bodyPr>
                <a:lstStyle/>
                <a:p>
                  <a:r>
                    <a:rPr lang="ja-JP" altLang="en-US" sz="1200" b="1" dirty="0"/>
                    <a:t>図</a:t>
                  </a:r>
                  <a:r>
                    <a:rPr lang="en-US" altLang="ja-JP" sz="1200" b="1" dirty="0"/>
                    <a:t>5. </a:t>
                  </a:r>
                  <a14:m>
                    <m:oMath xmlns:m="http://schemas.openxmlformats.org/officeDocument/2006/math">
                      <m:r>
                        <a:rPr lang="en-US" altLang="ja-JP" sz="1200" b="1" i="1">
                          <a:latin typeface="Cambria Math" panose="02040503050406030204" pitchFamily="18" charset="0"/>
                        </a:rPr>
                        <m:t>𝟏</m:t>
                      </m:r>
                      <m:r>
                        <a:rPr lang="ja-JP" altLang="ja-JP" sz="1200" b="1" i="1">
                          <a:latin typeface="Cambria Math" panose="02040503050406030204" pitchFamily="18" charset="0"/>
                        </a:rPr>
                        <m:t>≤</m:t>
                      </m:r>
                      <m:r>
                        <a:rPr lang="en-US" altLang="ja-JP" sz="1200" b="1" i="1">
                          <a:latin typeface="Cambria Math" panose="02040503050406030204" pitchFamily="18" charset="0"/>
                        </a:rPr>
                        <m:t>𝒕</m:t>
                      </m:r>
                      <m:r>
                        <a:rPr lang="en-US" altLang="ja-JP" sz="1200" b="1" i="1">
                          <a:latin typeface="Cambria Math" panose="02040503050406030204" pitchFamily="18" charset="0"/>
                        </a:rPr>
                        <m:t>−</m:t>
                      </m:r>
                      <m:sSub>
                        <m:sSubPr>
                          <m:ctrlPr>
                            <a:rPr lang="en-US" altLang="ja-JP" sz="1200" b="1" i="1">
                              <a:latin typeface="Cambria Math" panose="02040503050406030204" pitchFamily="18" charset="0"/>
                            </a:rPr>
                          </m:ctrlPr>
                        </m:sSubPr>
                        <m:e>
                          <m:r>
                            <a:rPr lang="en-US" altLang="ja-JP" sz="1200" b="1" i="1">
                              <a:latin typeface="Cambria Math" panose="02040503050406030204" pitchFamily="18" charset="0"/>
                            </a:rPr>
                            <m:t>𝒕</m:t>
                          </m:r>
                        </m:e>
                        <m:sub>
                          <m:r>
                            <a:rPr lang="en-US" altLang="ja-JP" sz="1200" b="1" i="1">
                              <a:latin typeface="Cambria Math" panose="02040503050406030204" pitchFamily="18" charset="0"/>
                            </a:rPr>
                            <m:t>𝟎</m:t>
                          </m:r>
                        </m:sub>
                      </m:sSub>
                      <m:r>
                        <a:rPr lang="en-US" altLang="ja-JP" sz="1200" b="1" i="1">
                          <a:latin typeface="Cambria Math" panose="02040503050406030204" pitchFamily="18" charset="0"/>
                        </a:rPr>
                        <m:t> </m:t>
                      </m:r>
                      <m:r>
                        <a:rPr lang="ja-JP" altLang="ja-JP" sz="1200" b="1" i="1">
                          <a:latin typeface="Cambria Math" panose="02040503050406030204" pitchFamily="18" charset="0"/>
                        </a:rPr>
                        <m:t>≤</m:t>
                      </m:r>
                      <m:r>
                        <a:rPr lang="en-US" altLang="ja-JP" sz="1200" b="1" i="1">
                          <a:latin typeface="Cambria Math" panose="02040503050406030204" pitchFamily="18" charset="0"/>
                        </a:rPr>
                        <m:t>𝒘</m:t>
                      </m:r>
                      <m:r>
                        <a:rPr lang="en-US" altLang="ja-JP" sz="1200" b="1" i="1">
                          <a:latin typeface="Cambria Math" panose="02040503050406030204" pitchFamily="18" charset="0"/>
                        </a:rPr>
                        <m:t> </m:t>
                      </m:r>
                    </m:oMath>
                  </a14:m>
                  <a:endParaRPr lang="en-US" altLang="ja-JP" sz="1200" b="1" dirty="0"/>
                </a:p>
              </p:txBody>
            </p:sp>
          </mc:Choice>
          <mc:Fallback xmlns="">
            <p:sp>
              <p:nvSpPr>
                <p:cNvPr id="53" name="正方形/長方形 52">
                  <a:extLst>
                    <a:ext uri="{FF2B5EF4-FFF2-40B4-BE49-F238E27FC236}">
                      <a16:creationId xmlns:a16="http://schemas.microsoft.com/office/drawing/2014/main" id="{7CF47C09-4B2A-4751-937D-9B9E4766280D}"/>
                    </a:ext>
                  </a:extLst>
                </p:cNvPr>
                <p:cNvSpPr>
                  <a:spLocks noRot="1" noChangeAspect="1" noMove="1" noResize="1" noEditPoints="1" noAdjustHandles="1" noChangeArrowheads="1" noChangeShapeType="1" noTextEdit="1"/>
                </p:cNvSpPr>
                <p:nvPr/>
              </p:nvSpPr>
              <p:spPr>
                <a:xfrm>
                  <a:off x="10668494" y="2188771"/>
                  <a:ext cx="1683281" cy="276999"/>
                </a:xfrm>
                <a:prstGeom prst="rect">
                  <a:avLst/>
                </a:prstGeom>
                <a:blipFill>
                  <a:blip r:embed="rId12"/>
                  <a:stretch>
                    <a:fillRect b="-15217"/>
                  </a:stretch>
                </a:blipFill>
              </p:spPr>
              <p:txBody>
                <a:bodyPr/>
                <a:lstStyle/>
                <a:p>
                  <a:r>
                    <a:rPr lang="ja-JP" altLang="en-US">
                      <a:noFill/>
                    </a:rPr>
                    <a:t> </a:t>
                  </a:r>
                </a:p>
              </p:txBody>
            </p:sp>
          </mc:Fallback>
        </mc:AlternateContent>
        <p:grpSp>
          <p:nvGrpSpPr>
            <p:cNvPr id="27" name="グループ化 26">
              <a:extLst>
                <a:ext uri="{FF2B5EF4-FFF2-40B4-BE49-F238E27FC236}">
                  <a16:creationId xmlns:a16="http://schemas.microsoft.com/office/drawing/2014/main" id="{DFE831A1-1988-4DC8-8499-972DAB0D37F9}"/>
                </a:ext>
              </a:extLst>
            </p:cNvPr>
            <p:cNvGrpSpPr/>
            <p:nvPr/>
          </p:nvGrpSpPr>
          <p:grpSpPr>
            <a:xfrm>
              <a:off x="7332408" y="2494934"/>
              <a:ext cx="2856270" cy="749710"/>
              <a:chOff x="7123472" y="4203291"/>
              <a:chExt cx="2290915" cy="614516"/>
            </a:xfrm>
          </p:grpSpPr>
          <p:sp useBgFill="1">
            <p:nvSpPr>
              <p:cNvPr id="63" name="正方形/長方形 62">
                <a:extLst>
                  <a:ext uri="{FF2B5EF4-FFF2-40B4-BE49-F238E27FC236}">
                    <a16:creationId xmlns:a16="http://schemas.microsoft.com/office/drawing/2014/main" id="{E6F99F57-0B1D-4FC4-BC35-6F6673B77C67}"/>
                  </a:ext>
                </a:extLst>
              </p:cNvPr>
              <p:cNvSpPr/>
              <p:nvPr/>
            </p:nvSpPr>
            <p:spPr>
              <a:xfrm>
                <a:off x="7123472" y="4203291"/>
                <a:ext cx="2079522" cy="614516"/>
              </a:xfrm>
              <a:prstGeom prst="rect">
                <a:avLst/>
              </a:prstGeom>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6" name="正方形/長方形 75">
                    <a:extLst>
                      <a:ext uri="{FF2B5EF4-FFF2-40B4-BE49-F238E27FC236}">
                        <a16:creationId xmlns:a16="http://schemas.microsoft.com/office/drawing/2014/main" id="{3F551BC0-96E3-4529-A89E-BC8FB235A419}"/>
                      </a:ext>
                    </a:extLst>
                  </p:cNvPr>
                  <p:cNvSpPr/>
                  <p:nvPr/>
                </p:nvSpPr>
                <p:spPr>
                  <a:xfrm>
                    <a:off x="7227377" y="4259827"/>
                    <a:ext cx="2187010" cy="436227"/>
                  </a:xfrm>
                  <a:prstGeom prst="rect">
                    <a:avLst/>
                  </a:prstGeom>
                </p:spPr>
                <p:txBody>
                  <a:bodyPr wrap="square">
                    <a:spAutoFit/>
                  </a:bodyPr>
                  <a:lstStyle/>
                  <a:p>
                    <a14:m>
                      <m:oMath xmlns:m="http://schemas.openxmlformats.org/officeDocument/2006/math">
                        <m:r>
                          <a:rPr lang="en-US" altLang="ja-JP" i="1" smtClean="0">
                            <a:latin typeface="Cambria Math" panose="02040503050406030204" pitchFamily="18" charset="0"/>
                          </a:rPr>
                          <m:t>𝑟</m:t>
                        </m:r>
                        <m:d>
                          <m:dPr>
                            <m:ctrlPr>
                              <a:rPr lang="en-US" altLang="ja-JP" i="1">
                                <a:latin typeface="Cambria Math" panose="02040503050406030204" pitchFamily="18" charset="0"/>
                              </a:rPr>
                            </m:ctrlPr>
                          </m:dPr>
                          <m:e>
                            <m:r>
                              <a:rPr lang="en-US" altLang="ja-JP" i="1">
                                <a:latin typeface="Cambria Math" panose="02040503050406030204" pitchFamily="18" charset="0"/>
                              </a:rPr>
                              <m:t>𝑡</m:t>
                            </m:r>
                          </m:e>
                        </m:d>
                        <m:r>
                          <a:rPr lang="en-US" altLang="ja-JP" i="1">
                            <a:latin typeface="Cambria Math" panose="02040503050406030204" pitchFamily="18" charset="0"/>
                          </a:rPr>
                          <m:t> </m:t>
                        </m:r>
                      </m:oMath>
                    </a14:m>
                    <a:r>
                      <a:rPr lang="en-US" altLang="ja-JP" dirty="0"/>
                      <a:t>=  </a:t>
                    </a:r>
                    <a14:m>
                      <m:oMath xmlns:m="http://schemas.openxmlformats.org/officeDocument/2006/math">
                        <m:f>
                          <m:fPr>
                            <m:ctrlPr>
                              <a:rPr lang="ja-JP" altLang="ja-JP" i="1">
                                <a:latin typeface="Cambria Math" panose="02040503050406030204" pitchFamily="18" charset="0"/>
                              </a:rPr>
                            </m:ctrlPr>
                          </m:fPr>
                          <m:num>
                            <m:r>
                              <a:rPr lang="en-US" altLang="ja-JP" i="1">
                                <a:latin typeface="Cambria Math" panose="02040503050406030204" pitchFamily="18" charset="0"/>
                              </a:rPr>
                              <m:t>𝑐𝑜𝑢𝑛𝑡</m:t>
                            </m:r>
                            <m:r>
                              <a:rPr lang="en-US" altLang="ja-JP" i="1">
                                <a:latin typeface="Cambria Math" panose="02040503050406030204" pitchFamily="18" charset="0"/>
                              </a:rPr>
                              <m:t>(</m:t>
                            </m:r>
                            <m:r>
                              <a:rPr lang="en-US" altLang="ja-JP" i="1">
                                <a:latin typeface="Cambria Math" panose="02040503050406030204" pitchFamily="18" charset="0"/>
                              </a:rPr>
                              <m:t>𝑡</m:t>
                            </m:r>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0</m:t>
                                </m:r>
                              </m:sub>
                            </m:sSub>
                            <m:r>
                              <a:rPr lang="en-US" altLang="ja-JP" i="1">
                                <a:latin typeface="Cambria Math" panose="02040503050406030204" pitchFamily="18" charset="0"/>
                              </a:rPr>
                              <m:t>)</m:t>
                            </m:r>
                          </m:num>
                          <m:den>
                            <m:d>
                              <m:dPr>
                                <m:ctrlPr>
                                  <a:rPr lang="ja-JP" altLang="ja-JP" i="1">
                                    <a:latin typeface="Cambria Math" panose="02040503050406030204" pitchFamily="18" charset="0"/>
                                  </a:rPr>
                                </m:ctrlPr>
                              </m:dPr>
                              <m:e>
                                <m:r>
                                  <a:rPr lang="en-US" altLang="ja-JP" i="1">
                                    <a:latin typeface="Cambria Math" panose="02040503050406030204" pitchFamily="18" charset="0"/>
                                  </a:rPr>
                                  <m:t>𝑡</m:t>
                                </m:r>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0</m:t>
                                    </m:r>
                                  </m:sub>
                                </m:sSub>
                              </m:e>
                            </m:d>
                            <m:r>
                              <a:rPr lang="en-US" altLang="ja-JP" i="1">
                                <a:latin typeface="Cambria Math" panose="02040503050406030204" pitchFamily="18" charset="0"/>
                              </a:rPr>
                              <m:t> / </m:t>
                            </m:r>
                            <m:r>
                              <a:rPr lang="en-US" altLang="ja-JP" i="1">
                                <a:latin typeface="Cambria Math" panose="02040503050406030204" pitchFamily="18" charset="0"/>
                              </a:rPr>
                              <m:t>𝜏</m:t>
                            </m:r>
                          </m:den>
                        </m:f>
                        <m:r>
                          <a:rPr lang="en-US" altLang="ja-JP" i="1">
                            <a:latin typeface="Cambria Math" panose="02040503050406030204" pitchFamily="18" charset="0"/>
                          </a:rPr>
                          <m:t> </m:t>
                        </m:r>
                      </m:oMath>
                    </a14:m>
                    <a:r>
                      <a:rPr lang="en-US" altLang="ja-JP" sz="2000" dirty="0"/>
                      <a:t>= </a:t>
                    </a:r>
                    <a14:m>
                      <m:oMath xmlns:m="http://schemas.openxmlformats.org/officeDocument/2006/math">
                        <m:f>
                          <m:fPr>
                            <m:ctrlPr>
                              <a:rPr lang="ja-JP" altLang="ja-JP" sz="2000" i="1">
                                <a:latin typeface="Cambria Math" panose="02040503050406030204" pitchFamily="18" charset="0"/>
                              </a:rPr>
                            </m:ctrlPr>
                          </m:fPr>
                          <m:num>
                            <m:r>
                              <a:rPr lang="en-US" altLang="ja-JP" sz="2000" b="0" i="1" smtClean="0">
                                <a:latin typeface="Cambria Math" panose="02040503050406030204" pitchFamily="18" charset="0"/>
                              </a:rPr>
                              <m:t>3</m:t>
                            </m:r>
                          </m:num>
                          <m:den>
                            <m:r>
                              <a:rPr lang="en-US" altLang="ja-JP" sz="2000" b="0" i="1" smtClean="0">
                                <a:latin typeface="Cambria Math" panose="02040503050406030204" pitchFamily="18" charset="0"/>
                              </a:rPr>
                              <m:t>6</m:t>
                            </m:r>
                          </m:den>
                        </m:f>
                        <m:r>
                          <a:rPr lang="en-US" altLang="ja-JP" sz="2000" i="1">
                            <a:latin typeface="Cambria Math" panose="02040503050406030204" pitchFamily="18" charset="0"/>
                          </a:rPr>
                          <m:t> </m:t>
                        </m:r>
                      </m:oMath>
                    </a14:m>
                    <a:endParaRPr lang="ja-JP" altLang="en-US" dirty="0"/>
                  </a:p>
                </p:txBody>
              </p:sp>
            </mc:Choice>
            <mc:Fallback xmlns="">
              <p:sp>
                <p:nvSpPr>
                  <p:cNvPr id="76" name="正方形/長方形 75">
                    <a:extLst>
                      <a:ext uri="{FF2B5EF4-FFF2-40B4-BE49-F238E27FC236}">
                        <a16:creationId xmlns:a16="http://schemas.microsoft.com/office/drawing/2014/main" id="{3F551BC0-96E3-4529-A89E-BC8FB235A419}"/>
                      </a:ext>
                    </a:extLst>
                  </p:cNvPr>
                  <p:cNvSpPr>
                    <a:spLocks noRot="1" noChangeAspect="1" noMove="1" noResize="1" noEditPoints="1" noAdjustHandles="1" noChangeArrowheads="1" noChangeShapeType="1" noTextEdit="1"/>
                  </p:cNvSpPr>
                  <p:nvPr/>
                </p:nvSpPr>
                <p:spPr>
                  <a:xfrm>
                    <a:off x="7227377" y="4259827"/>
                    <a:ext cx="2187010" cy="436227"/>
                  </a:xfrm>
                  <a:prstGeom prst="rect">
                    <a:avLst/>
                  </a:prstGeom>
                  <a:blipFill>
                    <a:blip r:embed="rId13"/>
                    <a:stretch>
                      <a:fillRect b="-8046"/>
                    </a:stretch>
                  </a:blipFill>
                </p:spPr>
                <p:txBody>
                  <a:bodyPr/>
                  <a:lstStyle/>
                  <a:p>
                    <a:r>
                      <a:rPr lang="ja-JP" altLang="en-US">
                        <a:noFill/>
                      </a:rPr>
                      <a:t> </a:t>
                    </a:r>
                  </a:p>
                </p:txBody>
              </p:sp>
            </mc:Fallback>
          </mc:AlternateContent>
        </p:grpSp>
      </p:gr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E423CE7B-E263-4311-9744-2F9BA996C3FA}"/>
                  </a:ext>
                </a:extLst>
              </p:cNvPr>
              <p:cNvSpPr txBox="1"/>
              <p:nvPr/>
            </p:nvSpPr>
            <p:spPr>
              <a:xfrm>
                <a:off x="147482" y="2883309"/>
                <a:ext cx="7069394" cy="1641027"/>
              </a:xfrm>
              <a:prstGeom prst="rect">
                <a:avLst/>
              </a:prstGeom>
              <a:noFill/>
            </p:spPr>
            <p:txBody>
              <a:bodyPr wrap="square" rtlCol="0">
                <a:spAutoFit/>
              </a:bodyPr>
              <a:lstStyle/>
              <a:p>
                <a14:m>
                  <m:oMath xmlns:m="http://schemas.openxmlformats.org/officeDocument/2006/math">
                    <m:r>
                      <a:rPr lang="en-US" altLang="ja-JP" i="1">
                        <a:latin typeface="Cambria Math" panose="02040503050406030204" pitchFamily="18" charset="0"/>
                      </a:rPr>
                      <m:t>𝑟</m:t>
                    </m:r>
                    <m:d>
                      <m:dPr>
                        <m:ctrlPr>
                          <a:rPr lang="en-US" altLang="ja-JP" i="1">
                            <a:latin typeface="Cambria Math" panose="02040503050406030204" pitchFamily="18" charset="0"/>
                          </a:rPr>
                        </m:ctrlPr>
                      </m:dPr>
                      <m:e>
                        <m:r>
                          <a:rPr lang="en-US" altLang="ja-JP" i="1">
                            <a:latin typeface="Cambria Math" panose="02040503050406030204" pitchFamily="18" charset="0"/>
                          </a:rPr>
                          <m:t>𝑡</m:t>
                        </m:r>
                      </m:e>
                    </m:d>
                    <m:r>
                      <a:rPr lang="en-US" altLang="ja-JP" i="1">
                        <a:latin typeface="Cambria Math" panose="02040503050406030204" pitchFamily="18" charset="0"/>
                      </a:rPr>
                      <m:t>=</m:t>
                    </m:r>
                    <m:d>
                      <m:dPr>
                        <m:begChr m:val="{"/>
                        <m:endChr m:val=""/>
                        <m:ctrlPr>
                          <a:rPr lang="ja-JP" altLang="ja-JP" i="1">
                            <a:latin typeface="Cambria Math" panose="02040503050406030204" pitchFamily="18" charset="0"/>
                          </a:rPr>
                        </m:ctrlPr>
                      </m:dPr>
                      <m:e>
                        <m:eqArr>
                          <m:eqArrPr>
                            <m:ctrlPr>
                              <a:rPr lang="ja-JP" altLang="ja-JP" i="1">
                                <a:latin typeface="Cambria Math" panose="02040503050406030204" pitchFamily="18" charset="0"/>
                              </a:rPr>
                            </m:ctrlPr>
                          </m:eqArrPr>
                          <m:e>
                            <m:r>
                              <a:rPr lang="en-US" altLang="ja-JP" i="1">
                                <a:latin typeface="Cambria Math" panose="02040503050406030204" pitchFamily="18" charset="0"/>
                              </a:rPr>
                              <m:t> </m:t>
                            </m:r>
                            <m:r>
                              <a:rPr lang="en-US" altLang="ja-JP" i="1">
                                <a:latin typeface="Cambria Math" panose="02040503050406030204" pitchFamily="18" charset="0"/>
                              </a:rPr>
                              <m:t>𝑐𝑜𝑢𝑛𝑡</m:t>
                            </m:r>
                            <m:d>
                              <m:dPr>
                                <m:ctrlPr>
                                  <a:rPr lang="ja-JP" altLang="ja-JP" i="1">
                                    <a:latin typeface="Cambria Math" panose="02040503050406030204" pitchFamily="18" charset="0"/>
                                  </a:rPr>
                                </m:ctrlPr>
                              </m:dPr>
                              <m:e>
                                <m:r>
                                  <a:rPr lang="en-US" altLang="ja-JP" i="1">
                                    <a:latin typeface="Cambria Math" panose="02040503050406030204" pitchFamily="18" charset="0"/>
                                  </a:rPr>
                                  <m:t>𝑡</m:t>
                                </m:r>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0</m:t>
                                    </m:r>
                                  </m:sub>
                                </m:sSub>
                              </m:e>
                            </m:d>
                            <m:r>
                              <a:rPr lang="en-US" altLang="ja-JP" i="1">
                                <a:latin typeface="Cambria Math" panose="02040503050406030204" pitchFamily="18" charset="0"/>
                              </a:rPr>
                              <m:t>  ,   0&lt;</m:t>
                            </m:r>
                            <m:r>
                              <a:rPr lang="en-US" altLang="ja-JP" i="1">
                                <a:latin typeface="Cambria Math" panose="02040503050406030204" pitchFamily="18" charset="0"/>
                              </a:rPr>
                              <m:t>𝑡</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0</m:t>
                                </m:r>
                              </m:sub>
                            </m:sSub>
                            <m:r>
                              <a:rPr lang="en-US" altLang="ja-JP" i="1">
                                <a:latin typeface="Cambria Math" panose="02040503050406030204" pitchFamily="18" charset="0"/>
                              </a:rPr>
                              <m:t>&lt;1</m:t>
                            </m:r>
                          </m:e>
                          <m:e>
                            <m:f>
                              <m:fPr>
                                <m:ctrlPr>
                                  <a:rPr lang="ja-JP" altLang="ja-JP" i="1">
                                    <a:latin typeface="Cambria Math" panose="02040503050406030204" pitchFamily="18" charset="0"/>
                                  </a:rPr>
                                </m:ctrlPr>
                              </m:fPr>
                              <m:num>
                                <m:r>
                                  <a:rPr lang="en-US" altLang="ja-JP" i="1">
                                    <a:latin typeface="Cambria Math" panose="02040503050406030204" pitchFamily="18" charset="0"/>
                                  </a:rPr>
                                  <m:t>𝑐𝑜𝑢𝑛𝑡</m:t>
                                </m:r>
                                <m:r>
                                  <a:rPr lang="en-US" altLang="ja-JP" i="1">
                                    <a:latin typeface="Cambria Math" panose="02040503050406030204" pitchFamily="18" charset="0"/>
                                  </a:rPr>
                                  <m:t>(</m:t>
                                </m:r>
                                <m:r>
                                  <a:rPr lang="en-US" altLang="ja-JP" i="1">
                                    <a:latin typeface="Cambria Math" panose="02040503050406030204" pitchFamily="18" charset="0"/>
                                  </a:rPr>
                                  <m:t>𝑡</m:t>
                                </m:r>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0</m:t>
                                    </m:r>
                                  </m:sub>
                                </m:sSub>
                                <m:r>
                                  <a:rPr lang="en-US" altLang="ja-JP" i="1">
                                    <a:latin typeface="Cambria Math" panose="02040503050406030204" pitchFamily="18" charset="0"/>
                                  </a:rPr>
                                  <m:t>)</m:t>
                                </m:r>
                              </m:num>
                              <m:den>
                                <m:d>
                                  <m:dPr>
                                    <m:ctrlPr>
                                      <a:rPr lang="ja-JP" altLang="ja-JP" i="1">
                                        <a:latin typeface="Cambria Math" panose="02040503050406030204" pitchFamily="18" charset="0"/>
                                      </a:rPr>
                                    </m:ctrlPr>
                                  </m:dPr>
                                  <m:e>
                                    <m:r>
                                      <a:rPr lang="en-US" altLang="ja-JP" i="1">
                                        <a:latin typeface="Cambria Math" panose="02040503050406030204" pitchFamily="18" charset="0"/>
                                      </a:rPr>
                                      <m:t>𝑡</m:t>
                                    </m:r>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0</m:t>
                                        </m:r>
                                      </m:sub>
                                    </m:sSub>
                                  </m:e>
                                </m:d>
                                <m:r>
                                  <a:rPr lang="en-US" altLang="ja-JP" i="1">
                                    <a:latin typeface="Cambria Math" panose="02040503050406030204" pitchFamily="18" charset="0"/>
                                  </a:rPr>
                                  <m:t> / </m:t>
                                </m:r>
                                <m:r>
                                  <a:rPr lang="en-US" altLang="ja-JP" i="1">
                                    <a:latin typeface="Cambria Math" panose="02040503050406030204" pitchFamily="18" charset="0"/>
                                  </a:rPr>
                                  <m:t>𝜏</m:t>
                                </m:r>
                              </m:den>
                            </m:f>
                            <m:r>
                              <a:rPr lang="en-US" altLang="ja-JP" i="1">
                                <a:latin typeface="Cambria Math" panose="02040503050406030204" pitchFamily="18" charset="0"/>
                              </a:rPr>
                              <m:t>,   1</m:t>
                            </m:r>
                            <m:r>
                              <a:rPr lang="ja-JP" altLang="ja-JP" i="1">
                                <a:latin typeface="Cambria Math" panose="02040503050406030204" pitchFamily="18" charset="0"/>
                              </a:rPr>
                              <m:t>≤</m:t>
                            </m:r>
                            <m:r>
                              <a:rPr lang="en-US" altLang="ja-JP" i="1">
                                <a:latin typeface="Cambria Math" panose="02040503050406030204" pitchFamily="18" charset="0"/>
                              </a:rPr>
                              <m:t>𝑡</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0</m:t>
                                </m:r>
                              </m:sub>
                            </m:sSub>
                            <m:r>
                              <a:rPr lang="en-US" altLang="ja-JP" i="1">
                                <a:latin typeface="Cambria Math" panose="02040503050406030204" pitchFamily="18" charset="0"/>
                              </a:rPr>
                              <m:t> </m:t>
                            </m:r>
                            <m:r>
                              <a:rPr lang="ja-JP" altLang="ja-JP" i="1">
                                <a:latin typeface="Cambria Math" panose="02040503050406030204" pitchFamily="18" charset="0"/>
                              </a:rPr>
                              <m:t>≤</m:t>
                            </m:r>
                            <m:r>
                              <a:rPr lang="en-US" altLang="ja-JP" i="1">
                                <a:latin typeface="Cambria Math" panose="02040503050406030204" pitchFamily="18" charset="0"/>
                              </a:rPr>
                              <m:t>𝑤</m:t>
                            </m:r>
                            <m:r>
                              <a:rPr lang="en-US" altLang="ja-JP" i="1">
                                <a:latin typeface="Cambria Math" panose="02040503050406030204" pitchFamily="18" charset="0"/>
                              </a:rPr>
                              <m:t> </m:t>
                            </m:r>
                          </m:e>
                          <m:e>
                            <m:f>
                              <m:fPr>
                                <m:ctrlPr>
                                  <a:rPr lang="ja-JP" altLang="ja-JP" i="1">
                                    <a:latin typeface="Cambria Math" panose="02040503050406030204" pitchFamily="18" charset="0"/>
                                  </a:rPr>
                                </m:ctrlPr>
                              </m:fPr>
                              <m:num>
                                <m:r>
                                  <a:rPr lang="en-US" altLang="ja-JP" i="1">
                                    <a:latin typeface="Cambria Math" panose="02040503050406030204" pitchFamily="18" charset="0"/>
                                  </a:rPr>
                                  <m:t>𝑐𝑜𝑢𝑛𝑡</m:t>
                                </m:r>
                                <m:r>
                                  <a:rPr lang="en-US" altLang="ja-JP" i="1">
                                    <a:latin typeface="Cambria Math" panose="02040503050406030204" pitchFamily="18" charset="0"/>
                                  </a:rPr>
                                  <m:t>(</m:t>
                                </m:r>
                                <m:r>
                                  <a:rPr lang="en-US" altLang="ja-JP" i="1">
                                    <a:latin typeface="Cambria Math" panose="02040503050406030204" pitchFamily="18" charset="0"/>
                                  </a:rPr>
                                  <m:t>𝑡</m:t>
                                </m:r>
                                <m:r>
                                  <a:rPr lang="en-US" altLang="ja-JP" i="1">
                                    <a:latin typeface="Cambria Math" panose="02040503050406030204" pitchFamily="18" charset="0"/>
                                  </a:rPr>
                                  <m:t>−</m:t>
                                </m:r>
                                <m:r>
                                  <a:rPr lang="en-US" altLang="ja-JP" i="1">
                                    <a:latin typeface="Cambria Math" panose="02040503050406030204" pitchFamily="18" charset="0"/>
                                  </a:rPr>
                                  <m:t>𝑤</m:t>
                                </m:r>
                                <m:r>
                                  <a:rPr lang="en-US" altLang="ja-JP" i="1">
                                    <a:latin typeface="Cambria Math" panose="02040503050406030204" pitchFamily="18" charset="0"/>
                                  </a:rPr>
                                  <m:t>, </m:t>
                                </m:r>
                                <m:r>
                                  <a:rPr lang="en-US" altLang="ja-JP" i="1">
                                    <a:latin typeface="Cambria Math" panose="02040503050406030204" pitchFamily="18" charset="0"/>
                                  </a:rPr>
                                  <m:t>𝑡</m:t>
                                </m:r>
                                <m:r>
                                  <a:rPr lang="en-US" altLang="ja-JP" i="1">
                                    <a:latin typeface="Cambria Math" panose="02040503050406030204" pitchFamily="18" charset="0"/>
                                  </a:rPr>
                                  <m:t>)</m:t>
                                </m:r>
                              </m:num>
                              <m:den>
                                <m:r>
                                  <a:rPr lang="en-US" altLang="ja-JP" i="1">
                                    <a:latin typeface="Cambria Math" panose="02040503050406030204" pitchFamily="18" charset="0"/>
                                  </a:rPr>
                                  <m:t>𝑤</m:t>
                                </m:r>
                                <m:r>
                                  <a:rPr lang="en-US" altLang="ja-JP" i="1">
                                    <a:latin typeface="Cambria Math" panose="02040503050406030204" pitchFamily="18" charset="0"/>
                                  </a:rPr>
                                  <m:t> / </m:t>
                                </m:r>
                                <m:r>
                                  <a:rPr lang="en-US" altLang="ja-JP" i="1">
                                    <a:latin typeface="Cambria Math" panose="02040503050406030204" pitchFamily="18" charset="0"/>
                                  </a:rPr>
                                  <m:t>𝜏</m:t>
                                </m:r>
                              </m:den>
                            </m:f>
                            <m:r>
                              <a:rPr lang="en-US" altLang="ja-JP" i="1">
                                <a:latin typeface="Cambria Math" panose="02040503050406030204" pitchFamily="18" charset="0"/>
                              </a:rPr>
                              <m:t>  ,   </m:t>
                            </m:r>
                            <m:r>
                              <a:rPr lang="en-US" altLang="ja-JP" i="1">
                                <a:latin typeface="Cambria Math" panose="02040503050406030204" pitchFamily="18" charset="0"/>
                              </a:rPr>
                              <m:t>𝑡</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0</m:t>
                                </m:r>
                              </m:sub>
                            </m:sSub>
                            <m:r>
                              <a:rPr lang="en-US" altLang="ja-JP" i="1">
                                <a:latin typeface="Cambria Math" panose="02040503050406030204" pitchFamily="18" charset="0"/>
                              </a:rPr>
                              <m:t>≥ </m:t>
                            </m:r>
                            <m:r>
                              <a:rPr lang="en-US" altLang="ja-JP" i="1">
                                <a:latin typeface="Cambria Math" panose="02040503050406030204" pitchFamily="18" charset="0"/>
                              </a:rPr>
                              <m:t>𝑤</m:t>
                            </m:r>
                          </m:e>
                        </m:eqArr>
                      </m:e>
                    </m:d>
                  </m:oMath>
                </a14:m>
                <a:r>
                  <a:rPr lang="ja-JP" altLang="en-US" dirty="0">
                    <a:latin typeface="+mn-ea"/>
                  </a:rPr>
                  <a:t>      ⇒ </a:t>
                </a:r>
                <a:r>
                  <a:rPr lang="en-US" altLang="ja-JP" dirty="0"/>
                  <a:t>ETX = </a:t>
                </a:r>
                <a14:m>
                  <m:oMath xmlns:m="http://schemas.openxmlformats.org/officeDocument/2006/math">
                    <m:f>
                      <m:fPr>
                        <m:ctrlPr>
                          <a:rPr lang="ja-JP" altLang="ja-JP" i="1">
                            <a:latin typeface="Cambria Math" panose="02040503050406030204" pitchFamily="18" charset="0"/>
                          </a:rPr>
                        </m:ctrlPr>
                      </m:fPr>
                      <m:num>
                        <m:r>
                          <a:rPr lang="en-US" altLang="ja-JP" i="1">
                            <a:latin typeface="Cambria Math" panose="02040503050406030204" pitchFamily="18" charset="0"/>
                          </a:rPr>
                          <m:t>1</m:t>
                        </m:r>
                      </m:num>
                      <m:den>
                        <m:sSup>
                          <m:sSupPr>
                            <m:ctrlPr>
                              <a:rPr lang="ja-JP" altLang="ja-JP" i="1">
                                <a:latin typeface="Cambria Math" panose="02040503050406030204" pitchFamily="18" charset="0"/>
                              </a:rPr>
                            </m:ctrlPr>
                          </m:sSupPr>
                          <m:e>
                            <m:r>
                              <a:rPr lang="en-US" altLang="ja-JP" i="1">
                                <a:latin typeface="Cambria Math" panose="02040503050406030204" pitchFamily="18" charset="0"/>
                              </a:rPr>
                              <m:t>𝑟</m:t>
                            </m:r>
                            <m:r>
                              <a:rPr lang="en-US" altLang="ja-JP" i="1">
                                <a:latin typeface="Cambria Math" panose="02040503050406030204" pitchFamily="18" charset="0"/>
                              </a:rPr>
                              <m:t>(</m:t>
                            </m:r>
                            <m:r>
                              <a:rPr lang="en-US" altLang="ja-JP" i="1">
                                <a:latin typeface="Cambria Math" panose="02040503050406030204" pitchFamily="18" charset="0"/>
                              </a:rPr>
                              <m:t>𝑡</m:t>
                            </m:r>
                            <m:r>
                              <a:rPr lang="en-US" altLang="ja-JP" i="1">
                                <a:latin typeface="Cambria Math" panose="02040503050406030204" pitchFamily="18" charset="0"/>
                              </a:rPr>
                              <m:t>)</m:t>
                            </m:r>
                          </m:e>
                          <m:sup>
                            <m:r>
                              <a:rPr lang="en-US" altLang="ja-JP" i="1">
                                <a:latin typeface="Cambria Math" panose="02040503050406030204" pitchFamily="18" charset="0"/>
                              </a:rPr>
                              <m:t>2</m:t>
                            </m:r>
                          </m:sup>
                        </m:sSup>
                      </m:den>
                    </m:f>
                    <m:r>
                      <a:rPr lang="en-US" altLang="ja-JP" i="1">
                        <a:latin typeface="Cambria Math" panose="02040503050406030204" pitchFamily="18" charset="0"/>
                      </a:rPr>
                      <m:t> </m:t>
                    </m:r>
                  </m:oMath>
                </a14:m>
                <a:endParaRPr lang="ja-JP" altLang="en-US" dirty="0">
                  <a:latin typeface="+mn-ea"/>
                </a:endParaRPr>
              </a:p>
              <a:p>
                <a:endParaRPr kumimoji="1" lang="ja-JP" altLang="en-US" dirty="0"/>
              </a:p>
            </p:txBody>
          </p:sp>
        </mc:Choice>
        <mc:Fallback xmlns="">
          <p:sp>
            <p:nvSpPr>
              <p:cNvPr id="24" name="テキスト ボックス 23">
                <a:extLst>
                  <a:ext uri="{FF2B5EF4-FFF2-40B4-BE49-F238E27FC236}">
                    <a16:creationId xmlns:a16="http://schemas.microsoft.com/office/drawing/2014/main" id="{E423CE7B-E263-4311-9744-2F9BA996C3FA}"/>
                  </a:ext>
                </a:extLst>
              </p:cNvPr>
              <p:cNvSpPr txBox="1">
                <a:spLocks noRot="1" noChangeAspect="1" noMove="1" noResize="1" noEditPoints="1" noAdjustHandles="1" noChangeArrowheads="1" noChangeShapeType="1" noTextEdit="1"/>
              </p:cNvSpPr>
              <p:nvPr/>
            </p:nvSpPr>
            <p:spPr>
              <a:xfrm>
                <a:off x="147482" y="2883309"/>
                <a:ext cx="7069394" cy="1641027"/>
              </a:xfrm>
              <a:prstGeom prst="rect">
                <a:avLst/>
              </a:prstGeom>
              <a:blipFill>
                <a:blip r:embed="rId14"/>
                <a:stretch>
                  <a:fillRect/>
                </a:stretch>
              </a:blipFill>
            </p:spPr>
            <p:txBody>
              <a:bodyPr/>
              <a:lstStyle/>
              <a:p>
                <a:r>
                  <a:rPr lang="ja-JP" altLang="en-US">
                    <a:noFill/>
                  </a:rPr>
                  <a:t> </a:t>
                </a:r>
              </a:p>
            </p:txBody>
          </p:sp>
        </mc:Fallback>
      </mc:AlternateContent>
      <p:grpSp>
        <p:nvGrpSpPr>
          <p:cNvPr id="85" name="グループ化 84">
            <a:extLst>
              <a:ext uri="{FF2B5EF4-FFF2-40B4-BE49-F238E27FC236}">
                <a16:creationId xmlns:a16="http://schemas.microsoft.com/office/drawing/2014/main" id="{04CA8AE4-85CD-414B-AE16-313DB97F9D6B}"/>
              </a:ext>
            </a:extLst>
          </p:cNvPr>
          <p:cNvGrpSpPr/>
          <p:nvPr/>
        </p:nvGrpSpPr>
        <p:grpSpPr>
          <a:xfrm>
            <a:off x="7247950" y="3742237"/>
            <a:ext cx="6795554" cy="2268530"/>
            <a:chOff x="7285020" y="3544529"/>
            <a:chExt cx="6795554" cy="2268530"/>
          </a:xfrm>
        </p:grpSpPr>
        <p:grpSp>
          <p:nvGrpSpPr>
            <p:cNvPr id="55" name="グループ化 54">
              <a:extLst>
                <a:ext uri="{FF2B5EF4-FFF2-40B4-BE49-F238E27FC236}">
                  <a16:creationId xmlns:a16="http://schemas.microsoft.com/office/drawing/2014/main" id="{5891BC10-9A23-47EF-9CEB-41C6A287A2CF}"/>
                </a:ext>
              </a:extLst>
            </p:cNvPr>
            <p:cNvGrpSpPr/>
            <p:nvPr/>
          </p:nvGrpSpPr>
          <p:grpSpPr>
            <a:xfrm>
              <a:off x="7285020" y="3544529"/>
              <a:ext cx="4906980" cy="1270471"/>
              <a:chOff x="7285020" y="3544529"/>
              <a:chExt cx="4906980" cy="1270471"/>
            </a:xfrm>
          </p:grpSpPr>
          <mc:AlternateContent xmlns:mc="http://schemas.openxmlformats.org/markup-compatibility/2006" xmlns:a14="http://schemas.microsoft.com/office/drawing/2010/main">
            <mc:Choice Requires="a14">
              <p:sp>
                <p:nvSpPr>
                  <p:cNvPr id="71" name="正方形/長方形 70">
                    <a:extLst>
                      <a:ext uri="{FF2B5EF4-FFF2-40B4-BE49-F238E27FC236}">
                        <a16:creationId xmlns:a16="http://schemas.microsoft.com/office/drawing/2014/main" id="{6F4D9C11-8668-486F-ABCD-4B6DBA798FAF}"/>
                      </a:ext>
                    </a:extLst>
                  </p:cNvPr>
                  <p:cNvSpPr/>
                  <p:nvPr/>
                </p:nvSpPr>
                <p:spPr>
                  <a:xfrm>
                    <a:off x="11468494" y="4291780"/>
                    <a:ext cx="723506"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𝑡</m:t>
                          </m:r>
                        </m:oMath>
                      </m:oMathPara>
                    </a14:m>
                    <a:endParaRPr lang="ja-JP" altLang="en-US" sz="2800" dirty="0"/>
                  </a:p>
                </p:txBody>
              </p:sp>
            </mc:Choice>
            <mc:Fallback xmlns="">
              <p:sp>
                <p:nvSpPr>
                  <p:cNvPr id="71" name="正方形/長方形 70">
                    <a:extLst>
                      <a:ext uri="{FF2B5EF4-FFF2-40B4-BE49-F238E27FC236}">
                        <a16:creationId xmlns:a16="http://schemas.microsoft.com/office/drawing/2014/main" id="{6F4D9C11-8668-486F-ABCD-4B6DBA798FAF}"/>
                      </a:ext>
                    </a:extLst>
                  </p:cNvPr>
                  <p:cNvSpPr>
                    <a:spLocks noRot="1" noChangeAspect="1" noMove="1" noResize="1" noEditPoints="1" noAdjustHandles="1" noChangeArrowheads="1" noChangeShapeType="1" noTextEdit="1"/>
                  </p:cNvSpPr>
                  <p:nvPr/>
                </p:nvSpPr>
                <p:spPr>
                  <a:xfrm>
                    <a:off x="11468494" y="4291780"/>
                    <a:ext cx="723506" cy="523220"/>
                  </a:xfrm>
                  <a:prstGeom prst="rect">
                    <a:avLst/>
                  </a:prstGeom>
                  <a:blipFill>
                    <a:blip r:embed="rId15"/>
                    <a:stretch>
                      <a:fillRect/>
                    </a:stretch>
                  </a:blipFill>
                </p:spPr>
                <p:txBody>
                  <a:bodyPr/>
                  <a:lstStyle/>
                  <a:p>
                    <a:r>
                      <a:rPr lang="ja-JP" altLang="en-US">
                        <a:noFill/>
                      </a:rPr>
                      <a:t> </a:t>
                    </a:r>
                  </a:p>
                </p:txBody>
              </p:sp>
            </mc:Fallback>
          </mc:AlternateContent>
          <p:grpSp>
            <p:nvGrpSpPr>
              <p:cNvPr id="36" name="グループ化 35">
                <a:extLst>
                  <a:ext uri="{FF2B5EF4-FFF2-40B4-BE49-F238E27FC236}">
                    <a16:creationId xmlns:a16="http://schemas.microsoft.com/office/drawing/2014/main" id="{48EA231A-740A-4E41-934F-76B4B500DB12}"/>
                  </a:ext>
                </a:extLst>
              </p:cNvPr>
              <p:cNvGrpSpPr/>
              <p:nvPr/>
            </p:nvGrpSpPr>
            <p:grpSpPr>
              <a:xfrm>
                <a:off x="7285020" y="3544529"/>
                <a:ext cx="4545121" cy="1174192"/>
                <a:chOff x="7395634" y="938981"/>
                <a:chExt cx="4545121" cy="1174192"/>
              </a:xfrm>
            </p:grpSpPr>
            <p:cxnSp>
              <p:nvCxnSpPr>
                <p:cNvPr id="34" name="直線コネクタ 33">
                  <a:extLst>
                    <a:ext uri="{FF2B5EF4-FFF2-40B4-BE49-F238E27FC236}">
                      <a16:creationId xmlns:a16="http://schemas.microsoft.com/office/drawing/2014/main" id="{DA6D557B-C3AB-4D8F-895A-EFE7B155FC4B}"/>
                    </a:ext>
                  </a:extLst>
                </p:cNvPr>
                <p:cNvCxnSpPr>
                  <a:cxnSpLocks/>
                </p:cNvCxnSpPr>
                <p:nvPr/>
              </p:nvCxnSpPr>
              <p:spPr>
                <a:xfrm>
                  <a:off x="7747819" y="1307690"/>
                  <a:ext cx="4168878" cy="0"/>
                </a:xfrm>
                <a:prstGeom prst="line">
                  <a:avLst/>
                </a:prstGeom>
                <a:ln w="41275"/>
              </p:spPr>
              <p:style>
                <a:lnRef idx="1">
                  <a:schemeClr val="dk1"/>
                </a:lnRef>
                <a:fillRef idx="0">
                  <a:schemeClr val="dk1"/>
                </a:fillRef>
                <a:effectRef idx="0">
                  <a:schemeClr val="dk1"/>
                </a:effectRef>
                <a:fontRef idx="minor">
                  <a:schemeClr val="tx1"/>
                </a:fontRef>
              </p:style>
            </p:cxnSp>
            <p:cxnSp>
              <p:nvCxnSpPr>
                <p:cNvPr id="35" name="直線コネクタ 34">
                  <a:extLst>
                    <a:ext uri="{FF2B5EF4-FFF2-40B4-BE49-F238E27FC236}">
                      <a16:creationId xmlns:a16="http://schemas.microsoft.com/office/drawing/2014/main" id="{789FF716-4959-46F3-A33E-96734B6A093B}"/>
                    </a:ext>
                  </a:extLst>
                </p:cNvPr>
                <p:cNvCxnSpPr>
                  <a:cxnSpLocks/>
                </p:cNvCxnSpPr>
                <p:nvPr/>
              </p:nvCxnSpPr>
              <p:spPr>
                <a:xfrm>
                  <a:off x="11931444" y="943897"/>
                  <a:ext cx="0" cy="703006"/>
                </a:xfrm>
                <a:prstGeom prst="line">
                  <a:avLst/>
                </a:prstGeom>
                <a:ln w="41275"/>
              </p:spPr>
              <p:style>
                <a:lnRef idx="1">
                  <a:schemeClr val="dk1"/>
                </a:lnRef>
                <a:fillRef idx="0">
                  <a:schemeClr val="dk1"/>
                </a:fillRef>
                <a:effectRef idx="0">
                  <a:schemeClr val="dk1"/>
                </a:effectRef>
                <a:fontRef idx="minor">
                  <a:schemeClr val="tx1"/>
                </a:fontRef>
              </p:style>
            </p:cxnSp>
            <p:cxnSp>
              <p:nvCxnSpPr>
                <p:cNvPr id="37" name="直線コネクタ 36">
                  <a:extLst>
                    <a:ext uri="{FF2B5EF4-FFF2-40B4-BE49-F238E27FC236}">
                      <a16:creationId xmlns:a16="http://schemas.microsoft.com/office/drawing/2014/main" id="{760E62C2-E228-4E7C-829E-55539BB71853}"/>
                    </a:ext>
                  </a:extLst>
                </p:cNvPr>
                <p:cNvCxnSpPr>
                  <a:cxnSpLocks/>
                </p:cNvCxnSpPr>
                <p:nvPr/>
              </p:nvCxnSpPr>
              <p:spPr>
                <a:xfrm>
                  <a:off x="7737986" y="938981"/>
                  <a:ext cx="0" cy="703006"/>
                </a:xfrm>
                <a:prstGeom prst="line">
                  <a:avLst/>
                </a:prstGeom>
                <a:ln w="41275"/>
              </p:spPr>
              <p:style>
                <a:lnRef idx="1">
                  <a:schemeClr val="dk1"/>
                </a:lnRef>
                <a:fillRef idx="0">
                  <a:schemeClr val="dk1"/>
                </a:fillRef>
                <a:effectRef idx="0">
                  <a:schemeClr val="dk1"/>
                </a:effectRef>
                <a:fontRef idx="minor">
                  <a:schemeClr val="tx1"/>
                </a:fontRef>
              </p:style>
            </p:cxnSp>
            <p:sp>
              <p:nvSpPr>
                <p:cNvPr id="40" name="楕円 39">
                  <a:extLst>
                    <a:ext uri="{FF2B5EF4-FFF2-40B4-BE49-F238E27FC236}">
                      <a16:creationId xmlns:a16="http://schemas.microsoft.com/office/drawing/2014/main" id="{6BE5CB15-5AD5-4715-992D-17B2E20F5605}"/>
                    </a:ext>
                  </a:extLst>
                </p:cNvPr>
                <p:cNvSpPr/>
                <p:nvPr/>
              </p:nvSpPr>
              <p:spPr>
                <a:xfrm>
                  <a:off x="11189109" y="1179871"/>
                  <a:ext cx="216310" cy="22614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9C9FE62F-64DB-4338-95F4-CA9D78E88CF2}"/>
                    </a:ext>
                  </a:extLst>
                </p:cNvPr>
                <p:cNvSpPr/>
                <p:nvPr/>
              </p:nvSpPr>
              <p:spPr>
                <a:xfrm>
                  <a:off x="9876502" y="1184788"/>
                  <a:ext cx="216310" cy="22614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0BD51414-EB0A-4828-941B-26DA18AB4AFE}"/>
                    </a:ext>
                  </a:extLst>
                </p:cNvPr>
                <p:cNvSpPr/>
                <p:nvPr/>
              </p:nvSpPr>
              <p:spPr>
                <a:xfrm>
                  <a:off x="9188244" y="1184788"/>
                  <a:ext cx="216310" cy="22614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3BB86B34-19EA-45FF-B5FA-BA236D584941}"/>
                    </a:ext>
                  </a:extLst>
                </p:cNvPr>
                <p:cNvSpPr/>
                <p:nvPr/>
              </p:nvSpPr>
              <p:spPr>
                <a:xfrm>
                  <a:off x="8381999" y="1174956"/>
                  <a:ext cx="216310" cy="22614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9" name="正方形/長方形 48">
                      <a:extLst>
                        <a:ext uri="{FF2B5EF4-FFF2-40B4-BE49-F238E27FC236}">
                          <a16:creationId xmlns:a16="http://schemas.microsoft.com/office/drawing/2014/main" id="{743757B9-5623-4440-86FB-D6BA75FEAD1E}"/>
                        </a:ext>
                      </a:extLst>
                    </p:cNvPr>
                    <p:cNvSpPr/>
                    <p:nvPr/>
                  </p:nvSpPr>
                  <p:spPr>
                    <a:xfrm>
                      <a:off x="7395634" y="1543353"/>
                      <a:ext cx="58701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i="1" smtClean="0">
                                    <a:latin typeface="Cambria Math" panose="02040503050406030204" pitchFamily="18" charset="0"/>
                                  </a:rPr>
                                  <m:t>𝑡</m:t>
                                </m:r>
                              </m:e>
                              <m:sub>
                                <m:r>
                                  <a:rPr lang="en-US" altLang="ja-JP" sz="2800" b="0" i="1" smtClean="0">
                                    <a:latin typeface="Cambria Math" panose="02040503050406030204" pitchFamily="18" charset="0"/>
                                  </a:rPr>
                                  <m:t>0</m:t>
                                </m:r>
                              </m:sub>
                            </m:sSub>
                          </m:oMath>
                        </m:oMathPara>
                      </a14:m>
                      <a:endParaRPr lang="ja-JP" altLang="en-US" sz="2800" dirty="0"/>
                    </a:p>
                  </p:txBody>
                </p:sp>
              </mc:Choice>
              <mc:Fallback xmlns="">
                <p:sp>
                  <p:nvSpPr>
                    <p:cNvPr id="49" name="正方形/長方形 48">
                      <a:extLst>
                        <a:ext uri="{FF2B5EF4-FFF2-40B4-BE49-F238E27FC236}">
                          <a16:creationId xmlns:a16="http://schemas.microsoft.com/office/drawing/2014/main" id="{743757B9-5623-4440-86FB-D6BA75FEAD1E}"/>
                        </a:ext>
                      </a:extLst>
                    </p:cNvPr>
                    <p:cNvSpPr>
                      <a:spLocks noRot="1" noChangeAspect="1" noMove="1" noResize="1" noEditPoints="1" noAdjustHandles="1" noChangeArrowheads="1" noChangeShapeType="1" noTextEdit="1"/>
                    </p:cNvSpPr>
                    <p:nvPr/>
                  </p:nvSpPr>
                  <p:spPr>
                    <a:xfrm>
                      <a:off x="7395634" y="1543353"/>
                      <a:ext cx="587019" cy="523220"/>
                    </a:xfrm>
                    <a:prstGeom prst="rect">
                      <a:avLst/>
                    </a:prstGeom>
                    <a:blipFill>
                      <a:blip r:embed="rId16"/>
                      <a:stretch>
                        <a:fillRect/>
                      </a:stretch>
                    </a:blipFill>
                  </p:spPr>
                  <p:txBody>
                    <a:bodyPr/>
                    <a:lstStyle/>
                    <a:p>
                      <a:r>
                        <a:rPr lang="ja-JP" altLang="en-US">
                          <a:noFill/>
                        </a:rPr>
                        <a:t> </a:t>
                      </a:r>
                    </a:p>
                  </p:txBody>
                </p:sp>
              </mc:Fallback>
            </mc:AlternateContent>
            <p:cxnSp>
              <p:nvCxnSpPr>
                <p:cNvPr id="51" name="直線矢印コネクタ 50">
                  <a:extLst>
                    <a:ext uri="{FF2B5EF4-FFF2-40B4-BE49-F238E27FC236}">
                      <a16:creationId xmlns:a16="http://schemas.microsoft.com/office/drawing/2014/main" id="{AF3C1FBD-D684-4E85-8A80-CBB649E7E9A7}"/>
                    </a:ext>
                  </a:extLst>
                </p:cNvPr>
                <p:cNvCxnSpPr>
                  <a:cxnSpLocks/>
                </p:cNvCxnSpPr>
                <p:nvPr/>
              </p:nvCxnSpPr>
              <p:spPr>
                <a:xfrm>
                  <a:off x="8364928" y="1700980"/>
                  <a:ext cx="3502608" cy="0"/>
                </a:xfrm>
                <a:prstGeom prst="straightConnector1">
                  <a:avLst/>
                </a:prstGeom>
                <a:ln w="31750">
                  <a:headEnd type="triangle"/>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56" name="正方形/長方形 55">
                      <a:extLst>
                        <a:ext uri="{FF2B5EF4-FFF2-40B4-BE49-F238E27FC236}">
                          <a16:creationId xmlns:a16="http://schemas.microsoft.com/office/drawing/2014/main" id="{F0052433-E47E-4B74-8D75-C6B4D324C0E6}"/>
                        </a:ext>
                      </a:extLst>
                    </p:cNvPr>
                    <p:cNvSpPr/>
                    <p:nvPr/>
                  </p:nvSpPr>
                  <p:spPr>
                    <a:xfrm>
                      <a:off x="9903233" y="1651508"/>
                      <a:ext cx="50847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ja-JP" sz="2400">
                                <a:latin typeface="Cambria Math" panose="02040503050406030204" pitchFamily="18" charset="0"/>
                              </a:rPr>
                              <m:t>w</m:t>
                            </m:r>
                          </m:oMath>
                        </m:oMathPara>
                      </a14:m>
                      <a:endParaRPr lang="ja-JP" altLang="en-US" sz="2400" dirty="0"/>
                    </a:p>
                  </p:txBody>
                </p:sp>
              </mc:Choice>
              <mc:Fallback xmlns="">
                <p:sp>
                  <p:nvSpPr>
                    <p:cNvPr id="56" name="正方形/長方形 55">
                      <a:extLst>
                        <a:ext uri="{FF2B5EF4-FFF2-40B4-BE49-F238E27FC236}">
                          <a16:creationId xmlns:a16="http://schemas.microsoft.com/office/drawing/2014/main" id="{F0052433-E47E-4B74-8D75-C6B4D324C0E6}"/>
                        </a:ext>
                      </a:extLst>
                    </p:cNvPr>
                    <p:cNvSpPr>
                      <a:spLocks noRot="1" noChangeAspect="1" noMove="1" noResize="1" noEditPoints="1" noAdjustHandles="1" noChangeArrowheads="1" noChangeShapeType="1" noTextEdit="1"/>
                    </p:cNvSpPr>
                    <p:nvPr/>
                  </p:nvSpPr>
                  <p:spPr>
                    <a:xfrm>
                      <a:off x="9903233" y="1651508"/>
                      <a:ext cx="508473" cy="461665"/>
                    </a:xfrm>
                    <a:prstGeom prst="rect">
                      <a:avLst/>
                    </a:prstGeom>
                    <a:blipFill>
                      <a:blip r:embed="rId17"/>
                      <a:stretch>
                        <a:fillRect/>
                      </a:stretch>
                    </a:blipFill>
                  </p:spPr>
                  <p:txBody>
                    <a:bodyPr/>
                    <a:lstStyle/>
                    <a:p>
                      <a:r>
                        <a:rPr lang="ja-JP" altLang="en-US">
                          <a:noFill/>
                        </a:rPr>
                        <a:t> </a:t>
                      </a:r>
                    </a:p>
                  </p:txBody>
                </p:sp>
              </mc:Fallback>
            </mc:AlternateContent>
            <p:sp>
              <p:nvSpPr>
                <p:cNvPr id="46" name="楕円 45">
                  <a:extLst>
                    <a:ext uri="{FF2B5EF4-FFF2-40B4-BE49-F238E27FC236}">
                      <a16:creationId xmlns:a16="http://schemas.microsoft.com/office/drawing/2014/main" id="{ACA37BD8-AA96-4EA4-904D-FFEC84A2B997}"/>
                    </a:ext>
                  </a:extLst>
                </p:cNvPr>
                <p:cNvSpPr/>
                <p:nvPr/>
              </p:nvSpPr>
              <p:spPr>
                <a:xfrm>
                  <a:off x="7630860" y="1201709"/>
                  <a:ext cx="216310" cy="22614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911EC2B3-7B8D-4DC2-BD63-47B72DCFFB2D}"/>
                    </a:ext>
                  </a:extLst>
                </p:cNvPr>
                <p:cNvSpPr/>
                <p:nvPr/>
              </p:nvSpPr>
              <p:spPr>
                <a:xfrm>
                  <a:off x="8382001" y="1087151"/>
                  <a:ext cx="3558754" cy="606056"/>
                </a:xfrm>
                <a:prstGeom prst="rect">
                  <a:avLst/>
                </a:prstGeom>
                <a:solidFill>
                  <a:srgbClr val="C00000">
                    <a:alpha val="26000"/>
                  </a:srgbClr>
                </a:solid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mc:AlternateContent xmlns:mc="http://schemas.openxmlformats.org/markup-compatibility/2006" xmlns:a14="http://schemas.microsoft.com/office/drawing/2010/main">
          <mc:Choice Requires="a14">
            <p:sp>
              <p:nvSpPr>
                <p:cNvPr id="47" name="正方形/長方形 46">
                  <a:extLst>
                    <a:ext uri="{FF2B5EF4-FFF2-40B4-BE49-F238E27FC236}">
                      <a16:creationId xmlns:a16="http://schemas.microsoft.com/office/drawing/2014/main" id="{3374ABC2-FF12-49EC-A906-37B2E46E9EBF}"/>
                    </a:ext>
                  </a:extLst>
                </p:cNvPr>
                <p:cNvSpPr/>
                <p:nvPr/>
              </p:nvSpPr>
              <p:spPr>
                <a:xfrm>
                  <a:off x="10790527" y="4872284"/>
                  <a:ext cx="3290047" cy="276999"/>
                </a:xfrm>
                <a:prstGeom prst="rect">
                  <a:avLst/>
                </a:prstGeom>
              </p:spPr>
              <p:txBody>
                <a:bodyPr wrap="square">
                  <a:spAutoFit/>
                </a:bodyPr>
                <a:lstStyle/>
                <a:p>
                  <a:r>
                    <a:rPr lang="ja-JP" altLang="en-US" sz="1200" b="1" dirty="0"/>
                    <a:t>図</a:t>
                  </a:r>
                  <a:r>
                    <a:rPr lang="en-US" altLang="ja-JP" sz="1200" b="1" dirty="0"/>
                    <a:t>6. </a:t>
                  </a:r>
                  <a14:m>
                    <m:oMath xmlns:m="http://schemas.openxmlformats.org/officeDocument/2006/math">
                      <m:r>
                        <a:rPr lang="en-US" altLang="ja-JP" sz="1200" b="1" i="1">
                          <a:latin typeface="Cambria Math" panose="02040503050406030204" pitchFamily="18" charset="0"/>
                        </a:rPr>
                        <m:t>𝒕</m:t>
                      </m:r>
                      <m:r>
                        <a:rPr lang="en-US" altLang="ja-JP" sz="1200" i="1">
                          <a:latin typeface="Cambria Math" panose="02040503050406030204" pitchFamily="18" charset="0"/>
                        </a:rPr>
                        <m:t>−</m:t>
                      </m:r>
                      <m:sSub>
                        <m:sSubPr>
                          <m:ctrlPr>
                            <a:rPr lang="en-US" altLang="ja-JP" sz="1200" b="1" i="1">
                              <a:latin typeface="Cambria Math" panose="02040503050406030204" pitchFamily="18" charset="0"/>
                            </a:rPr>
                          </m:ctrlPr>
                        </m:sSubPr>
                        <m:e>
                          <m:r>
                            <a:rPr lang="en-US" altLang="ja-JP" sz="1200" b="1" i="1">
                              <a:latin typeface="Cambria Math" panose="02040503050406030204" pitchFamily="18" charset="0"/>
                            </a:rPr>
                            <m:t>𝒕</m:t>
                          </m:r>
                        </m:e>
                        <m:sub>
                          <m:r>
                            <a:rPr lang="en-US" altLang="ja-JP" sz="1200" b="1" i="1">
                              <a:latin typeface="Cambria Math" panose="02040503050406030204" pitchFamily="18" charset="0"/>
                            </a:rPr>
                            <m:t>𝟎</m:t>
                          </m:r>
                        </m:sub>
                      </m:sSub>
                      <m:r>
                        <a:rPr lang="en-US" altLang="ja-JP" sz="1200" b="1" i="1">
                          <a:latin typeface="Cambria Math" panose="02040503050406030204" pitchFamily="18" charset="0"/>
                        </a:rPr>
                        <m:t>≥</m:t>
                      </m:r>
                      <m:r>
                        <a:rPr lang="en-US" altLang="ja-JP" sz="1200" b="1" i="1">
                          <a:latin typeface="Cambria Math" panose="02040503050406030204" pitchFamily="18" charset="0"/>
                        </a:rPr>
                        <m:t>𝒘</m:t>
                      </m:r>
                    </m:oMath>
                  </a14:m>
                  <a:r>
                    <a:rPr lang="en-US" altLang="ja-JP" sz="1200" b="1" dirty="0"/>
                    <a:t>  </a:t>
                  </a:r>
                </a:p>
              </p:txBody>
            </p:sp>
          </mc:Choice>
          <mc:Fallback xmlns="">
            <p:sp>
              <p:nvSpPr>
                <p:cNvPr id="47" name="正方形/長方形 46">
                  <a:extLst>
                    <a:ext uri="{FF2B5EF4-FFF2-40B4-BE49-F238E27FC236}">
                      <a16:creationId xmlns:a16="http://schemas.microsoft.com/office/drawing/2014/main" id="{3374ABC2-FF12-49EC-A906-37B2E46E9EBF}"/>
                    </a:ext>
                  </a:extLst>
                </p:cNvPr>
                <p:cNvSpPr>
                  <a:spLocks noRot="1" noChangeAspect="1" noMove="1" noResize="1" noEditPoints="1" noAdjustHandles="1" noChangeArrowheads="1" noChangeShapeType="1" noTextEdit="1"/>
                </p:cNvSpPr>
                <p:nvPr/>
              </p:nvSpPr>
              <p:spPr>
                <a:xfrm>
                  <a:off x="10790527" y="4872284"/>
                  <a:ext cx="3290047" cy="276999"/>
                </a:xfrm>
                <a:prstGeom prst="rect">
                  <a:avLst/>
                </a:prstGeom>
                <a:blipFill>
                  <a:blip r:embed="rId18"/>
                  <a:stretch>
                    <a:fillRect t="-2222" b="-17778"/>
                  </a:stretch>
                </a:blipFill>
              </p:spPr>
              <p:txBody>
                <a:bodyPr/>
                <a:lstStyle/>
                <a:p>
                  <a:r>
                    <a:rPr lang="ja-JP" altLang="en-US">
                      <a:noFill/>
                    </a:rPr>
                    <a:t> </a:t>
                  </a:r>
                </a:p>
              </p:txBody>
            </p:sp>
          </mc:Fallback>
        </mc:AlternateContent>
        <p:grpSp>
          <p:nvGrpSpPr>
            <p:cNvPr id="77" name="グループ化 76">
              <a:extLst>
                <a:ext uri="{FF2B5EF4-FFF2-40B4-BE49-F238E27FC236}">
                  <a16:creationId xmlns:a16="http://schemas.microsoft.com/office/drawing/2014/main" id="{510B4C8A-458A-4136-B982-905FF30A44DD}"/>
                </a:ext>
              </a:extLst>
            </p:cNvPr>
            <p:cNvGrpSpPr/>
            <p:nvPr/>
          </p:nvGrpSpPr>
          <p:grpSpPr>
            <a:xfrm>
              <a:off x="7423421" y="5080554"/>
              <a:ext cx="2802191" cy="732505"/>
              <a:chOff x="7123473" y="4203292"/>
              <a:chExt cx="2290914" cy="614516"/>
            </a:xfrm>
          </p:grpSpPr>
          <p:sp useBgFill="1">
            <p:nvSpPr>
              <p:cNvPr id="78" name="正方形/長方形 77">
                <a:extLst>
                  <a:ext uri="{FF2B5EF4-FFF2-40B4-BE49-F238E27FC236}">
                    <a16:creationId xmlns:a16="http://schemas.microsoft.com/office/drawing/2014/main" id="{93C86572-849B-4F12-B821-ABF3A495BAEC}"/>
                  </a:ext>
                </a:extLst>
              </p:cNvPr>
              <p:cNvSpPr/>
              <p:nvPr/>
            </p:nvSpPr>
            <p:spPr>
              <a:xfrm>
                <a:off x="7123473" y="4203292"/>
                <a:ext cx="2079522" cy="614516"/>
              </a:xfrm>
              <a:prstGeom prst="rect">
                <a:avLst/>
              </a:prstGeom>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9" name="正方形/長方形 78">
                    <a:extLst>
                      <a:ext uri="{FF2B5EF4-FFF2-40B4-BE49-F238E27FC236}">
                        <a16:creationId xmlns:a16="http://schemas.microsoft.com/office/drawing/2014/main" id="{BB11EBBB-B57B-4F55-B9FC-E9306014C396}"/>
                      </a:ext>
                    </a:extLst>
                  </p:cNvPr>
                  <p:cNvSpPr/>
                  <p:nvPr/>
                </p:nvSpPr>
                <p:spPr>
                  <a:xfrm>
                    <a:off x="7227377" y="4259827"/>
                    <a:ext cx="2187010" cy="446097"/>
                  </a:xfrm>
                  <a:prstGeom prst="rect">
                    <a:avLst/>
                  </a:prstGeom>
                </p:spPr>
                <p:txBody>
                  <a:bodyPr wrap="square">
                    <a:spAutoFit/>
                  </a:bodyPr>
                  <a:lstStyle/>
                  <a:p>
                    <a14:m>
                      <m:oMath xmlns:m="http://schemas.openxmlformats.org/officeDocument/2006/math">
                        <m:r>
                          <a:rPr lang="en-US" altLang="ja-JP" i="1" smtClean="0">
                            <a:latin typeface="Cambria Math" panose="02040503050406030204" pitchFamily="18" charset="0"/>
                          </a:rPr>
                          <m:t>𝑟</m:t>
                        </m:r>
                        <m:d>
                          <m:dPr>
                            <m:ctrlPr>
                              <a:rPr lang="en-US" altLang="ja-JP" i="1">
                                <a:latin typeface="Cambria Math" panose="02040503050406030204" pitchFamily="18" charset="0"/>
                              </a:rPr>
                            </m:ctrlPr>
                          </m:dPr>
                          <m:e>
                            <m:r>
                              <a:rPr lang="en-US" altLang="ja-JP" i="1">
                                <a:latin typeface="Cambria Math" panose="02040503050406030204" pitchFamily="18" charset="0"/>
                              </a:rPr>
                              <m:t>𝑡</m:t>
                            </m:r>
                          </m:e>
                        </m:d>
                        <m:r>
                          <m:rPr>
                            <m:nor/>
                          </m:rPr>
                          <a:rPr lang="en-US" altLang="ja-JP" b="0" i="0" smtClean="0">
                            <a:latin typeface="Cambria Math" panose="02040503050406030204" pitchFamily="18" charset="0"/>
                          </a:rPr>
                          <m:t> </m:t>
                        </m:r>
                        <m:r>
                          <m:rPr>
                            <m:nor/>
                          </m:rPr>
                          <a:rPr lang="en-US" altLang="ja-JP" dirty="0"/>
                          <m:t>=</m:t>
                        </m:r>
                        <m:r>
                          <m:rPr>
                            <m:nor/>
                          </m:rPr>
                          <a:rPr lang="en-US" altLang="ja-JP" b="0" i="0" dirty="0" smtClean="0"/>
                          <m:t> </m:t>
                        </m:r>
                        <m:f>
                          <m:fPr>
                            <m:ctrlPr>
                              <a:rPr lang="ja-JP" altLang="ja-JP" i="1">
                                <a:latin typeface="Cambria Math" panose="02040503050406030204" pitchFamily="18" charset="0"/>
                              </a:rPr>
                            </m:ctrlPr>
                          </m:fPr>
                          <m:num>
                            <m:r>
                              <a:rPr lang="en-US" altLang="ja-JP" i="1">
                                <a:latin typeface="Cambria Math" panose="02040503050406030204" pitchFamily="18" charset="0"/>
                              </a:rPr>
                              <m:t>𝑐𝑜𝑢𝑛𝑡</m:t>
                            </m:r>
                            <m:r>
                              <a:rPr lang="en-US" altLang="ja-JP" i="1">
                                <a:latin typeface="Cambria Math" panose="02040503050406030204" pitchFamily="18" charset="0"/>
                              </a:rPr>
                              <m:t>(</m:t>
                            </m:r>
                            <m:r>
                              <a:rPr lang="en-US" altLang="ja-JP" i="1">
                                <a:latin typeface="Cambria Math" panose="02040503050406030204" pitchFamily="18" charset="0"/>
                              </a:rPr>
                              <m:t>𝑡</m:t>
                            </m:r>
                            <m:r>
                              <a:rPr lang="en-US" altLang="ja-JP" i="1">
                                <a:latin typeface="Cambria Math" panose="02040503050406030204" pitchFamily="18" charset="0"/>
                              </a:rPr>
                              <m:t>−</m:t>
                            </m:r>
                            <m:r>
                              <a:rPr lang="en-US" altLang="ja-JP" i="1">
                                <a:latin typeface="Cambria Math" panose="02040503050406030204" pitchFamily="18" charset="0"/>
                              </a:rPr>
                              <m:t>𝑤</m:t>
                            </m:r>
                            <m:r>
                              <a:rPr lang="en-US" altLang="ja-JP" i="1">
                                <a:latin typeface="Cambria Math" panose="02040503050406030204" pitchFamily="18" charset="0"/>
                              </a:rPr>
                              <m:t>, </m:t>
                            </m:r>
                            <m:r>
                              <a:rPr lang="en-US" altLang="ja-JP" i="1">
                                <a:latin typeface="Cambria Math" panose="02040503050406030204" pitchFamily="18" charset="0"/>
                              </a:rPr>
                              <m:t>𝑡</m:t>
                            </m:r>
                            <m:r>
                              <a:rPr lang="en-US" altLang="ja-JP" i="1">
                                <a:latin typeface="Cambria Math" panose="02040503050406030204" pitchFamily="18" charset="0"/>
                              </a:rPr>
                              <m:t>)</m:t>
                            </m:r>
                          </m:num>
                          <m:den>
                            <m:r>
                              <a:rPr lang="en-US" altLang="ja-JP" i="1">
                                <a:latin typeface="Cambria Math" panose="02040503050406030204" pitchFamily="18" charset="0"/>
                              </a:rPr>
                              <m:t>𝑤</m:t>
                            </m:r>
                            <m:r>
                              <a:rPr lang="en-US" altLang="ja-JP" i="1">
                                <a:latin typeface="Cambria Math" panose="02040503050406030204" pitchFamily="18" charset="0"/>
                              </a:rPr>
                              <m:t> / </m:t>
                            </m:r>
                            <m:r>
                              <a:rPr lang="en-US" altLang="ja-JP" i="1">
                                <a:latin typeface="Cambria Math" panose="02040503050406030204" pitchFamily="18" charset="0"/>
                              </a:rPr>
                              <m:t>𝜏</m:t>
                            </m:r>
                          </m:den>
                        </m:f>
                        <m:r>
                          <a:rPr lang="en-US" altLang="ja-JP" i="1">
                            <a:latin typeface="Cambria Math" panose="02040503050406030204" pitchFamily="18" charset="0"/>
                          </a:rPr>
                          <m:t> </m:t>
                        </m:r>
                      </m:oMath>
                    </a14:m>
                    <a:r>
                      <a:rPr lang="en-US" altLang="ja-JP" sz="2000" dirty="0"/>
                      <a:t>= </a:t>
                    </a:r>
                    <a14:m>
                      <m:oMath xmlns:m="http://schemas.openxmlformats.org/officeDocument/2006/math">
                        <m:f>
                          <m:fPr>
                            <m:ctrlPr>
                              <a:rPr lang="ja-JP" altLang="ja-JP" sz="2000" i="1">
                                <a:latin typeface="Cambria Math" panose="02040503050406030204" pitchFamily="18" charset="0"/>
                              </a:rPr>
                            </m:ctrlPr>
                          </m:fPr>
                          <m:num>
                            <m:r>
                              <a:rPr lang="en-US" altLang="ja-JP" sz="2000" b="0" i="1" smtClean="0">
                                <a:latin typeface="Cambria Math" panose="02040503050406030204" pitchFamily="18" charset="0"/>
                              </a:rPr>
                              <m:t>4</m:t>
                            </m:r>
                          </m:num>
                          <m:den>
                            <m:r>
                              <a:rPr lang="en-US" altLang="ja-JP" sz="2000" b="0" i="1" smtClean="0">
                                <a:latin typeface="Cambria Math" panose="02040503050406030204" pitchFamily="18" charset="0"/>
                              </a:rPr>
                              <m:t>5</m:t>
                            </m:r>
                          </m:den>
                        </m:f>
                        <m:r>
                          <a:rPr lang="en-US" altLang="ja-JP" sz="2000" i="1">
                            <a:latin typeface="Cambria Math" panose="02040503050406030204" pitchFamily="18" charset="0"/>
                          </a:rPr>
                          <m:t> </m:t>
                        </m:r>
                      </m:oMath>
                    </a14:m>
                    <a:endParaRPr lang="ja-JP" altLang="en-US" dirty="0"/>
                  </a:p>
                </p:txBody>
              </p:sp>
            </mc:Choice>
            <mc:Fallback xmlns="">
              <p:sp>
                <p:nvSpPr>
                  <p:cNvPr id="79" name="正方形/長方形 78">
                    <a:extLst>
                      <a:ext uri="{FF2B5EF4-FFF2-40B4-BE49-F238E27FC236}">
                        <a16:creationId xmlns:a16="http://schemas.microsoft.com/office/drawing/2014/main" id="{BB11EBBB-B57B-4F55-B9FC-E9306014C396}"/>
                      </a:ext>
                    </a:extLst>
                  </p:cNvPr>
                  <p:cNvSpPr>
                    <a:spLocks noRot="1" noChangeAspect="1" noMove="1" noResize="1" noEditPoints="1" noAdjustHandles="1" noChangeArrowheads="1" noChangeShapeType="1" noTextEdit="1"/>
                  </p:cNvSpPr>
                  <p:nvPr/>
                </p:nvSpPr>
                <p:spPr>
                  <a:xfrm>
                    <a:off x="7227377" y="4259827"/>
                    <a:ext cx="2187010" cy="446097"/>
                  </a:xfrm>
                  <a:prstGeom prst="rect">
                    <a:avLst/>
                  </a:prstGeom>
                  <a:blipFill>
                    <a:blip r:embed="rId19"/>
                    <a:stretch>
                      <a:fillRect b="-8046"/>
                    </a:stretch>
                  </a:blipFill>
                </p:spPr>
                <p:txBody>
                  <a:bodyPr/>
                  <a:lstStyle/>
                  <a:p>
                    <a:r>
                      <a:rPr lang="ja-JP" altLang="en-US">
                        <a:noFill/>
                      </a:rPr>
                      <a:t> </a:t>
                    </a:r>
                  </a:p>
                </p:txBody>
              </p:sp>
            </mc:Fallback>
          </mc:AlternateContent>
        </p:grpSp>
      </p:grpSp>
    </p:spTree>
    <p:extLst>
      <p:ext uri="{BB962C8B-B14F-4D97-AF65-F5344CB8AC3E}">
        <p14:creationId xmlns:p14="http://schemas.microsoft.com/office/powerpoint/2010/main" val="2598827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正方形/長方形 40">
            <a:extLst>
              <a:ext uri="{FF2B5EF4-FFF2-40B4-BE49-F238E27FC236}">
                <a16:creationId xmlns:a16="http://schemas.microsoft.com/office/drawing/2014/main" id="{7C9936BA-36C4-4A3D-8198-AEA05677F21B}"/>
              </a:ext>
            </a:extLst>
          </p:cNvPr>
          <p:cNvSpPr/>
          <p:nvPr/>
        </p:nvSpPr>
        <p:spPr>
          <a:xfrm>
            <a:off x="8279553" y="4738610"/>
            <a:ext cx="2214282" cy="139849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a:t>Building</a:t>
            </a:r>
            <a:endParaRPr kumimoji="1" lang="ja-JP" altLang="en-US" dirty="0"/>
          </a:p>
        </p:txBody>
      </p:sp>
      <p:sp>
        <p:nvSpPr>
          <p:cNvPr id="4" name="スライド番号プレースホルダー 3">
            <a:extLst>
              <a:ext uri="{FF2B5EF4-FFF2-40B4-BE49-F238E27FC236}">
                <a16:creationId xmlns:a16="http://schemas.microsoft.com/office/drawing/2014/main" id="{EC49EC87-F6B1-4562-B8BF-03624C48A3A5}"/>
              </a:ext>
            </a:extLst>
          </p:cNvPr>
          <p:cNvSpPr>
            <a:spLocks noGrp="1"/>
          </p:cNvSpPr>
          <p:nvPr>
            <p:ph type="sldNum" sz="quarter" idx="12"/>
          </p:nvPr>
        </p:nvSpPr>
        <p:spPr/>
        <p:txBody>
          <a:bodyPr/>
          <a:lstStyle/>
          <a:p>
            <a:fld id="{92084505-5355-43A2-B929-FD06D0DABC31}" type="slidenum">
              <a:rPr lang="ja-JP" altLang="en-US" smtClean="0"/>
              <a:pPr/>
              <a:t>8</a:t>
            </a:fld>
            <a:endParaRPr lang="ja-JP" altLang="en-US" dirty="0"/>
          </a:p>
        </p:txBody>
      </p:sp>
      <p:sp>
        <p:nvSpPr>
          <p:cNvPr id="7" name="正方形/長方形 6">
            <a:extLst>
              <a:ext uri="{FF2B5EF4-FFF2-40B4-BE49-F238E27FC236}">
                <a16:creationId xmlns:a16="http://schemas.microsoft.com/office/drawing/2014/main" id="{8CCA7914-3930-4685-BCD0-355C6293D845}"/>
              </a:ext>
            </a:extLst>
          </p:cNvPr>
          <p:cNvSpPr/>
          <p:nvPr/>
        </p:nvSpPr>
        <p:spPr>
          <a:xfrm>
            <a:off x="0" y="0"/>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提案手法</a:t>
            </a:r>
            <a:r>
              <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(SIGO) </a:t>
            </a: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交差点度数</a:t>
            </a:r>
            <a:endPar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endParaRPr>
          </a:p>
        </p:txBody>
      </p:sp>
      <p:sp>
        <p:nvSpPr>
          <p:cNvPr id="8" name="正方形/長方形 7">
            <a:extLst>
              <a:ext uri="{FF2B5EF4-FFF2-40B4-BE49-F238E27FC236}">
                <a16:creationId xmlns:a16="http://schemas.microsoft.com/office/drawing/2014/main" id="{D48030AF-3915-4F62-9EBD-BC7904331787}"/>
              </a:ext>
            </a:extLst>
          </p:cNvPr>
          <p:cNvSpPr/>
          <p:nvPr/>
        </p:nvSpPr>
        <p:spPr>
          <a:xfrm>
            <a:off x="466163" y="1165412"/>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SPゴシック"/>
              </a:rPr>
              <a:t>交差点度数</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A7900A2-9413-4F99-91A5-725F6F4F11DD}"/>
                  </a:ext>
                </a:extLst>
              </p:cNvPr>
              <p:cNvSpPr txBox="1"/>
              <p:nvPr/>
            </p:nvSpPr>
            <p:spPr>
              <a:xfrm>
                <a:off x="403412" y="1757081"/>
                <a:ext cx="4660201" cy="3786165"/>
              </a:xfrm>
              <a:prstGeom prst="rect">
                <a:avLst/>
              </a:prstGeom>
              <a:noFill/>
            </p:spPr>
            <p:txBody>
              <a:bodyPr wrap="square" rtlCol="0">
                <a:spAutoFit/>
              </a:bodyPr>
              <a:lstStyle/>
              <a:p>
                <a:pPr>
                  <a:lnSpc>
                    <a:spcPct val="150000"/>
                  </a:lnSpc>
                </a:pPr>
                <a:r>
                  <a:rPr lang="en-US" altLang="ja-JP" sz="1600" dirty="0"/>
                  <a:t>- SIGO</a:t>
                </a:r>
                <a:r>
                  <a:rPr lang="ja-JP" altLang="en-US" sz="1600" dirty="0"/>
                  <a:t>では</a:t>
                </a:r>
                <a:r>
                  <a:rPr lang="ja-JP" altLang="en-US" sz="1600" dirty="0">
                    <a:solidFill>
                      <a:srgbClr val="FF0000"/>
                    </a:solidFill>
                  </a:rPr>
                  <a:t>シャドウイングの影響</a:t>
                </a:r>
                <a:r>
                  <a:rPr lang="ja-JP" altLang="en-US" sz="1600" dirty="0"/>
                  <a:t>を</a:t>
                </a:r>
                <a:r>
                  <a:rPr lang="ja-JP" altLang="en-US" sz="1600" dirty="0">
                    <a:solidFill>
                      <a:srgbClr val="FF0000"/>
                    </a:solidFill>
                  </a:rPr>
                  <a:t>最小限</a:t>
                </a:r>
                <a:r>
                  <a:rPr lang="ja-JP" altLang="en-US" sz="1600" dirty="0"/>
                  <a:t>にするため</a:t>
                </a:r>
                <a:r>
                  <a:rPr lang="ja-JP" altLang="en-US" sz="1600" b="1" u="sng" dirty="0"/>
                  <a:t>交差点ノードを優先する指標</a:t>
                </a:r>
                <a:r>
                  <a:rPr lang="ja-JP" altLang="en-US" sz="1600" dirty="0"/>
                  <a:t>を用いる</a:t>
                </a:r>
                <a:endParaRPr lang="en-US" altLang="ja-JP" sz="1600" dirty="0"/>
              </a:p>
              <a:p>
                <a:pPr>
                  <a:lnSpc>
                    <a:spcPct val="150000"/>
                  </a:lnSpc>
                </a:pPr>
                <a:endParaRPr lang="en-US" altLang="ja-JP" sz="1600" dirty="0"/>
              </a:p>
              <a:p>
                <a:pPr algn="ctr">
                  <a:lnSpc>
                    <a:spcPct val="150000"/>
                  </a:lnSpc>
                </a:pPr>
                <a:r>
                  <a:rPr lang="ja-JP" altLang="en-US" dirty="0"/>
                  <a:t>交差点</a:t>
                </a:r>
                <a14:m>
                  <m:oMath xmlns:m="http://schemas.openxmlformats.org/officeDocument/2006/math">
                    <m:r>
                      <a:rPr lang="ja-JP" altLang="en-US" b="0" i="1" smtClean="0">
                        <a:latin typeface="Cambria Math" panose="02040503050406030204" pitchFamily="18" charset="0"/>
                      </a:rPr>
                      <m:t>度数</m:t>
                    </m:r>
                    <m:r>
                      <a:rPr lang="en-US" altLang="ja-JP" b="0" i="1" smtClean="0">
                        <a:latin typeface="Cambria Math" panose="02040503050406030204" pitchFamily="18" charset="0"/>
                      </a:rPr>
                      <m:t>= </m:t>
                    </m:r>
                    <m:r>
                      <a:rPr lang="en-US" altLang="ja-JP" b="0" i="1" smtClean="0">
                        <a:latin typeface="Cambria Math" panose="02040503050406030204" pitchFamily="18" charset="0"/>
                      </a:rPr>
                      <m:t>𝛼𝜃</m:t>
                    </m:r>
                  </m:oMath>
                </a14:m>
                <a:endParaRPr lang="en-US" altLang="ja-JP" dirty="0"/>
              </a:p>
              <a:p>
                <a:pPr algn="ctr">
                  <a:lnSpc>
                    <a:spcPct val="150000"/>
                  </a:lnSpc>
                </a:pPr>
                <a:endParaRPr lang="en-US" altLang="ja-JP" sz="1600" dirty="0"/>
              </a:p>
              <a:p>
                <a:pPr>
                  <a:lnSpc>
                    <a:spcPct val="150000"/>
                  </a:lnSpc>
                </a:pPr>
                <a14:m>
                  <m:oMath xmlns:m="http://schemas.openxmlformats.org/officeDocument/2006/math">
                    <m:r>
                      <m:rPr>
                        <m:sty m:val="p"/>
                      </m:rPr>
                      <a:rPr lang="en-US" altLang="ja-JP" sz="1600" i="1" smtClean="0">
                        <a:latin typeface="Cambria Math" panose="02040503050406030204" pitchFamily="18" charset="0"/>
                      </a:rPr>
                      <m:t>α</m:t>
                    </m:r>
                  </m:oMath>
                </a14:m>
                <a:r>
                  <a:rPr lang="en-US" altLang="ja-JP" sz="1600" dirty="0"/>
                  <a:t> : </a:t>
                </a:r>
                <a:r>
                  <a:rPr lang="ja-JP" altLang="en-US" sz="1600" dirty="0"/>
                  <a:t>交差点度数の重みづけ</a:t>
                </a:r>
                <a:endParaRPr lang="en-US" altLang="ja-JP" sz="1600" dirty="0"/>
              </a:p>
              <a:p>
                <a:pPr>
                  <a:lnSpc>
                    <a:spcPct val="150000"/>
                  </a:lnSpc>
                </a:pPr>
                <a14:m>
                  <m:oMath xmlns:m="http://schemas.openxmlformats.org/officeDocument/2006/math">
                    <m:r>
                      <m:rPr>
                        <m:sty m:val="p"/>
                      </m:rPr>
                      <a:rPr lang="en-US" altLang="ja-JP" sz="1600" i="1" smtClean="0">
                        <a:latin typeface="Cambria Math" panose="02040503050406030204" pitchFamily="18" charset="0"/>
                      </a:rPr>
                      <m:t>θ</m:t>
                    </m:r>
                    <m:r>
                      <a:rPr lang="en-US" altLang="ja-JP" sz="1600" b="0" i="0" smtClean="0">
                        <a:latin typeface="Cambria Math" panose="02040503050406030204" pitchFamily="18" charset="0"/>
                      </a:rPr>
                      <m:t> :</m:t>
                    </m:r>
                  </m:oMath>
                </a14:m>
                <a:r>
                  <a:rPr lang="en-US" altLang="ja-JP" sz="1600" dirty="0"/>
                  <a:t> </a:t>
                </a:r>
                <a:r>
                  <a:rPr lang="ja-JP" altLang="en-US" sz="1600" dirty="0"/>
                  <a:t>送信ノードと宛先ノードを結ぶ直線と</a:t>
                </a:r>
                <a:endParaRPr lang="en-US" altLang="ja-JP" sz="1600" dirty="0"/>
              </a:p>
              <a:p>
                <a:pPr>
                  <a:lnSpc>
                    <a:spcPct val="150000"/>
                  </a:lnSpc>
                </a:pPr>
                <a:r>
                  <a:rPr lang="ja-JP" altLang="en-US" sz="1600" dirty="0"/>
                  <a:t>　　送信ノードと交差点ノードを結ぶ直線のなす角度</a:t>
                </a:r>
                <a:endParaRPr lang="en-US" altLang="ja-JP" sz="1600" dirty="0"/>
              </a:p>
              <a:p>
                <a:pPr>
                  <a:lnSpc>
                    <a:spcPct val="150000"/>
                  </a:lnSpc>
                </a:pPr>
                <a:endParaRPr lang="en-US" altLang="ja-JP" sz="1600" dirty="0"/>
              </a:p>
              <a:p>
                <a:pPr>
                  <a:lnSpc>
                    <a:spcPct val="150000"/>
                  </a:lnSpc>
                </a:pPr>
                <a:endParaRPr lang="en-US" altLang="ja-JP" sz="1600" dirty="0"/>
              </a:p>
            </p:txBody>
          </p:sp>
        </mc:Choice>
        <mc:Fallback xmlns="">
          <p:sp>
            <p:nvSpPr>
              <p:cNvPr id="9" name="テキスト ボックス 8">
                <a:extLst>
                  <a:ext uri="{FF2B5EF4-FFF2-40B4-BE49-F238E27FC236}">
                    <a16:creationId xmlns:a16="http://schemas.microsoft.com/office/drawing/2014/main" id="{EA7900A2-9413-4F99-91A5-725F6F4F11DD}"/>
                  </a:ext>
                </a:extLst>
              </p:cNvPr>
              <p:cNvSpPr txBox="1">
                <a:spLocks noRot="1" noChangeAspect="1" noMove="1" noResize="1" noEditPoints="1" noAdjustHandles="1" noChangeArrowheads="1" noChangeShapeType="1" noTextEdit="1"/>
              </p:cNvSpPr>
              <p:nvPr/>
            </p:nvSpPr>
            <p:spPr>
              <a:xfrm>
                <a:off x="403412" y="1757081"/>
                <a:ext cx="4660201" cy="3786165"/>
              </a:xfrm>
              <a:prstGeom prst="rect">
                <a:avLst/>
              </a:prstGeom>
              <a:blipFill>
                <a:blip r:embed="rId3"/>
                <a:stretch>
                  <a:fillRect l="-6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3296E167-F1CF-4795-9ECF-91BFA0992C99}"/>
                  </a:ext>
                </a:extLst>
              </p:cNvPr>
              <p:cNvSpPr txBox="1"/>
              <p:nvPr/>
            </p:nvSpPr>
            <p:spPr>
              <a:xfrm>
                <a:off x="330619" y="4981507"/>
                <a:ext cx="6338046" cy="785343"/>
              </a:xfrm>
              <a:prstGeom prst="rect">
                <a:avLst/>
              </a:prstGeom>
              <a:noFill/>
            </p:spPr>
            <p:txBody>
              <a:bodyPr wrap="square" rtlCol="0">
                <a:spAutoFit/>
              </a:bodyPr>
              <a:lstStyle/>
              <a:p>
                <a:pPr>
                  <a:lnSpc>
                    <a:spcPct val="150000"/>
                  </a:lnSpc>
                </a:pPr>
                <a14:m>
                  <m:oMath xmlns:m="http://schemas.openxmlformats.org/officeDocument/2006/math">
                    <m:r>
                      <m:rPr>
                        <m:sty m:val="p"/>
                      </m:rPr>
                      <a:rPr lang="en-US" altLang="ja-JP" sz="1600" i="1" smtClean="0">
                        <a:solidFill>
                          <a:srgbClr val="C00000"/>
                        </a:solidFill>
                        <a:latin typeface="Cambria Math" panose="02040503050406030204" pitchFamily="18" charset="0"/>
                      </a:rPr>
                      <m:t>α</m:t>
                    </m:r>
                  </m:oMath>
                </a14:m>
                <a:r>
                  <a:rPr lang="ja-JP" altLang="en-US" sz="1600" dirty="0"/>
                  <a:t>が大きいほど</a:t>
                </a:r>
                <a14:m>
                  <m:oMath xmlns:m="http://schemas.openxmlformats.org/officeDocument/2006/math">
                    <m:r>
                      <m:rPr>
                        <m:sty m:val="p"/>
                      </m:rPr>
                      <a:rPr lang="en-US" altLang="ja-JP" sz="1600" i="1" smtClean="0">
                        <a:solidFill>
                          <a:srgbClr val="C00000"/>
                        </a:solidFill>
                        <a:latin typeface="Cambria Math" panose="02040503050406030204" pitchFamily="18" charset="0"/>
                      </a:rPr>
                      <m:t>θ</m:t>
                    </m:r>
                  </m:oMath>
                </a14:m>
                <a:r>
                  <a:rPr lang="ja-JP" altLang="en-US" sz="1600" dirty="0"/>
                  <a:t>が大きいほど</a:t>
                </a:r>
                <a:r>
                  <a:rPr lang="ja-JP" altLang="en-US" sz="1600" dirty="0">
                    <a:solidFill>
                      <a:srgbClr val="C00000"/>
                    </a:solidFill>
                  </a:rPr>
                  <a:t>交差点度数</a:t>
                </a:r>
                <a:r>
                  <a:rPr lang="ja-JP" altLang="en-US" sz="1600" dirty="0"/>
                  <a:t>が増加</a:t>
                </a:r>
                <a:endParaRPr lang="en-US" altLang="ja-JP" sz="1600" dirty="0"/>
              </a:p>
              <a:p>
                <a:pPr>
                  <a:lnSpc>
                    <a:spcPct val="150000"/>
                  </a:lnSpc>
                </a:pPr>
                <a:r>
                  <a:rPr lang="ja-JP" altLang="en-US" sz="1600" dirty="0"/>
                  <a:t>⇒</a:t>
                </a:r>
                <a:r>
                  <a:rPr lang="ja-JP" altLang="en-US" sz="1600" u="sng" dirty="0"/>
                  <a:t>優先度決定アルゴリズムにより交差点ノードが優先されやすくなる</a:t>
                </a:r>
              </a:p>
            </p:txBody>
          </p:sp>
        </mc:Choice>
        <mc:Fallback xmlns="">
          <p:sp>
            <p:nvSpPr>
              <p:cNvPr id="12" name="テキスト ボックス 11">
                <a:extLst>
                  <a:ext uri="{FF2B5EF4-FFF2-40B4-BE49-F238E27FC236}">
                    <a16:creationId xmlns:a16="http://schemas.microsoft.com/office/drawing/2014/main" id="{3296E167-F1CF-4795-9ECF-91BFA0992C99}"/>
                  </a:ext>
                </a:extLst>
              </p:cNvPr>
              <p:cNvSpPr txBox="1">
                <a:spLocks noRot="1" noChangeAspect="1" noMove="1" noResize="1" noEditPoints="1" noAdjustHandles="1" noChangeArrowheads="1" noChangeShapeType="1" noTextEdit="1"/>
              </p:cNvSpPr>
              <p:nvPr/>
            </p:nvSpPr>
            <p:spPr>
              <a:xfrm>
                <a:off x="330619" y="4981507"/>
                <a:ext cx="6338046" cy="785343"/>
              </a:xfrm>
              <a:prstGeom prst="rect">
                <a:avLst/>
              </a:prstGeom>
              <a:blipFill>
                <a:blip r:embed="rId4"/>
                <a:stretch>
                  <a:fillRect l="-481" b="-7752"/>
                </a:stretch>
              </a:blipFill>
            </p:spPr>
            <p:txBody>
              <a:bodyPr/>
              <a:lstStyle/>
              <a:p>
                <a:r>
                  <a:rPr lang="ja-JP" altLang="en-US">
                    <a:noFill/>
                  </a:rPr>
                  <a:t> </a:t>
                </a:r>
              </a:p>
            </p:txBody>
          </p:sp>
        </mc:Fallback>
      </mc:AlternateContent>
      <p:sp>
        <p:nvSpPr>
          <p:cNvPr id="5" name="正方形/長方形 4">
            <a:extLst>
              <a:ext uri="{FF2B5EF4-FFF2-40B4-BE49-F238E27FC236}">
                <a16:creationId xmlns:a16="http://schemas.microsoft.com/office/drawing/2014/main" id="{D0AFFB49-D848-40E4-B84C-2E3AA4275415}"/>
              </a:ext>
            </a:extLst>
          </p:cNvPr>
          <p:cNvSpPr/>
          <p:nvPr/>
        </p:nvSpPr>
        <p:spPr>
          <a:xfrm rot="16200000">
            <a:off x="9164132" y="3798924"/>
            <a:ext cx="3569109" cy="812896"/>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ED06BD40-CB31-40E8-A2CB-B84B7B86CF1A}"/>
              </a:ext>
            </a:extLst>
          </p:cNvPr>
          <p:cNvSpPr/>
          <p:nvPr/>
        </p:nvSpPr>
        <p:spPr>
          <a:xfrm>
            <a:off x="7338656" y="3976340"/>
            <a:ext cx="4303059" cy="699246"/>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1F0D92D7-69ED-4562-B2AC-DA4FDB41DD19}"/>
              </a:ext>
            </a:extLst>
          </p:cNvPr>
          <p:cNvSpPr/>
          <p:nvPr/>
        </p:nvSpPr>
        <p:spPr>
          <a:xfrm>
            <a:off x="8191161" y="2519666"/>
            <a:ext cx="2214282" cy="139849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a:t>Building</a:t>
            </a:r>
            <a:endParaRPr kumimoji="1" lang="ja-JP" altLang="en-US" dirty="0"/>
          </a:p>
        </p:txBody>
      </p:sp>
      <p:pic>
        <p:nvPicPr>
          <p:cNvPr id="14" name="図 13" descr="挿絵 が含まれている画像&#10;&#10;自動的に生成された説明">
            <a:extLst>
              <a:ext uri="{FF2B5EF4-FFF2-40B4-BE49-F238E27FC236}">
                <a16:creationId xmlns:a16="http://schemas.microsoft.com/office/drawing/2014/main" id="{FCA30E93-C09F-4459-B4B7-C80E1F900A18}"/>
              </a:ext>
            </a:extLst>
          </p:cNvPr>
          <p:cNvPicPr>
            <a:picLocks noChangeAspect="1"/>
          </p:cNvPicPr>
          <p:nvPr/>
        </p:nvPicPr>
        <p:blipFill>
          <a:blip r:embed="rId5">
            <a:alphaModFix amt="36000"/>
            <a:extLst>
              <a:ext uri="{28A0092B-C50C-407E-A947-70E740481C1C}">
                <a14:useLocalDpi xmlns:a14="http://schemas.microsoft.com/office/drawing/2010/main" val="0"/>
              </a:ext>
            </a:extLst>
          </a:blip>
          <a:stretch>
            <a:fillRect/>
          </a:stretch>
        </p:blipFill>
        <p:spPr>
          <a:xfrm rot="16200000">
            <a:off x="7745575" y="4289561"/>
            <a:ext cx="255511" cy="445505"/>
          </a:xfrm>
          <a:prstGeom prst="rect">
            <a:avLst/>
          </a:prstGeom>
          <a:effectLst>
            <a:softEdge rad="12700"/>
          </a:effectLst>
        </p:spPr>
      </p:pic>
      <p:cxnSp>
        <p:nvCxnSpPr>
          <p:cNvPr id="16" name="直線コネクタ 15">
            <a:extLst>
              <a:ext uri="{FF2B5EF4-FFF2-40B4-BE49-F238E27FC236}">
                <a16:creationId xmlns:a16="http://schemas.microsoft.com/office/drawing/2014/main" id="{B9A3977F-6F33-4AD4-8C79-71879A3F0428}"/>
              </a:ext>
            </a:extLst>
          </p:cNvPr>
          <p:cNvCxnSpPr>
            <a:cxnSpLocks/>
          </p:cNvCxnSpPr>
          <p:nvPr/>
        </p:nvCxnSpPr>
        <p:spPr>
          <a:xfrm>
            <a:off x="7377985" y="4335795"/>
            <a:ext cx="4303059" cy="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4BE685D0-62D8-487F-BBBA-8D2F87C11B27}"/>
              </a:ext>
            </a:extLst>
          </p:cNvPr>
          <p:cNvCxnSpPr>
            <a:cxnSpLocks/>
          </p:cNvCxnSpPr>
          <p:nvPr/>
        </p:nvCxnSpPr>
        <p:spPr>
          <a:xfrm>
            <a:off x="10952591" y="1378599"/>
            <a:ext cx="0" cy="4601497"/>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A44DEEE4-8710-43FE-A0BB-1A2132203B38}"/>
              </a:ext>
            </a:extLst>
          </p:cNvPr>
          <p:cNvSpPr/>
          <p:nvPr/>
        </p:nvSpPr>
        <p:spPr>
          <a:xfrm>
            <a:off x="6550344" y="3994269"/>
            <a:ext cx="832558"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52833383-3326-418C-8866-F5C45B3FDCE0}"/>
              </a:ext>
            </a:extLst>
          </p:cNvPr>
          <p:cNvSpPr/>
          <p:nvPr/>
        </p:nvSpPr>
        <p:spPr>
          <a:xfrm rot="16200000">
            <a:off x="4459670" y="3169385"/>
            <a:ext cx="5039031" cy="887185"/>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288230F6-D7C4-49FD-BB38-884402B0D9B1}"/>
              </a:ext>
            </a:extLst>
          </p:cNvPr>
          <p:cNvSpPr/>
          <p:nvPr/>
        </p:nvSpPr>
        <p:spPr>
          <a:xfrm>
            <a:off x="10586485" y="3969689"/>
            <a:ext cx="758817"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147DA677-4A60-4DE1-A736-11AFB00FCA4D}"/>
              </a:ext>
            </a:extLst>
          </p:cNvPr>
          <p:cNvCxnSpPr>
            <a:cxnSpLocks/>
            <a:stCxn id="23" idx="1"/>
            <a:endCxn id="23" idx="3"/>
          </p:cNvCxnSpPr>
          <p:nvPr/>
        </p:nvCxnSpPr>
        <p:spPr>
          <a:xfrm flipV="1">
            <a:off x="6979186" y="1093462"/>
            <a:ext cx="0" cy="5039031"/>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30" name="正方形/長方形 29">
            <a:extLst>
              <a:ext uri="{FF2B5EF4-FFF2-40B4-BE49-F238E27FC236}">
                <a16:creationId xmlns:a16="http://schemas.microsoft.com/office/drawing/2014/main" id="{F16F922F-387A-46B5-B0BB-84BD62A6A0C8}"/>
              </a:ext>
            </a:extLst>
          </p:cNvPr>
          <p:cNvSpPr/>
          <p:nvPr/>
        </p:nvSpPr>
        <p:spPr>
          <a:xfrm>
            <a:off x="6589672" y="3954940"/>
            <a:ext cx="758817"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図 21" descr="挿絵 が含まれている画像&#10;&#10;自動的に生成された説明">
            <a:extLst>
              <a:ext uri="{FF2B5EF4-FFF2-40B4-BE49-F238E27FC236}">
                <a16:creationId xmlns:a16="http://schemas.microsoft.com/office/drawing/2014/main" id="{02D3C2AA-3524-4E64-B919-3064D054A5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8657636">
            <a:off x="10638441" y="4336327"/>
            <a:ext cx="255511" cy="445505"/>
          </a:xfrm>
          <a:prstGeom prst="rect">
            <a:avLst/>
          </a:prstGeom>
        </p:spPr>
      </p:pic>
      <p:sp>
        <p:nvSpPr>
          <p:cNvPr id="34" name="正方形/長方形 33">
            <a:extLst>
              <a:ext uri="{FF2B5EF4-FFF2-40B4-BE49-F238E27FC236}">
                <a16:creationId xmlns:a16="http://schemas.microsoft.com/office/drawing/2014/main" id="{29E4805E-1BF1-48BA-AE23-01C4064FAF07}"/>
              </a:ext>
            </a:extLst>
          </p:cNvPr>
          <p:cNvSpPr/>
          <p:nvPr/>
        </p:nvSpPr>
        <p:spPr>
          <a:xfrm>
            <a:off x="10906504" y="5557697"/>
            <a:ext cx="1227149" cy="282092"/>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Pゴシック"/>
              </a:rPr>
              <a:t>送信ノード</a:t>
            </a:r>
            <a:endParaRPr kumimoji="1" lang="ja-JP" altLang="en-US" dirty="0">
              <a:solidFill>
                <a:schemeClr val="tx1"/>
              </a:solidFill>
              <a:latin typeface="MSPゴシック"/>
            </a:endParaRPr>
          </a:p>
        </p:txBody>
      </p:sp>
      <p:sp>
        <p:nvSpPr>
          <p:cNvPr id="35" name="正方形/長方形 34">
            <a:extLst>
              <a:ext uri="{FF2B5EF4-FFF2-40B4-BE49-F238E27FC236}">
                <a16:creationId xmlns:a16="http://schemas.microsoft.com/office/drawing/2014/main" id="{4B0A73ED-AAD4-4B8D-A70F-4F1CCC8BD9A9}"/>
              </a:ext>
            </a:extLst>
          </p:cNvPr>
          <p:cNvSpPr/>
          <p:nvPr/>
        </p:nvSpPr>
        <p:spPr>
          <a:xfrm>
            <a:off x="6826414" y="980190"/>
            <a:ext cx="1219871" cy="287599"/>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Pゴシック"/>
              </a:rPr>
              <a:t>宛先ノード</a:t>
            </a:r>
            <a:endParaRPr kumimoji="1" lang="ja-JP" altLang="en-US" dirty="0">
              <a:solidFill>
                <a:schemeClr val="tx1"/>
              </a:solidFill>
              <a:latin typeface="MSPゴシック"/>
            </a:endParaRPr>
          </a:p>
        </p:txBody>
      </p:sp>
      <p:pic>
        <p:nvPicPr>
          <p:cNvPr id="36" name="図 35" descr="挿絵 が含まれている画像&#10;&#10;自動的に生成された説明">
            <a:extLst>
              <a:ext uri="{FF2B5EF4-FFF2-40B4-BE49-F238E27FC236}">
                <a16:creationId xmlns:a16="http://schemas.microsoft.com/office/drawing/2014/main" id="{44FD4D52-D787-4E56-ADE5-13CCA5AE692F}"/>
              </a:ext>
            </a:extLst>
          </p:cNvPr>
          <p:cNvPicPr>
            <a:picLocks noChangeAspect="1"/>
          </p:cNvPicPr>
          <p:nvPr/>
        </p:nvPicPr>
        <p:blipFill>
          <a:blip r:embed="rId5">
            <a:alphaModFix amt="36000"/>
            <a:extLst>
              <a:ext uri="{28A0092B-C50C-407E-A947-70E740481C1C}">
                <a14:useLocalDpi xmlns:a14="http://schemas.microsoft.com/office/drawing/2010/main" val="0"/>
              </a:ext>
            </a:extLst>
          </a:blip>
          <a:stretch>
            <a:fillRect/>
          </a:stretch>
        </p:blipFill>
        <p:spPr>
          <a:xfrm rot="18714909">
            <a:off x="6899333" y="4169586"/>
            <a:ext cx="255511" cy="445505"/>
          </a:xfrm>
          <a:prstGeom prst="rect">
            <a:avLst/>
          </a:prstGeom>
          <a:effectLst>
            <a:softEdge rad="12700"/>
          </a:effectLst>
        </p:spPr>
      </p:pic>
      <p:pic>
        <p:nvPicPr>
          <p:cNvPr id="37" name="図 36" descr="挿絵 が含まれている画像&#10;&#10;自動的に生成された説明">
            <a:extLst>
              <a:ext uri="{FF2B5EF4-FFF2-40B4-BE49-F238E27FC236}">
                <a16:creationId xmlns:a16="http://schemas.microsoft.com/office/drawing/2014/main" id="{9E42256B-CAAF-40D5-8FF3-380F176C9BC5}"/>
              </a:ext>
            </a:extLst>
          </p:cNvPr>
          <p:cNvPicPr>
            <a:picLocks noChangeAspect="1"/>
          </p:cNvPicPr>
          <p:nvPr/>
        </p:nvPicPr>
        <p:blipFill>
          <a:blip r:embed="rId5">
            <a:alphaModFix amt="36000"/>
            <a:extLst>
              <a:ext uri="{28A0092B-C50C-407E-A947-70E740481C1C}">
                <a14:useLocalDpi xmlns:a14="http://schemas.microsoft.com/office/drawing/2010/main" val="0"/>
              </a:ext>
            </a:extLst>
          </a:blip>
          <a:stretch>
            <a:fillRect/>
          </a:stretch>
        </p:blipFill>
        <p:spPr>
          <a:xfrm>
            <a:off x="6584805" y="3047662"/>
            <a:ext cx="255511" cy="445505"/>
          </a:xfrm>
          <a:prstGeom prst="rect">
            <a:avLst/>
          </a:prstGeom>
          <a:effectLst>
            <a:softEdge rad="12700"/>
          </a:effectLst>
        </p:spPr>
      </p:pic>
      <p:pic>
        <p:nvPicPr>
          <p:cNvPr id="38" name="図 37" descr="挿絵 が含まれている画像&#10;&#10;自動的に生成された説明">
            <a:extLst>
              <a:ext uri="{FF2B5EF4-FFF2-40B4-BE49-F238E27FC236}">
                <a16:creationId xmlns:a16="http://schemas.microsoft.com/office/drawing/2014/main" id="{AAC9BBB8-BFFD-4FED-9830-2FF440DABC22}"/>
              </a:ext>
            </a:extLst>
          </p:cNvPr>
          <p:cNvPicPr>
            <a:picLocks noChangeAspect="1"/>
          </p:cNvPicPr>
          <p:nvPr/>
        </p:nvPicPr>
        <p:blipFill>
          <a:blip r:embed="rId5">
            <a:alphaModFix amt="36000"/>
            <a:extLst>
              <a:ext uri="{28A0092B-C50C-407E-A947-70E740481C1C}">
                <a14:useLocalDpi xmlns:a14="http://schemas.microsoft.com/office/drawing/2010/main" val="0"/>
              </a:ext>
            </a:extLst>
          </a:blip>
          <a:stretch>
            <a:fillRect/>
          </a:stretch>
        </p:blipFill>
        <p:spPr>
          <a:xfrm rot="10800000">
            <a:off x="7038762" y="2577491"/>
            <a:ext cx="255511" cy="445505"/>
          </a:xfrm>
          <a:prstGeom prst="rect">
            <a:avLst/>
          </a:prstGeom>
          <a:effectLst>
            <a:softEdge rad="12700"/>
          </a:effectLst>
        </p:spPr>
      </p:pic>
      <p:pic>
        <p:nvPicPr>
          <p:cNvPr id="50" name="図 49" descr="マグカップ, オレンジ が含まれている画像&#10;&#10;自動的に生成された説明">
            <a:extLst>
              <a:ext uri="{FF2B5EF4-FFF2-40B4-BE49-F238E27FC236}">
                <a16:creationId xmlns:a16="http://schemas.microsoft.com/office/drawing/2014/main" id="{92A2BBCC-0933-46F9-8269-46417BE799D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4516" y="5229792"/>
            <a:ext cx="372701" cy="500269"/>
          </a:xfrm>
          <a:prstGeom prst="rect">
            <a:avLst/>
          </a:prstGeom>
        </p:spPr>
      </p:pic>
      <p:pic>
        <p:nvPicPr>
          <p:cNvPr id="51" name="図 50" descr="マグカップ, オレンジ が含まれている画像&#10;&#10;自動的に生成された説明">
            <a:extLst>
              <a:ext uri="{FF2B5EF4-FFF2-40B4-BE49-F238E27FC236}">
                <a16:creationId xmlns:a16="http://schemas.microsoft.com/office/drawing/2014/main" id="{39F4563A-6CE4-4F1C-920D-8BFFD3176F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48108" y="1285680"/>
            <a:ext cx="373465" cy="501295"/>
          </a:xfrm>
          <a:prstGeom prst="rect">
            <a:avLst/>
          </a:prstGeom>
        </p:spPr>
      </p:pic>
      <p:pic>
        <p:nvPicPr>
          <p:cNvPr id="32" name="図 31" descr="挿絵 が含まれている画像&#10;&#10;自動的に生成された説明">
            <a:extLst>
              <a:ext uri="{FF2B5EF4-FFF2-40B4-BE49-F238E27FC236}">
                <a16:creationId xmlns:a16="http://schemas.microsoft.com/office/drawing/2014/main" id="{5C152FBD-09FF-4F6A-8D8A-5A468176EDC4}"/>
              </a:ext>
            </a:extLst>
          </p:cNvPr>
          <p:cNvPicPr>
            <a:picLocks noChangeAspect="1"/>
          </p:cNvPicPr>
          <p:nvPr/>
        </p:nvPicPr>
        <p:blipFill>
          <a:blip r:embed="rId5">
            <a:alphaModFix amt="36000"/>
            <a:extLst>
              <a:ext uri="{28A0092B-C50C-407E-A947-70E740481C1C}">
                <a14:useLocalDpi xmlns:a14="http://schemas.microsoft.com/office/drawing/2010/main" val="0"/>
              </a:ext>
            </a:extLst>
          </a:blip>
          <a:stretch>
            <a:fillRect/>
          </a:stretch>
        </p:blipFill>
        <p:spPr>
          <a:xfrm rot="16200000">
            <a:off x="9580471" y="4295657"/>
            <a:ext cx="255511" cy="445505"/>
          </a:xfrm>
          <a:prstGeom prst="rect">
            <a:avLst/>
          </a:prstGeom>
          <a:effectLst>
            <a:softEdge rad="12700"/>
          </a:effectLst>
        </p:spPr>
      </p:pic>
      <p:pic>
        <p:nvPicPr>
          <p:cNvPr id="33" name="図 32" descr="挿絵 が含まれている画像&#10;&#10;自動的に生成された説明">
            <a:extLst>
              <a:ext uri="{FF2B5EF4-FFF2-40B4-BE49-F238E27FC236}">
                <a16:creationId xmlns:a16="http://schemas.microsoft.com/office/drawing/2014/main" id="{D75C0311-A622-4592-ABEC-1A635093A11B}"/>
              </a:ext>
            </a:extLst>
          </p:cNvPr>
          <p:cNvPicPr>
            <a:picLocks noChangeAspect="1"/>
          </p:cNvPicPr>
          <p:nvPr/>
        </p:nvPicPr>
        <p:blipFill>
          <a:blip r:embed="rId5">
            <a:alphaModFix amt="36000"/>
            <a:extLst>
              <a:ext uri="{28A0092B-C50C-407E-A947-70E740481C1C}">
                <a14:useLocalDpi xmlns:a14="http://schemas.microsoft.com/office/drawing/2010/main" val="0"/>
              </a:ext>
            </a:extLst>
          </a:blip>
          <a:stretch>
            <a:fillRect/>
          </a:stretch>
        </p:blipFill>
        <p:spPr>
          <a:xfrm rot="5400000">
            <a:off x="9092791" y="3917705"/>
            <a:ext cx="255511" cy="445505"/>
          </a:xfrm>
          <a:prstGeom prst="rect">
            <a:avLst/>
          </a:prstGeom>
          <a:effectLst>
            <a:softEdge rad="12700"/>
          </a:effectLst>
        </p:spPr>
      </p:pic>
      <p:pic>
        <p:nvPicPr>
          <p:cNvPr id="39" name="図 38" descr="挿絵 が含まれている画像&#10;&#10;自動的に生成された説明">
            <a:extLst>
              <a:ext uri="{FF2B5EF4-FFF2-40B4-BE49-F238E27FC236}">
                <a16:creationId xmlns:a16="http://schemas.microsoft.com/office/drawing/2014/main" id="{6D945CBF-54AF-4D6F-A2B9-72D4ED007456}"/>
              </a:ext>
            </a:extLst>
          </p:cNvPr>
          <p:cNvPicPr>
            <a:picLocks noChangeAspect="1"/>
          </p:cNvPicPr>
          <p:nvPr/>
        </p:nvPicPr>
        <p:blipFill>
          <a:blip r:embed="rId5">
            <a:alphaModFix amt="36000"/>
            <a:extLst>
              <a:ext uri="{28A0092B-C50C-407E-A947-70E740481C1C}">
                <a14:useLocalDpi xmlns:a14="http://schemas.microsoft.com/office/drawing/2010/main" val="0"/>
              </a:ext>
            </a:extLst>
          </a:blip>
          <a:stretch>
            <a:fillRect/>
          </a:stretch>
        </p:blipFill>
        <p:spPr>
          <a:xfrm>
            <a:off x="10583263" y="3332489"/>
            <a:ext cx="255511" cy="445505"/>
          </a:xfrm>
          <a:prstGeom prst="rect">
            <a:avLst/>
          </a:prstGeom>
          <a:effectLst>
            <a:softEdge rad="12700"/>
          </a:effectLst>
        </p:spPr>
      </p:pic>
      <p:cxnSp>
        <p:nvCxnSpPr>
          <p:cNvPr id="3" name="直線コネクタ 2">
            <a:extLst>
              <a:ext uri="{FF2B5EF4-FFF2-40B4-BE49-F238E27FC236}">
                <a16:creationId xmlns:a16="http://schemas.microsoft.com/office/drawing/2014/main" id="{1A4A9125-1A22-4E9D-B211-1CA706272324}"/>
              </a:ext>
            </a:extLst>
          </p:cNvPr>
          <p:cNvCxnSpPr>
            <a:cxnSpLocks/>
          </p:cNvCxnSpPr>
          <p:nvPr/>
        </p:nvCxnSpPr>
        <p:spPr>
          <a:xfrm>
            <a:off x="10760867" y="4568773"/>
            <a:ext cx="0" cy="63358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EF342838-F980-4C48-A661-4CDCECCDA1D2}"/>
              </a:ext>
            </a:extLst>
          </p:cNvPr>
          <p:cNvCxnSpPr>
            <a:cxnSpLocks/>
            <a:endCxn id="50" idx="0"/>
          </p:cNvCxnSpPr>
          <p:nvPr/>
        </p:nvCxnSpPr>
        <p:spPr>
          <a:xfrm>
            <a:off x="6766125" y="1596973"/>
            <a:ext cx="3994742" cy="363281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円弧 23">
            <a:extLst>
              <a:ext uri="{FF2B5EF4-FFF2-40B4-BE49-F238E27FC236}">
                <a16:creationId xmlns:a16="http://schemas.microsoft.com/office/drawing/2014/main" id="{10F057A8-BDBA-4179-8727-2D705490A132}"/>
              </a:ext>
            </a:extLst>
          </p:cNvPr>
          <p:cNvSpPr/>
          <p:nvPr/>
        </p:nvSpPr>
        <p:spPr>
          <a:xfrm rot="17850139">
            <a:off x="10292180" y="4804132"/>
            <a:ext cx="621773" cy="414156"/>
          </a:xfrm>
          <a:prstGeom prst="arc">
            <a:avLst/>
          </a:prstGeom>
          <a:noFill/>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7" name="正方形/長方形 26">
                <a:extLst>
                  <a:ext uri="{FF2B5EF4-FFF2-40B4-BE49-F238E27FC236}">
                    <a16:creationId xmlns:a16="http://schemas.microsoft.com/office/drawing/2014/main" id="{F483BDCD-A798-4DCB-9792-442AC931BF47}"/>
                  </a:ext>
                </a:extLst>
              </p:cNvPr>
              <p:cNvSpPr/>
              <p:nvPr/>
            </p:nvSpPr>
            <p:spPr>
              <a:xfrm>
                <a:off x="10038424" y="4228659"/>
                <a:ext cx="554960"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200" b="1" i="1" smtClean="0">
                          <a:solidFill>
                            <a:srgbClr val="C00000"/>
                          </a:solidFill>
                          <a:latin typeface="Cambria Math" panose="02040503050406030204" pitchFamily="18" charset="0"/>
                        </a:rPr>
                        <m:t>𝜽</m:t>
                      </m:r>
                    </m:oMath>
                  </m:oMathPara>
                </a14:m>
                <a:endParaRPr lang="ja-JP" altLang="en-US" sz="3200" b="1" dirty="0">
                  <a:solidFill>
                    <a:srgbClr val="C00000"/>
                  </a:solidFill>
                </a:endParaRPr>
              </a:p>
            </p:txBody>
          </p:sp>
        </mc:Choice>
        <mc:Fallback xmlns="">
          <p:sp>
            <p:nvSpPr>
              <p:cNvPr id="27" name="正方形/長方形 26">
                <a:extLst>
                  <a:ext uri="{FF2B5EF4-FFF2-40B4-BE49-F238E27FC236}">
                    <a16:creationId xmlns:a16="http://schemas.microsoft.com/office/drawing/2014/main" id="{F483BDCD-A798-4DCB-9792-442AC931BF47}"/>
                  </a:ext>
                </a:extLst>
              </p:cNvPr>
              <p:cNvSpPr>
                <a:spLocks noRot="1" noChangeAspect="1" noMove="1" noResize="1" noEditPoints="1" noAdjustHandles="1" noChangeArrowheads="1" noChangeShapeType="1" noTextEdit="1"/>
              </p:cNvSpPr>
              <p:nvPr/>
            </p:nvSpPr>
            <p:spPr>
              <a:xfrm>
                <a:off x="10038424" y="4228659"/>
                <a:ext cx="554960" cy="584775"/>
              </a:xfrm>
              <a:prstGeom prst="rect">
                <a:avLst/>
              </a:prstGeom>
              <a:blipFill>
                <a:blip r:embed="rId7"/>
                <a:stretch>
                  <a:fillRect/>
                </a:stretch>
              </a:blipFill>
            </p:spPr>
            <p:txBody>
              <a:bodyPr/>
              <a:lstStyle/>
              <a:p>
                <a:r>
                  <a:rPr lang="ja-JP" altLang="en-US">
                    <a:noFill/>
                  </a:rPr>
                  <a:t> </a:t>
                </a:r>
              </a:p>
            </p:txBody>
          </p:sp>
        </mc:Fallback>
      </mc:AlternateContent>
      <p:sp>
        <p:nvSpPr>
          <p:cNvPr id="42" name="正方形/長方形 41">
            <a:extLst>
              <a:ext uri="{FF2B5EF4-FFF2-40B4-BE49-F238E27FC236}">
                <a16:creationId xmlns:a16="http://schemas.microsoft.com/office/drawing/2014/main" id="{A9A2A3CD-5A26-467F-87A8-0E70E340445A}"/>
              </a:ext>
            </a:extLst>
          </p:cNvPr>
          <p:cNvSpPr/>
          <p:nvPr/>
        </p:nvSpPr>
        <p:spPr>
          <a:xfrm>
            <a:off x="10747137" y="3920486"/>
            <a:ext cx="1444863" cy="407930"/>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Pゴシック"/>
              </a:rPr>
              <a:t>交差点ノード</a:t>
            </a:r>
            <a:endParaRPr kumimoji="1" lang="ja-JP" altLang="en-US" dirty="0">
              <a:solidFill>
                <a:schemeClr val="tx1"/>
              </a:solidFill>
              <a:latin typeface="MSPゴシック"/>
            </a:endParaRPr>
          </a:p>
        </p:txBody>
      </p:sp>
      <mc:AlternateContent xmlns:mc="http://schemas.openxmlformats.org/markup-compatibility/2006" xmlns:a14="http://schemas.microsoft.com/office/drawing/2010/main">
        <mc:Choice Requires="a14">
          <p:sp>
            <p:nvSpPr>
              <p:cNvPr id="44" name="正方形/長方形 43">
                <a:extLst>
                  <a:ext uri="{FF2B5EF4-FFF2-40B4-BE49-F238E27FC236}">
                    <a16:creationId xmlns:a16="http://schemas.microsoft.com/office/drawing/2014/main" id="{80DAC90A-B3A6-49D8-BBA8-E49EF56270E8}"/>
                  </a:ext>
                </a:extLst>
              </p:cNvPr>
              <p:cNvSpPr/>
              <p:nvPr/>
            </p:nvSpPr>
            <p:spPr>
              <a:xfrm>
                <a:off x="8654342" y="6142932"/>
                <a:ext cx="1683281" cy="276999"/>
              </a:xfrm>
              <a:prstGeom prst="rect">
                <a:avLst/>
              </a:prstGeom>
            </p:spPr>
            <p:txBody>
              <a:bodyPr wrap="square">
                <a:spAutoFit/>
              </a:bodyPr>
              <a:lstStyle/>
              <a:p>
                <a:r>
                  <a:rPr lang="ja-JP" altLang="en-US" sz="1200" b="1" dirty="0"/>
                  <a:t>図</a:t>
                </a:r>
                <a:r>
                  <a:rPr lang="en-US" altLang="ja-JP" sz="1200" b="1" dirty="0"/>
                  <a:t>8. </a:t>
                </a:r>
                <a14:m>
                  <m:oMath xmlns:m="http://schemas.openxmlformats.org/officeDocument/2006/math">
                    <m:r>
                      <a:rPr lang="ja-JP" altLang="en-US" sz="1200" b="1" i="1" dirty="0">
                        <a:latin typeface="Cambria Math" panose="02040503050406030204" pitchFamily="18" charset="0"/>
                      </a:rPr>
                      <m:t>交差点度数</m:t>
                    </m:r>
                  </m:oMath>
                </a14:m>
                <a:endParaRPr lang="en-US" altLang="ja-JP" sz="1200" b="1" dirty="0"/>
              </a:p>
            </p:txBody>
          </p:sp>
        </mc:Choice>
        <mc:Fallback xmlns="">
          <p:sp>
            <p:nvSpPr>
              <p:cNvPr id="44" name="正方形/長方形 43">
                <a:extLst>
                  <a:ext uri="{FF2B5EF4-FFF2-40B4-BE49-F238E27FC236}">
                    <a16:creationId xmlns:a16="http://schemas.microsoft.com/office/drawing/2014/main" id="{80DAC90A-B3A6-49D8-BBA8-E49EF56270E8}"/>
                  </a:ext>
                </a:extLst>
              </p:cNvPr>
              <p:cNvSpPr>
                <a:spLocks noRot="1" noChangeAspect="1" noMove="1" noResize="1" noEditPoints="1" noAdjustHandles="1" noChangeArrowheads="1" noChangeShapeType="1" noTextEdit="1"/>
              </p:cNvSpPr>
              <p:nvPr/>
            </p:nvSpPr>
            <p:spPr>
              <a:xfrm>
                <a:off x="8654342" y="6142932"/>
                <a:ext cx="1683281" cy="276999"/>
              </a:xfrm>
              <a:prstGeom prst="rect">
                <a:avLst/>
              </a:prstGeom>
              <a:blipFill>
                <a:blip r:embed="rId8"/>
                <a:stretch>
                  <a:fillRect l="-362" t="-2222" b="-1777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24281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8CCA7914-3930-4685-BCD0-355C6293D845}"/>
              </a:ext>
            </a:extLst>
          </p:cNvPr>
          <p:cNvSpPr/>
          <p:nvPr/>
        </p:nvSpPr>
        <p:spPr>
          <a:xfrm>
            <a:off x="0" y="0"/>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提案手法</a:t>
            </a:r>
            <a:r>
              <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(SIGO) </a:t>
            </a: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優先度スケジューリングアルゴリズム</a:t>
            </a:r>
            <a:endPar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endParaRPr>
          </a:p>
        </p:txBody>
      </p:sp>
      <p:sp>
        <p:nvSpPr>
          <p:cNvPr id="8" name="正方形/長方形 7">
            <a:extLst>
              <a:ext uri="{FF2B5EF4-FFF2-40B4-BE49-F238E27FC236}">
                <a16:creationId xmlns:a16="http://schemas.microsoft.com/office/drawing/2014/main" id="{D48030AF-3915-4F62-9EBD-BC7904331787}"/>
              </a:ext>
            </a:extLst>
          </p:cNvPr>
          <p:cNvSpPr/>
          <p:nvPr/>
        </p:nvSpPr>
        <p:spPr>
          <a:xfrm>
            <a:off x="466163" y="1165412"/>
            <a:ext cx="4114981"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SPゴシック"/>
              </a:rPr>
              <a:t>優先度スケジューリングアルゴリズム</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A7900A2-9413-4F99-91A5-725F6F4F11DD}"/>
                  </a:ext>
                </a:extLst>
              </p:cNvPr>
              <p:cNvSpPr txBox="1"/>
              <p:nvPr/>
            </p:nvSpPr>
            <p:spPr>
              <a:xfrm>
                <a:off x="324754" y="1668591"/>
                <a:ext cx="5064700" cy="1195199"/>
              </a:xfrm>
              <a:prstGeom prst="rect">
                <a:avLst/>
              </a:prstGeom>
              <a:noFill/>
            </p:spPr>
            <p:txBody>
              <a:bodyPr wrap="square" rtlCol="0">
                <a:spAutoFit/>
              </a:bodyPr>
              <a:lstStyle/>
              <a:p>
                <a:pPr>
                  <a:lnSpc>
                    <a:spcPct val="150000"/>
                  </a:lnSpc>
                </a:pPr>
                <a:r>
                  <a:rPr lang="en-US" altLang="ja-JP" sz="1600" dirty="0"/>
                  <a:t>- </a:t>
                </a:r>
                <a:r>
                  <a:rPr lang="ja-JP" altLang="en-US" sz="1600" dirty="0"/>
                  <a:t>タイマーベースの優先度スケジューリングアルゴリズム</a:t>
                </a:r>
                <a:endParaRPr lang="en-US" altLang="ja-JP" sz="1600" dirty="0"/>
              </a:p>
              <a:p>
                <a:pPr>
                  <a:lnSpc>
                    <a:spcPct val="150000"/>
                  </a:lnSpc>
                </a:pPr>
                <a:r>
                  <a:rPr lang="ja-JP" altLang="en-US" sz="1600" dirty="0"/>
                  <a:t>⇒最も優先度の高いノードが最初にパケットを送信する</a:t>
                </a:r>
                <a:endParaRPr lang="en-US" altLang="ja-JP" sz="1600" dirty="0"/>
              </a:p>
              <a:p>
                <a:pPr>
                  <a:lnSpc>
                    <a:spcPct val="150000"/>
                  </a:lnSpc>
                </a:pPr>
                <a:r>
                  <a:rPr lang="ja-JP" altLang="en-US" sz="1600" dirty="0"/>
                  <a:t>ノード</a:t>
                </a:r>
                <a14:m>
                  <m:oMath xmlns:m="http://schemas.openxmlformats.org/officeDocument/2006/math">
                    <m:r>
                      <a:rPr lang="en-US" altLang="ja-JP" sz="1600" i="1">
                        <a:latin typeface="Cambria Math" panose="02040503050406030204" pitchFamily="18" charset="0"/>
                      </a:rPr>
                      <m:t>𝑖</m:t>
                    </m:r>
                  </m:oMath>
                </a14:m>
                <a:r>
                  <a:rPr lang="ja-JP" altLang="en-US" sz="1600" dirty="0"/>
                  <a:t>の優先度を以下の式で算出する</a:t>
                </a:r>
                <a:endParaRPr lang="en-US" altLang="ja-JP" sz="1600" dirty="0"/>
              </a:p>
            </p:txBody>
          </p:sp>
        </mc:Choice>
        <mc:Fallback xmlns="">
          <p:sp>
            <p:nvSpPr>
              <p:cNvPr id="9" name="テキスト ボックス 8">
                <a:extLst>
                  <a:ext uri="{FF2B5EF4-FFF2-40B4-BE49-F238E27FC236}">
                    <a16:creationId xmlns:a16="http://schemas.microsoft.com/office/drawing/2014/main" id="{EA7900A2-9413-4F99-91A5-725F6F4F11DD}"/>
                  </a:ext>
                </a:extLst>
              </p:cNvPr>
              <p:cNvSpPr txBox="1">
                <a:spLocks noRot="1" noChangeAspect="1" noMove="1" noResize="1" noEditPoints="1" noAdjustHandles="1" noChangeArrowheads="1" noChangeShapeType="1" noTextEdit="1"/>
              </p:cNvSpPr>
              <p:nvPr/>
            </p:nvSpPr>
            <p:spPr>
              <a:xfrm>
                <a:off x="324754" y="1668591"/>
                <a:ext cx="5064700" cy="1195199"/>
              </a:xfrm>
              <a:prstGeom prst="rect">
                <a:avLst/>
              </a:prstGeom>
              <a:blipFill>
                <a:blip r:embed="rId3"/>
                <a:stretch>
                  <a:fillRect l="-602" b="-153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3296E167-F1CF-4795-9ECF-91BFA0992C99}"/>
                  </a:ext>
                </a:extLst>
              </p:cNvPr>
              <p:cNvSpPr txBox="1"/>
              <p:nvPr/>
            </p:nvSpPr>
            <p:spPr>
              <a:xfrm>
                <a:off x="147739" y="4487731"/>
                <a:ext cx="6338046" cy="1931363"/>
              </a:xfrm>
              <a:prstGeom prst="rect">
                <a:avLst/>
              </a:prstGeom>
              <a:noFill/>
            </p:spPr>
            <p:txBody>
              <a:bodyPr wrap="square" rtlCol="0">
                <a:spAutoFit/>
              </a:bodyPr>
              <a:lstStyle/>
              <a:p>
                <a:pPr>
                  <a:lnSpc>
                    <a:spcPct val="150000"/>
                  </a:lnSpc>
                </a:pPr>
                <a:r>
                  <a:rPr lang="en-US" altLang="ja-JP" sz="1600" dirty="0"/>
                  <a:t>(1)</a:t>
                </a:r>
                <a:r>
                  <a:rPr lang="ja-JP" altLang="en-US" sz="1600" dirty="0"/>
                  <a:t>または</a:t>
                </a:r>
                <a:r>
                  <a:rPr lang="en-US" altLang="ja-JP" sz="1600" dirty="0"/>
                  <a:t>(2)</a:t>
                </a:r>
                <a:r>
                  <a:rPr lang="ja-JP" altLang="en-US" sz="1600" dirty="0"/>
                  <a:t>の式を用いて送信ノードが中継候補ノードの優先度を決定</a:t>
                </a:r>
                <a:endParaRPr lang="en-US" altLang="ja-JP" sz="1600" dirty="0"/>
              </a:p>
              <a:p>
                <a:pPr>
                  <a:lnSpc>
                    <a:spcPct val="150000"/>
                  </a:lnSpc>
                </a:pPr>
                <a14:m>
                  <m:oMath xmlns:m="http://schemas.openxmlformats.org/officeDocument/2006/math">
                    <m:r>
                      <a:rPr lang="en-US" altLang="ja-JP" sz="1600" i="1">
                        <a:latin typeface="Cambria Math" panose="02040503050406030204" pitchFamily="18" charset="0"/>
                      </a:rPr>
                      <m:t>𝐷𝑠𝑑</m:t>
                    </m:r>
                  </m:oMath>
                </a14:m>
                <a:r>
                  <a:rPr lang="en-US" altLang="ja-JP" sz="1600" dirty="0"/>
                  <a:t>:</a:t>
                </a:r>
                <a:r>
                  <a:rPr lang="ja-JP" altLang="en-US" sz="1600" dirty="0"/>
                  <a:t> 送信ノードから宛先ノードまでの距離</a:t>
                </a:r>
                <a:endParaRPr lang="en-US" altLang="ja-JP" sz="1600" dirty="0"/>
              </a:p>
              <a:p>
                <a:pPr>
                  <a:lnSpc>
                    <a:spcPct val="150000"/>
                  </a:lnSpc>
                </a:pPr>
                <a14:m>
                  <m:oMath xmlns:m="http://schemas.openxmlformats.org/officeDocument/2006/math">
                    <m:r>
                      <a:rPr lang="en-US" altLang="ja-JP" sz="1600" i="1">
                        <a:latin typeface="Cambria Math" panose="02040503050406030204" pitchFamily="18" charset="0"/>
                      </a:rPr>
                      <m:t>𝐷𝑖𝑑</m:t>
                    </m:r>
                  </m:oMath>
                </a14:m>
                <a:r>
                  <a:rPr lang="en-US" altLang="ja-JP" sz="1600" dirty="0"/>
                  <a:t>: </a:t>
                </a:r>
                <a:r>
                  <a:rPr lang="ja-JP" altLang="en-US" sz="1600" dirty="0"/>
                  <a:t>候補ノードから宛先ノードまでの距離</a:t>
                </a:r>
                <a:endParaRPr lang="en-US" altLang="ja-JP" sz="1600" dirty="0"/>
              </a:p>
              <a:p>
                <a:pPr>
                  <a:lnSpc>
                    <a:spcPct val="150000"/>
                  </a:lnSpc>
                </a:pPr>
                <a:endParaRPr lang="en-US" altLang="ja-JP" sz="1600" dirty="0"/>
              </a:p>
              <a:p>
                <a:pPr>
                  <a:lnSpc>
                    <a:spcPct val="150000"/>
                  </a:lnSpc>
                </a:pPr>
                <a:r>
                  <a:rPr lang="ja-JP" altLang="en-US" sz="1600" dirty="0"/>
                  <a:t>⇒</a:t>
                </a:r>
                <a:r>
                  <a:rPr lang="en-US" altLang="ja-JP" dirty="0">
                    <a:solidFill>
                      <a:srgbClr val="FF0000"/>
                    </a:solidFill>
                  </a:rPr>
                  <a:t>(1)</a:t>
                </a:r>
                <a:r>
                  <a:rPr lang="ja-JP" altLang="en-US" dirty="0">
                    <a:solidFill>
                      <a:srgbClr val="FF0000"/>
                    </a:solidFill>
                  </a:rPr>
                  <a:t>または</a:t>
                </a:r>
                <a:r>
                  <a:rPr lang="en-US" altLang="ja-JP" dirty="0">
                    <a:solidFill>
                      <a:srgbClr val="FF0000"/>
                    </a:solidFill>
                  </a:rPr>
                  <a:t>(2)</a:t>
                </a:r>
                <a:r>
                  <a:rPr lang="ja-JP" altLang="en-US" dirty="0">
                    <a:solidFill>
                      <a:srgbClr val="FF0000"/>
                    </a:solidFill>
                  </a:rPr>
                  <a:t>で算出された値が大きいほど優先順位が高くなる</a:t>
                </a:r>
                <a:endParaRPr lang="en-US" altLang="ja-JP" sz="1600" dirty="0">
                  <a:solidFill>
                    <a:srgbClr val="FF0000"/>
                  </a:solidFill>
                </a:endParaRPr>
              </a:p>
            </p:txBody>
          </p:sp>
        </mc:Choice>
        <mc:Fallback xmlns="">
          <p:sp>
            <p:nvSpPr>
              <p:cNvPr id="12" name="テキスト ボックス 11">
                <a:extLst>
                  <a:ext uri="{FF2B5EF4-FFF2-40B4-BE49-F238E27FC236}">
                    <a16:creationId xmlns:a16="http://schemas.microsoft.com/office/drawing/2014/main" id="{3296E167-F1CF-4795-9ECF-91BFA0992C99}"/>
                  </a:ext>
                </a:extLst>
              </p:cNvPr>
              <p:cNvSpPr txBox="1">
                <a:spLocks noRot="1" noChangeAspect="1" noMove="1" noResize="1" noEditPoints="1" noAdjustHandles="1" noChangeArrowheads="1" noChangeShapeType="1" noTextEdit="1"/>
              </p:cNvSpPr>
              <p:nvPr/>
            </p:nvSpPr>
            <p:spPr>
              <a:xfrm>
                <a:off x="147739" y="4487731"/>
                <a:ext cx="6338046" cy="1931363"/>
              </a:xfrm>
              <a:prstGeom prst="rect">
                <a:avLst/>
              </a:prstGeom>
              <a:blipFill>
                <a:blip r:embed="rId4"/>
                <a:stretch>
                  <a:fillRect l="-481" r="-577" b="-4416"/>
                </a:stretch>
              </a:blipFill>
            </p:spPr>
            <p:txBody>
              <a:bodyPr/>
              <a:lstStyle/>
              <a:p>
                <a:r>
                  <a:rPr lang="ja-JP" altLang="en-US">
                    <a:noFill/>
                  </a:rPr>
                  <a:t> </a:t>
                </a:r>
              </a:p>
            </p:txBody>
          </p:sp>
        </mc:Fallback>
      </mc:AlternateContent>
      <p:sp>
        <p:nvSpPr>
          <p:cNvPr id="5" name="正方形/長方形 4">
            <a:extLst>
              <a:ext uri="{FF2B5EF4-FFF2-40B4-BE49-F238E27FC236}">
                <a16:creationId xmlns:a16="http://schemas.microsoft.com/office/drawing/2014/main" id="{D0AFFB49-D848-40E4-B84C-2E3AA4275415}"/>
              </a:ext>
            </a:extLst>
          </p:cNvPr>
          <p:cNvSpPr/>
          <p:nvPr/>
        </p:nvSpPr>
        <p:spPr>
          <a:xfrm rot="16200000">
            <a:off x="9187696" y="3734378"/>
            <a:ext cx="3569109" cy="812896"/>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ED06BD40-CB31-40E8-A2CB-B84B7B86CF1A}"/>
              </a:ext>
            </a:extLst>
          </p:cNvPr>
          <p:cNvSpPr/>
          <p:nvPr/>
        </p:nvSpPr>
        <p:spPr>
          <a:xfrm>
            <a:off x="7362220" y="3911794"/>
            <a:ext cx="4303059" cy="699246"/>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1F0D92D7-69ED-4562-B2AC-DA4FDB41DD19}"/>
              </a:ext>
            </a:extLst>
          </p:cNvPr>
          <p:cNvSpPr/>
          <p:nvPr/>
        </p:nvSpPr>
        <p:spPr>
          <a:xfrm>
            <a:off x="8278733" y="2445976"/>
            <a:ext cx="2214282" cy="139849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a:t>Building</a:t>
            </a:r>
            <a:endParaRPr kumimoji="1" lang="ja-JP" altLang="en-US" dirty="0"/>
          </a:p>
        </p:txBody>
      </p:sp>
      <p:pic>
        <p:nvPicPr>
          <p:cNvPr id="14" name="図 13" descr="挿絵 が含まれている画像&#10;&#10;自動的に生成された説明">
            <a:extLst>
              <a:ext uri="{FF2B5EF4-FFF2-40B4-BE49-F238E27FC236}">
                <a16:creationId xmlns:a16="http://schemas.microsoft.com/office/drawing/2014/main" id="{FCA30E93-C09F-4459-B4B7-C80E1F900A18}"/>
              </a:ext>
            </a:extLst>
          </p:cNvPr>
          <p:cNvPicPr>
            <a:picLocks noChangeAspect="1"/>
          </p:cNvPicPr>
          <p:nvPr/>
        </p:nvPicPr>
        <p:blipFill>
          <a:blip r:embed="rId5">
            <a:alphaModFix amt="36000"/>
            <a:extLst>
              <a:ext uri="{28A0092B-C50C-407E-A947-70E740481C1C}">
                <a14:useLocalDpi xmlns:a14="http://schemas.microsoft.com/office/drawing/2010/main" val="0"/>
              </a:ext>
            </a:extLst>
          </a:blip>
          <a:stretch>
            <a:fillRect/>
          </a:stretch>
        </p:blipFill>
        <p:spPr>
          <a:xfrm rot="16200000">
            <a:off x="7769139" y="4225015"/>
            <a:ext cx="255511" cy="445505"/>
          </a:xfrm>
          <a:prstGeom prst="rect">
            <a:avLst/>
          </a:prstGeom>
          <a:effectLst>
            <a:softEdge rad="12700"/>
          </a:effectLst>
        </p:spPr>
      </p:pic>
      <p:cxnSp>
        <p:nvCxnSpPr>
          <p:cNvPr id="16" name="直線コネクタ 15">
            <a:extLst>
              <a:ext uri="{FF2B5EF4-FFF2-40B4-BE49-F238E27FC236}">
                <a16:creationId xmlns:a16="http://schemas.microsoft.com/office/drawing/2014/main" id="{B9A3977F-6F33-4AD4-8C79-71879A3F0428}"/>
              </a:ext>
            </a:extLst>
          </p:cNvPr>
          <p:cNvCxnSpPr>
            <a:cxnSpLocks/>
          </p:cNvCxnSpPr>
          <p:nvPr/>
        </p:nvCxnSpPr>
        <p:spPr>
          <a:xfrm>
            <a:off x="7401549" y="4271249"/>
            <a:ext cx="4303059" cy="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4BE685D0-62D8-487F-BBBA-8D2F87C11B27}"/>
              </a:ext>
            </a:extLst>
          </p:cNvPr>
          <p:cNvCxnSpPr>
            <a:cxnSpLocks/>
          </p:cNvCxnSpPr>
          <p:nvPr/>
        </p:nvCxnSpPr>
        <p:spPr>
          <a:xfrm>
            <a:off x="10976155" y="1314053"/>
            <a:ext cx="0" cy="4601497"/>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A44DEEE4-8710-43FE-A0BB-1A2132203B38}"/>
              </a:ext>
            </a:extLst>
          </p:cNvPr>
          <p:cNvSpPr/>
          <p:nvPr/>
        </p:nvSpPr>
        <p:spPr>
          <a:xfrm>
            <a:off x="6573908" y="3929723"/>
            <a:ext cx="832558"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52833383-3326-418C-8866-F5C45B3FDCE0}"/>
              </a:ext>
            </a:extLst>
          </p:cNvPr>
          <p:cNvSpPr/>
          <p:nvPr/>
        </p:nvSpPr>
        <p:spPr>
          <a:xfrm rot="16200000">
            <a:off x="4446090" y="3141984"/>
            <a:ext cx="5039031" cy="812896"/>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288230F6-D7C4-49FD-BB38-884402B0D9B1}"/>
              </a:ext>
            </a:extLst>
          </p:cNvPr>
          <p:cNvSpPr/>
          <p:nvPr/>
        </p:nvSpPr>
        <p:spPr>
          <a:xfrm>
            <a:off x="10600217" y="3905143"/>
            <a:ext cx="758817"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147DA677-4A60-4DE1-A736-11AFB00FCA4D}"/>
              </a:ext>
            </a:extLst>
          </p:cNvPr>
          <p:cNvCxnSpPr>
            <a:cxnSpLocks/>
            <a:stCxn id="23" idx="1"/>
            <a:endCxn id="23" idx="3"/>
          </p:cNvCxnSpPr>
          <p:nvPr/>
        </p:nvCxnSpPr>
        <p:spPr>
          <a:xfrm flipH="1" flipV="1">
            <a:off x="6965605" y="1028917"/>
            <a:ext cx="1" cy="5039031"/>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30" name="正方形/長方形 29">
            <a:extLst>
              <a:ext uri="{FF2B5EF4-FFF2-40B4-BE49-F238E27FC236}">
                <a16:creationId xmlns:a16="http://schemas.microsoft.com/office/drawing/2014/main" id="{F16F922F-387A-46B5-B0BB-84BD62A6A0C8}"/>
              </a:ext>
            </a:extLst>
          </p:cNvPr>
          <p:cNvSpPr/>
          <p:nvPr/>
        </p:nvSpPr>
        <p:spPr>
          <a:xfrm>
            <a:off x="6613236" y="3890394"/>
            <a:ext cx="758817"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図 21" descr="挿絵 が含まれている画像&#10;&#10;自動的に生成された説明">
            <a:extLst>
              <a:ext uri="{FF2B5EF4-FFF2-40B4-BE49-F238E27FC236}">
                <a16:creationId xmlns:a16="http://schemas.microsoft.com/office/drawing/2014/main" id="{02D3C2AA-3524-4E64-B919-3064D054A5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8657636">
            <a:off x="10616284" y="4326644"/>
            <a:ext cx="255511" cy="445505"/>
          </a:xfrm>
          <a:prstGeom prst="rect">
            <a:avLst/>
          </a:prstGeom>
        </p:spPr>
      </p:pic>
      <p:sp>
        <p:nvSpPr>
          <p:cNvPr id="34" name="正方形/長方形 33">
            <a:extLst>
              <a:ext uri="{FF2B5EF4-FFF2-40B4-BE49-F238E27FC236}">
                <a16:creationId xmlns:a16="http://schemas.microsoft.com/office/drawing/2014/main" id="{29E4805E-1BF1-48BA-AE23-01C4064FAF07}"/>
              </a:ext>
            </a:extLst>
          </p:cNvPr>
          <p:cNvSpPr/>
          <p:nvPr/>
        </p:nvSpPr>
        <p:spPr>
          <a:xfrm>
            <a:off x="10930068" y="5493151"/>
            <a:ext cx="1227149" cy="282092"/>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Pゴシック"/>
              </a:rPr>
              <a:t>送信ノード</a:t>
            </a:r>
            <a:endParaRPr kumimoji="1" lang="ja-JP" altLang="en-US" dirty="0">
              <a:solidFill>
                <a:schemeClr val="tx1"/>
              </a:solidFill>
              <a:latin typeface="MSPゴシック"/>
            </a:endParaRPr>
          </a:p>
        </p:txBody>
      </p:sp>
      <p:sp>
        <p:nvSpPr>
          <p:cNvPr id="35" name="正方形/長方形 34">
            <a:extLst>
              <a:ext uri="{FF2B5EF4-FFF2-40B4-BE49-F238E27FC236}">
                <a16:creationId xmlns:a16="http://schemas.microsoft.com/office/drawing/2014/main" id="{4B0A73ED-AAD4-4B8D-A70F-4F1CCC8BD9A9}"/>
              </a:ext>
            </a:extLst>
          </p:cNvPr>
          <p:cNvSpPr/>
          <p:nvPr/>
        </p:nvSpPr>
        <p:spPr>
          <a:xfrm>
            <a:off x="6849978" y="915644"/>
            <a:ext cx="1219871" cy="287599"/>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Pゴシック"/>
              </a:rPr>
              <a:t>宛先ノード</a:t>
            </a:r>
            <a:endParaRPr kumimoji="1" lang="ja-JP" altLang="en-US" dirty="0">
              <a:solidFill>
                <a:schemeClr val="tx1"/>
              </a:solidFill>
              <a:latin typeface="MSPゴシック"/>
            </a:endParaRPr>
          </a:p>
        </p:txBody>
      </p:sp>
      <p:pic>
        <p:nvPicPr>
          <p:cNvPr id="36" name="図 35" descr="挿絵 が含まれている画像&#10;&#10;自動的に生成された説明">
            <a:extLst>
              <a:ext uri="{FF2B5EF4-FFF2-40B4-BE49-F238E27FC236}">
                <a16:creationId xmlns:a16="http://schemas.microsoft.com/office/drawing/2014/main" id="{44FD4D52-D787-4E56-ADE5-13CCA5AE692F}"/>
              </a:ext>
            </a:extLst>
          </p:cNvPr>
          <p:cNvPicPr>
            <a:picLocks noChangeAspect="1"/>
          </p:cNvPicPr>
          <p:nvPr/>
        </p:nvPicPr>
        <p:blipFill>
          <a:blip r:embed="rId5">
            <a:alphaModFix amt="36000"/>
            <a:extLst>
              <a:ext uri="{28A0092B-C50C-407E-A947-70E740481C1C}">
                <a14:useLocalDpi xmlns:a14="http://schemas.microsoft.com/office/drawing/2010/main" val="0"/>
              </a:ext>
            </a:extLst>
          </a:blip>
          <a:stretch>
            <a:fillRect/>
          </a:stretch>
        </p:blipFill>
        <p:spPr>
          <a:xfrm rot="18714909">
            <a:off x="6922897" y="4105040"/>
            <a:ext cx="255511" cy="445505"/>
          </a:xfrm>
          <a:prstGeom prst="rect">
            <a:avLst/>
          </a:prstGeom>
          <a:effectLst>
            <a:softEdge rad="12700"/>
          </a:effectLst>
        </p:spPr>
      </p:pic>
      <p:pic>
        <p:nvPicPr>
          <p:cNvPr id="37" name="図 36" descr="挿絵 が含まれている画像&#10;&#10;自動的に生成された説明">
            <a:extLst>
              <a:ext uri="{FF2B5EF4-FFF2-40B4-BE49-F238E27FC236}">
                <a16:creationId xmlns:a16="http://schemas.microsoft.com/office/drawing/2014/main" id="{9E42256B-CAAF-40D5-8FF3-380F176C9BC5}"/>
              </a:ext>
            </a:extLst>
          </p:cNvPr>
          <p:cNvPicPr>
            <a:picLocks noChangeAspect="1"/>
          </p:cNvPicPr>
          <p:nvPr/>
        </p:nvPicPr>
        <p:blipFill>
          <a:blip r:embed="rId5">
            <a:alphaModFix amt="36000"/>
            <a:extLst>
              <a:ext uri="{28A0092B-C50C-407E-A947-70E740481C1C}">
                <a14:useLocalDpi xmlns:a14="http://schemas.microsoft.com/office/drawing/2010/main" val="0"/>
              </a:ext>
            </a:extLst>
          </a:blip>
          <a:stretch>
            <a:fillRect/>
          </a:stretch>
        </p:blipFill>
        <p:spPr>
          <a:xfrm>
            <a:off x="6608369" y="2983116"/>
            <a:ext cx="255511" cy="445505"/>
          </a:xfrm>
          <a:prstGeom prst="rect">
            <a:avLst/>
          </a:prstGeom>
          <a:effectLst>
            <a:softEdge rad="12700"/>
          </a:effectLst>
        </p:spPr>
      </p:pic>
      <p:pic>
        <p:nvPicPr>
          <p:cNvPr id="38" name="図 37" descr="挿絵 が含まれている画像&#10;&#10;自動的に生成された説明">
            <a:extLst>
              <a:ext uri="{FF2B5EF4-FFF2-40B4-BE49-F238E27FC236}">
                <a16:creationId xmlns:a16="http://schemas.microsoft.com/office/drawing/2014/main" id="{AAC9BBB8-BFFD-4FED-9830-2FF440DABC22}"/>
              </a:ext>
            </a:extLst>
          </p:cNvPr>
          <p:cNvPicPr>
            <a:picLocks noChangeAspect="1"/>
          </p:cNvPicPr>
          <p:nvPr/>
        </p:nvPicPr>
        <p:blipFill>
          <a:blip r:embed="rId5">
            <a:alphaModFix amt="36000"/>
            <a:extLst>
              <a:ext uri="{28A0092B-C50C-407E-A947-70E740481C1C}">
                <a14:useLocalDpi xmlns:a14="http://schemas.microsoft.com/office/drawing/2010/main" val="0"/>
              </a:ext>
            </a:extLst>
          </a:blip>
          <a:stretch>
            <a:fillRect/>
          </a:stretch>
        </p:blipFill>
        <p:spPr>
          <a:xfrm rot="10800000">
            <a:off x="7062326" y="2512945"/>
            <a:ext cx="255511" cy="445505"/>
          </a:xfrm>
          <a:prstGeom prst="rect">
            <a:avLst/>
          </a:prstGeom>
          <a:effectLst>
            <a:softEdge rad="12700"/>
          </a:effectLst>
        </p:spPr>
      </p:pic>
      <p:sp>
        <p:nvSpPr>
          <p:cNvPr id="41" name="正方形/長方形 40">
            <a:extLst>
              <a:ext uri="{FF2B5EF4-FFF2-40B4-BE49-F238E27FC236}">
                <a16:creationId xmlns:a16="http://schemas.microsoft.com/office/drawing/2014/main" id="{7C9936BA-36C4-4A3D-8198-AEA05677F21B}"/>
              </a:ext>
            </a:extLst>
          </p:cNvPr>
          <p:cNvSpPr/>
          <p:nvPr/>
        </p:nvSpPr>
        <p:spPr>
          <a:xfrm>
            <a:off x="8266541" y="4692352"/>
            <a:ext cx="2214282" cy="139849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a:t>Building</a:t>
            </a:r>
            <a:endParaRPr kumimoji="1" lang="ja-JP" altLang="en-US" dirty="0"/>
          </a:p>
        </p:txBody>
      </p:sp>
      <p:pic>
        <p:nvPicPr>
          <p:cNvPr id="46" name="図 45" descr="挿絵 が含まれている画像&#10;&#10;自動的に生成された説明">
            <a:extLst>
              <a:ext uri="{FF2B5EF4-FFF2-40B4-BE49-F238E27FC236}">
                <a16:creationId xmlns:a16="http://schemas.microsoft.com/office/drawing/2014/main" id="{516084B5-26DD-41AE-B5D0-1B356A1245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49811" y="3116588"/>
            <a:ext cx="255511" cy="445505"/>
          </a:xfrm>
          <a:prstGeom prst="rect">
            <a:avLst/>
          </a:prstGeom>
        </p:spPr>
      </p:pic>
      <p:pic>
        <p:nvPicPr>
          <p:cNvPr id="47" name="図 46" descr="挿絵 が含まれている画像&#10;&#10;自動的に生成された説明">
            <a:extLst>
              <a:ext uri="{FF2B5EF4-FFF2-40B4-BE49-F238E27FC236}">
                <a16:creationId xmlns:a16="http://schemas.microsoft.com/office/drawing/2014/main" id="{8A1F4322-D5D7-4C26-BB89-AD68802640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9058757" y="4223012"/>
            <a:ext cx="255511" cy="445505"/>
          </a:xfrm>
          <a:prstGeom prst="rect">
            <a:avLst/>
          </a:prstGeom>
        </p:spPr>
      </p:pic>
      <p:pic>
        <p:nvPicPr>
          <p:cNvPr id="48" name="図 47" descr="挿絵 が含まれている画像&#10;&#10;自動的に生成された説明">
            <a:extLst>
              <a:ext uri="{FF2B5EF4-FFF2-40B4-BE49-F238E27FC236}">
                <a16:creationId xmlns:a16="http://schemas.microsoft.com/office/drawing/2014/main" id="{7A6F20B4-1C5A-4EA1-A790-2395F1EB3F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9878669" y="3872492"/>
            <a:ext cx="255511" cy="445505"/>
          </a:xfrm>
          <a:prstGeom prst="rect">
            <a:avLst/>
          </a:prstGeom>
        </p:spPr>
      </p:pic>
      <p:pic>
        <p:nvPicPr>
          <p:cNvPr id="50" name="図 49" descr="マグカップ, オレンジ が含まれている画像&#10;&#10;自動的に生成された説明">
            <a:extLst>
              <a:ext uri="{FF2B5EF4-FFF2-40B4-BE49-F238E27FC236}">
                <a16:creationId xmlns:a16="http://schemas.microsoft.com/office/drawing/2014/main" id="{92A2BBCC-0933-46F9-8269-46417BE799D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98080" y="5165246"/>
            <a:ext cx="372701" cy="500269"/>
          </a:xfrm>
          <a:prstGeom prst="rect">
            <a:avLst/>
          </a:prstGeom>
        </p:spPr>
      </p:pic>
      <p:pic>
        <p:nvPicPr>
          <p:cNvPr id="51" name="図 50" descr="マグカップ, オレンジ が含まれている画像&#10;&#10;自動的に生成された説明">
            <a:extLst>
              <a:ext uri="{FF2B5EF4-FFF2-40B4-BE49-F238E27FC236}">
                <a16:creationId xmlns:a16="http://schemas.microsoft.com/office/drawing/2014/main" id="{39F4563A-6CE4-4F1C-920D-8BFFD3176F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71672" y="1221134"/>
            <a:ext cx="373465" cy="501295"/>
          </a:xfrm>
          <a:prstGeom prst="rect">
            <a:avLst/>
          </a:prstGeom>
        </p:spPr>
      </p:pic>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52D7DDC5-C0A8-4F3C-B094-2941351CE53E}"/>
                  </a:ext>
                </a:extLst>
              </p:cNvPr>
              <p:cNvSpPr/>
              <p:nvPr/>
            </p:nvSpPr>
            <p:spPr>
              <a:xfrm>
                <a:off x="732686" y="3065996"/>
                <a:ext cx="4967834" cy="6182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ja-JP" altLang="en-US" i="1" smtClean="0">
                              <a:latin typeface="Cambria Math" panose="02040503050406030204" pitchFamily="18" charset="0"/>
                            </a:rPr>
                          </m:ctrlPr>
                        </m:fPr>
                        <m:num>
                          <m:r>
                            <a:rPr lang="en-US" altLang="ja-JP" i="1">
                              <a:latin typeface="Cambria Math" panose="02040503050406030204" pitchFamily="18" charset="0"/>
                            </a:rPr>
                            <m:t>𝐷𝑠𝑑</m:t>
                          </m:r>
                          <m:r>
                            <a:rPr lang="en-US" altLang="ja-JP" i="1">
                              <a:latin typeface="Cambria Math" panose="02040503050406030204" pitchFamily="18" charset="0"/>
                            </a:rPr>
                            <m:t>−</m:t>
                          </m:r>
                          <m:r>
                            <a:rPr lang="en-US" altLang="ja-JP" i="1">
                              <a:latin typeface="Cambria Math" panose="02040503050406030204" pitchFamily="18" charset="0"/>
                            </a:rPr>
                            <m:t>𝐷𝑖𝑑</m:t>
                          </m:r>
                        </m:num>
                        <m:den>
                          <m:sSup>
                            <m:sSupPr>
                              <m:ctrlPr>
                                <a:rPr lang="ja-JP" altLang="en-US" i="1">
                                  <a:latin typeface="Cambria Math" panose="02040503050406030204" pitchFamily="18" charset="0"/>
                                </a:rPr>
                              </m:ctrlPr>
                            </m:sSupPr>
                            <m:e>
                              <m:r>
                                <a:rPr lang="en-US" altLang="ja-JP" i="1">
                                  <a:latin typeface="Cambria Math" panose="02040503050406030204" pitchFamily="18" charset="0"/>
                                </a:rPr>
                                <m:t>𝐸𝑇𝑋𝑖</m:t>
                              </m:r>
                            </m:e>
                            <m:sup>
                              <m:r>
                                <a:rPr lang="en-US" altLang="ja-JP" i="1">
                                  <a:latin typeface="Cambria Math" panose="02040503050406030204" pitchFamily="18" charset="0"/>
                                </a:rPr>
                                <m:t>2</m:t>
                              </m:r>
                            </m:sup>
                          </m:sSup>
                        </m:den>
                      </m:f>
                      <m:r>
                        <a:rPr lang="en-US" altLang="ja-JP" i="1">
                          <a:latin typeface="Cambria Math" panose="02040503050406030204" pitchFamily="18" charset="0"/>
                        </a:rPr>
                        <m:t>×</m:t>
                      </m:r>
                      <m:r>
                        <a:rPr lang="ja-JP" altLang="en-US" i="1">
                          <a:latin typeface="Cambria Math" panose="02040503050406030204" pitchFamily="18" charset="0"/>
                        </a:rPr>
                        <m:t> </m:t>
                      </m:r>
                      <m:r>
                        <a:rPr lang="en-US" altLang="ja-JP" i="1" smtClean="0">
                          <a:solidFill>
                            <a:srgbClr val="FF0000"/>
                          </a:solidFill>
                          <a:latin typeface="Cambria Math" panose="02040503050406030204" pitchFamily="18" charset="0"/>
                        </a:rPr>
                        <m:t>𝛼𝜃</m:t>
                      </m:r>
                      <m:r>
                        <a:rPr lang="en-US" altLang="ja-JP" i="1">
                          <a:latin typeface="Cambria Math" panose="02040503050406030204" pitchFamily="18" charset="0"/>
                        </a:rPr>
                        <m:t>,</m:t>
                      </m:r>
                      <m:r>
                        <m:rPr>
                          <m:nor/>
                        </m:rPr>
                        <a:rPr lang="en-US" altLang="ja-JP" b="0" i="0" smtClean="0">
                          <a:latin typeface="Cambria Math" panose="02040503050406030204" pitchFamily="18" charset="0"/>
                        </a:rPr>
                        <m:t> </m:t>
                      </m:r>
                      <m:r>
                        <m:rPr>
                          <m:nor/>
                        </m:rPr>
                        <a:rPr lang="ja-JP" altLang="en-US"/>
                        <m:t>𝐷𝑖𝑑</m:t>
                      </m:r>
                      <m:r>
                        <m:rPr>
                          <m:nor/>
                        </m:rPr>
                        <a:rPr lang="ja-JP" altLang="en-US"/>
                        <m:t> </m:t>
                      </m:r>
                      <m:r>
                        <m:rPr>
                          <m:nor/>
                        </m:rPr>
                        <a:rPr lang="en-US" altLang="ja-JP"/>
                        <m:t>&lt; </m:t>
                      </m:r>
                      <m:r>
                        <m:rPr>
                          <m:nor/>
                        </m:rPr>
                        <a:rPr lang="ja-JP" altLang="en-US"/>
                        <m:t>𝐷𝑠</m:t>
                      </m:r>
                      <m:r>
                        <a:rPr lang="en-US" altLang="ja-JP" i="1">
                          <a:latin typeface="Cambria Math" panose="02040503050406030204" pitchFamily="18" charset="0"/>
                        </a:rPr>
                        <m:t>𝑑</m:t>
                      </m:r>
                      <m:r>
                        <a:rPr lang="ja-JP" altLang="en-US" i="1">
                          <a:latin typeface="Cambria Math" panose="02040503050406030204" pitchFamily="18" charset="0"/>
                        </a:rPr>
                        <m:t>　</m:t>
                      </m:r>
                      <m:r>
                        <a:rPr lang="en-US" altLang="ja-JP" b="0" i="1" smtClean="0">
                          <a:latin typeface="Cambria Math" panose="02040503050406030204" pitchFamily="18" charset="0"/>
                        </a:rPr>
                        <m:t>(</m:t>
                      </m:r>
                      <m:r>
                        <a:rPr lang="en-US" altLang="ja-JP" b="0" i="1" smtClean="0">
                          <a:solidFill>
                            <a:srgbClr val="FF0000"/>
                          </a:solidFill>
                          <a:latin typeface="Cambria Math" panose="02040503050406030204" pitchFamily="18" charset="0"/>
                        </a:rPr>
                        <m:t>𝑖</m:t>
                      </m:r>
                      <m:r>
                        <a:rPr lang="ja-JP" altLang="en-US" i="1">
                          <a:solidFill>
                            <a:srgbClr val="FF0000"/>
                          </a:solidFill>
                          <a:latin typeface="Cambria Math" panose="02040503050406030204" pitchFamily="18" charset="0"/>
                        </a:rPr>
                        <m:t>が</m:t>
                      </m:r>
                      <m:r>
                        <a:rPr lang="ja-JP" altLang="en-US" i="1" smtClean="0">
                          <a:solidFill>
                            <a:srgbClr val="FF0000"/>
                          </a:solidFill>
                          <a:latin typeface="Cambria Math" panose="02040503050406030204" pitchFamily="18" charset="0"/>
                        </a:rPr>
                        <m:t>交差点ノード</m:t>
                      </m:r>
                      <m:r>
                        <a:rPr lang="en-US" altLang="ja-JP" b="0" i="1" smtClean="0">
                          <a:latin typeface="Cambria Math" panose="02040503050406030204" pitchFamily="18" charset="0"/>
                        </a:rPr>
                        <m:t>)</m:t>
                      </m:r>
                    </m:oMath>
                  </m:oMathPara>
                </a14:m>
                <a:endParaRPr lang="ja-JP" altLang="en-US" dirty="0"/>
              </a:p>
            </p:txBody>
          </p:sp>
        </mc:Choice>
        <mc:Fallback xmlns="">
          <p:sp>
            <p:nvSpPr>
              <p:cNvPr id="10" name="正方形/長方形 9">
                <a:extLst>
                  <a:ext uri="{FF2B5EF4-FFF2-40B4-BE49-F238E27FC236}">
                    <a16:creationId xmlns:a16="http://schemas.microsoft.com/office/drawing/2014/main" id="{52D7DDC5-C0A8-4F3C-B094-2941351CE53E}"/>
                  </a:ext>
                </a:extLst>
              </p:cNvPr>
              <p:cNvSpPr>
                <a:spLocks noRot="1" noChangeAspect="1" noMove="1" noResize="1" noEditPoints="1" noAdjustHandles="1" noChangeArrowheads="1" noChangeShapeType="1" noTextEdit="1"/>
              </p:cNvSpPr>
              <p:nvPr/>
            </p:nvSpPr>
            <p:spPr>
              <a:xfrm>
                <a:off x="732686" y="3065996"/>
                <a:ext cx="4967834" cy="618246"/>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正方形/長方形 51">
                <a:extLst>
                  <a:ext uri="{FF2B5EF4-FFF2-40B4-BE49-F238E27FC236}">
                    <a16:creationId xmlns:a16="http://schemas.microsoft.com/office/drawing/2014/main" id="{AFF6CA3F-32D4-4F69-956B-D22CDB75E97D}"/>
                  </a:ext>
                </a:extLst>
              </p:cNvPr>
              <p:cNvSpPr/>
              <p:nvPr/>
            </p:nvSpPr>
            <p:spPr>
              <a:xfrm>
                <a:off x="693749" y="3732722"/>
                <a:ext cx="5028428" cy="6182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ja-JP" altLang="en-US" i="1" smtClean="0">
                              <a:latin typeface="Cambria Math" panose="02040503050406030204" pitchFamily="18" charset="0"/>
                            </a:rPr>
                          </m:ctrlPr>
                        </m:fPr>
                        <m:num>
                          <m:r>
                            <a:rPr lang="en-US" altLang="ja-JP" i="1">
                              <a:latin typeface="Cambria Math" panose="02040503050406030204" pitchFamily="18" charset="0"/>
                            </a:rPr>
                            <m:t>𝐷𝑠𝑑</m:t>
                          </m:r>
                          <m:r>
                            <a:rPr lang="en-US" altLang="ja-JP" i="1">
                              <a:latin typeface="Cambria Math" panose="02040503050406030204" pitchFamily="18" charset="0"/>
                            </a:rPr>
                            <m:t>−</m:t>
                          </m:r>
                          <m:r>
                            <a:rPr lang="en-US" altLang="ja-JP" i="1">
                              <a:latin typeface="Cambria Math" panose="02040503050406030204" pitchFamily="18" charset="0"/>
                            </a:rPr>
                            <m:t>𝐷𝑖𝑑</m:t>
                          </m:r>
                        </m:num>
                        <m:den>
                          <m:sSup>
                            <m:sSupPr>
                              <m:ctrlPr>
                                <a:rPr lang="ja-JP" altLang="en-US" i="1">
                                  <a:latin typeface="Cambria Math" panose="02040503050406030204" pitchFamily="18" charset="0"/>
                                </a:rPr>
                              </m:ctrlPr>
                            </m:sSupPr>
                            <m:e>
                              <m:r>
                                <a:rPr lang="en-US" altLang="ja-JP" i="1">
                                  <a:latin typeface="Cambria Math" panose="02040503050406030204" pitchFamily="18" charset="0"/>
                                </a:rPr>
                                <m:t>𝐸𝑇𝑋𝑖</m:t>
                              </m:r>
                            </m:e>
                            <m:sup>
                              <m:r>
                                <a:rPr lang="en-US" altLang="ja-JP" i="1">
                                  <a:latin typeface="Cambria Math" panose="02040503050406030204" pitchFamily="18" charset="0"/>
                                </a:rPr>
                                <m:t>2</m:t>
                              </m:r>
                            </m:sup>
                          </m:sSup>
                        </m:den>
                      </m:f>
                      <m:r>
                        <a:rPr lang="en-US" altLang="ja-JP" i="1">
                          <a:latin typeface="Cambria Math" panose="02040503050406030204" pitchFamily="18" charset="0"/>
                        </a:rPr>
                        <m:t>,</m:t>
                      </m:r>
                      <m:r>
                        <m:rPr>
                          <m:nor/>
                        </m:rPr>
                        <a:rPr lang="en-US" altLang="ja-JP" b="0" i="0" smtClean="0">
                          <a:latin typeface="Cambria Math" panose="02040503050406030204" pitchFamily="18" charset="0"/>
                        </a:rPr>
                        <m:t> </m:t>
                      </m:r>
                      <m:r>
                        <m:rPr>
                          <m:nor/>
                        </m:rPr>
                        <a:rPr lang="ja-JP" altLang="en-US"/>
                        <m:t>𝐷𝑖𝑑</m:t>
                      </m:r>
                      <m:r>
                        <m:rPr>
                          <m:nor/>
                        </m:rPr>
                        <a:rPr lang="ja-JP" altLang="en-US"/>
                        <m:t> </m:t>
                      </m:r>
                      <m:r>
                        <m:rPr>
                          <m:nor/>
                        </m:rPr>
                        <a:rPr lang="en-US" altLang="ja-JP"/>
                        <m:t>&lt; </m:t>
                      </m:r>
                      <m:r>
                        <m:rPr>
                          <m:nor/>
                        </m:rPr>
                        <a:rPr lang="ja-JP" altLang="en-US"/>
                        <m:t>𝐷𝑠</m:t>
                      </m:r>
                      <m:r>
                        <a:rPr lang="en-US" altLang="ja-JP" i="1">
                          <a:latin typeface="Cambria Math" panose="02040503050406030204" pitchFamily="18" charset="0"/>
                        </a:rPr>
                        <m:t>𝑑</m:t>
                      </m:r>
                      <m:r>
                        <a:rPr lang="ja-JP" altLang="en-US" i="1">
                          <a:latin typeface="Cambria Math" panose="02040503050406030204" pitchFamily="18" charset="0"/>
                        </a:rPr>
                        <m:t>　</m:t>
                      </m:r>
                      <m:r>
                        <a:rPr lang="en-US" altLang="ja-JP" b="0" i="1" smtClean="0">
                          <a:latin typeface="Cambria Math" panose="02040503050406030204" pitchFamily="18" charset="0"/>
                        </a:rPr>
                        <m:t>(</m:t>
                      </m:r>
                      <m:r>
                        <a:rPr lang="en-US" altLang="ja-JP" b="0" i="1" smtClean="0">
                          <a:latin typeface="Cambria Math" panose="02040503050406030204" pitchFamily="18" charset="0"/>
                        </a:rPr>
                        <m:t>𝑖</m:t>
                      </m:r>
                      <m:r>
                        <a:rPr lang="ja-JP" altLang="en-US" i="1">
                          <a:latin typeface="Cambria Math" panose="02040503050406030204" pitchFamily="18" charset="0"/>
                        </a:rPr>
                        <m:t>が交差点ノード以外</m:t>
                      </m:r>
                      <m:r>
                        <a:rPr lang="en-US" altLang="ja-JP" b="0" i="1" smtClean="0">
                          <a:latin typeface="Cambria Math" panose="02040503050406030204" pitchFamily="18" charset="0"/>
                        </a:rPr>
                        <m:t>)</m:t>
                      </m:r>
                      <m:r>
                        <a:rPr lang="ja-JP" altLang="en-US" i="1">
                          <a:latin typeface="Cambria Math" panose="02040503050406030204" pitchFamily="18" charset="0"/>
                        </a:rPr>
                        <m:t>　</m:t>
                      </m:r>
                    </m:oMath>
                  </m:oMathPara>
                </a14:m>
                <a:endParaRPr lang="ja-JP" altLang="en-US" dirty="0"/>
              </a:p>
            </p:txBody>
          </p:sp>
        </mc:Choice>
        <mc:Fallback xmlns="">
          <p:sp>
            <p:nvSpPr>
              <p:cNvPr id="52" name="正方形/長方形 51">
                <a:extLst>
                  <a:ext uri="{FF2B5EF4-FFF2-40B4-BE49-F238E27FC236}">
                    <a16:creationId xmlns:a16="http://schemas.microsoft.com/office/drawing/2014/main" id="{AFF6CA3F-32D4-4F69-956B-D22CDB75E97D}"/>
                  </a:ext>
                </a:extLst>
              </p:cNvPr>
              <p:cNvSpPr>
                <a:spLocks noRot="1" noChangeAspect="1" noMove="1" noResize="1" noEditPoints="1" noAdjustHandles="1" noChangeArrowheads="1" noChangeShapeType="1" noTextEdit="1"/>
              </p:cNvSpPr>
              <p:nvPr/>
            </p:nvSpPr>
            <p:spPr>
              <a:xfrm>
                <a:off x="693749" y="3732722"/>
                <a:ext cx="5028428" cy="618246"/>
              </a:xfrm>
              <a:prstGeom prst="rect">
                <a:avLst/>
              </a:prstGeom>
              <a:blipFill>
                <a:blip r:embed="rId8"/>
                <a:stretch>
                  <a:fillRect/>
                </a:stretch>
              </a:blipFill>
            </p:spPr>
            <p:txBody>
              <a:bodyPr/>
              <a:lstStyle/>
              <a:p>
                <a:r>
                  <a:rPr lang="ja-JP" altLang="en-US">
                    <a:noFill/>
                  </a:rPr>
                  <a:t> </a:t>
                </a:r>
              </a:p>
            </p:txBody>
          </p:sp>
        </mc:Fallback>
      </mc:AlternateContent>
      <p:sp>
        <p:nvSpPr>
          <p:cNvPr id="15" name="正方形/長方形 14">
            <a:extLst>
              <a:ext uri="{FF2B5EF4-FFF2-40B4-BE49-F238E27FC236}">
                <a16:creationId xmlns:a16="http://schemas.microsoft.com/office/drawing/2014/main" id="{2C6904EA-B0C2-48F6-9E70-F08D691F8162}"/>
              </a:ext>
            </a:extLst>
          </p:cNvPr>
          <p:cNvSpPr/>
          <p:nvPr/>
        </p:nvSpPr>
        <p:spPr>
          <a:xfrm>
            <a:off x="10375808" y="3752453"/>
            <a:ext cx="1219200" cy="1091380"/>
          </a:xfrm>
          <a:prstGeom prst="rect">
            <a:avLst/>
          </a:prstGeom>
          <a:noFill/>
          <a:ln w="317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0D9F17C8-5C65-436B-8663-CE8684755082}"/>
              </a:ext>
            </a:extLst>
          </p:cNvPr>
          <p:cNvSpPr/>
          <p:nvPr/>
        </p:nvSpPr>
        <p:spPr>
          <a:xfrm>
            <a:off x="10444634" y="3044531"/>
            <a:ext cx="678425" cy="648929"/>
          </a:xfrm>
          <a:prstGeom prst="ellipse">
            <a:avLst/>
          </a:prstGeom>
          <a:noFill/>
          <a:ln w="25400">
            <a:solidFill>
              <a:schemeClr val="accent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95783AC2-C4DE-4BF4-801E-95F05AB62B58}"/>
              </a:ext>
            </a:extLst>
          </p:cNvPr>
          <p:cNvSpPr/>
          <p:nvPr/>
        </p:nvSpPr>
        <p:spPr>
          <a:xfrm>
            <a:off x="9662970" y="3747538"/>
            <a:ext cx="678425" cy="648929"/>
          </a:xfrm>
          <a:prstGeom prst="ellipse">
            <a:avLst/>
          </a:prstGeom>
          <a:noFill/>
          <a:ln w="25400">
            <a:solidFill>
              <a:schemeClr val="accent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F9F69EE4-BB3F-4EE9-A3AE-8B6B88EC4D53}"/>
              </a:ext>
            </a:extLst>
          </p:cNvPr>
          <p:cNvSpPr/>
          <p:nvPr/>
        </p:nvSpPr>
        <p:spPr>
          <a:xfrm>
            <a:off x="10415137" y="4244067"/>
            <a:ext cx="678425" cy="648929"/>
          </a:xfrm>
          <a:prstGeom prst="ellipse">
            <a:avLst/>
          </a:prstGeom>
          <a:noFill/>
          <a:ln w="254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0D1F2307-8EAF-46FA-8CAD-857E6CD935DF}"/>
              </a:ext>
            </a:extLst>
          </p:cNvPr>
          <p:cNvSpPr/>
          <p:nvPr/>
        </p:nvSpPr>
        <p:spPr>
          <a:xfrm>
            <a:off x="8876389" y="4130996"/>
            <a:ext cx="678425" cy="648929"/>
          </a:xfrm>
          <a:prstGeom prst="ellipse">
            <a:avLst/>
          </a:prstGeom>
          <a:noFill/>
          <a:ln w="25400">
            <a:solidFill>
              <a:schemeClr val="accent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1662E573-6430-437B-97EA-E1F2D209D578}"/>
              </a:ext>
            </a:extLst>
          </p:cNvPr>
          <p:cNvCxnSpPr>
            <a:cxnSpLocks/>
            <a:stCxn id="10" idx="3"/>
            <a:endCxn id="40" idx="2"/>
          </p:cNvCxnSpPr>
          <p:nvPr/>
        </p:nvCxnSpPr>
        <p:spPr>
          <a:xfrm>
            <a:off x="5700520" y="3375119"/>
            <a:ext cx="4714617" cy="1193413"/>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7753B024-4D9C-4517-B462-442531CFFB02}"/>
              </a:ext>
            </a:extLst>
          </p:cNvPr>
          <p:cNvCxnSpPr>
            <a:cxnSpLocks/>
          </p:cNvCxnSpPr>
          <p:nvPr/>
        </p:nvCxnSpPr>
        <p:spPr>
          <a:xfrm>
            <a:off x="5270090" y="4001729"/>
            <a:ext cx="3609505" cy="416035"/>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F444E85F-A1FA-4E1E-8771-39C224D173C1}"/>
              </a:ext>
            </a:extLst>
          </p:cNvPr>
          <p:cNvCxnSpPr>
            <a:cxnSpLocks/>
            <a:endCxn id="39" idx="2"/>
          </p:cNvCxnSpPr>
          <p:nvPr/>
        </p:nvCxnSpPr>
        <p:spPr>
          <a:xfrm>
            <a:off x="5375920" y="4005064"/>
            <a:ext cx="4287050" cy="66939"/>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8BA315A5-C2CC-4322-99F9-AAA8538F9E85}"/>
              </a:ext>
            </a:extLst>
          </p:cNvPr>
          <p:cNvCxnSpPr>
            <a:cxnSpLocks/>
          </p:cNvCxnSpPr>
          <p:nvPr/>
        </p:nvCxnSpPr>
        <p:spPr>
          <a:xfrm flipV="1">
            <a:off x="5220929" y="3404212"/>
            <a:ext cx="5190011" cy="607350"/>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60" name="正方形/長方形 59">
            <a:extLst>
              <a:ext uri="{FF2B5EF4-FFF2-40B4-BE49-F238E27FC236}">
                <a16:creationId xmlns:a16="http://schemas.microsoft.com/office/drawing/2014/main" id="{9CB3E909-8BA2-4F4F-A5EA-1F0C73A5EFF7}"/>
              </a:ext>
            </a:extLst>
          </p:cNvPr>
          <p:cNvSpPr/>
          <p:nvPr/>
        </p:nvSpPr>
        <p:spPr>
          <a:xfrm>
            <a:off x="10787500" y="3915074"/>
            <a:ext cx="1436773" cy="282092"/>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Pゴシック"/>
              </a:rPr>
              <a:t>交差点ノード</a:t>
            </a:r>
            <a:endParaRPr kumimoji="1" lang="ja-JP" altLang="en-US" dirty="0">
              <a:solidFill>
                <a:schemeClr val="tx1"/>
              </a:solidFill>
              <a:latin typeface="MSPゴシック"/>
            </a:endParaRPr>
          </a:p>
        </p:txBody>
      </p:sp>
      <p:sp>
        <p:nvSpPr>
          <p:cNvPr id="61" name="楕円 60">
            <a:extLst>
              <a:ext uri="{FF2B5EF4-FFF2-40B4-BE49-F238E27FC236}">
                <a16:creationId xmlns:a16="http://schemas.microsoft.com/office/drawing/2014/main" id="{7B575A5B-AF19-40EF-81F3-43D9A6C37518}"/>
              </a:ext>
            </a:extLst>
          </p:cNvPr>
          <p:cNvSpPr/>
          <p:nvPr/>
        </p:nvSpPr>
        <p:spPr>
          <a:xfrm>
            <a:off x="8507679" y="3054363"/>
            <a:ext cx="4463844" cy="4434348"/>
          </a:xfrm>
          <a:prstGeom prst="ellipse">
            <a:avLst/>
          </a:prstGeom>
          <a:solidFill>
            <a:srgbClr val="C00000">
              <a:alpha val="21000"/>
            </a:srgbClr>
          </a:solid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EC49EC87-F6B1-4562-B8BF-03624C48A3A5}"/>
              </a:ext>
            </a:extLst>
          </p:cNvPr>
          <p:cNvSpPr>
            <a:spLocks noGrp="1"/>
          </p:cNvSpPr>
          <p:nvPr>
            <p:ph type="sldNum" sz="quarter" idx="12"/>
          </p:nvPr>
        </p:nvSpPr>
        <p:spPr>
          <a:xfrm>
            <a:off x="11123602" y="6323282"/>
            <a:ext cx="930088" cy="452589"/>
          </a:xfrm>
        </p:spPr>
        <p:txBody>
          <a:bodyPr/>
          <a:lstStyle/>
          <a:p>
            <a:fld id="{92084505-5355-43A2-B929-FD06D0DABC31}" type="slidenum">
              <a:rPr lang="ja-JP" altLang="en-US" smtClean="0"/>
              <a:pPr/>
              <a:t>9</a:t>
            </a:fld>
            <a:endParaRPr lang="ja-JP" altLang="en-US" dirty="0"/>
          </a:p>
        </p:txBody>
      </p:sp>
      <p:sp>
        <p:nvSpPr>
          <p:cNvPr id="44" name="正方形/長方形 43">
            <a:extLst>
              <a:ext uri="{FF2B5EF4-FFF2-40B4-BE49-F238E27FC236}">
                <a16:creationId xmlns:a16="http://schemas.microsoft.com/office/drawing/2014/main" id="{7188AF78-BF3F-4153-A92A-6C6A4F0AE76A}"/>
              </a:ext>
            </a:extLst>
          </p:cNvPr>
          <p:cNvSpPr/>
          <p:nvPr/>
        </p:nvSpPr>
        <p:spPr>
          <a:xfrm>
            <a:off x="7999434" y="6155290"/>
            <a:ext cx="3059863" cy="276999"/>
          </a:xfrm>
          <a:prstGeom prst="rect">
            <a:avLst/>
          </a:prstGeom>
        </p:spPr>
        <p:txBody>
          <a:bodyPr wrap="square">
            <a:spAutoFit/>
          </a:bodyPr>
          <a:lstStyle/>
          <a:p>
            <a:r>
              <a:rPr lang="ja-JP" altLang="en-US" sz="1200" b="1" dirty="0"/>
              <a:t>図</a:t>
            </a:r>
            <a:r>
              <a:rPr lang="en-US" altLang="ja-JP" sz="1200" b="1" dirty="0"/>
              <a:t>9.  </a:t>
            </a:r>
            <a:r>
              <a:rPr lang="ja-JP" altLang="en-US" sz="1200" b="1" dirty="0"/>
              <a:t>優先度スケジューリングアルゴリズム</a:t>
            </a:r>
            <a:endParaRPr lang="en-US" altLang="ja-JP" sz="1200" b="1" dirty="0"/>
          </a:p>
        </p:txBody>
      </p:sp>
      <mc:AlternateContent xmlns:mc="http://schemas.openxmlformats.org/markup-compatibility/2006" xmlns:a14="http://schemas.microsoft.com/office/drawing/2010/main">
        <mc:Choice Requires="a14">
          <p:sp>
            <p:nvSpPr>
              <p:cNvPr id="3" name="正方形/長方形 2">
                <a:extLst>
                  <a:ext uri="{FF2B5EF4-FFF2-40B4-BE49-F238E27FC236}">
                    <a16:creationId xmlns:a16="http://schemas.microsoft.com/office/drawing/2014/main" id="{3A14A188-15A5-4441-AB8A-20EDFE58384E}"/>
                  </a:ext>
                </a:extLst>
              </p:cNvPr>
              <p:cNvSpPr/>
              <p:nvPr/>
            </p:nvSpPr>
            <p:spPr>
              <a:xfrm>
                <a:off x="10746259" y="4423718"/>
                <a:ext cx="1445741" cy="308919"/>
              </a:xfrm>
              <a:prstGeom prst="rect">
                <a:avLst/>
              </a:prstGeom>
              <a:solidFill>
                <a:schemeClr val="bg1"/>
              </a:solidFill>
              <a:ln w="222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kumimoji="1" lang="en-US" altLang="ja-JP" b="0" i="1" smtClean="0">
                        <a:solidFill>
                          <a:schemeClr val="tx1"/>
                        </a:solidFill>
                        <a:latin typeface="Cambria Math" panose="02040503050406030204" pitchFamily="18" charset="0"/>
                      </a:rPr>
                      <m:t>30 </m:t>
                    </m:r>
                    <m:r>
                      <a:rPr lang="en-US" altLang="ja-JP" i="1">
                        <a:solidFill>
                          <a:schemeClr val="tx1"/>
                        </a:solidFill>
                        <a:latin typeface="Cambria Math" panose="02040503050406030204" pitchFamily="18" charset="0"/>
                      </a:rPr>
                      <m:t>×</m:t>
                    </m:r>
                  </m:oMath>
                </a14:m>
                <a:r>
                  <a:rPr kumimoji="1" lang="ja-JP" altLang="en-US" dirty="0">
                    <a:solidFill>
                      <a:schemeClr val="tx1"/>
                    </a:solidFill>
                  </a:rPr>
                  <a:t> </a:t>
                </a:r>
                <a:r>
                  <a:rPr kumimoji="1" lang="en-US" altLang="ja-JP" dirty="0">
                    <a:solidFill>
                      <a:srgbClr val="FF0000"/>
                    </a:solidFill>
                  </a:rPr>
                  <a:t>3 </a:t>
                </a:r>
                <a:r>
                  <a:rPr kumimoji="1" lang="en-US" altLang="ja-JP" dirty="0">
                    <a:solidFill>
                      <a:schemeClr val="tx1"/>
                    </a:solidFill>
                  </a:rPr>
                  <a:t>= 90</a:t>
                </a:r>
                <a:endParaRPr kumimoji="1" lang="ja-JP" altLang="en-US" dirty="0">
                  <a:solidFill>
                    <a:schemeClr val="tx1"/>
                  </a:solidFill>
                </a:endParaRPr>
              </a:p>
            </p:txBody>
          </p:sp>
        </mc:Choice>
        <mc:Fallback xmlns="">
          <p:sp>
            <p:nvSpPr>
              <p:cNvPr id="3" name="正方形/長方形 2">
                <a:extLst>
                  <a:ext uri="{FF2B5EF4-FFF2-40B4-BE49-F238E27FC236}">
                    <a16:creationId xmlns:a16="http://schemas.microsoft.com/office/drawing/2014/main" id="{3A14A188-15A5-4441-AB8A-20EDFE58384E}"/>
                  </a:ext>
                </a:extLst>
              </p:cNvPr>
              <p:cNvSpPr>
                <a:spLocks noRot="1" noChangeAspect="1" noMove="1" noResize="1" noEditPoints="1" noAdjustHandles="1" noChangeArrowheads="1" noChangeShapeType="1" noTextEdit="1"/>
              </p:cNvSpPr>
              <p:nvPr/>
            </p:nvSpPr>
            <p:spPr>
              <a:xfrm>
                <a:off x="10746259" y="4423718"/>
                <a:ext cx="1445741" cy="308919"/>
              </a:xfrm>
              <a:prstGeom prst="rect">
                <a:avLst/>
              </a:prstGeom>
              <a:blipFill>
                <a:blip r:embed="rId9"/>
                <a:stretch>
                  <a:fillRect t="-14815" r="-1245" b="-35185"/>
                </a:stretch>
              </a:blipFill>
              <a:ln w="22225">
                <a:solidFill>
                  <a:schemeClr val="tx1"/>
                </a:solidFill>
                <a:prstDash val="solid"/>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正方形/長方形 53">
                <a:extLst>
                  <a:ext uri="{FF2B5EF4-FFF2-40B4-BE49-F238E27FC236}">
                    <a16:creationId xmlns:a16="http://schemas.microsoft.com/office/drawing/2014/main" id="{C93B9309-C42A-4ECB-B38A-101FD5C72337}"/>
                  </a:ext>
                </a:extLst>
              </p:cNvPr>
              <p:cNvSpPr/>
              <p:nvPr/>
            </p:nvSpPr>
            <p:spPr>
              <a:xfrm>
                <a:off x="8736230" y="4600831"/>
                <a:ext cx="457198" cy="292445"/>
              </a:xfrm>
              <a:prstGeom prst="rect">
                <a:avLst/>
              </a:prstGeom>
              <a:solidFill>
                <a:schemeClr val="bg1"/>
              </a:solidFill>
              <a:ln w="222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rPr>
                        <m:t>5</m:t>
                      </m:r>
                      <m:r>
                        <a:rPr kumimoji="1" lang="en-US" altLang="ja-JP" b="0" i="1" smtClean="0">
                          <a:solidFill>
                            <a:schemeClr val="tx1"/>
                          </a:solidFill>
                          <a:latin typeface="Cambria Math" panose="02040503050406030204" pitchFamily="18" charset="0"/>
                        </a:rPr>
                        <m:t>5</m:t>
                      </m:r>
                    </m:oMath>
                  </m:oMathPara>
                </a14:m>
                <a:endParaRPr kumimoji="1" lang="ja-JP" altLang="en-US" dirty="0">
                  <a:solidFill>
                    <a:schemeClr val="tx1"/>
                  </a:solidFill>
                </a:endParaRPr>
              </a:p>
            </p:txBody>
          </p:sp>
        </mc:Choice>
        <mc:Fallback xmlns="">
          <p:sp>
            <p:nvSpPr>
              <p:cNvPr id="54" name="正方形/長方形 53">
                <a:extLst>
                  <a:ext uri="{FF2B5EF4-FFF2-40B4-BE49-F238E27FC236}">
                    <a16:creationId xmlns:a16="http://schemas.microsoft.com/office/drawing/2014/main" id="{C93B9309-C42A-4ECB-B38A-101FD5C72337}"/>
                  </a:ext>
                </a:extLst>
              </p:cNvPr>
              <p:cNvSpPr>
                <a:spLocks noRot="1" noChangeAspect="1" noMove="1" noResize="1" noEditPoints="1" noAdjustHandles="1" noChangeArrowheads="1" noChangeShapeType="1" noTextEdit="1"/>
              </p:cNvSpPr>
              <p:nvPr/>
            </p:nvSpPr>
            <p:spPr>
              <a:xfrm>
                <a:off x="8736230" y="4600831"/>
                <a:ext cx="457198" cy="292445"/>
              </a:xfrm>
              <a:prstGeom prst="rect">
                <a:avLst/>
              </a:prstGeom>
              <a:blipFill>
                <a:blip r:embed="rId10"/>
                <a:stretch>
                  <a:fillRect b="-1923"/>
                </a:stretch>
              </a:blipFill>
              <a:ln w="22225">
                <a:solidFill>
                  <a:schemeClr val="tx1"/>
                </a:solidFill>
                <a:prstDash val="solid"/>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正方形/長方形 54">
                <a:extLst>
                  <a:ext uri="{FF2B5EF4-FFF2-40B4-BE49-F238E27FC236}">
                    <a16:creationId xmlns:a16="http://schemas.microsoft.com/office/drawing/2014/main" id="{0A8542B4-23B4-4CD8-9392-86F897EFA00D}"/>
                  </a:ext>
                </a:extLst>
              </p:cNvPr>
              <p:cNvSpPr/>
              <p:nvPr/>
            </p:nvSpPr>
            <p:spPr>
              <a:xfrm>
                <a:off x="9617679" y="4098323"/>
                <a:ext cx="457198" cy="292445"/>
              </a:xfrm>
              <a:prstGeom prst="rect">
                <a:avLst/>
              </a:prstGeom>
              <a:solidFill>
                <a:schemeClr val="bg1"/>
              </a:solidFill>
              <a:ln w="222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a:solidFill>
                            <a:schemeClr val="tx1"/>
                          </a:solidFill>
                          <a:latin typeface="Cambria Math" panose="02040503050406030204" pitchFamily="18" charset="0"/>
                        </a:rPr>
                        <m:t>6</m:t>
                      </m:r>
                      <m:r>
                        <a:rPr kumimoji="1" lang="en-US" altLang="ja-JP" b="0" i="1" smtClean="0">
                          <a:solidFill>
                            <a:schemeClr val="tx1"/>
                          </a:solidFill>
                          <a:latin typeface="Cambria Math" panose="02040503050406030204" pitchFamily="18" charset="0"/>
                        </a:rPr>
                        <m:t>5</m:t>
                      </m:r>
                    </m:oMath>
                  </m:oMathPara>
                </a14:m>
                <a:endParaRPr kumimoji="1" lang="ja-JP" altLang="en-US" dirty="0">
                  <a:solidFill>
                    <a:schemeClr val="tx1"/>
                  </a:solidFill>
                </a:endParaRPr>
              </a:p>
            </p:txBody>
          </p:sp>
        </mc:Choice>
        <mc:Fallback xmlns="">
          <p:sp>
            <p:nvSpPr>
              <p:cNvPr id="55" name="正方形/長方形 54">
                <a:extLst>
                  <a:ext uri="{FF2B5EF4-FFF2-40B4-BE49-F238E27FC236}">
                    <a16:creationId xmlns:a16="http://schemas.microsoft.com/office/drawing/2014/main" id="{0A8542B4-23B4-4CD8-9392-86F897EFA00D}"/>
                  </a:ext>
                </a:extLst>
              </p:cNvPr>
              <p:cNvSpPr>
                <a:spLocks noRot="1" noChangeAspect="1" noMove="1" noResize="1" noEditPoints="1" noAdjustHandles="1" noChangeArrowheads="1" noChangeShapeType="1" noTextEdit="1"/>
              </p:cNvSpPr>
              <p:nvPr/>
            </p:nvSpPr>
            <p:spPr>
              <a:xfrm>
                <a:off x="9617679" y="4098323"/>
                <a:ext cx="457198" cy="292445"/>
              </a:xfrm>
              <a:prstGeom prst="rect">
                <a:avLst/>
              </a:prstGeom>
              <a:blipFill>
                <a:blip r:embed="rId11"/>
                <a:stretch>
                  <a:fillRect b="-3846"/>
                </a:stretch>
              </a:blipFill>
              <a:ln w="22225">
                <a:solidFill>
                  <a:schemeClr val="tx1"/>
                </a:solidFill>
                <a:prstDash val="solid"/>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正方形/長方形 55">
                <a:extLst>
                  <a:ext uri="{FF2B5EF4-FFF2-40B4-BE49-F238E27FC236}">
                    <a16:creationId xmlns:a16="http://schemas.microsoft.com/office/drawing/2014/main" id="{C845A7E6-E34E-47BF-AE29-E985D9C4C37D}"/>
                  </a:ext>
                </a:extLst>
              </p:cNvPr>
              <p:cNvSpPr/>
              <p:nvPr/>
            </p:nvSpPr>
            <p:spPr>
              <a:xfrm>
                <a:off x="10882187" y="3274539"/>
                <a:ext cx="457198" cy="292445"/>
              </a:xfrm>
              <a:prstGeom prst="rect">
                <a:avLst/>
              </a:prstGeom>
              <a:solidFill>
                <a:schemeClr val="bg1"/>
              </a:solidFill>
              <a:ln w="222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rPr>
                        <m:t>7</m:t>
                      </m:r>
                      <m:r>
                        <a:rPr kumimoji="1" lang="en-US" altLang="ja-JP" b="0" i="1" smtClean="0">
                          <a:solidFill>
                            <a:schemeClr val="tx1"/>
                          </a:solidFill>
                          <a:latin typeface="Cambria Math" panose="02040503050406030204" pitchFamily="18" charset="0"/>
                        </a:rPr>
                        <m:t>5</m:t>
                      </m:r>
                    </m:oMath>
                  </m:oMathPara>
                </a14:m>
                <a:endParaRPr kumimoji="1" lang="ja-JP" altLang="en-US" dirty="0">
                  <a:solidFill>
                    <a:schemeClr val="tx1"/>
                  </a:solidFill>
                </a:endParaRPr>
              </a:p>
            </p:txBody>
          </p:sp>
        </mc:Choice>
        <mc:Fallback xmlns="">
          <p:sp>
            <p:nvSpPr>
              <p:cNvPr id="56" name="正方形/長方形 55">
                <a:extLst>
                  <a:ext uri="{FF2B5EF4-FFF2-40B4-BE49-F238E27FC236}">
                    <a16:creationId xmlns:a16="http://schemas.microsoft.com/office/drawing/2014/main" id="{C845A7E6-E34E-47BF-AE29-E985D9C4C37D}"/>
                  </a:ext>
                </a:extLst>
              </p:cNvPr>
              <p:cNvSpPr>
                <a:spLocks noRot="1" noChangeAspect="1" noMove="1" noResize="1" noEditPoints="1" noAdjustHandles="1" noChangeArrowheads="1" noChangeShapeType="1" noTextEdit="1"/>
              </p:cNvSpPr>
              <p:nvPr/>
            </p:nvSpPr>
            <p:spPr>
              <a:xfrm>
                <a:off x="10882187" y="3274539"/>
                <a:ext cx="457198" cy="292445"/>
              </a:xfrm>
              <a:prstGeom prst="rect">
                <a:avLst/>
              </a:prstGeom>
              <a:blipFill>
                <a:blip r:embed="rId12"/>
                <a:stretch>
                  <a:fillRect b="-3846"/>
                </a:stretch>
              </a:blipFill>
              <a:ln w="22225">
                <a:solidFill>
                  <a:schemeClr val="tx1"/>
                </a:solidFill>
                <a:prstDash val="solid"/>
              </a:ln>
            </p:spPr>
            <p:txBody>
              <a:bodyPr/>
              <a:lstStyle/>
              <a:p>
                <a:r>
                  <a:rPr lang="ja-JP" altLang="en-US">
                    <a:noFill/>
                  </a:rPr>
                  <a:t> </a:t>
                </a:r>
              </a:p>
            </p:txBody>
          </p:sp>
        </mc:Fallback>
      </mc:AlternateContent>
    </p:spTree>
    <p:extLst>
      <p:ext uri="{BB962C8B-B14F-4D97-AF65-F5344CB8AC3E}">
        <p14:creationId xmlns:p14="http://schemas.microsoft.com/office/powerpoint/2010/main" val="2260175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4" grpId="0" animBg="1"/>
      <p:bldP spid="55" grpId="0" animBg="1"/>
      <p:bldP spid="56"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C00000">
            <a:alpha val="44000"/>
          </a:srgbClr>
        </a:solidFill>
        <a:ln w="19050">
          <a:solidFill>
            <a:srgbClr val="C00000"/>
          </a:solidFill>
          <a:prstDash val="dash"/>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62656EF043BC504EAAAE01041B60600E" ma:contentTypeVersion="13" ma:contentTypeDescription="新しいドキュメントを作成します。" ma:contentTypeScope="" ma:versionID="0a239c629da10027ad6f757b7dcfbf98">
  <xsd:schema xmlns:xsd="http://www.w3.org/2001/XMLSchema" xmlns:xs="http://www.w3.org/2001/XMLSchema" xmlns:p="http://schemas.microsoft.com/office/2006/metadata/properties" xmlns:ns3="237c94c6-50ba-47a9-b891-d85b98793526" xmlns:ns4="9321d8ad-f16a-4522-a16d-f40c3d089b56" targetNamespace="http://schemas.microsoft.com/office/2006/metadata/properties" ma:root="true" ma:fieldsID="cebe015878c78a41cafb3cbeb17ca930" ns3:_="" ns4:_="">
    <xsd:import namespace="237c94c6-50ba-47a9-b891-d85b98793526"/>
    <xsd:import namespace="9321d8ad-f16a-4522-a16d-f40c3d089b5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7c94c6-50ba-47a9-b891-d85b9879352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321d8ad-f16a-4522-a16d-f40c3d089b56" elementFormDefault="qualified">
    <xsd:import namespace="http://schemas.microsoft.com/office/2006/documentManagement/types"/>
    <xsd:import namespace="http://schemas.microsoft.com/office/infopath/2007/PartnerControls"/>
    <xsd:element name="SharedWithUsers" ma:index="16"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共有相手の詳細情報" ma:internalName="SharedWithDetails" ma:readOnly="true">
      <xsd:simpleType>
        <xsd:restriction base="dms:Note">
          <xsd:maxLength value="255"/>
        </xsd:restriction>
      </xsd:simpleType>
    </xsd:element>
    <xsd:element name="SharingHintHash" ma:index="18" nillable="true" ma:displayName="共有のヒントのハッシュ"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9F19384-35B1-4B35-BC51-9475480471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7c94c6-50ba-47a9-b891-d85b98793526"/>
    <ds:schemaRef ds:uri="9321d8ad-f16a-4522-a16d-f40c3d089b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B250A28-317F-4D5F-B6C9-CEA694084CA1}">
  <ds:schemaRefs>
    <ds:schemaRef ds:uri="http://schemas.microsoft.com/sharepoint/v3/contenttype/forms"/>
  </ds:schemaRefs>
</ds:datastoreItem>
</file>

<file path=customXml/itemProps3.xml><?xml version="1.0" encoding="utf-8"?>
<ds:datastoreItem xmlns:ds="http://schemas.openxmlformats.org/officeDocument/2006/customXml" ds:itemID="{EAE7DBAD-A84B-4A45-A3BA-7140E0DF4DA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34427</TotalTime>
  <Words>4567</Words>
  <Application>Microsoft Office PowerPoint</Application>
  <PresentationFormat>ワイド画面</PresentationFormat>
  <Paragraphs>634</Paragraphs>
  <Slides>21</Slides>
  <Notes>21</Notes>
  <HiddenSlides>4</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21</vt:i4>
      </vt:variant>
    </vt:vector>
  </HeadingPairs>
  <TitlesOfParts>
    <vt:vector size="28" baseType="lpstr">
      <vt:lpstr>ＭＳ Ｐゴシック</vt:lpstr>
      <vt:lpstr>MSPゴシック</vt:lpstr>
      <vt:lpstr>游ゴシック</vt:lpstr>
      <vt:lpstr>Arial</vt:lpstr>
      <vt:lpstr>Cambria Math</vt:lpstr>
      <vt:lpstr>Times New Roman</vt:lpstr>
      <vt:lpstr>Office テーマ</vt:lpstr>
      <vt:lpstr>交差点における建物遮蔽とリンク状態を 考慮した地理的opportunisitic routing</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JST ACT-I面接 システムからの通知にユーザが対応できないことを利用したセンサデータのアノテーション</dc:title>
  <dc:creator>Kazuya</dc:creator>
  <cp:lastModifiedBy>柊人 高橋</cp:lastModifiedBy>
  <cp:revision>558</cp:revision>
  <cp:lastPrinted>2017-08-07T15:32:37Z</cp:lastPrinted>
  <dcterms:created xsi:type="dcterms:W3CDTF">2017-07-21T13:52:12Z</dcterms:created>
  <dcterms:modified xsi:type="dcterms:W3CDTF">2020-10-08T03:19:55Z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0x01010062656EF043BC504EAAAE01041B60600E</vt:lpwstr>
  </property>
</Properties>
</file>