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0" r:id="rId8"/>
    <p:sldId id="26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5BD59-56A1-4255-9376-E5DE6189D3D2}" v="40" dt="2021-06-08T07:37:1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94E6D53-7029-4736-8D4D-C4D598085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70796"/>
              </p:ext>
            </p:extLst>
          </p:nvPr>
        </p:nvGraphicFramePr>
        <p:xfrm>
          <a:off x="1127978" y="620988"/>
          <a:ext cx="8424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4">
                  <a:extLst>
                    <a:ext uri="{9D8B030D-6E8A-4147-A177-3AD203B41FA5}">
                      <a16:colId xmlns:a16="http://schemas.microsoft.com/office/drawing/2014/main" val="2917863187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1199228806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413381321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899821870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3601022455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3439778327"/>
                    </a:ext>
                  </a:extLst>
                </a:gridCol>
                <a:gridCol w="386940">
                  <a:extLst>
                    <a:ext uri="{9D8B030D-6E8A-4147-A177-3AD203B41FA5}">
                      <a16:colId xmlns:a16="http://schemas.microsoft.com/office/drawing/2014/main" val="3079662837"/>
                    </a:ext>
                  </a:extLst>
                </a:gridCol>
                <a:gridCol w="969269">
                  <a:extLst>
                    <a:ext uri="{9D8B030D-6E8A-4147-A177-3AD203B41FA5}">
                      <a16:colId xmlns:a16="http://schemas.microsoft.com/office/drawing/2014/main" val="3149530377"/>
                    </a:ext>
                  </a:extLst>
                </a:gridCol>
                <a:gridCol w="1451805">
                  <a:extLst>
                    <a:ext uri="{9D8B030D-6E8A-4147-A177-3AD203B41FA5}">
                      <a16:colId xmlns:a16="http://schemas.microsoft.com/office/drawing/2014/main" val="1224047223"/>
                    </a:ext>
                  </a:extLst>
                </a:gridCol>
              </a:tblGrid>
              <a:tr h="318580"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DesID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Xpos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Ypos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1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2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IDi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...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N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DATA</a:t>
                      </a:r>
                      <a:endParaRPr kumimoji="1" lang="ja-JP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88838"/>
                  </a:ext>
                </a:extLst>
              </a:tr>
            </a:tbl>
          </a:graphicData>
        </a:graphic>
      </p:graphicFrame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86741AB-B0A9-444B-B7BD-7249897D7922}"/>
              </a:ext>
            </a:extLst>
          </p:cNvPr>
          <p:cNvSpPr/>
          <p:nvPr/>
        </p:nvSpPr>
        <p:spPr>
          <a:xfrm rot="5400000">
            <a:off x="4367991" y="-1971025"/>
            <a:ext cx="432002" cy="69120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5CCF6-2167-40D9-882B-D2C1D4E3F495}"/>
              </a:ext>
            </a:extLst>
          </p:cNvPr>
          <p:cNvSpPr txBox="1"/>
          <p:nvPr/>
        </p:nvSpPr>
        <p:spPr>
          <a:xfrm>
            <a:off x="3967433" y="1883437"/>
            <a:ext cx="17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ヘッダー部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954A3B1-6E93-4ECB-80F3-F1A46656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77" y="3861002"/>
            <a:ext cx="845588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4049383"/>
            <a:chOff x="1559979" y="2132994"/>
            <a:chExt cx="9076266" cy="4049383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4049383"/>
              <a:chOff x="2423983" y="2132994"/>
              <a:chExt cx="9076266" cy="4049383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4049383"/>
                <a:chOff x="1123753" y="1105953"/>
                <a:chExt cx="9076266" cy="4049383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4049383"/>
                  <a:chOff x="1123753" y="1105953"/>
                  <a:chExt cx="9076266" cy="4049383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4049383"/>
                    <a:chOff x="1123753" y="1105953"/>
                    <a:chExt cx="9076266" cy="4049383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4049383"/>
                      <a:chOff x="1123753" y="1105953"/>
                      <a:chExt cx="9076266" cy="4049383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4049383"/>
                        <a:chOff x="1123753" y="1105953"/>
                        <a:chExt cx="9076266" cy="4049383"/>
                      </a:xfrm>
                    </p:grpSpPr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8B627829-A62C-4CD4-BE07-97997231DC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4049383"/>
                          <a:chOff x="1123753" y="1105953"/>
                          <a:chExt cx="9076266" cy="4049383"/>
                        </a:xfrm>
                      </p:grpSpPr>
                      <p:grpSp>
                        <p:nvGrpSpPr>
                          <p:cNvPr id="65" name="グループ化 64">
                            <a:extLst>
                              <a:ext uri="{FF2B5EF4-FFF2-40B4-BE49-F238E27FC236}">
                                <a16:creationId xmlns:a16="http://schemas.microsoft.com/office/drawing/2014/main" id="{AD8ECC11-981C-4B43-8026-5C6D78C4A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88872"/>
                            <a:chOff x="1123753" y="1105953"/>
                            <a:chExt cx="9076266" cy="3788872"/>
                          </a:xfrm>
                        </p:grpSpPr>
                        <p:sp>
                          <p:nvSpPr>
                            <p:cNvPr id="64" name="正方形/長方形 63">
                              <a:extLst>
                                <a:ext uri="{FF2B5EF4-FFF2-40B4-BE49-F238E27FC236}">
                                  <a16:creationId xmlns:a16="http://schemas.microsoft.com/office/drawing/2014/main" id="{0A59EF40-171E-4FF3-A469-0E952CE28C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84711" y="3896544"/>
                              <a:ext cx="3798930" cy="99828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4" name="グループ化 3">
                              <a:extLst>
                                <a:ext uri="{FF2B5EF4-FFF2-40B4-BE49-F238E27FC236}">
                                  <a16:creationId xmlns:a16="http://schemas.microsoft.com/office/drawing/2014/main" id="{24513F85-B640-458E-85B4-7D1C9BBB65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23753" y="1105953"/>
                              <a:ext cx="9076266" cy="3772384"/>
                              <a:chOff x="-868228" y="911113"/>
                              <a:chExt cx="9076266" cy="3772384"/>
                            </a:xfrm>
                          </p:grpSpPr>
                          <p:sp>
                            <p:nvSpPr>
                              <p:cNvPr id="5" name="正方形/長方形 4">
                                <a:extLst>
                                  <a:ext uri="{FF2B5EF4-FFF2-40B4-BE49-F238E27FC236}">
                                    <a16:creationId xmlns:a16="http://schemas.microsoft.com/office/drawing/2014/main" id="{E57E4A39-B532-4EFC-8886-3D268640FB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638126" y="1051096"/>
                                <a:ext cx="1569912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宛先ノード</a:t>
                                </a:r>
                              </a:p>
                            </p:txBody>
                          </p:sp>
                          <p:grpSp>
                            <p:nvGrpSpPr>
                              <p:cNvPr id="6" name="グループ化 5">
                                <a:extLst>
                                  <a:ext uri="{FF2B5EF4-FFF2-40B4-BE49-F238E27FC236}">
                                    <a16:creationId xmlns:a16="http://schemas.microsoft.com/office/drawing/2014/main" id="{7D97AB37-7F2C-4110-907E-ECE3A44E47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68228" y="911113"/>
                                <a:ext cx="9046350" cy="3772384"/>
                                <a:chOff x="-783169" y="877247"/>
                                <a:chExt cx="9046350" cy="3772384"/>
                              </a:xfrm>
                            </p:grpSpPr>
                            <p:sp>
                              <p:nvSpPr>
                                <p:cNvPr id="7" name="正方形/長方形 6">
                                  <a:extLst>
                                    <a:ext uri="{FF2B5EF4-FFF2-40B4-BE49-F238E27FC236}">
                                      <a16:creationId xmlns:a16="http://schemas.microsoft.com/office/drawing/2014/main" id="{E6E92ED8-862D-4EEA-AF6D-3A6A494BF5B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059" y="1074010"/>
                                  <a:ext cx="6677247" cy="59530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dk1">
                                    <a:shade val="50000"/>
                                  </a:schemeClr>
                                </a:lnRef>
                                <a:fillRef idx="1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8" name="直線コネクタ 7">
                                  <a:extLst>
                                    <a:ext uri="{FF2B5EF4-FFF2-40B4-BE49-F238E27FC236}">
                                      <a16:creationId xmlns:a16="http://schemas.microsoft.com/office/drawing/2014/main" id="{B4EAB79B-559F-490A-85E1-030AA6309C0A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7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85059" y="1371661"/>
                                  <a:ext cx="6677247" cy="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1"/>
                                  </a:solidFill>
                                  <a:prstDash val="lg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9" name="グループ化 8">
                                  <a:extLst>
                                    <a:ext uri="{FF2B5EF4-FFF2-40B4-BE49-F238E27FC236}">
                                      <a16:creationId xmlns:a16="http://schemas.microsoft.com/office/drawing/2014/main" id="{37D6717A-68D3-42F2-959E-100DC2EDE1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5062" y="1573619"/>
                                  <a:ext cx="6677246" cy="3019646"/>
                                  <a:chOff x="-489958" y="2672659"/>
                                  <a:chExt cx="6677246" cy="3019646"/>
                                </a:xfrm>
                              </p:grpSpPr>
                              <p:grpSp>
                                <p:nvGrpSpPr>
                                  <p:cNvPr id="29" name="グループ化 28">
                                    <a:extLst>
                                      <a:ext uri="{FF2B5EF4-FFF2-40B4-BE49-F238E27FC236}">
                                        <a16:creationId xmlns:a16="http://schemas.microsoft.com/office/drawing/2014/main" id="{46048409-C1F0-4805-BC4C-6506841606E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565191" y="1060117"/>
                                    <a:ext cx="566947" cy="6677246"/>
                                    <a:chOff x="3745153" y="-2273635"/>
                                    <a:chExt cx="578631" cy="10869646"/>
                                  </a:xfrm>
                                </p:grpSpPr>
                                <p:sp>
                                  <p:nvSpPr>
                                    <p:cNvPr id="36" name="正方形/長方形 35">
                                      <a:extLst>
                                        <a:ext uri="{FF2B5EF4-FFF2-40B4-BE49-F238E27FC236}">
                                          <a16:creationId xmlns:a16="http://schemas.microsoft.com/office/drawing/2014/main" id="{B8D0875E-67A7-4C5C-A304-063A72B63E5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6200000">
                                      <a:off x="-1400354" y="2871872"/>
                                      <a:ext cx="10869646" cy="578631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7" name="直線コネクタ 36">
                                      <a:extLst>
                                        <a:ext uri="{FF2B5EF4-FFF2-40B4-BE49-F238E27FC236}">
                                          <a16:creationId xmlns:a16="http://schemas.microsoft.com/office/drawing/2014/main" id="{33E8AFD4-584B-4C40-9F9B-E4E83DA2598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6" idx="3"/>
                                      <a:endCxn id="36" idx="1"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-1400354" y="3161188"/>
                                      <a:ext cx="10869645" cy="0"/>
                                    </a:xfrm>
                                    <a:prstGeom prst="line">
                                      <a:avLst/>
                                    </a:prstGeom>
                                    <a:ln w="22225">
                                      <a:solidFill>
                                        <a:schemeClr val="bg1"/>
                                      </a:solidFill>
                                      <a:prstDash val="lgDash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30" name="グループ化 29">
                                    <a:extLst>
                                      <a:ext uri="{FF2B5EF4-FFF2-40B4-BE49-F238E27FC236}">
                                        <a16:creationId xmlns:a16="http://schemas.microsoft.com/office/drawing/2014/main" id="{CCF7C3AD-F95E-4E96-805E-26EC01957AF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5411" y="2672659"/>
                                    <a:ext cx="617374" cy="3019646"/>
                                    <a:chOff x="3734302" y="2449307"/>
                                    <a:chExt cx="630098" cy="3200556"/>
                                  </a:xfrm>
                                </p:grpSpPr>
                                <p:sp>
                                  <p:nvSpPr>
                                    <p:cNvPr id="34" name="正方形/長方形 33">
                                      <a:extLst>
                                        <a:ext uri="{FF2B5EF4-FFF2-40B4-BE49-F238E27FC236}">
                                          <a16:creationId xmlns:a16="http://schemas.microsoft.com/office/drawing/2014/main" id="{4AB073C6-F809-4284-A254-CA400062FBE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6200000">
                                      <a:off x="2449073" y="3734536"/>
                                      <a:ext cx="3200556" cy="6300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5" name="直線コネクタ 34">
                                      <a:extLst>
                                        <a:ext uri="{FF2B5EF4-FFF2-40B4-BE49-F238E27FC236}">
                                          <a16:creationId xmlns:a16="http://schemas.microsoft.com/office/drawing/2014/main" id="{99BF3056-9B6A-4A8B-9405-8E0D9B7A812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0" idx="2"/>
                                      <a:endCxn id="34" idx="1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4044030" y="2556052"/>
                                      <a:ext cx="5321" cy="3093811"/>
                                    </a:xfrm>
                                    <a:prstGeom prst="line">
                                      <a:avLst/>
                                    </a:prstGeom>
                                    <a:ln w="22225">
                                      <a:solidFill>
                                        <a:schemeClr val="bg1"/>
                                      </a:solidFill>
                                      <a:prstDash val="lgDash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31" name="正方形/長方形 30">
                                    <a:extLst>
                                      <a:ext uri="{FF2B5EF4-FFF2-40B4-BE49-F238E27FC236}">
                                        <a16:creationId xmlns:a16="http://schemas.microsoft.com/office/drawing/2014/main" id="{C4820799-64F0-430A-B4EA-2D500E5AF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85314" y="4028638"/>
                                    <a:ext cx="681316" cy="70821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pic>
                                <p:nvPicPr>
                                  <p:cNvPr id="32" name="図 31" descr="挿絵 が含まれている画像&#10;&#10;自動的に生成された説明">
                                    <a:extLst>
                                      <a:ext uri="{FF2B5EF4-FFF2-40B4-BE49-F238E27FC236}">
                                        <a16:creationId xmlns:a16="http://schemas.microsoft.com/office/drawing/2014/main" id="{56B8324B-199E-4835-8F76-5851966CB44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43579" y="5112710"/>
                                    <a:ext cx="218517" cy="38100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33" name="図 32" descr="マグカップ, オレンジ が含まれている画像&#10;&#10;自動的に生成された説明">
                                    <a:extLst>
                                      <a:ext uri="{FF2B5EF4-FFF2-40B4-BE49-F238E27FC236}">
                                        <a16:creationId xmlns:a16="http://schemas.microsoft.com/office/drawing/2014/main" id="{3E3685A2-3605-4B91-9A79-BA7C048EE9EE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 rot="5400000">
                                    <a:off x="3276786" y="4003583"/>
                                    <a:ext cx="373465" cy="50129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10" name="正方形/長方形 9">
                                  <a:extLst>
                                    <a:ext uri="{FF2B5EF4-FFF2-40B4-BE49-F238E27FC236}">
                                      <a16:creationId xmlns:a16="http://schemas.microsoft.com/office/drawing/2014/main" id="{C7C415C1-D281-4995-A513-0E11C2F051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53246" y="96611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正方形/長方形 11">
                                  <a:extLst>
                                    <a:ext uri="{FF2B5EF4-FFF2-40B4-BE49-F238E27FC236}">
                                      <a16:creationId xmlns:a16="http://schemas.microsoft.com/office/drawing/2014/main" id="{FD4CE5BF-8837-468E-A563-ACBC7C3D358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783169" y="4280299"/>
                                  <a:ext cx="1184301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square">
                                  <a:spAutoFit/>
                                </a:bodyPr>
                                <a:lstStyle/>
                                <a:p>
                                  <a:r>
                                    <a:rPr lang="ja-JP" altLang="en-US" b="1" dirty="0">
                                      <a:solidFill>
                                        <a:srgbClr val="FF0000"/>
                                      </a:solidFill>
                                    </a:rPr>
                                    <a:t>送信車両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3" name="正方形/長方形 12">
                                  <a:extLst>
                                    <a:ext uri="{FF2B5EF4-FFF2-40B4-BE49-F238E27FC236}">
                                      <a16:creationId xmlns:a16="http://schemas.microsoft.com/office/drawing/2014/main" id="{43386327-0388-44AB-A9AC-76A5CE75878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296471" y="2196600"/>
                                  <a:ext cx="3184390" cy="54568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dk1">
                                    <a:shade val="50000"/>
                                  </a:schemeClr>
                                </a:lnRef>
                                <a:fillRef idx="1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4" name="直線コネクタ 13">
                                  <a:extLst>
                                    <a:ext uri="{FF2B5EF4-FFF2-40B4-BE49-F238E27FC236}">
                                      <a16:creationId xmlns:a16="http://schemas.microsoft.com/office/drawing/2014/main" id="{33BCE66F-F11B-45D8-B2BA-5CC9523D0FD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  <a:endCxn id="13" idx="3"/>
                                </p:cNvCxnSpPr>
                                <p:nvPr/>
                              </p:nvCxnSpPr>
                              <p:spPr>
                                <a:xfrm>
                                  <a:off x="5888666" y="877247"/>
                                  <a:ext cx="0" cy="318439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1"/>
                                  </a:solidFill>
                                  <a:prstDash val="lg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5" name="正方形/長方形 14">
                                  <a:extLst>
                                    <a:ext uri="{FF2B5EF4-FFF2-40B4-BE49-F238E27FC236}">
                                      <a16:creationId xmlns:a16="http://schemas.microsoft.com/office/drawing/2014/main" id="{DFFB0CCE-C0CC-4CC5-A5AB-E110509C33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26502" y="1022825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" name="正方形/長方形 15">
                                  <a:extLst>
                                    <a:ext uri="{FF2B5EF4-FFF2-40B4-BE49-F238E27FC236}">
                                      <a16:creationId xmlns:a16="http://schemas.microsoft.com/office/drawing/2014/main" id="{F52D69F4-238C-44EB-9CEC-6852C953CC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0046" y="2950863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" name="楕円 16">
                                  <a:extLst>
                                    <a:ext uri="{FF2B5EF4-FFF2-40B4-BE49-F238E27FC236}">
                                      <a16:creationId xmlns:a16="http://schemas.microsoft.com/office/drawing/2014/main" id="{E7283A53-6BFB-4184-AE1B-35226631CAD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3496453" y="3195912"/>
                                  <a:ext cx="244549" cy="255182"/>
                                </a:xfrm>
                                <a:prstGeom prst="ellipse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4">
                                    <a:shade val="50000"/>
                                  </a:schemeClr>
                                </a:lnRef>
                                <a:fillRef idx="1">
                                  <a:schemeClr val="accent4"/>
                                </a:fillRef>
                                <a:effectRef idx="0">
                                  <a:schemeClr val="accent4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" name="楕円 17">
                                  <a:extLst>
                                    <a:ext uri="{FF2B5EF4-FFF2-40B4-BE49-F238E27FC236}">
                                      <a16:creationId xmlns:a16="http://schemas.microsoft.com/office/drawing/2014/main" id="{93821CAA-3F0E-4901-8F5D-CE1A4B0064E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877657" y="2203312"/>
                                  <a:ext cx="244549" cy="255182"/>
                                </a:xfrm>
                                <a:prstGeom prst="ellipse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4">
                                    <a:shade val="50000"/>
                                  </a:schemeClr>
                                </a:lnRef>
                                <a:fillRef idx="1">
                                  <a:schemeClr val="accent4"/>
                                </a:fillRef>
                                <a:effectRef idx="0">
                                  <a:schemeClr val="accent4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" name="正方形/長方形 18">
                                  <a:extLst>
                                    <a:ext uri="{FF2B5EF4-FFF2-40B4-BE49-F238E27FC236}">
                                      <a16:creationId xmlns:a16="http://schemas.microsoft.com/office/drawing/2014/main" id="{D0FAD0EF-7ED5-4644-A9DF-47FCB2E1E2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349088" y="2336290"/>
                                  <a:ext cx="1914093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square">
                                  <a:spAutoFit/>
                                </a:bodyPr>
                                <a:lstStyle/>
                                <a:p>
                                  <a:r>
                                    <a:rPr lang="ja-JP" altLang="en-US" b="1" dirty="0">
                                      <a:solidFill>
                                        <a:schemeClr val="accent2"/>
                                      </a:solidFill>
                                    </a:rPr>
                                    <a:t>道路の中心座標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1" name="正方形/長方形 20">
                                  <a:extLst>
                                    <a:ext uri="{FF2B5EF4-FFF2-40B4-BE49-F238E27FC236}">
                                      <a16:creationId xmlns:a16="http://schemas.microsoft.com/office/drawing/2014/main" id="{3AF95872-7B54-476E-803E-58B7E4F9868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381065" y="2984293"/>
                                  <a:ext cx="4210493" cy="64719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75000"/>
                                    <a:alpha val="47000"/>
                                  </a:schemeClr>
                                </a:solidFill>
                                <a:ln w="31750">
                                  <a:solidFill>
                                    <a:schemeClr val="accent1"/>
                                  </a:solidFill>
                                  <a:prstDash val="sys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26" name="図 25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C28358CA-8AA4-4EC8-AD3D-BDE559E72F4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10800000">
                                  <a:off x="976667" y="2467111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7" name="図 26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F5B90BF1-8CC1-4C9B-8AE5-449EFB6A801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2587775" y="3193376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</p:grpSp>
                      <p:sp>
                        <p:nvSpPr>
                          <p:cNvPr id="69" name="正方形/長方形 68">
                            <a:extLst>
                              <a:ext uri="{FF2B5EF4-FFF2-40B4-BE49-F238E27FC236}">
                                <a16:creationId xmlns:a16="http://schemas.microsoft.com/office/drawing/2014/main" id="{E02F807D-F71B-425A-85BF-B92738A24D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76005" y="4509005"/>
                            <a:ext cx="2376011" cy="6463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ja-JP" altLang="en-US" b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a:t>最も宛先ノードに近い道路セグメント</a:t>
                            </a:r>
                          </a:p>
                        </p:txBody>
                      </p: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9F01531-5248-4FDE-ACFA-0AAF94A61E24}"/>
              </a:ext>
            </a:extLst>
          </p:cNvPr>
          <p:cNvGrpSpPr/>
          <p:nvPr/>
        </p:nvGrpSpPr>
        <p:grpSpPr>
          <a:xfrm>
            <a:off x="911976" y="1268990"/>
            <a:ext cx="8464155" cy="4229642"/>
            <a:chOff x="655859" y="2132994"/>
            <a:chExt cx="8464155" cy="422964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BBCECB63-5B9F-42B8-AFA8-80DC2B7904B2}"/>
                </a:ext>
              </a:extLst>
            </p:cNvPr>
            <p:cNvSpPr>
              <a:spLocks/>
            </p:cNvSpPr>
            <p:nvPr/>
          </p:nvSpPr>
          <p:spPr>
            <a:xfrm>
              <a:off x="7024389" y="2290546"/>
              <a:ext cx="1913693" cy="2376011"/>
            </a:xfrm>
            <a:custGeom>
              <a:avLst/>
              <a:gdLst>
                <a:gd name="connsiteX0" fmla="*/ 0 w 2808006"/>
                <a:gd name="connsiteY0" fmla="*/ 0 h 2376011"/>
                <a:gd name="connsiteX1" fmla="*/ 2808006 w 2808006"/>
                <a:gd name="connsiteY1" fmla="*/ 0 h 2376011"/>
                <a:gd name="connsiteX2" fmla="*/ 2808006 w 2808006"/>
                <a:gd name="connsiteY2" fmla="*/ 2376011 h 2376011"/>
                <a:gd name="connsiteX3" fmla="*/ 0 w 2808006"/>
                <a:gd name="connsiteY3" fmla="*/ 2376011 h 2376011"/>
                <a:gd name="connsiteX4" fmla="*/ 0 w 2808006"/>
                <a:gd name="connsiteY4" fmla="*/ 0 h 2376011"/>
                <a:gd name="connsiteX0" fmla="*/ 0 w 2808006"/>
                <a:gd name="connsiteY0" fmla="*/ 0 h 2376011"/>
                <a:gd name="connsiteX1" fmla="*/ 2808006 w 2808006"/>
                <a:gd name="connsiteY1" fmla="*/ 0 h 2376011"/>
                <a:gd name="connsiteX2" fmla="*/ 2808006 w 2808006"/>
                <a:gd name="connsiteY2" fmla="*/ 1360011 h 2376011"/>
                <a:gd name="connsiteX3" fmla="*/ 0 w 2808006"/>
                <a:gd name="connsiteY3" fmla="*/ 2376011 h 2376011"/>
                <a:gd name="connsiteX4" fmla="*/ 0 w 2808006"/>
                <a:gd name="connsiteY4" fmla="*/ 0 h 2376011"/>
                <a:gd name="connsiteX0" fmla="*/ 0 w 2808006"/>
                <a:gd name="connsiteY0" fmla="*/ 0 h 2376011"/>
                <a:gd name="connsiteX1" fmla="*/ 2808006 w 2808006"/>
                <a:gd name="connsiteY1" fmla="*/ 0 h 2376011"/>
                <a:gd name="connsiteX2" fmla="*/ 2808006 w 2808006"/>
                <a:gd name="connsiteY2" fmla="*/ 1978847 h 2376011"/>
                <a:gd name="connsiteX3" fmla="*/ 0 w 2808006"/>
                <a:gd name="connsiteY3" fmla="*/ 2376011 h 2376011"/>
                <a:gd name="connsiteX4" fmla="*/ 0 w 2808006"/>
                <a:gd name="connsiteY4" fmla="*/ 0 h 237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006" h="2376011">
                  <a:moveTo>
                    <a:pt x="0" y="0"/>
                  </a:moveTo>
                  <a:lnTo>
                    <a:pt x="2808006" y="0"/>
                  </a:lnTo>
                  <a:lnTo>
                    <a:pt x="2808006" y="1978847"/>
                  </a:lnTo>
                  <a:lnTo>
                    <a:pt x="0" y="237601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9056D0A-16B7-48EB-9DF6-A616E90BE712}"/>
                </a:ext>
              </a:extLst>
            </p:cNvPr>
            <p:cNvSpPr/>
            <p:nvPr/>
          </p:nvSpPr>
          <p:spPr>
            <a:xfrm>
              <a:off x="695975" y="5151923"/>
              <a:ext cx="7992036" cy="998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844C9291-90C0-4F67-AC0C-66341907E01A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 flipV="1">
              <a:off x="655859" y="5648675"/>
              <a:ext cx="8032152" cy="2388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0E0EC57-AF0C-4654-8401-FC18D83B9F4D}"/>
                </a:ext>
              </a:extLst>
            </p:cNvPr>
            <p:cNvSpPr/>
            <p:nvPr/>
          </p:nvSpPr>
          <p:spPr>
            <a:xfrm>
              <a:off x="3081941" y="2392975"/>
              <a:ext cx="3798930" cy="229427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1E1E953-3783-4AA4-96BB-7676786796BA}"/>
                </a:ext>
              </a:extLst>
            </p:cNvPr>
            <p:cNvSpPr/>
            <p:nvPr/>
          </p:nvSpPr>
          <p:spPr>
            <a:xfrm rot="5400000">
              <a:off x="5773735" y="3743972"/>
              <a:ext cx="4229642" cy="10076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6078758-F2DF-4F9B-8967-951284662881}"/>
                </a:ext>
              </a:extLst>
            </p:cNvPr>
            <p:cNvCxnSpPr>
              <a:cxnSpLocks/>
              <a:stCxn id="58" idx="3"/>
              <a:endCxn id="58" idx="1"/>
            </p:cNvCxnSpPr>
            <p:nvPr/>
          </p:nvCxnSpPr>
          <p:spPr>
            <a:xfrm flipV="1">
              <a:off x="7888556" y="2132994"/>
              <a:ext cx="0" cy="4229642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B309B9C-923E-4B3B-9B8E-A5F429C60BAA}"/>
                </a:ext>
              </a:extLst>
            </p:cNvPr>
            <p:cNvSpPr/>
            <p:nvPr/>
          </p:nvSpPr>
          <p:spPr>
            <a:xfrm rot="5400000">
              <a:off x="7295462" y="5086744"/>
              <a:ext cx="1145074" cy="11554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62" name="図 6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8565629-C23D-4621-9B7C-519E4CAB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883862" y="5209799"/>
              <a:ext cx="218517" cy="381002"/>
            </a:xfrm>
            <a:prstGeom prst="rect">
              <a:avLst/>
            </a:prstGeom>
          </p:spPr>
        </p:pic>
        <p:pic>
          <p:nvPicPr>
            <p:cNvPr id="66" name="図 6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E3114A5-EAB7-4627-A0BC-247EC5F49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025" y="2990817"/>
              <a:ext cx="218517" cy="381002"/>
            </a:xfrm>
            <a:prstGeom prst="rect">
              <a:avLst/>
            </a:prstGeom>
          </p:spPr>
        </p:pic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161EC13B-78BD-4386-8CA7-694BF5E96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306" y="3233651"/>
              <a:ext cx="3315774" cy="206128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フローチャート: 和接合 70">
              <a:extLst>
                <a:ext uri="{FF2B5EF4-FFF2-40B4-BE49-F238E27FC236}">
                  <a16:creationId xmlns:a16="http://schemas.microsoft.com/office/drawing/2014/main" id="{C2C8F78C-ED90-446B-8D50-B2B65E0FED59}"/>
                </a:ext>
              </a:extLst>
            </p:cNvPr>
            <p:cNvSpPr/>
            <p:nvPr/>
          </p:nvSpPr>
          <p:spPr>
            <a:xfrm>
              <a:off x="6096000" y="3911587"/>
              <a:ext cx="242047" cy="251012"/>
            </a:xfrm>
            <a:prstGeom prst="flowChartSummingJunc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B614691-5400-44A6-91A4-7D8505D3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2306" y="4222583"/>
              <a:ext cx="4937708" cy="106845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14A658F-D056-4A13-8BCD-10A52CE8F5BD}"/>
                </a:ext>
              </a:extLst>
            </p:cNvPr>
            <p:cNvSpPr/>
            <p:nvPr/>
          </p:nvSpPr>
          <p:spPr>
            <a:xfrm>
              <a:off x="7513071" y="3789541"/>
              <a:ext cx="13953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Gray-Zone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146</Words>
  <Application>Microsoft Office PowerPoint</Application>
  <PresentationFormat>ワイド画面</PresentationFormat>
  <Paragraphs>81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1</cp:revision>
  <dcterms:created xsi:type="dcterms:W3CDTF">2020-09-03T13:58:06Z</dcterms:created>
  <dcterms:modified xsi:type="dcterms:W3CDTF">2021-06-08T07:37:23Z</dcterms:modified>
</cp:coreProperties>
</file>