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7" r:id="rId26"/>
    <p:sldId id="280" r:id="rId27"/>
    <p:sldId id="279" r:id="rId28"/>
    <p:sldId id="278" r:id="rId29"/>
    <p:sldId id="284" r:id="rId30"/>
    <p:sldId id="282" r:id="rId31"/>
    <p:sldId id="285" r:id="rId32"/>
    <p:sldId id="286" r:id="rId33"/>
    <p:sldId id="287" r:id="rId34"/>
    <p:sldId id="294" r:id="rId35"/>
    <p:sldId id="288" r:id="rId36"/>
    <p:sldId id="281" r:id="rId37"/>
    <p:sldId id="289" r:id="rId38"/>
    <p:sldId id="290" r:id="rId39"/>
    <p:sldId id="291" r:id="rId40"/>
    <p:sldId id="295" r:id="rId41"/>
    <p:sldId id="292" r:id="rId42"/>
    <p:sldId id="296" r:id="rId43"/>
    <p:sldId id="297" r:id="rId44"/>
    <p:sldId id="298" r:id="rId45"/>
    <p:sldId id="302" r:id="rId46"/>
    <p:sldId id="304" r:id="rId47"/>
    <p:sldId id="299" r:id="rId48"/>
    <p:sldId id="303" r:id="rId49"/>
    <p:sldId id="300" r:id="rId50"/>
    <p:sldId id="301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8A900-D908-450E-B00E-5581C827D4E3}" v="217" dt="2021-11-20T14:42:2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63" d="100"/>
          <a:sy n="63" d="100"/>
        </p:scale>
        <p:origin x="7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高橋 柊人(is0361er)" userId="8e78f6a0-1b1f-4fae-850b-fec16be1eaab" providerId="ADAL" clId="{FD5E14E5-F111-BF45-9946-96B6542DDB9E}"/>
    <pc:docChg chg="custSel modSld">
      <pc:chgData name="高橋 柊人(is0361er)" userId="8e78f6a0-1b1f-4fae-850b-fec16be1eaab" providerId="ADAL" clId="{FD5E14E5-F111-BF45-9946-96B6542DDB9E}" dt="2021-10-26T02:58:02.847" v="33"/>
      <pc:docMkLst>
        <pc:docMk/>
      </pc:docMkLst>
      <pc:sldChg chg="addSp delSp modSp">
        <pc:chgData name="高橋 柊人(is0361er)" userId="8e78f6a0-1b1f-4fae-850b-fec16be1eaab" providerId="ADAL" clId="{FD5E14E5-F111-BF45-9946-96B6542DDB9E}" dt="2021-10-26T02:58:02.847" v="33"/>
        <pc:sldMkLst>
          <pc:docMk/>
          <pc:sldMk cId="1770328262" sldId="298"/>
        </pc:sldMkLst>
        <pc:grpChg chg="mod">
          <ac:chgData name="高橋 柊人(is0361er)" userId="8e78f6a0-1b1f-4fae-850b-fec16be1eaab" providerId="ADAL" clId="{FD5E14E5-F111-BF45-9946-96B6542DDB9E}" dt="2021-10-26T02:56:30.004" v="0" actId="1076"/>
          <ac:grpSpMkLst>
            <pc:docMk/>
            <pc:sldMk cId="1770328262" sldId="298"/>
            <ac:grpSpMk id="3" creationId="{B64B028F-1746-4437-AC41-1F46E75B0408}"/>
          </ac:grpSpMkLst>
        </pc:grpChg>
        <pc:grpChg chg="add del">
          <ac:chgData name="高橋 柊人(is0361er)" userId="8e78f6a0-1b1f-4fae-850b-fec16be1eaab" providerId="ADAL" clId="{FD5E14E5-F111-BF45-9946-96B6542DDB9E}" dt="2021-10-26T02:57:39.714" v="9"/>
          <ac:grpSpMkLst>
            <pc:docMk/>
            <pc:sldMk cId="1770328262" sldId="298"/>
            <ac:grpSpMk id="6" creationId="{82527F18-8F5F-7043-9071-AC2F65162486}"/>
          </ac:grpSpMkLst>
        </pc:grpChg>
        <pc:grpChg chg="add del">
          <ac:chgData name="高橋 柊人(is0361er)" userId="8e78f6a0-1b1f-4fae-850b-fec16be1eaab" providerId="ADAL" clId="{FD5E14E5-F111-BF45-9946-96B6542DDB9E}" dt="2021-10-26T02:57:39.735" v="12"/>
          <ac:grpSpMkLst>
            <pc:docMk/>
            <pc:sldMk cId="1770328262" sldId="298"/>
            <ac:grpSpMk id="10" creationId="{E7FFC5A0-0368-ED45-B819-E6142EA61FAC}"/>
          </ac:grpSpMkLst>
        </pc:grpChg>
        <pc:grpChg chg="add">
          <ac:chgData name="高橋 柊人(is0361er)" userId="8e78f6a0-1b1f-4fae-850b-fec16be1eaab" providerId="ADAL" clId="{FD5E14E5-F111-BF45-9946-96B6542DDB9E}" dt="2021-10-26T02:58:02.847" v="33"/>
          <ac:grpSpMkLst>
            <pc:docMk/>
            <pc:sldMk cId="1770328262" sldId="298"/>
            <ac:grpSpMk id="50" creationId="{97935135-CEEC-F84C-A962-5DC57BC5AFC8}"/>
          </ac:grpSpMkLst>
        </pc:grpChg>
        <pc:inkChg chg="add del">
          <ac:chgData name="高橋 柊人(is0361er)" userId="8e78f6a0-1b1f-4fae-850b-fec16be1eaab" providerId="ADAL" clId="{FD5E14E5-F111-BF45-9946-96B6542DDB9E}" dt="2021-10-26T02:57:53.147" v="14"/>
          <ac:inkMkLst>
            <pc:docMk/>
            <pc:sldMk cId="1770328262" sldId="298"/>
            <ac:inkMk id="2" creationId="{E4B3AF45-2D01-5B42-9074-CC9507B8E879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14" v="9"/>
          <ac:inkMkLst>
            <pc:docMk/>
            <pc:sldMk cId="1770328262" sldId="298"/>
            <ac:inkMk id="4" creationId="{3C7DF64C-9796-CE47-896F-32EC72D96D0E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21" v="10"/>
          <ac:inkMkLst>
            <pc:docMk/>
            <pc:sldMk cId="1770328262" sldId="298"/>
            <ac:inkMk id="5" creationId="{92E85FFD-A001-9A41-8FC0-2FF7D2EFC06C}"/>
          </ac:inkMkLst>
        </pc:inkChg>
        <pc:inkChg chg="add del">
          <ac:chgData name="高橋 柊人(is0361er)" userId="8e78f6a0-1b1f-4fae-850b-fec16be1eaab" providerId="ADAL" clId="{FD5E14E5-F111-BF45-9946-96B6542DDB9E}" dt="2021-10-26T02:57:39.727" v="11"/>
          <ac:inkMkLst>
            <pc:docMk/>
            <pc:sldMk cId="1770328262" sldId="298"/>
            <ac:inkMk id="7" creationId="{6E10414E-35F4-D540-8642-2A1C2FDCF5D5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7" v="13"/>
          <ac:inkMkLst>
            <pc:docMk/>
            <pc:sldMk cId="1770328262" sldId="298"/>
            <ac:inkMk id="8" creationId="{5056EBAA-2586-3247-91B0-D7CEC3E5643A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5" v="12"/>
          <ac:inkMkLst>
            <pc:docMk/>
            <pc:sldMk cId="1770328262" sldId="298"/>
            <ac:inkMk id="9" creationId="{9AC9B781-092A-EC42-877E-6BFBB6A5794E}"/>
          </ac:inkMkLst>
        </pc:inkChg>
        <pc:inkChg chg="add">
          <ac:chgData name="高橋 柊人(is0361er)" userId="8e78f6a0-1b1f-4fae-850b-fec16be1eaab" providerId="ADAL" clId="{FD5E14E5-F111-BF45-9946-96B6542DDB9E}" dt="2021-10-26T02:57:56.298" v="15"/>
          <ac:inkMkLst>
            <pc:docMk/>
            <pc:sldMk cId="1770328262" sldId="298"/>
            <ac:inkMk id="11" creationId="{EF130F99-3F9F-3B4D-A3E8-FCAB5A642D1D}"/>
          </ac:inkMkLst>
        </pc:inkChg>
        <pc:inkChg chg="add">
          <ac:chgData name="高橋 柊人(is0361er)" userId="8e78f6a0-1b1f-4fae-850b-fec16be1eaab" providerId="ADAL" clId="{FD5E14E5-F111-BF45-9946-96B6542DDB9E}" dt="2021-10-26T02:57:57.204" v="16"/>
          <ac:inkMkLst>
            <pc:docMk/>
            <pc:sldMk cId="1770328262" sldId="298"/>
            <ac:inkMk id="12" creationId="{5C419767-F431-EE49-83DB-4CE3F45D4387}"/>
          </ac:inkMkLst>
        </pc:inkChg>
        <pc:inkChg chg="add">
          <ac:chgData name="高橋 柊人(is0361er)" userId="8e78f6a0-1b1f-4fae-850b-fec16be1eaab" providerId="ADAL" clId="{FD5E14E5-F111-BF45-9946-96B6542DDB9E}" dt="2021-10-26T02:57:57.760" v="17"/>
          <ac:inkMkLst>
            <pc:docMk/>
            <pc:sldMk cId="1770328262" sldId="298"/>
            <ac:inkMk id="13" creationId="{2CEEAE68-378D-AC45-89DB-974DEABD4C0E}"/>
          </ac:inkMkLst>
        </pc:inkChg>
        <pc:inkChg chg="add">
          <ac:chgData name="高橋 柊人(is0361er)" userId="8e78f6a0-1b1f-4fae-850b-fec16be1eaab" providerId="ADAL" clId="{FD5E14E5-F111-BF45-9946-96B6542DDB9E}" dt="2021-10-26T02:57:57.922" v="18"/>
          <ac:inkMkLst>
            <pc:docMk/>
            <pc:sldMk cId="1770328262" sldId="298"/>
            <ac:inkMk id="14" creationId="{92E290EA-0F4F-0947-B38F-FC0D10E10488}"/>
          </ac:inkMkLst>
        </pc:inkChg>
        <pc:inkChg chg="add">
          <ac:chgData name="高橋 柊人(is0361er)" userId="8e78f6a0-1b1f-4fae-850b-fec16be1eaab" providerId="ADAL" clId="{FD5E14E5-F111-BF45-9946-96B6542DDB9E}" dt="2021-10-26T02:57:58.758" v="19"/>
          <ac:inkMkLst>
            <pc:docMk/>
            <pc:sldMk cId="1770328262" sldId="298"/>
            <ac:inkMk id="25" creationId="{8D2D06A9-6B4F-FA44-B20A-57EAC9EAD1EB}"/>
          </ac:inkMkLst>
        </pc:inkChg>
        <pc:inkChg chg="add">
          <ac:chgData name="高橋 柊人(is0361er)" userId="8e78f6a0-1b1f-4fae-850b-fec16be1eaab" providerId="ADAL" clId="{FD5E14E5-F111-BF45-9946-96B6542DDB9E}" dt="2021-10-26T02:57:59.123" v="20"/>
          <ac:inkMkLst>
            <pc:docMk/>
            <pc:sldMk cId="1770328262" sldId="298"/>
            <ac:inkMk id="26" creationId="{E74E87D8-FEFC-8D48-8C58-B31617FE7C89}"/>
          </ac:inkMkLst>
        </pc:inkChg>
        <pc:inkChg chg="add">
          <ac:chgData name="高橋 柊人(is0361er)" userId="8e78f6a0-1b1f-4fae-850b-fec16be1eaab" providerId="ADAL" clId="{FD5E14E5-F111-BF45-9946-96B6542DDB9E}" dt="2021-10-26T02:57:59.997" v="21"/>
          <ac:inkMkLst>
            <pc:docMk/>
            <pc:sldMk cId="1770328262" sldId="298"/>
            <ac:inkMk id="27" creationId="{6A66B12B-81C6-3344-8D94-F5478FC14475}"/>
          </ac:inkMkLst>
        </pc:inkChg>
        <pc:inkChg chg="add">
          <ac:chgData name="高橋 柊人(is0361er)" userId="8e78f6a0-1b1f-4fae-850b-fec16be1eaab" providerId="ADAL" clId="{FD5E14E5-F111-BF45-9946-96B6542DDB9E}" dt="2021-10-26T02:58:00.146" v="22"/>
          <ac:inkMkLst>
            <pc:docMk/>
            <pc:sldMk cId="1770328262" sldId="298"/>
            <ac:inkMk id="28" creationId="{47FFB6F3-2356-C945-B4E8-D45810A36B89}"/>
          </ac:inkMkLst>
        </pc:inkChg>
        <pc:inkChg chg="add">
          <ac:chgData name="高橋 柊人(is0361er)" userId="8e78f6a0-1b1f-4fae-850b-fec16be1eaab" providerId="ADAL" clId="{FD5E14E5-F111-BF45-9946-96B6542DDB9E}" dt="2021-10-26T02:58:00.286" v="23"/>
          <ac:inkMkLst>
            <pc:docMk/>
            <pc:sldMk cId="1770328262" sldId="298"/>
            <ac:inkMk id="29" creationId="{87ED9479-0FE0-F445-BE6D-E661566823A0}"/>
          </ac:inkMkLst>
        </pc:inkChg>
        <pc:inkChg chg="add">
          <ac:chgData name="高橋 柊人(is0361er)" userId="8e78f6a0-1b1f-4fae-850b-fec16be1eaab" providerId="ADAL" clId="{FD5E14E5-F111-BF45-9946-96B6542DDB9E}" dt="2021-10-26T02:58:00.450" v="24"/>
          <ac:inkMkLst>
            <pc:docMk/>
            <pc:sldMk cId="1770328262" sldId="298"/>
            <ac:inkMk id="30" creationId="{995984BD-D39D-9E4C-8010-4069E68888CB}"/>
          </ac:inkMkLst>
        </pc:inkChg>
        <pc:inkChg chg="add">
          <ac:chgData name="高橋 柊人(is0361er)" userId="8e78f6a0-1b1f-4fae-850b-fec16be1eaab" providerId="ADAL" clId="{FD5E14E5-F111-BF45-9946-96B6542DDB9E}" dt="2021-10-26T02:58:00.573" v="25"/>
          <ac:inkMkLst>
            <pc:docMk/>
            <pc:sldMk cId="1770328262" sldId="298"/>
            <ac:inkMk id="31" creationId="{C0537DD7-375B-724D-BA35-3209FAC2439F}"/>
          </ac:inkMkLst>
        </pc:inkChg>
        <pc:inkChg chg="add">
          <ac:chgData name="高橋 柊人(is0361er)" userId="8e78f6a0-1b1f-4fae-850b-fec16be1eaab" providerId="ADAL" clId="{FD5E14E5-F111-BF45-9946-96B6542DDB9E}" dt="2021-10-26T02:58:00.721" v="26"/>
          <ac:inkMkLst>
            <pc:docMk/>
            <pc:sldMk cId="1770328262" sldId="298"/>
            <ac:inkMk id="32" creationId="{0FBD35B2-7E5A-8B42-8613-5307849C6E28}"/>
          </ac:inkMkLst>
        </pc:inkChg>
        <pc:inkChg chg="add">
          <ac:chgData name="高橋 柊人(is0361er)" userId="8e78f6a0-1b1f-4fae-850b-fec16be1eaab" providerId="ADAL" clId="{FD5E14E5-F111-BF45-9946-96B6542DDB9E}" dt="2021-10-26T02:58:00.874" v="27"/>
          <ac:inkMkLst>
            <pc:docMk/>
            <pc:sldMk cId="1770328262" sldId="298"/>
            <ac:inkMk id="33" creationId="{C687E54D-D79A-724F-AA72-54F8FD33063E}"/>
          </ac:inkMkLst>
        </pc:inkChg>
        <pc:inkChg chg="add">
          <ac:chgData name="高橋 柊人(is0361er)" userId="8e78f6a0-1b1f-4fae-850b-fec16be1eaab" providerId="ADAL" clId="{FD5E14E5-F111-BF45-9946-96B6542DDB9E}" dt="2021-10-26T02:58:00.990" v="28"/>
          <ac:inkMkLst>
            <pc:docMk/>
            <pc:sldMk cId="1770328262" sldId="298"/>
            <ac:inkMk id="34" creationId="{20BA1B6D-77F1-ED40-B562-C6A762554985}"/>
          </ac:inkMkLst>
        </pc:inkChg>
        <pc:inkChg chg="add">
          <ac:chgData name="高橋 柊人(is0361er)" userId="8e78f6a0-1b1f-4fae-850b-fec16be1eaab" providerId="ADAL" clId="{FD5E14E5-F111-BF45-9946-96B6542DDB9E}" dt="2021-10-26T02:58:01.115" v="29"/>
          <ac:inkMkLst>
            <pc:docMk/>
            <pc:sldMk cId="1770328262" sldId="298"/>
            <ac:inkMk id="35" creationId="{36E6B32F-6AFB-464E-9BD8-7C110270B677}"/>
          </ac:inkMkLst>
        </pc:inkChg>
        <pc:inkChg chg="add">
          <ac:chgData name="高橋 柊人(is0361er)" userId="8e78f6a0-1b1f-4fae-850b-fec16be1eaab" providerId="ADAL" clId="{FD5E14E5-F111-BF45-9946-96B6542DDB9E}" dt="2021-10-26T02:58:01.386" v="30"/>
          <ac:inkMkLst>
            <pc:docMk/>
            <pc:sldMk cId="1770328262" sldId="298"/>
            <ac:inkMk id="47" creationId="{D0C6D083-9C42-584F-B891-61DB94126B63}"/>
          </ac:inkMkLst>
        </pc:inkChg>
        <pc:inkChg chg="add">
          <ac:chgData name="高橋 柊人(is0361er)" userId="8e78f6a0-1b1f-4fae-850b-fec16be1eaab" providerId="ADAL" clId="{FD5E14E5-F111-BF45-9946-96B6542DDB9E}" dt="2021-10-26T02:58:01.525" v="31"/>
          <ac:inkMkLst>
            <pc:docMk/>
            <pc:sldMk cId="1770328262" sldId="298"/>
            <ac:inkMk id="48" creationId="{993CD49B-C1CD-C74A-B651-03B01726A71C}"/>
          </ac:inkMkLst>
        </pc:inkChg>
        <pc:inkChg chg="add">
          <ac:chgData name="高橋 柊人(is0361er)" userId="8e78f6a0-1b1f-4fae-850b-fec16be1eaab" providerId="ADAL" clId="{FD5E14E5-F111-BF45-9946-96B6542DDB9E}" dt="2021-10-26T02:58:01.781" v="32"/>
          <ac:inkMkLst>
            <pc:docMk/>
            <pc:sldMk cId="1770328262" sldId="298"/>
            <ac:inkMk id="49" creationId="{35D734CD-D64E-824A-A232-7C6D8D1A916F}"/>
          </ac:inkMkLst>
        </pc:ink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" userId="8e78f6a0-1b1f-4fae-850b-fec16be1eaab" providerId="ADAL" clId="{4968A900-D908-450E-B00E-5581C827D4E3}"/>
    <pc:docChg chg="undo custSel addSld modSld">
      <pc:chgData name="TAKAHASHI Syuuto" userId="8e78f6a0-1b1f-4fae-850b-fec16be1eaab" providerId="ADAL" clId="{4968A900-D908-450E-B00E-5581C827D4E3}" dt="2021-11-20T14:42:27.858" v="2335" actId="164"/>
      <pc:docMkLst>
        <pc:docMk/>
      </pc:docMkLst>
      <pc:sldChg chg="addSp delSp modSp">
        <pc:chgData name="TAKAHASHI Syuuto" userId="8e78f6a0-1b1f-4fae-850b-fec16be1eaab" providerId="ADAL" clId="{4968A900-D908-450E-B00E-5581C827D4E3}" dt="2021-10-19T13:17:21.367" v="806"/>
        <pc:sldMkLst>
          <pc:docMk/>
          <pc:sldMk cId="2487339429" sldId="292"/>
        </pc:sldMkLst>
        <pc:spChg chg="add del mod">
          <ac:chgData name="TAKAHASHI Syuuto" userId="8e78f6a0-1b1f-4fae-850b-fec16be1eaab" providerId="ADAL" clId="{4968A900-D908-450E-B00E-5581C827D4E3}" dt="2021-10-19T13:17:21.367" v="806"/>
          <ac:spMkLst>
            <pc:docMk/>
            <pc:sldMk cId="2487339429" sldId="292"/>
            <ac:spMk id="33" creationId="{C5AE64F4-D548-418A-81B8-0502EABC523B}"/>
          </ac:spMkLst>
        </pc:spChg>
      </pc:sldChg>
      <pc:sldChg chg="addSp delSp modSp add mod">
        <pc:chgData name="TAKAHASHI Syuuto" userId="8e78f6a0-1b1f-4fae-850b-fec16be1eaab" providerId="ADAL" clId="{4968A900-D908-450E-B00E-5581C827D4E3}" dt="2021-10-13T10:04:49.344" v="40" actId="1076"/>
        <pc:sldMkLst>
          <pc:docMk/>
          <pc:sldMk cId="3901672840" sldId="297"/>
        </pc:sldMkLst>
        <pc:spChg chg="mod">
          <ac:chgData name="TAKAHASHI Syuuto" userId="8e78f6a0-1b1f-4fae-850b-fec16be1eaab" providerId="ADAL" clId="{4968A900-D908-450E-B00E-5581C827D4E3}" dt="2021-10-13T10:03:34.651" v="33" actId="1076"/>
          <ac:spMkLst>
            <pc:docMk/>
            <pc:sldMk cId="3901672840" sldId="297"/>
            <ac:spMk id="10" creationId="{6E9A8904-AE4D-42F1-85B4-61BFF555D0E3}"/>
          </ac:spMkLst>
        </pc:spChg>
        <pc:spChg chg="mod">
          <ac:chgData name="TAKAHASHI Syuuto" userId="8e78f6a0-1b1f-4fae-850b-fec16be1eaab" providerId="ADAL" clId="{4968A900-D908-450E-B00E-5581C827D4E3}" dt="2021-10-13T10:03:38.936" v="34" actId="1076"/>
          <ac:spMkLst>
            <pc:docMk/>
            <pc:sldMk cId="3901672840" sldId="297"/>
            <ac:spMk id="11" creationId="{CECA9CBE-4DB3-4590-B3BF-7F4F4A175738}"/>
          </ac:spMkLst>
        </pc:spChg>
        <pc:spChg chg="mod">
          <ac:chgData name="TAKAHASHI Syuuto" userId="8e78f6a0-1b1f-4fae-850b-fec16be1eaab" providerId="ADAL" clId="{4968A900-D908-450E-B00E-5581C827D4E3}" dt="2021-10-13T10:03:29.012" v="32" actId="1076"/>
          <ac:spMkLst>
            <pc:docMk/>
            <pc:sldMk cId="3901672840" sldId="297"/>
            <ac:spMk id="57" creationId="{B0E0EC57-AF0C-4654-8401-FC18D83B9F4D}"/>
          </ac:spMkLst>
        </pc:spChg>
        <pc:spChg chg="mod">
          <ac:chgData name="TAKAHASHI Syuuto" userId="8e78f6a0-1b1f-4fae-850b-fec16be1eaab" providerId="ADAL" clId="{4968A900-D908-450E-B00E-5581C827D4E3}" dt="2021-10-13T10:04:33.227" v="35" actId="1076"/>
          <ac:spMkLst>
            <pc:docMk/>
            <pc:sldMk cId="3901672840" sldId="297"/>
            <ac:spMk id="63" creationId="{2BA54FA9-48D6-4D17-A6D8-92A931ADEF9F}"/>
          </ac:spMkLst>
        </pc:spChg>
        <pc:spChg chg="mod">
          <ac:chgData name="TAKAHASHI Syuuto" userId="8e78f6a0-1b1f-4fae-850b-fec16be1eaab" providerId="ADAL" clId="{4968A900-D908-450E-B00E-5581C827D4E3}" dt="2021-10-13T10:02:40.353" v="24" actId="1076"/>
          <ac:spMkLst>
            <pc:docMk/>
            <pc:sldMk cId="3901672840" sldId="297"/>
            <ac:spMk id="98" creationId="{636CE037-886A-4325-9820-3533B93C8BB4}"/>
          </ac:spMkLst>
        </pc:spChg>
        <pc:grpChg chg="add del mod">
          <ac:chgData name="TAKAHASHI Syuuto" userId="8e78f6a0-1b1f-4fae-850b-fec16be1eaab" providerId="ADAL" clId="{4968A900-D908-450E-B00E-5581C827D4E3}" dt="2021-10-13T10:03:02.487" v="26" actId="1076"/>
          <ac:grpSpMkLst>
            <pc:docMk/>
            <pc:sldMk cId="3901672840" sldId="297"/>
            <ac:grpSpMk id="4" creationId="{819B5F6F-F45C-4922-A9D2-5C41784D7B33}"/>
          </ac:grpSpMkLst>
        </pc:grpChg>
        <pc:picChg chg="add del mod">
          <ac:chgData name="TAKAHASHI Syuuto" userId="8e78f6a0-1b1f-4fae-850b-fec16be1eaab" providerId="ADAL" clId="{4968A900-D908-450E-B00E-5581C827D4E3}" dt="2021-10-13T10:02:09.065" v="20"/>
          <ac:picMkLst>
            <pc:docMk/>
            <pc:sldMk cId="3901672840" sldId="297"/>
            <ac:picMk id="2" creationId="{EF49F28B-BB83-4414-98A6-5CAD8B8B7FCB}"/>
          </ac:picMkLst>
        </pc:picChg>
        <pc:picChg chg="mod ord">
          <ac:chgData name="TAKAHASHI Syuuto" userId="8e78f6a0-1b1f-4fae-850b-fec16be1eaab" providerId="ADAL" clId="{4968A900-D908-450E-B00E-5581C827D4E3}" dt="2021-10-13T10:04:49.344" v="40" actId="1076"/>
          <ac:picMkLst>
            <pc:docMk/>
            <pc:sldMk cId="3901672840" sldId="297"/>
            <ac:picMk id="28" creationId="{FBF1B9A9-51A7-4213-A3B4-412702AD30C5}"/>
          </ac:picMkLst>
        </pc:picChg>
        <pc:picChg chg="add del">
          <ac:chgData name="TAKAHASHI Syuuto" userId="8e78f6a0-1b1f-4fae-850b-fec16be1eaab" providerId="ADAL" clId="{4968A900-D908-450E-B00E-5581C827D4E3}" dt="2021-10-13T10:02:09.530" v="21" actId="478"/>
          <ac:picMkLst>
            <pc:docMk/>
            <pc:sldMk cId="3901672840" sldId="297"/>
            <ac:picMk id="45" creationId="{D91BB329-ABB0-410D-991A-9A6169AAED8B}"/>
          </ac:picMkLst>
        </pc:picChg>
        <pc:picChg chg="mod">
          <ac:chgData name="TAKAHASHI Syuuto" userId="8e78f6a0-1b1f-4fae-850b-fec16be1eaab" providerId="ADAL" clId="{4968A900-D908-450E-B00E-5581C827D4E3}" dt="2021-10-13T10:03:09.276" v="27" actId="1076"/>
          <ac:picMkLst>
            <pc:docMk/>
            <pc:sldMk cId="3901672840" sldId="297"/>
            <ac:picMk id="46" creationId="{F17440D3-2CB4-47C1-AAFF-DF367128E692}"/>
          </ac:picMkLst>
        </pc:picChg>
        <pc:cxnChg chg="mod">
          <ac:chgData name="TAKAHASHI Syuuto" userId="8e78f6a0-1b1f-4fae-850b-fec16be1eaab" providerId="ADAL" clId="{4968A900-D908-450E-B00E-5581C827D4E3}" dt="2021-10-13T10:03:17.577" v="29" actId="14100"/>
          <ac:cxnSpMkLst>
            <pc:docMk/>
            <pc:sldMk cId="3901672840" sldId="297"/>
            <ac:cxnSpMk id="34" creationId="{25A6ACAA-C378-4D59-A9E5-1476BA450BB4}"/>
          </ac:cxnSpMkLst>
        </pc:cxnChg>
        <pc:cxnChg chg="mod">
          <ac:chgData name="TAKAHASHI Syuuto" userId="8e78f6a0-1b1f-4fae-850b-fec16be1eaab" providerId="ADAL" clId="{4968A900-D908-450E-B00E-5581C827D4E3}" dt="2021-10-13T10:03:14.525" v="28" actId="14100"/>
          <ac:cxnSpMkLst>
            <pc:docMk/>
            <pc:sldMk cId="3901672840" sldId="297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60" creationId="{66078758-F2DF-4F9B-8967-951284662881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4968A900-D908-450E-B00E-5581C827D4E3}" dt="2021-10-13T10:02:48.885" v="25" actId="14100"/>
          <ac:cxnSpMkLst>
            <pc:docMk/>
            <pc:sldMk cId="3901672840" sldId="297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15:08:24.113" v="2247" actId="1076"/>
        <pc:sldMkLst>
          <pc:docMk/>
          <pc:sldMk cId="1770328262" sldId="298"/>
        </pc:sldMkLst>
        <pc:spChg chg="add del mod">
          <ac:chgData name="TAKAHASHI Syuuto" userId="8e78f6a0-1b1f-4fae-850b-fec16be1eaab" providerId="ADAL" clId="{4968A900-D908-450E-B00E-5581C827D4E3}" dt="2021-10-19T10:16:20.811" v="87" actId="478"/>
          <ac:spMkLst>
            <pc:docMk/>
            <pc:sldMk cId="1770328262" sldId="298"/>
            <ac:spMk id="2" creationId="{24B7C122-8A1E-4495-A8E0-4F671EC8C249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3" creationId="{5F411377-D124-4A9B-9EC8-F5E42C43A6D7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4" creationId="{B18AAF8B-6DE2-455F-A1E7-DDCA93CBF263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5" creationId="{8055FC47-11EE-4E3E-8066-9F36914D99F2}"/>
          </ac:spMkLst>
        </pc:spChg>
        <pc:spChg chg="add del mod">
          <ac:chgData name="TAKAHASHI Syuuto" userId="8e78f6a0-1b1f-4fae-850b-fec16be1eaab" providerId="ADAL" clId="{4968A900-D908-450E-B00E-5581C827D4E3}" dt="2021-11-02T08:07:15.923" v="1893" actId="478"/>
          <ac:spMkLst>
            <pc:docMk/>
            <pc:sldMk cId="1770328262" sldId="298"/>
            <ac:spMk id="6" creationId="{8D8446DD-4A76-4ECA-A2F2-EE0D9C90A03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6" creationId="{EB3E9530-4D7E-4AB6-80CD-1D9CA6A270F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" creationId="{63C2D9B0-D10B-4919-B162-05E1E273E21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7" creationId="{8AB777AD-13C7-4001-B1AD-3628F21AFBB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" creationId="{C37EBB59-DEB8-4F45-B8AE-738546899D8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" creationId="{A01329BA-73B0-4912-9D60-5C67216603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" creationId="{B32E9A70-1239-4B1C-8780-7A4D2B83E6B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" creationId="{68F03FB3-9019-4EA1-8EF8-93A5410EDDD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0" creationId="{15DFEE01-77FB-4561-B182-430132A6366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1" creationId="{B74BD75A-B710-4C9B-A502-CF1A138B09F9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6" creationId="{2906AACC-BFE6-4082-B04B-F786471B37D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7" creationId="{B9C67128-1987-4797-90B9-B07B7D74EF96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8" creationId="{6A79912B-EEA4-420B-B256-96F41E7DD96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9" creationId="{19112D2D-D98D-453F-BE6E-9FBFB75C61E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0" creationId="{2EE56F07-B78F-4E6C-AE85-3F48677ABB4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1" creationId="{A3ABFCB5-915C-40A3-8F3F-CAD111D4C618}"/>
          </ac:spMkLst>
        </pc:spChg>
        <pc:spChg chg="add del mod">
          <ac:chgData name="TAKAHASHI Syuuto" userId="8e78f6a0-1b1f-4fae-850b-fec16be1eaab" providerId="ADAL" clId="{4968A900-D908-450E-B00E-5581C827D4E3}" dt="2021-10-19T10:16:29.693" v="91"/>
          <ac:spMkLst>
            <pc:docMk/>
            <pc:sldMk cId="1770328262" sldId="298"/>
            <ac:spMk id="35" creationId="{6B7B3506-92C3-44DD-A248-C215078966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7" creationId="{99464B35-AE72-401E-AA35-32AB4E2CEA7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8" creationId="{56F82B78-37E7-4C15-BCD4-DD79D3DDDE5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9" creationId="{1FF4F6CE-2F6B-40E5-B499-08170269812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0" creationId="{FFEDA3BD-532D-4113-9BEA-E8F261C96892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1" creationId="{0A72A272-1CCE-4303-A31E-3B14CAFE14A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2" creationId="{96716EC3-29B0-4625-A86C-79913B2BE72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6" creationId="{88F9CBA3-0435-4010-AD1E-5D0C750207B7}"/>
          </ac:spMkLst>
        </pc:spChg>
        <pc:spChg chg="add del mod">
          <ac:chgData name="TAKAHASHI Syuuto" userId="8e78f6a0-1b1f-4fae-850b-fec16be1eaab" providerId="ADAL" clId="{4968A900-D908-450E-B00E-5581C827D4E3}" dt="2021-10-19T10:19:04.652" v="107" actId="478"/>
          <ac:spMkLst>
            <pc:docMk/>
            <pc:sldMk cId="1770328262" sldId="298"/>
            <ac:spMk id="47" creationId="{3E1D59BA-5C18-41DF-9C68-CA8A8BA0B58F}"/>
          </ac:spMkLst>
        </pc:spChg>
        <pc:spChg chg="add del mod">
          <ac:chgData name="TAKAHASHI Syuuto" userId="8e78f6a0-1b1f-4fae-850b-fec16be1eaab" providerId="ADAL" clId="{4968A900-D908-450E-B00E-5581C827D4E3}" dt="2021-10-19T10:19:03.572" v="106" actId="478"/>
          <ac:spMkLst>
            <pc:docMk/>
            <pc:sldMk cId="1770328262" sldId="298"/>
            <ac:spMk id="48" creationId="{F8767508-6554-4004-9A5E-1A45517EDE5C}"/>
          </ac:spMkLst>
        </pc:spChg>
        <pc:spChg chg="add del mod">
          <ac:chgData name="TAKAHASHI Syuuto" userId="8e78f6a0-1b1f-4fae-850b-fec16be1eaab" providerId="ADAL" clId="{4968A900-D908-450E-B00E-5581C827D4E3}" dt="2021-10-19T12:31:01.073" v="133" actId="478"/>
          <ac:spMkLst>
            <pc:docMk/>
            <pc:sldMk cId="1770328262" sldId="298"/>
            <ac:spMk id="49" creationId="{91F6598D-5F19-47C3-942D-529100E365E4}"/>
          </ac:spMkLst>
        </pc:spChg>
        <pc:spChg chg="add del mod ord">
          <ac:chgData name="TAKAHASHI Syuuto" userId="8e78f6a0-1b1f-4fae-850b-fec16be1eaab" providerId="ADAL" clId="{4968A900-D908-450E-B00E-5581C827D4E3}" dt="2021-10-19T12:38:03.329" v="233" actId="478"/>
          <ac:spMkLst>
            <pc:docMk/>
            <pc:sldMk cId="1770328262" sldId="298"/>
            <ac:spMk id="50" creationId="{648AFDD7-0105-44AC-B687-235213AFA14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1" creationId="{17D7D968-0160-4301-A091-1D778EA8159E}"/>
          </ac:spMkLst>
        </pc:spChg>
        <pc:spChg chg="add del">
          <ac:chgData name="TAKAHASHI Syuuto" userId="8e78f6a0-1b1f-4fae-850b-fec16be1eaab" providerId="ADAL" clId="{4968A900-D908-450E-B00E-5581C827D4E3}" dt="2021-10-19T10:21:19.703" v="122" actId="478"/>
          <ac:spMkLst>
            <pc:docMk/>
            <pc:sldMk cId="1770328262" sldId="298"/>
            <ac:spMk id="52" creationId="{01DDBB68-9251-4FE2-A0A4-5D7FBC0FF19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3" creationId="{05FB676F-BCA4-4207-8974-AD2B05F25F58}"/>
          </ac:spMkLst>
        </pc:spChg>
        <pc:spChg chg="add del mod">
          <ac:chgData name="TAKAHASHI Syuuto" userId="8e78f6a0-1b1f-4fae-850b-fec16be1eaab" providerId="ADAL" clId="{4968A900-D908-450E-B00E-5581C827D4E3}" dt="2021-10-19T12:38:11.918" v="236" actId="478"/>
          <ac:spMkLst>
            <pc:docMk/>
            <pc:sldMk cId="1770328262" sldId="298"/>
            <ac:spMk id="54" creationId="{F3797B75-92C0-4A6E-ADCB-79776765D40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5" creationId="{0140D608-B7C3-448E-82B8-2101729A5A7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6" creationId="{F991DE86-6B21-4525-A63E-8A057D74B12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9" creationId="{5E8A575B-452A-48E2-9754-FE4CD7E401A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0" creationId="{D3C5EB0E-54FB-439D-993E-6FD9663218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1" creationId="{1B9DC732-AA7C-40AA-9BB4-688E6CE0922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3" creationId="{2C3FE457-07A4-441A-A77C-DA03BD2D3830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4" creationId="{F5E83FD2-DF5A-4F26-9BBA-C6C72867B0F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5" creationId="{245E529B-D8CF-4A12-A480-D7282042391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7" creationId="{D7412069-C371-453D-AC29-82C4CC91EA9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3" creationId="{9DC4AA35-404A-4D9A-B199-5060F6B628CA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4" creationId="{887BD944-F62C-44AB-9DFE-1D031254409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6" creationId="{B4AD134E-1023-4B3D-89B2-BF2250556E5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8" creationId="{E2C05C55-12DA-47DC-8F90-8E47A662A574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9" creationId="{0E89004F-CEED-4060-B59E-8ED16509A2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0" creationId="{61DE792E-BD29-4DCF-B23E-2089CC9A57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1" creationId="{0BE88D8E-AAEF-4AE5-9093-AA964B8AE6CC}"/>
          </ac:spMkLst>
        </pc:spChg>
        <pc:spChg chg="add del mod">
          <ac:chgData name="TAKAHASHI Syuuto" userId="8e78f6a0-1b1f-4fae-850b-fec16be1eaab" providerId="ADAL" clId="{4968A900-D908-450E-B00E-5581C827D4E3}" dt="2021-10-19T12:50:03.878" v="378" actId="478"/>
          <ac:spMkLst>
            <pc:docMk/>
            <pc:sldMk cId="1770328262" sldId="298"/>
            <ac:spMk id="82" creationId="{C0F73C82-FE3C-4D54-87C3-81B5FFB4DFF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3" creationId="{7E8B37A7-9CE7-4F00-AC89-06CDC4D4EE0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4" creationId="{5C402B10-9464-47A9-8507-64777C0ED87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5" creationId="{36505CC8-6EB8-47A7-A9F8-ECFE1785A1E8}"/>
          </ac:spMkLst>
        </pc:spChg>
        <pc:spChg chg="add del mod">
          <ac:chgData name="TAKAHASHI Syuuto" userId="8e78f6a0-1b1f-4fae-850b-fec16be1eaab" providerId="ADAL" clId="{4968A900-D908-450E-B00E-5581C827D4E3}" dt="2021-10-19T12:53:53.425" v="480"/>
          <ac:spMkLst>
            <pc:docMk/>
            <pc:sldMk cId="1770328262" sldId="298"/>
            <ac:spMk id="97" creationId="{2D9AD7C2-23F1-4661-B015-8199D9A9A754}"/>
          </ac:spMkLst>
        </pc:spChg>
        <pc:spChg chg="add del mod">
          <ac:chgData name="TAKAHASHI Syuuto" userId="8e78f6a0-1b1f-4fae-850b-fec16be1eaab" providerId="ADAL" clId="{4968A900-D908-450E-B00E-5581C827D4E3}" dt="2021-10-19T12:54:21.236" v="482"/>
          <ac:spMkLst>
            <pc:docMk/>
            <pc:sldMk cId="1770328262" sldId="298"/>
            <ac:spMk id="98" creationId="{D989A956-A12B-42C5-8928-48D14F82E68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99" creationId="{E987E915-B771-4824-88B9-49711A50460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1" creationId="{F8C309EA-91FC-46B2-B9C1-97EA2F047942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2" creationId="{3E68A4FE-948A-4CBB-9082-255C22B74B5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3" creationId="{6D07E50C-2A66-4B6D-A557-5917DFA86C6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4" creationId="{918FBAA5-33C9-40DF-811E-B4B16A9D0E2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6" creationId="{60D7B792-84BB-4C5F-8F28-25F20E06AF3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7" creationId="{E422E78F-5697-48E4-9EEA-833E6B9F6A2D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8" creationId="{0BA1FA8F-CC13-4679-A437-01B4A4F20CDB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0" creationId="{D13DCA89-C4ED-46A7-AABC-63C3DA25FFC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1" creationId="{7F7238C6-7E14-4D5C-A3E6-65396B004F1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2" creationId="{8271A806-B788-43EC-925D-A155A0EE17AC}"/>
          </ac:spMkLst>
        </pc:spChg>
        <pc:spChg chg="add del mod">
          <ac:chgData name="TAKAHASHI Syuuto" userId="8e78f6a0-1b1f-4fae-850b-fec16be1eaab" providerId="ADAL" clId="{4968A900-D908-450E-B00E-5581C827D4E3}" dt="2021-10-19T13:11:11.653" v="764" actId="478"/>
          <ac:spMkLst>
            <pc:docMk/>
            <pc:sldMk cId="1770328262" sldId="298"/>
            <ac:spMk id="112" creationId="{E2334EF9-B9C4-4B24-BE2D-A922DE05396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3" creationId="{7BF643EC-F1CD-4D3C-96CE-6A57633502AE}"/>
          </ac:spMkLst>
        </pc:spChg>
        <pc:spChg chg="add del mod">
          <ac:chgData name="TAKAHASHI Syuuto" userId="8e78f6a0-1b1f-4fae-850b-fec16be1eaab" providerId="ADAL" clId="{4968A900-D908-450E-B00E-5581C827D4E3}" dt="2021-10-19T13:13:09.089" v="768"/>
          <ac:spMkLst>
            <pc:docMk/>
            <pc:sldMk cId="1770328262" sldId="298"/>
            <ac:spMk id="117" creationId="{FAD9A397-35B3-498F-B261-DFD76BB78B1A}"/>
          </ac:spMkLst>
        </pc:spChg>
        <pc:spChg chg="add del mod">
          <ac:chgData name="TAKAHASHI Syuuto" userId="8e78f6a0-1b1f-4fae-850b-fec16be1eaab" providerId="ADAL" clId="{4968A900-D908-450E-B00E-5581C827D4E3}" dt="2021-10-19T13:13:40.466" v="772"/>
          <ac:spMkLst>
            <pc:docMk/>
            <pc:sldMk cId="1770328262" sldId="298"/>
            <ac:spMk id="118" creationId="{CCB9B392-ACBD-4FFC-A867-6EDD3BED417C}"/>
          </ac:spMkLst>
        </pc:spChg>
        <pc:spChg chg="add mod or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0" creationId="{5E207DAD-88F8-459B-9DE8-4326FE1508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1" creationId="{803264AA-4534-47C5-B273-22976589E70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3" creationId="{DE9A13B5-F063-4959-A246-70AC1A64FE0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4" creationId="{1B98461F-58F8-4E2D-B1BD-4E203BCBCD4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5" creationId="{452923CA-5689-49E3-88A6-7DAD32D407F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6" creationId="{16265893-1CC7-43C3-97EB-AAB8A195066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7" creationId="{53A9F89C-9E04-4D12-834F-547B2F89DD8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8" creationId="{AE6FD2B9-09B4-4224-97FF-2BD0C8E4D22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0" creationId="{10A02B65-169A-4247-925B-3B495097A60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1" creationId="{E71DDA61-0B35-46C4-9B53-8903A22440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2" creationId="{1AA7B7DD-5A41-495E-B51A-F14AC439F14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3" creationId="{D6C14FD9-E8BF-4563-A886-5AF827A3DE96}"/>
          </ac:spMkLst>
        </pc:spChg>
        <pc:spChg chg="add del mod">
          <ac:chgData name="TAKAHASHI Syuuto" userId="8e78f6a0-1b1f-4fae-850b-fec16be1eaab" providerId="ADAL" clId="{4968A900-D908-450E-B00E-5581C827D4E3}" dt="2021-10-19T13:21:02.425" v="912" actId="478"/>
          <ac:spMkLst>
            <pc:docMk/>
            <pc:sldMk cId="1770328262" sldId="298"/>
            <ac:spMk id="134" creationId="{4F5C1390-EB84-44CF-8942-AA2400EC006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4" creationId="{D182AD87-AA56-4FFE-A31B-FF48AE7A9963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6" creationId="{2FE4BE27-63B4-4F15-8772-27572BE5843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7" creationId="{490A6486-8B51-4226-8E46-200F4FF372C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8" creationId="{021276D6-C306-4B8C-B528-44C5A6AB77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0" creationId="{50F0B072-F7D6-421A-B31E-4509446F2B3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1" creationId="{691C18C3-86BB-4217-96B4-DA3B661B92D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2" creationId="{8BB5FAD3-C559-4282-8336-E8F5D59857E7}"/>
          </ac:spMkLst>
        </pc:spChg>
        <pc:spChg chg="add mod">
          <ac:chgData name="TAKAHASHI Syuuto" userId="8e78f6a0-1b1f-4fae-850b-fec16be1eaab" providerId="ADAL" clId="{4968A900-D908-450E-B00E-5581C827D4E3}" dt="2021-10-19T13:20:52.730" v="909" actId="571"/>
          <ac:spMkLst>
            <pc:docMk/>
            <pc:sldMk cId="1770328262" sldId="298"/>
            <ac:spMk id="143" creationId="{A33CC6D1-1C55-48FB-8D8E-A70CE31C394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4" creationId="{BE900A94-1CC4-4C1C-A1A9-CBA96C7513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6" creationId="{28B9123F-943F-46B8-BE81-876A8959251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7" creationId="{F1A110CE-087E-4B4B-B304-C0D537EC30D1}"/>
          </ac:spMkLst>
        </pc:spChg>
        <pc:spChg chg="add del mod">
          <ac:chgData name="TAKAHASHI Syuuto" userId="8e78f6a0-1b1f-4fae-850b-fec16be1eaab" providerId="ADAL" clId="{4968A900-D908-450E-B00E-5581C827D4E3}" dt="2021-10-19T13:28:55.627" v="942" actId="478"/>
          <ac:spMkLst>
            <pc:docMk/>
            <pc:sldMk cId="1770328262" sldId="298"/>
            <ac:spMk id="148" creationId="{208ACB63-2745-43C3-8539-D1E6B97C28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9" creationId="{56A690B0-E928-4AA3-9A2F-ACBF4296F2B6}"/>
          </ac:spMkLst>
        </pc:spChg>
        <pc:spChg chg="add del">
          <ac:chgData name="TAKAHASHI Syuuto" userId="8e78f6a0-1b1f-4fae-850b-fec16be1eaab" providerId="ADAL" clId="{4968A900-D908-450E-B00E-5581C827D4E3}" dt="2021-10-19T13:29:12.963" v="946" actId="22"/>
          <ac:spMkLst>
            <pc:docMk/>
            <pc:sldMk cId="1770328262" sldId="298"/>
            <ac:spMk id="151" creationId="{775B1E22-8D74-4028-86B4-929079F34D7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2" creationId="{76ABB998-3C7F-47E0-A593-5B0CF0A4ED9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4" creationId="{3D85C049-0489-4CFA-B64A-ECDAB31CC9A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1" creationId="{B423EB52-47AC-4607-A7F7-C062EF44686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2" creationId="{C585E5BE-B223-4A88-A755-7FEBB16766B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9" creationId="{84AFFEF3-E769-449C-A178-C0F2B2A3DD70}"/>
          </ac:spMkLst>
        </pc:spChg>
        <pc:spChg chg="add del mod">
          <ac:chgData name="TAKAHASHI Syuuto" userId="8e78f6a0-1b1f-4fae-850b-fec16be1eaab" providerId="ADAL" clId="{4968A900-D908-450E-B00E-5581C827D4E3}" dt="2021-10-19T13:42:06.476" v="1132" actId="478"/>
          <ac:spMkLst>
            <pc:docMk/>
            <pc:sldMk cId="1770328262" sldId="298"/>
            <ac:spMk id="181" creationId="{79DAB888-EEA3-4E94-BDC8-5309EA5521E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3" creationId="{9E406C6C-2222-4104-AA08-9CFB6D18128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8" creationId="{7516FB54-621C-413F-BFF7-EE3E669B3F9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9" creationId="{E3C88325-4C95-4714-9156-6AE00B062EE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0" creationId="{50F4C2BC-DF4A-485E-AAC8-320C7630962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1" creationId="{149BC08A-0617-4287-8F65-EB2C02C2D15D}"/>
          </ac:spMkLst>
        </pc:spChg>
        <pc:grpChg chg="add del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" creationId="{B64B028F-1746-4437-AC41-1F46E75B0408}"/>
          </ac:grpSpMkLst>
        </pc:grpChg>
        <pc:grpChg chg="del">
          <ac:chgData name="TAKAHASHI Syuuto" userId="8e78f6a0-1b1f-4fae-850b-fec16be1eaab" providerId="ADAL" clId="{4968A900-D908-450E-B00E-5581C827D4E3}" dt="2021-10-13T10:07:55.968" v="42" actId="478"/>
          <ac:grpSpMkLst>
            <pc:docMk/>
            <pc:sldMk cId="1770328262" sldId="298"/>
            <ac:grpSpMk id="4" creationId="{819B5F6F-F45C-4922-A9D2-5C41784D7B33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" creationId="{81229EDC-4D17-45E7-BAF8-941EFF13DD9F}"/>
          </ac:grpSpMkLst>
        </pc:grpChg>
        <pc:grpChg chg="add del mod">
          <ac:chgData name="TAKAHASHI Syuuto" userId="8e78f6a0-1b1f-4fae-850b-fec16be1eaab" providerId="ADAL" clId="{4968A900-D908-450E-B00E-5581C827D4E3}" dt="2021-10-19T10:16:23.703" v="88" actId="478"/>
          <ac:grpSpMkLst>
            <pc:docMk/>
            <pc:sldMk cId="1770328262" sldId="298"/>
            <ac:grpSpMk id="14" creationId="{5AD0095B-D6EE-422E-A287-5AA63B4424D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5" creationId="{56112B6A-087D-4621-944C-000EF8CB80CE}"/>
          </ac:grpSpMkLst>
        </pc:grpChg>
        <pc:grpChg chg="add del mod">
          <ac:chgData name="TAKAHASHI Syuuto" userId="8e78f6a0-1b1f-4fae-850b-fec16be1eaab" providerId="ADAL" clId="{4968A900-D908-450E-B00E-5581C827D4E3}" dt="2021-10-19T10:16:02.047" v="84" actId="478"/>
          <ac:grpSpMkLst>
            <pc:docMk/>
            <pc:sldMk cId="1770328262" sldId="298"/>
            <ac:grpSpMk id="25" creationId="{111AAFBC-183D-44A6-B544-056C6432466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6" creationId="{606652A4-5D4A-4641-996E-1F29052B436D}"/>
          </ac:grpSpMkLst>
        </pc:grpChg>
        <pc:grpChg chg="del">
          <ac:chgData name="TAKAHASHI Syuuto" userId="8e78f6a0-1b1f-4fae-850b-fec16be1eaab" providerId="ADAL" clId="{4968A900-D908-450E-B00E-5581C827D4E3}" dt="2021-11-02T07:16:56.095" v="1627" actId="478"/>
          <ac:grpSpMkLst>
            <pc:docMk/>
            <pc:sldMk cId="1770328262" sldId="298"/>
            <ac:grpSpMk id="50" creationId="{97935135-CEEC-F84C-A962-5DC57BC5AFC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7" creationId="{B6B4F4CB-C00A-447C-B1BC-47B36524CA8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8" creationId="{03065A66-D7B0-4C1A-ACB7-15C003A73F8D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62" creationId="{49D7E07B-EA27-4A65-B98A-21806D440EBA}"/>
          </ac:grpSpMkLst>
        </pc:grpChg>
        <pc:grpChg chg="add del mod">
          <ac:chgData name="TAKAHASHI Syuuto" userId="8e78f6a0-1b1f-4fae-850b-fec16be1eaab" providerId="ADAL" clId="{4968A900-D908-450E-B00E-5581C827D4E3}" dt="2021-11-02T15:08:24.113" v="2247" actId="1076"/>
          <ac:grpSpMkLst>
            <pc:docMk/>
            <pc:sldMk cId="1770328262" sldId="298"/>
            <ac:grpSpMk id="70" creationId="{2CB96784-6AC3-4B48-93A4-FD8D8394FA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2" creationId="{0AA10B10-D56B-498E-8874-54CCA2F14FC1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7" creationId="{1B15A466-632D-4E9D-97BF-DC6A70EE919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09" creationId="{905C173C-6FFD-4FE2-B3E1-C2E636946EB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2" creationId="{55EB4771-B5E0-4A49-BB7F-39A6257DCC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9" creationId="{81895876-7D9F-43E1-AD5D-574F3D1EB6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5" creationId="{F3F3E9F2-4081-423B-88B6-C7C1554D1A5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9" creationId="{561F17BA-F822-421D-AABF-EF5B32975B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45" creationId="{62F0C251-7EB5-412B-ABDE-29B4DE9A28D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4" creationId="{FD7E7505-D9D2-4764-99C3-6CC6815336B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5" creationId="{51D5597D-78DF-46BE-A3AC-FB9BF035352E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92" creationId="{DA0FF4E6-12B8-4BF9-8204-5F7143DED932}"/>
          </ac:grpSpMkLst>
        </pc:grpChg>
        <pc:picChg chg="del">
          <ac:chgData name="TAKAHASHI Syuuto" userId="8e78f6a0-1b1f-4fae-850b-fec16be1eaab" providerId="ADAL" clId="{4968A900-D908-450E-B00E-5581C827D4E3}" dt="2021-10-13T10:07:57.883" v="43" actId="478"/>
          <ac:picMkLst>
            <pc:docMk/>
            <pc:sldMk cId="1770328262" sldId="298"/>
            <ac:picMk id="45" creationId="{D91BB329-ABB0-410D-991A-9A6169AAED8B}"/>
          </ac:picMkLst>
        </pc:pic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8" creationId="{CE75647B-2167-4E79-AAE0-0E1DA634C81F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0" creationId="{ADD08005-0541-481D-979A-783551F99B88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1" creationId="{2D9FD272-A718-4800-9C0B-22D858609F5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2" creationId="{FD18E511-F6BD-44FA-B48B-5612FFEC802E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3" creationId="{AA4ACA93-F44C-4859-98C0-C7F771463D71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2" creationId="{E75DCCAF-9513-4796-9607-8C86272F0516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3" creationId="{D98EE726-2F10-4B80-8380-08977D0F4C24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4" creationId="{DFDF186A-00B8-4A18-B3E3-27AD8D4650CD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3" creationId="{D1642489-29C1-413E-B22D-08514A813FC5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4" creationId="{927AD7F8-9ED2-4F9F-A194-384A4C94139F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5" creationId="{0EB02780-EDF4-4C26-A26E-EB7DD559DC4F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69" creationId="{E078F42A-8A6D-4E55-85E2-9B61C7497A3C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87" creationId="{2823B34C-61A8-4E76-B1AD-A36273327A62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7" creationId="{60918056-F870-4D4D-BD61-7B002B2C564F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8" creationId="{9CADDBAA-B128-490F-840D-DD612E88C504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1" creationId="{9D1B7E26-D6F5-4077-A2F6-D91C468685F8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4" creationId="{A8DBA57D-7D75-4AAA-81A1-B469BB293383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99" creationId="{F0641ED6-529B-4165-A937-BD4555566244}"/>
          </ac:cxnSpMkLst>
        </pc:cxnChg>
        <pc:cxnChg chg="add mod topLvl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43" creationId="{740AB097-FEC5-4E69-BDD3-454069D76CA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5" creationId="{A5C1FA4C-4C80-4D58-948E-D0651C52CD9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8" creationId="{98DEEEBD-C7C2-4621-A644-D0DE91129BA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63" creationId="{A00CCA00-1FCC-4618-B7C8-B84F26367157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76" creationId="{E9342141-9EBF-4E3F-A124-BA4BFDED0FB8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0-19T14:34:56.680" v="1597" actId="164"/>
        <pc:sldMkLst>
          <pc:docMk/>
          <pc:sldMk cId="692033980" sldId="299"/>
        </pc:sldMkLst>
        <pc:spChg chg="add del mod topLvl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9" creationId="{EE285BDD-FDE5-4558-8637-43C91AA0B255}"/>
          </ac:spMkLst>
        </pc:spChg>
        <pc:spChg chg="add del mod ord topLvl">
          <ac:chgData name="TAKAHASHI Syuuto" userId="8e78f6a0-1b1f-4fae-850b-fec16be1eaab" providerId="ADAL" clId="{4968A900-D908-450E-B00E-5581C827D4E3}" dt="2021-10-19T14:28:50.657" v="1485" actId="1076"/>
          <ac:spMkLst>
            <pc:docMk/>
            <pc:sldMk cId="692033980" sldId="299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1" creationId="{248DA6FE-438C-492C-B461-F8329C0E0B09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2" creationId="{1902B793-C004-4670-A92E-903E77E44FD2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3" creationId="{26DAA50F-65EA-4D75-85C3-F8DF19887497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4" creationId="{2B65D781-FCF4-4B71-893F-F027CBFE9C1B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5" creationId="{04ADFA8A-5927-4AB6-B9A2-DD7A6E63E588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50" creationId="{C78E6463-987C-4867-A239-2ADFEC5CAA1E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6" creationId="{F33904E6-333A-4B0D-81B8-D1135588E752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7" creationId="{5060664F-0355-43F5-BA30-7A9DB0EC36BD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8" creationId="{65C764F0-BA7C-4FC0-B2C7-7C4A530AC517}"/>
          </ac:spMkLst>
        </pc:spChg>
        <pc:grpChg chg="add del mod">
          <ac:chgData name="TAKAHASHI Syuuto" userId="8e78f6a0-1b1f-4fae-850b-fec16be1eaab" providerId="ADAL" clId="{4968A900-D908-450E-B00E-5581C827D4E3}" dt="2021-10-19T14:22:24.617" v="1335" actId="165"/>
          <ac:grpSpMkLst>
            <pc:docMk/>
            <pc:sldMk cId="692033980" sldId="299"/>
            <ac:grpSpMk id="3" creationId="{6E077B0C-E55A-411F-9454-D116140E00F9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5" creationId="{AABA2D8E-8AA3-4952-AEB7-4705DD7971F6}"/>
          </ac:grpSpMkLst>
        </pc:grpChg>
        <pc:grpChg chg="add mod">
          <ac:chgData name="TAKAHASHI Syuuto" userId="8e78f6a0-1b1f-4fae-850b-fec16be1eaab" providerId="ADAL" clId="{4968A900-D908-450E-B00E-5581C827D4E3}" dt="2021-10-19T14:33:08.297" v="1532" actId="164"/>
          <ac:grpSpMkLst>
            <pc:docMk/>
            <pc:sldMk cId="692033980" sldId="299"/>
            <ac:grpSpMk id="6" creationId="{72ECF5E6-1620-489E-9DBE-CB946239766B}"/>
          </ac:grpSpMkLst>
        </pc:grpChg>
        <pc:grpChg chg="del">
          <ac:chgData name="TAKAHASHI Syuuto" userId="8e78f6a0-1b1f-4fae-850b-fec16be1eaab" providerId="ADAL" clId="{4968A900-D908-450E-B00E-5581C827D4E3}" dt="2021-10-19T14:10:11.171" v="1246" actId="478"/>
          <ac:grpSpMkLst>
            <pc:docMk/>
            <pc:sldMk cId="692033980" sldId="299"/>
            <ac:grpSpMk id="17" creationId="{A376B32C-D65F-418E-A6A3-11A8103DDF63}"/>
          </ac:grpSpMkLst>
        </pc:grpChg>
        <pc:grpChg chg="add del mod">
          <ac:chgData name="TAKAHASHI Syuuto" userId="8e78f6a0-1b1f-4fae-850b-fec16be1eaab" providerId="ADAL" clId="{4968A900-D908-450E-B00E-5581C827D4E3}" dt="2021-10-19T14:13:50.902" v="1325" actId="478"/>
          <ac:grpSpMkLst>
            <pc:docMk/>
            <pc:sldMk cId="692033980" sldId="299"/>
            <ac:grpSpMk id="20" creationId="{FDAE5218-0286-4A39-B526-DB7EA52880CC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27" creationId="{24E3B9F9-4A71-4DE5-8A02-EF09261C0B93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3" creationId="{6D48FF4C-10FE-4B05-977E-C8D3736FEF24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9" creationId="{5D521202-B352-4258-B252-B9A195F4E687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45" creationId="{C0D8641B-78D0-461E-9E6F-73C446B88F7C}"/>
          </ac:grpSpMkLst>
        </pc:grpChg>
        <pc:grpChg chg="add mod">
          <ac:chgData name="TAKAHASHI Syuuto" userId="8e78f6a0-1b1f-4fae-850b-fec16be1eaab" providerId="ADAL" clId="{4968A900-D908-450E-B00E-5581C827D4E3}" dt="2021-10-19T14:34:18.090" v="1594" actId="164"/>
          <ac:grpSpMkLst>
            <pc:docMk/>
            <pc:sldMk cId="692033980" sldId="299"/>
            <ac:grpSpMk id="71" creationId="{96A519FD-7B23-454B-938D-CFDF1539D75D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5" creationId="{D010E193-01B5-4F2E-8E1B-DB04438A0DB3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9" creationId="{7E344A40-EC42-43EC-AE41-D7893D40EAF4}"/>
          </ac:grpSpMkLst>
        </pc:grpChg>
        <pc:graphicFrameChg chg="add mod">
          <ac:chgData name="TAKAHASHI Syuuto" userId="8e78f6a0-1b1f-4fae-850b-fec16be1eaab" providerId="ADAL" clId="{4968A900-D908-450E-B00E-5581C827D4E3}" dt="2021-10-19T14:34:01.863" v="1591"/>
          <ac:graphicFrameMkLst>
            <pc:docMk/>
            <pc:sldMk cId="692033980" sldId="299"/>
            <ac:graphicFrameMk id="73" creationId="{F7FABE82-BCE8-4C83-8D0F-5CDCAD590861}"/>
          </ac:graphicFrameMkLst>
        </pc:graphicFrameChg>
        <pc:picChg chg="add del mod">
          <ac:chgData name="TAKAHASHI Syuuto" userId="8e78f6a0-1b1f-4fae-850b-fec16be1eaab" providerId="ADAL" clId="{4968A900-D908-450E-B00E-5581C827D4E3}" dt="2021-10-19T14:33:33.048" v="1584" actId="478"/>
          <ac:picMkLst>
            <pc:docMk/>
            <pc:sldMk cId="692033980" sldId="299"/>
            <ac:picMk id="18" creationId="{1BAD2616-9775-4CF4-9911-B4AB3146C153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2" creationId="{E433CB6D-519A-4EEA-858E-D391E5C2DD8F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4" creationId="{B9B47C82-84D8-4D88-9CE5-DD60B077159F}"/>
          </ac:picMkLst>
        </pc:picChg>
        <pc:cxnChg chg="add del mod">
          <ac:chgData name="TAKAHASHI Syuuto" userId="8e78f6a0-1b1f-4fae-850b-fec16be1eaab" providerId="ADAL" clId="{4968A900-D908-450E-B00E-5581C827D4E3}" dt="2021-10-19T14:12:37.671" v="1303" actId="478"/>
          <ac:cxnSpMkLst>
            <pc:docMk/>
            <pc:sldMk cId="692033980" sldId="299"/>
            <ac:cxnSpMk id="10" creationId="{2126AF39-ECC3-4349-94A9-A04E565EC34C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1" creationId="{7BDF2924-0351-41CB-B71C-7216495C255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2" creationId="{7838784D-02AB-4F1F-A87D-A7B069C9C0C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3" creationId="{5D6B60D1-2449-4C37-85AE-6A113380E32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4" creationId="{2ABBDCB8-3E70-4FCA-B482-2267D7C18D2F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5" creationId="{04B05BBF-C7AE-40B0-8275-DD4D22D1F68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6" creationId="{EF7DAB31-C6AF-4C9F-93A6-2C489B7682B7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1" creationId="{F30953EC-2DBA-4528-B54E-817CFCC75F6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3" creationId="{61E0660B-BFAC-49CE-AB73-58324F107AE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5" creationId="{21EC623E-95ED-40F4-B017-8A15A17E477A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6" creationId="{98682564-397B-4FBB-AFC7-9D15A865167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7" creationId="{C352FE68-ED90-4099-A42D-AFA679EBA47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8" creationId="{CDA06EB8-42E3-441E-8B9F-E4EEA5E70166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07:21:05.997" v="1787" actId="14100"/>
        <pc:sldMkLst>
          <pc:docMk/>
          <pc:sldMk cId="3268514221" sldId="300"/>
        </pc:sldMkLst>
        <pc:spChg chg="del mod">
          <ac:chgData name="TAKAHASHI Syuuto" userId="8e78f6a0-1b1f-4fae-850b-fec16be1eaab" providerId="ADAL" clId="{4968A900-D908-450E-B00E-5581C827D4E3}" dt="2021-11-02T07:18:14.949" v="1640" actId="478"/>
          <ac:spMkLst>
            <pc:docMk/>
            <pc:sldMk cId="3268514221" sldId="300"/>
            <ac:spMk id="59" creationId="{9309D819-0AF5-49C6-AFB3-654338A5EB14}"/>
          </ac:spMkLst>
        </pc:spChg>
        <pc:spChg chg="del mod topLvl">
          <ac:chgData name="TAKAHASHI Syuuto" userId="8e78f6a0-1b1f-4fae-850b-fec16be1eaab" providerId="ADAL" clId="{4968A900-D908-450E-B00E-5581C827D4E3}" dt="2021-11-02T07:18:59.557" v="1660" actId="478"/>
          <ac:spMkLst>
            <pc:docMk/>
            <pc:sldMk cId="3268514221" sldId="300"/>
            <ac:spMk id="60" creationId="{E2EDC873-292E-472D-8D66-55A8CDDB30B0}"/>
          </ac:spMkLst>
        </pc:spChg>
        <pc:spChg chg="del mod">
          <ac:chgData name="TAKAHASHI Syuuto" userId="8e78f6a0-1b1f-4fae-850b-fec16be1eaab" providerId="ADAL" clId="{4968A900-D908-450E-B00E-5581C827D4E3}" dt="2021-11-02T07:18:55.551" v="1658" actId="478"/>
          <ac:spMkLst>
            <pc:docMk/>
            <pc:sldMk cId="3268514221" sldId="300"/>
            <ac:spMk id="62" creationId="{68FD8A30-8160-46AF-9333-21CDD0291F7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69" creationId="{F030867E-275D-4E26-BC4F-3C2A78D1719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0" creationId="{84D316E7-6D25-4F58-8449-650E000B1DE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3" creationId="{B3969FA5-3D0C-4732-9006-213C122D29F4}"/>
          </ac:spMkLst>
        </pc:spChg>
        <pc:spChg chg="del mod">
          <ac:chgData name="TAKAHASHI Syuuto" userId="8e78f6a0-1b1f-4fae-850b-fec16be1eaab" providerId="ADAL" clId="{4968A900-D908-450E-B00E-5581C827D4E3}" dt="2021-11-02T07:18:23.150" v="1643" actId="478"/>
          <ac:spMkLst>
            <pc:docMk/>
            <pc:sldMk cId="3268514221" sldId="300"/>
            <ac:spMk id="83" creationId="{40465BA0-9A25-404E-BB86-E4A86C988866}"/>
          </ac:spMkLst>
        </pc:spChg>
        <pc:spChg chg="del mod">
          <ac:chgData name="TAKAHASHI Syuuto" userId="8e78f6a0-1b1f-4fae-850b-fec16be1eaab" providerId="ADAL" clId="{4968A900-D908-450E-B00E-5581C827D4E3}" dt="2021-11-02T07:18:38.160" v="1649" actId="478"/>
          <ac:spMkLst>
            <pc:docMk/>
            <pc:sldMk cId="3268514221" sldId="300"/>
            <ac:spMk id="84" creationId="{862CE03B-806A-4507-92F0-DCCEA20D969A}"/>
          </ac:spMkLst>
        </pc:spChg>
        <pc:spChg chg="del mod">
          <ac:chgData name="TAKAHASHI Syuuto" userId="8e78f6a0-1b1f-4fae-850b-fec16be1eaab" providerId="ADAL" clId="{4968A900-D908-450E-B00E-5581C827D4E3}" dt="2021-11-02T07:19:15.093" v="1667" actId="478"/>
          <ac:spMkLst>
            <pc:docMk/>
            <pc:sldMk cId="3268514221" sldId="300"/>
            <ac:spMk id="85" creationId="{4BECDA11-5019-4E54-AADA-84343FB4EF87}"/>
          </ac:spMkLst>
        </pc:spChg>
        <pc:spChg chg="del mod">
          <ac:chgData name="TAKAHASHI Syuuto" userId="8e78f6a0-1b1f-4fae-850b-fec16be1eaab" providerId="ADAL" clId="{4968A900-D908-450E-B00E-5581C827D4E3}" dt="2021-11-02T07:18:57.255" v="1659" actId="478"/>
          <ac:spMkLst>
            <pc:docMk/>
            <pc:sldMk cId="3268514221" sldId="300"/>
            <ac:spMk id="86" creationId="{2319A44A-C56D-4C11-ABA5-807165DA1B97}"/>
          </ac:spMkLst>
        </pc:spChg>
        <pc:spChg chg="del mod">
          <ac:chgData name="TAKAHASHI Syuuto" userId="8e78f6a0-1b1f-4fae-850b-fec16be1eaab" providerId="ADAL" clId="{4968A900-D908-450E-B00E-5581C827D4E3}" dt="2021-11-02T07:18:42.943" v="1651" actId="478"/>
          <ac:spMkLst>
            <pc:docMk/>
            <pc:sldMk cId="3268514221" sldId="300"/>
            <ac:spMk id="89" creationId="{D6216BFE-BF65-4EF8-8E62-F797A81DD872}"/>
          </ac:spMkLst>
        </pc:spChg>
        <pc:spChg chg="del mod">
          <ac:chgData name="TAKAHASHI Syuuto" userId="8e78f6a0-1b1f-4fae-850b-fec16be1eaab" providerId="ADAL" clId="{4968A900-D908-450E-B00E-5581C827D4E3}" dt="2021-11-02T07:18:40.893" v="1650" actId="478"/>
          <ac:spMkLst>
            <pc:docMk/>
            <pc:sldMk cId="3268514221" sldId="300"/>
            <ac:spMk id="90" creationId="{6ACD9F34-99F6-4517-9F3E-DD17AD0EF691}"/>
          </ac:spMkLst>
        </pc:spChg>
        <pc:spChg chg="del mod">
          <ac:chgData name="TAKAHASHI Syuuto" userId="8e78f6a0-1b1f-4fae-850b-fec16be1eaab" providerId="ADAL" clId="{4968A900-D908-450E-B00E-5581C827D4E3}" dt="2021-11-02T07:19:35.671" v="1676" actId="478"/>
          <ac:spMkLst>
            <pc:docMk/>
            <pc:sldMk cId="3268514221" sldId="300"/>
            <ac:spMk id="93" creationId="{419AAFAB-D134-47B7-9982-4FDA43CCF0C0}"/>
          </ac:spMkLst>
        </pc:spChg>
        <pc:spChg chg="del mod">
          <ac:chgData name="TAKAHASHI Syuuto" userId="8e78f6a0-1b1f-4fae-850b-fec16be1eaab" providerId="ADAL" clId="{4968A900-D908-450E-B00E-5581C827D4E3}" dt="2021-11-02T07:18:29.417" v="1646" actId="478"/>
          <ac:spMkLst>
            <pc:docMk/>
            <pc:sldMk cId="3268514221" sldId="300"/>
            <ac:spMk id="94" creationId="{6B5C7ED1-DEB6-4ABE-98ED-D0964F1D557E}"/>
          </ac:spMkLst>
        </pc:spChg>
        <pc:spChg chg="del mod">
          <ac:chgData name="TAKAHASHI Syuuto" userId="8e78f6a0-1b1f-4fae-850b-fec16be1eaab" providerId="ADAL" clId="{4968A900-D908-450E-B00E-5581C827D4E3}" dt="2021-11-02T07:18:27.112" v="1645" actId="478"/>
          <ac:spMkLst>
            <pc:docMk/>
            <pc:sldMk cId="3268514221" sldId="300"/>
            <ac:spMk id="96" creationId="{3556CD94-19A2-43EE-9A41-452EFDF5E157}"/>
          </ac:spMkLst>
        </pc:spChg>
        <pc:spChg chg="del mod">
          <ac:chgData name="TAKAHASHI Syuuto" userId="8e78f6a0-1b1f-4fae-850b-fec16be1eaab" providerId="ADAL" clId="{4968A900-D908-450E-B00E-5581C827D4E3}" dt="2021-11-02T07:19:41.680" v="1679" actId="478"/>
          <ac:spMkLst>
            <pc:docMk/>
            <pc:sldMk cId="3268514221" sldId="300"/>
            <ac:spMk id="98" creationId="{DD7A907E-94E6-4CB2-A83D-91C66FD202E7}"/>
          </ac:spMkLst>
        </pc:spChg>
        <pc:spChg chg="del mod">
          <ac:chgData name="TAKAHASHI Syuuto" userId="8e78f6a0-1b1f-4fae-850b-fec16be1eaab" providerId="ADAL" clId="{4968A900-D908-450E-B00E-5581C827D4E3}" dt="2021-11-02T07:18:07.312" v="1638" actId="478"/>
          <ac:spMkLst>
            <pc:docMk/>
            <pc:sldMk cId="3268514221" sldId="300"/>
            <ac:spMk id="100" creationId="{D76F6919-DD56-47B7-9B01-CC12881D329D}"/>
          </ac:spMkLst>
        </pc:spChg>
        <pc:spChg chg="del mod">
          <ac:chgData name="TAKAHASHI Syuuto" userId="8e78f6a0-1b1f-4fae-850b-fec16be1eaab" providerId="ADAL" clId="{4968A900-D908-450E-B00E-5581C827D4E3}" dt="2021-11-02T07:19:33.814" v="1675" actId="478"/>
          <ac:spMkLst>
            <pc:docMk/>
            <pc:sldMk cId="3268514221" sldId="300"/>
            <ac:spMk id="101" creationId="{CF9762D4-C55F-4EA2-B075-CFC3209C9C1E}"/>
          </ac:spMkLst>
        </pc:spChg>
        <pc:spChg chg="del mod">
          <ac:chgData name="TAKAHASHI Syuuto" userId="8e78f6a0-1b1f-4fae-850b-fec16be1eaab" providerId="ADAL" clId="{4968A900-D908-450E-B00E-5581C827D4E3}" dt="2021-11-02T07:18:16.997" v="1641" actId="478"/>
          <ac:spMkLst>
            <pc:docMk/>
            <pc:sldMk cId="3268514221" sldId="300"/>
            <ac:spMk id="102" creationId="{029C0208-1343-4915-A1D2-D431992DD879}"/>
          </ac:spMkLst>
        </pc:spChg>
        <pc:spChg chg="del mod">
          <ac:chgData name="TAKAHASHI Syuuto" userId="8e78f6a0-1b1f-4fae-850b-fec16be1eaab" providerId="ADAL" clId="{4968A900-D908-450E-B00E-5581C827D4E3}" dt="2021-11-02T07:18:21.104" v="1642" actId="478"/>
          <ac:spMkLst>
            <pc:docMk/>
            <pc:sldMk cId="3268514221" sldId="300"/>
            <ac:spMk id="103" creationId="{CD8E450C-4A76-418E-A03E-5B02A75D3AEF}"/>
          </ac:spMkLst>
        </pc:spChg>
        <pc:spChg chg="del mod">
          <ac:chgData name="TAKAHASHI Syuuto" userId="8e78f6a0-1b1f-4fae-850b-fec16be1eaab" providerId="ADAL" clId="{4968A900-D908-450E-B00E-5581C827D4E3}" dt="2021-11-02T07:18:34.233" v="1648" actId="478"/>
          <ac:spMkLst>
            <pc:docMk/>
            <pc:sldMk cId="3268514221" sldId="300"/>
            <ac:spMk id="104" creationId="{C73E74F7-D41B-4C31-9083-B40B905D3538}"/>
          </ac:spMkLst>
        </pc:spChg>
        <pc:spChg chg="del mod">
          <ac:chgData name="TAKAHASHI Syuuto" userId="8e78f6a0-1b1f-4fae-850b-fec16be1eaab" providerId="ADAL" clId="{4968A900-D908-450E-B00E-5581C827D4E3}" dt="2021-11-02T07:18:50.794" v="1655" actId="478"/>
          <ac:spMkLst>
            <pc:docMk/>
            <pc:sldMk cId="3268514221" sldId="300"/>
            <ac:spMk id="106" creationId="{98909F52-9946-4656-9A90-C5BF77767600}"/>
          </ac:spMkLst>
        </pc:spChg>
        <pc:spChg chg="del mod">
          <ac:chgData name="TAKAHASHI Syuuto" userId="8e78f6a0-1b1f-4fae-850b-fec16be1eaab" providerId="ADAL" clId="{4968A900-D908-450E-B00E-5581C827D4E3}" dt="2021-11-02T07:19:09.018" v="1665" actId="478"/>
          <ac:spMkLst>
            <pc:docMk/>
            <pc:sldMk cId="3268514221" sldId="300"/>
            <ac:spMk id="109" creationId="{AC30C3BA-CE35-48E2-90B7-754BE84218B7}"/>
          </ac:spMkLst>
        </pc:spChg>
        <pc:spChg chg="del mod">
          <ac:chgData name="TAKAHASHI Syuuto" userId="8e78f6a0-1b1f-4fae-850b-fec16be1eaab" providerId="ADAL" clId="{4968A900-D908-450E-B00E-5581C827D4E3}" dt="2021-11-02T07:19:07.016" v="1664" actId="478"/>
          <ac:spMkLst>
            <pc:docMk/>
            <pc:sldMk cId="3268514221" sldId="300"/>
            <ac:spMk id="110" creationId="{09B9FB62-0879-4456-BC83-29220A4D68C3}"/>
          </ac:spMkLst>
        </pc:spChg>
        <pc:spChg chg="del mod">
          <ac:chgData name="TAKAHASHI Syuuto" userId="8e78f6a0-1b1f-4fae-850b-fec16be1eaab" providerId="ADAL" clId="{4968A900-D908-450E-B00E-5581C827D4E3}" dt="2021-11-02T07:18:52.413" v="1656" actId="478"/>
          <ac:spMkLst>
            <pc:docMk/>
            <pc:sldMk cId="3268514221" sldId="300"/>
            <ac:spMk id="111" creationId="{5812E4FC-7C29-4E0F-891A-298B48426C21}"/>
          </ac:spMkLst>
        </pc:spChg>
        <pc:spChg chg="del mod">
          <ac:chgData name="TAKAHASHI Syuuto" userId="8e78f6a0-1b1f-4fae-850b-fec16be1eaab" providerId="ADAL" clId="{4968A900-D908-450E-B00E-5581C827D4E3}" dt="2021-11-02T07:18:53.752" v="1657" actId="478"/>
          <ac:spMkLst>
            <pc:docMk/>
            <pc:sldMk cId="3268514221" sldId="300"/>
            <ac:spMk id="112" creationId="{5E9BA4BC-311E-4EAC-B61C-2510980803DD}"/>
          </ac:spMkLst>
        </pc:spChg>
        <pc:spChg chg="del mod">
          <ac:chgData name="TAKAHASHI Syuuto" userId="8e78f6a0-1b1f-4fae-850b-fec16be1eaab" providerId="ADAL" clId="{4968A900-D908-450E-B00E-5581C827D4E3}" dt="2021-11-02T07:19:03.820" v="1662" actId="478"/>
          <ac:spMkLst>
            <pc:docMk/>
            <pc:sldMk cId="3268514221" sldId="300"/>
            <ac:spMk id="113" creationId="{9340E467-4F85-402A-9A19-46052CA72065}"/>
          </ac:spMkLst>
        </pc:spChg>
        <pc:spChg chg="del mod">
          <ac:chgData name="TAKAHASHI Syuuto" userId="8e78f6a0-1b1f-4fae-850b-fec16be1eaab" providerId="ADAL" clId="{4968A900-D908-450E-B00E-5581C827D4E3}" dt="2021-11-02T07:19:00.944" v="1661" actId="478"/>
          <ac:spMkLst>
            <pc:docMk/>
            <pc:sldMk cId="3268514221" sldId="300"/>
            <ac:spMk id="114" creationId="{F8A5825F-B9D0-4939-8432-F94AF5C3DA05}"/>
          </ac:spMkLst>
        </pc:spChg>
        <pc:spChg chg="del mod">
          <ac:chgData name="TAKAHASHI Syuuto" userId="8e78f6a0-1b1f-4fae-850b-fec16be1eaab" providerId="ADAL" clId="{4968A900-D908-450E-B00E-5581C827D4E3}" dt="2021-11-02T07:19:21.281" v="1669" actId="478"/>
          <ac:spMkLst>
            <pc:docMk/>
            <pc:sldMk cId="3268514221" sldId="300"/>
            <ac:spMk id="115" creationId="{6D4F9D7F-F400-40D3-BD41-F90B95C2346E}"/>
          </ac:spMkLst>
        </pc:spChg>
        <pc:spChg chg="del mod">
          <ac:chgData name="TAKAHASHI Syuuto" userId="8e78f6a0-1b1f-4fae-850b-fec16be1eaab" providerId="ADAL" clId="{4968A900-D908-450E-B00E-5581C827D4E3}" dt="2021-11-02T07:19:13.173" v="1666" actId="478"/>
          <ac:spMkLst>
            <pc:docMk/>
            <pc:sldMk cId="3268514221" sldId="300"/>
            <ac:spMk id="116" creationId="{229FC5D3-AC66-4E0A-8ADB-013278F89988}"/>
          </ac:spMkLst>
        </pc:spChg>
        <pc:spChg chg="del mod">
          <ac:chgData name="TAKAHASHI Syuuto" userId="8e78f6a0-1b1f-4fae-850b-fec16be1eaab" providerId="ADAL" clId="{4968A900-D908-450E-B00E-5581C827D4E3}" dt="2021-11-02T07:19:24.973" v="1671" actId="478"/>
          <ac:spMkLst>
            <pc:docMk/>
            <pc:sldMk cId="3268514221" sldId="300"/>
            <ac:spMk id="117" creationId="{28661DFF-7DB3-48B7-9AFD-A478F7A83A3B}"/>
          </ac:spMkLst>
        </pc:spChg>
        <pc:spChg chg="del mod">
          <ac:chgData name="TAKAHASHI Syuuto" userId="8e78f6a0-1b1f-4fae-850b-fec16be1eaab" providerId="ADAL" clId="{4968A900-D908-450E-B00E-5581C827D4E3}" dt="2021-11-02T07:19:23.218" v="1670" actId="478"/>
          <ac:spMkLst>
            <pc:docMk/>
            <pc:sldMk cId="3268514221" sldId="300"/>
            <ac:spMk id="118" creationId="{15EA2CEE-41F4-4CD4-816D-508F45D7C72F}"/>
          </ac:spMkLst>
        </pc:spChg>
        <pc:spChg chg="del mod">
          <ac:chgData name="TAKAHASHI Syuuto" userId="8e78f6a0-1b1f-4fae-850b-fec16be1eaab" providerId="ADAL" clId="{4968A900-D908-450E-B00E-5581C827D4E3}" dt="2021-11-02T07:18:02.984" v="1636" actId="478"/>
          <ac:spMkLst>
            <pc:docMk/>
            <pc:sldMk cId="3268514221" sldId="300"/>
            <ac:spMk id="119" creationId="{F0C26F47-4335-4C85-99E5-EFF3DBE17BCF}"/>
          </ac:spMkLst>
        </pc:spChg>
        <pc:spChg chg="del mod">
          <ac:chgData name="TAKAHASHI Syuuto" userId="8e78f6a0-1b1f-4fae-850b-fec16be1eaab" providerId="ADAL" clId="{4968A900-D908-450E-B00E-5581C827D4E3}" dt="2021-11-02T07:18:05.106" v="1637" actId="478"/>
          <ac:spMkLst>
            <pc:docMk/>
            <pc:sldMk cId="3268514221" sldId="300"/>
            <ac:spMk id="120" creationId="{4A7BD250-7A6B-4758-8121-DE8CDABA4DB0}"/>
          </ac:spMkLst>
        </pc:spChg>
        <pc:spChg chg="del mod">
          <ac:chgData name="TAKAHASHI Syuuto" userId="8e78f6a0-1b1f-4fae-850b-fec16be1eaab" providerId="ADAL" clId="{4968A900-D908-450E-B00E-5581C827D4E3}" dt="2021-11-02T07:19:44.795" v="1681" actId="478"/>
          <ac:spMkLst>
            <pc:docMk/>
            <pc:sldMk cId="3268514221" sldId="300"/>
            <ac:spMk id="121" creationId="{E077800D-9E85-4F6E-8F72-50DBB991F046}"/>
          </ac:spMkLst>
        </pc:spChg>
        <pc:spChg chg="del mod">
          <ac:chgData name="TAKAHASHI Syuuto" userId="8e78f6a0-1b1f-4fae-850b-fec16be1eaab" providerId="ADAL" clId="{4968A900-D908-450E-B00E-5581C827D4E3}" dt="2021-11-02T07:19:43.344" v="1680" actId="478"/>
          <ac:spMkLst>
            <pc:docMk/>
            <pc:sldMk cId="3268514221" sldId="300"/>
            <ac:spMk id="122" creationId="{CEF496DB-1444-4EB6-8872-BDAE826B7704}"/>
          </ac:spMkLst>
        </pc:spChg>
        <pc:spChg chg="del mod">
          <ac:chgData name="TAKAHASHI Syuuto" userId="8e78f6a0-1b1f-4fae-850b-fec16be1eaab" providerId="ADAL" clId="{4968A900-D908-450E-B00E-5581C827D4E3}" dt="2021-11-02T07:17:59.042" v="1633" actId="478"/>
          <ac:spMkLst>
            <pc:docMk/>
            <pc:sldMk cId="3268514221" sldId="300"/>
            <ac:spMk id="123" creationId="{DB1E36B4-7B53-4360-9716-95CE3D5B2159}"/>
          </ac:spMkLst>
        </pc:spChg>
        <pc:spChg chg="del mod">
          <ac:chgData name="TAKAHASHI Syuuto" userId="8e78f6a0-1b1f-4fae-850b-fec16be1eaab" providerId="ADAL" clId="{4968A900-D908-450E-B00E-5581C827D4E3}" dt="2021-11-02T07:18:45.056" v="1652" actId="478"/>
          <ac:spMkLst>
            <pc:docMk/>
            <pc:sldMk cId="3268514221" sldId="300"/>
            <ac:spMk id="124" creationId="{7193269C-CD12-4B99-A231-F178C3D04E21}"/>
          </ac:spMkLst>
        </pc:spChg>
        <pc:spChg chg="del mod">
          <ac:chgData name="TAKAHASHI Syuuto" userId="8e78f6a0-1b1f-4fae-850b-fec16be1eaab" providerId="ADAL" clId="{4968A900-D908-450E-B00E-5581C827D4E3}" dt="2021-11-02T07:19:19.573" v="1668" actId="478"/>
          <ac:spMkLst>
            <pc:docMk/>
            <pc:sldMk cId="3268514221" sldId="300"/>
            <ac:spMk id="125" creationId="{46AA912F-2FCB-4067-92C2-2F7704A0F553}"/>
          </ac:spMkLst>
        </pc:spChg>
        <pc:spChg chg="del mod">
          <ac:chgData name="TAKAHASHI Syuuto" userId="8e78f6a0-1b1f-4fae-850b-fec16be1eaab" providerId="ADAL" clId="{4968A900-D908-450E-B00E-5581C827D4E3}" dt="2021-11-02T07:19:30.877" v="1674" actId="478"/>
          <ac:spMkLst>
            <pc:docMk/>
            <pc:sldMk cId="3268514221" sldId="300"/>
            <ac:spMk id="126" creationId="{D637FDF9-65BC-46A8-B6B6-1BA771F6707E}"/>
          </ac:spMkLst>
        </pc:spChg>
        <pc:spChg chg="del mod">
          <ac:chgData name="TAKAHASHI Syuuto" userId="8e78f6a0-1b1f-4fae-850b-fec16be1eaab" providerId="ADAL" clId="{4968A900-D908-450E-B00E-5581C827D4E3}" dt="2021-11-02T07:18:47.216" v="1653" actId="478"/>
          <ac:spMkLst>
            <pc:docMk/>
            <pc:sldMk cId="3268514221" sldId="300"/>
            <ac:spMk id="127" creationId="{65F139E2-229F-420B-8307-FCBB92384A9D}"/>
          </ac:spMkLst>
        </pc:spChg>
        <pc:spChg chg="del mod">
          <ac:chgData name="TAKAHASHI Syuuto" userId="8e78f6a0-1b1f-4fae-850b-fec16be1eaab" providerId="ADAL" clId="{4968A900-D908-450E-B00E-5581C827D4E3}" dt="2021-11-02T07:18:48.959" v="1654" actId="478"/>
          <ac:spMkLst>
            <pc:docMk/>
            <pc:sldMk cId="3268514221" sldId="300"/>
            <ac:spMk id="128" creationId="{65682079-346F-4EF5-9642-0BB685C7A17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3" creationId="{7FB93E46-6484-44E0-8C45-AB3C8A0A001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4" creationId="{4D25D1DD-AC1B-47C5-BBB8-AFF2A935249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6" creationId="{990BA583-582D-484A-B261-C60305C0563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8" creationId="{C9D9062B-2AE6-4645-B322-FBD0D2B11E6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9" creationId="{1ECAC98D-CAF7-435A-8B3A-CF093377884A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2" creationId="{3CED95FC-65CB-43A3-AFCA-FF1EAAD90F8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4" creationId="{EB77C290-CD81-4B04-AFD9-250C7ADEA08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5" creationId="{2820A898-AA58-44E0-BCD3-EB5B59628F5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6" creationId="{90D38757-0AF4-4F15-AEAF-7CC8B517199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7" creationId="{EED774A7-71AF-4A17-A330-49596B8680E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8" creationId="{7994A798-6907-4C3D-B713-3A79E732F48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3" creationId="{5806D3DC-1A09-4165-9DD1-D4ABEF07ED1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4" creationId="{2D14DBA4-01B0-44E9-AC43-900811EA28B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5" creationId="{1815639C-8277-4FC6-86A8-C18F91CDBAD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6" creationId="{9E253CE4-F451-4DE8-8844-8B949927C56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7" creationId="{0057759E-2786-4EAE-AFD4-4FFF01CDA1F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8" creationId="{7E60D965-E1C5-4180-A480-BC3FC31507D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9" creationId="{2202311B-2FE5-49B4-954B-A2B46F09B26C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0" creationId="{9B3C7721-4A91-4703-85A2-3CDB6F8E90F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1" creationId="{A45A407C-ADDA-454F-841C-047DAB14A70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2" creationId="{7F6B3646-8BD5-424B-A94D-5F44DC680D1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3" creationId="{B3C1C88C-AA54-4B98-972C-E3C8F2D8A27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4" creationId="{FBBA3A34-8F67-4E80-8614-275A0C312D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5" creationId="{9DDD88AF-D408-4F28-BE1E-44FEE4DEB21F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6" creationId="{017E615F-8B88-4F96-94D1-8649B4A67BC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7" creationId="{058E5EC1-CAFF-4E12-9400-FC847140673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8" creationId="{13D596C7-1B6D-4BF7-ACAC-0907666A027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9" creationId="{3CFADA12-EC48-4275-BDC7-C24AAE856F5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0" creationId="{48DA318D-62D5-48A9-B132-825C6F90EC5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1" creationId="{97EDD29F-ABDD-48E3-A228-F775EFA73E0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2" creationId="{02E44C2D-C244-476A-BD2A-EE721617A747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3" creationId="{C36B50F6-6D03-4FB4-9E78-5919BD1DBB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4" creationId="{EF46EBD7-1971-41A6-97B1-1D12B62CDEE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5" creationId="{87510E80-D10B-4D2A-A8F9-E0DCFF45121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6" creationId="{71627FB3-A443-46BA-94AC-828320F607B7}"/>
          </ac:spMkLst>
        </pc:spChg>
        <pc:grpChg chg="add del mod">
          <ac:chgData name="TAKAHASHI Syuuto" userId="8e78f6a0-1b1f-4fae-850b-fec16be1eaab" providerId="ADAL" clId="{4968A900-D908-450E-B00E-5581C827D4E3}" dt="2021-11-02T07:18:59.557" v="1660" actId="478"/>
          <ac:grpSpMkLst>
            <pc:docMk/>
            <pc:sldMk cId="3268514221" sldId="300"/>
            <ac:grpSpMk id="57" creationId="{46A30FE7-3BEE-4EC5-A6AE-4E5B568BFAAA}"/>
          </ac:grpSpMkLst>
        </pc:grpChg>
        <pc:grpChg chg="mod topLvl">
          <ac:chgData name="TAKAHASHI Syuuto" userId="8e78f6a0-1b1f-4fae-850b-fec16be1eaab" providerId="ADAL" clId="{4968A900-D908-450E-B00E-5581C827D4E3}" dt="2021-11-02T07:21:05.997" v="1787" actId="14100"/>
          <ac:grpSpMkLst>
            <pc:docMk/>
            <pc:sldMk cId="3268514221" sldId="300"/>
            <ac:grpSpMk id="58" creationId="{E29D5B49-6085-44EA-97AB-4B7686A2DC46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64" creationId="{9FF70FF3-4664-4FB0-AEB9-25CEFD8F8C47}"/>
          </ac:grpSpMkLst>
        </pc:grpChg>
        <pc:grpChg chg="del">
          <ac:chgData name="TAKAHASHI Syuuto" userId="8e78f6a0-1b1f-4fae-850b-fec16be1eaab" providerId="ADAL" clId="{4968A900-D908-450E-B00E-5581C827D4E3}" dt="2021-11-02T07:17:06.077" v="1629" actId="478"/>
          <ac:grpSpMkLst>
            <pc:docMk/>
            <pc:sldMk cId="3268514221" sldId="300"/>
            <ac:grpSpMk id="79" creationId="{7E344A40-EC42-43EC-AE41-D7893D40EAF4}"/>
          </ac:grpSpMkLst>
        </pc:grpChg>
        <pc:grpChg chg="del mod">
          <ac:chgData name="TAKAHASHI Syuuto" userId="8e78f6a0-1b1f-4fae-850b-fec16be1eaab" providerId="ADAL" clId="{4968A900-D908-450E-B00E-5581C827D4E3}" dt="2021-11-02T07:19:44.795" v="1681" actId="478"/>
          <ac:grpSpMkLst>
            <pc:docMk/>
            <pc:sldMk cId="3268514221" sldId="300"/>
            <ac:grpSpMk id="80" creationId="{DBDCF1B7-AEBB-498B-9018-DDAA39BC866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81" creationId="{91F2B23A-CEA7-475D-BD7F-F466022A27FB}"/>
          </ac:grpSpMkLst>
        </pc:grpChg>
        <pc:grpChg chg="del mod">
          <ac:chgData name="TAKAHASHI Syuuto" userId="8e78f6a0-1b1f-4fae-850b-fec16be1eaab" providerId="ADAL" clId="{4968A900-D908-450E-B00E-5581C827D4E3}" dt="2021-11-02T07:19:41.680" v="1679" actId="478"/>
          <ac:grpSpMkLst>
            <pc:docMk/>
            <pc:sldMk cId="3268514221" sldId="300"/>
            <ac:grpSpMk id="82" creationId="{13C2AC71-728F-4AA2-AAE8-4886202433E5}"/>
          </ac:grpSpMkLst>
        </pc:grpChg>
        <pc:grpChg chg="del mod">
          <ac:chgData name="TAKAHASHI Syuuto" userId="8e78f6a0-1b1f-4fae-850b-fec16be1eaab" providerId="ADAL" clId="{4968A900-D908-450E-B00E-5581C827D4E3}" dt="2021-11-02T07:19:29.562" v="1673" actId="478"/>
          <ac:grpSpMkLst>
            <pc:docMk/>
            <pc:sldMk cId="3268514221" sldId="300"/>
            <ac:grpSpMk id="95" creationId="{86AA7BF3-FE8E-4729-A42B-6AC5ABA3D1E9}"/>
          </ac:grpSpMkLst>
        </pc:grpChg>
        <pc:grpChg chg="del mod">
          <ac:chgData name="TAKAHASHI Syuuto" userId="8e78f6a0-1b1f-4fae-850b-fec16be1eaab" providerId="ADAL" clId="{4968A900-D908-450E-B00E-5581C827D4E3}" dt="2021-11-02T07:19:43.344" v="1680" actId="478"/>
          <ac:grpSpMkLst>
            <pc:docMk/>
            <pc:sldMk cId="3268514221" sldId="300"/>
            <ac:grpSpMk id="97" creationId="{2B9E966F-E8BC-4298-9573-2250D4AFF803}"/>
          </ac:grpSpMkLst>
        </pc:grpChg>
        <pc:grpChg chg="del mod">
          <ac:chgData name="TAKAHASHI Syuuto" userId="8e78f6a0-1b1f-4fae-850b-fec16be1eaab" providerId="ADAL" clId="{4968A900-D908-450E-B00E-5581C827D4E3}" dt="2021-11-02T07:18:02.984" v="1636" actId="478"/>
          <ac:grpSpMkLst>
            <pc:docMk/>
            <pc:sldMk cId="3268514221" sldId="300"/>
            <ac:grpSpMk id="99" creationId="{B39ACCFD-764E-4A08-AD3B-C6B91A1F2C83}"/>
          </ac:grpSpMkLst>
        </pc:grpChg>
        <pc:grpChg chg="del mod">
          <ac:chgData name="TAKAHASHI Syuuto" userId="8e78f6a0-1b1f-4fae-850b-fec16be1eaab" providerId="ADAL" clId="{4968A900-D908-450E-B00E-5581C827D4E3}" dt="2021-11-02T07:19:23.218" v="1670" actId="478"/>
          <ac:grpSpMkLst>
            <pc:docMk/>
            <pc:sldMk cId="3268514221" sldId="300"/>
            <ac:grpSpMk id="105" creationId="{3E651E28-C9C8-49B2-9F2D-3FF042C55197}"/>
          </ac:grpSpMkLst>
        </pc:grpChg>
        <pc:grpChg chg="del mod">
          <ac:chgData name="TAKAHASHI Syuuto" userId="8e78f6a0-1b1f-4fae-850b-fec16be1eaab" providerId="ADAL" clId="{4968A900-D908-450E-B00E-5581C827D4E3}" dt="2021-11-02T07:19:13.173" v="1666" actId="478"/>
          <ac:grpSpMkLst>
            <pc:docMk/>
            <pc:sldMk cId="3268514221" sldId="300"/>
            <ac:grpSpMk id="107" creationId="{745EEDD9-4FE6-46F5-AD9C-9026717EA5C1}"/>
          </ac:grpSpMkLst>
        </pc:grpChg>
        <pc:grpChg chg="del mod">
          <ac:chgData name="TAKAHASHI Syuuto" userId="8e78f6a0-1b1f-4fae-850b-fec16be1eaab" providerId="ADAL" clId="{4968A900-D908-450E-B00E-5581C827D4E3}" dt="2021-11-02T07:19:00.944" v="1661" actId="478"/>
          <ac:grpSpMkLst>
            <pc:docMk/>
            <pc:sldMk cId="3268514221" sldId="300"/>
            <ac:grpSpMk id="108" creationId="{AEE9DFBF-EB99-4EC3-848B-8326B4548B9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2" creationId="{BF0FD23D-20B4-43F6-B2D8-69371842600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5" creationId="{214D58A6-AA1A-4387-948A-9BEB3F8017E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7" creationId="{0D09285A-457A-4F70-9D2B-A5A89A6A8B4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1" creationId="{731A6A21-47C2-4164-BD45-3CD8222348E2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3" creationId="{AF08605F-6380-4C39-BC88-DF771EC5E271}"/>
          </ac:grpSpMkLst>
        </pc:grpChg>
        <pc:cxnChg chg="del mod">
          <ac:chgData name="TAKAHASHI Syuuto" userId="8e78f6a0-1b1f-4fae-850b-fec16be1eaab" providerId="ADAL" clId="{4968A900-D908-450E-B00E-5581C827D4E3}" dt="2021-11-02T07:19:40.316" v="1678" actId="478"/>
          <ac:cxnSpMkLst>
            <pc:docMk/>
            <pc:sldMk cId="3268514221" sldId="300"/>
            <ac:cxnSpMk id="87" creationId="{CEB3098D-EDA1-4EA9-A2A2-A79503FFCAEB}"/>
          </ac:cxnSpMkLst>
        </pc:cxnChg>
        <pc:cxnChg chg="del mod">
          <ac:chgData name="TAKAHASHI Syuuto" userId="8e78f6a0-1b1f-4fae-850b-fec16be1eaab" providerId="ADAL" clId="{4968A900-D908-450E-B00E-5581C827D4E3}" dt="2021-11-02T07:19:38.358" v="1677" actId="478"/>
          <ac:cxnSpMkLst>
            <pc:docMk/>
            <pc:sldMk cId="3268514221" sldId="300"/>
            <ac:cxnSpMk id="88" creationId="{32365F8A-7DC1-47B4-B131-E15FCE557822}"/>
          </ac:cxnSpMkLst>
        </pc:cxnChg>
        <pc:cxnChg chg="del mod">
          <ac:chgData name="TAKAHASHI Syuuto" userId="8e78f6a0-1b1f-4fae-850b-fec16be1eaab" providerId="ADAL" clId="{4968A900-D908-450E-B00E-5581C827D4E3}" dt="2021-11-02T07:18:09.124" v="1639" actId="478"/>
          <ac:cxnSpMkLst>
            <pc:docMk/>
            <pc:sldMk cId="3268514221" sldId="300"/>
            <ac:cxnSpMk id="91" creationId="{6A006CC8-D279-4ADC-8B1D-48365361ABD3}"/>
          </ac:cxnSpMkLst>
        </pc:cxnChg>
        <pc:cxnChg chg="del mod">
          <ac:chgData name="TAKAHASHI Syuuto" userId="8e78f6a0-1b1f-4fae-850b-fec16be1eaab" providerId="ADAL" clId="{4968A900-D908-450E-B00E-5581C827D4E3}" dt="2021-11-02T07:18:31.386" v="1647" actId="478"/>
          <ac:cxnSpMkLst>
            <pc:docMk/>
            <pc:sldMk cId="3268514221" sldId="300"/>
            <ac:cxnSpMk id="92" creationId="{95A380FE-8AC1-42C4-8AA3-166A175C2B12}"/>
          </ac:cxnSpMkLst>
        </pc:cxnChg>
        <pc:cxnChg chg="del mod">
          <ac:chgData name="TAKAHASHI Syuuto" userId="8e78f6a0-1b1f-4fae-850b-fec16be1eaab" providerId="ADAL" clId="{4968A900-D908-450E-B00E-5581C827D4E3}" dt="2021-11-02T07:18:25.300" v="1644" actId="478"/>
          <ac:cxnSpMkLst>
            <pc:docMk/>
            <pc:sldMk cId="3268514221" sldId="300"/>
            <ac:cxnSpMk id="129" creationId="{C2B3FC47-FF0F-46A2-9CBD-FCA9DE3C2F55}"/>
          </ac:cxnSpMkLst>
        </pc:cxnChg>
        <pc:cxnChg chg="del mod">
          <ac:chgData name="TAKAHASHI Syuuto" userId="8e78f6a0-1b1f-4fae-850b-fec16be1eaab" providerId="ADAL" clId="{4968A900-D908-450E-B00E-5581C827D4E3}" dt="2021-11-02T07:19:29.562" v="1673" actId="478"/>
          <ac:cxnSpMkLst>
            <pc:docMk/>
            <pc:sldMk cId="3268514221" sldId="300"/>
            <ac:cxnSpMk id="130" creationId="{7C9B0E0E-411E-4E02-9FCF-932606239356}"/>
          </ac:cxnSpMkLst>
        </pc:cxnChg>
        <pc:cxnChg chg="del mod">
          <ac:chgData name="TAKAHASHI Syuuto" userId="8e78f6a0-1b1f-4fae-850b-fec16be1eaab" providerId="ADAL" clId="{4968A900-D908-450E-B00E-5581C827D4E3}" dt="2021-11-02T07:19:27.536" v="1672" actId="478"/>
          <ac:cxnSpMkLst>
            <pc:docMk/>
            <pc:sldMk cId="3268514221" sldId="300"/>
            <ac:cxnSpMk id="131" creationId="{B25096BA-EFC4-4F89-95E9-5F5162004B0F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0" creationId="{63793186-CED9-4728-8677-002AE14104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9" creationId="{3F209E30-D3C9-476E-8811-176C31CF21F9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0" creationId="{D4BBDB47-D38B-4A62-BA6C-01438B0657B7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1" creationId="{0759792A-351C-4825-9CB9-75AD451113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2" creationId="{3E243155-7673-4F34-BC3F-FADAFCB5492C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7" creationId="{AACF9C1B-B431-4F70-AAED-5D4FC871148E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8" creationId="{2ED130C9-C49F-471C-A68D-02DFCA919DA2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9" creationId="{50109ADC-E5AC-47D0-BC85-6D31B447F3F1}"/>
          </ac:cxnSpMkLst>
        </pc:cxnChg>
      </pc:sldChg>
      <pc:sldChg chg="addSp delSp modSp new mod">
        <pc:chgData name="TAKAHASHI Syuuto" userId="8e78f6a0-1b1f-4fae-850b-fec16be1eaab" providerId="ADAL" clId="{4968A900-D908-450E-B00E-5581C827D4E3}" dt="2021-11-02T09:26:01.616" v="2246" actId="1076"/>
        <pc:sldMkLst>
          <pc:docMk/>
          <pc:sldMk cId="3669858282" sldId="301"/>
        </pc:sldMkLst>
        <pc:spChg chg="del">
          <ac:chgData name="TAKAHASHI Syuuto" userId="8e78f6a0-1b1f-4fae-850b-fec16be1eaab" providerId="ADAL" clId="{4968A900-D908-450E-B00E-5581C827D4E3}" dt="2021-11-02T08:24:07.893" v="1929" actId="478"/>
          <ac:spMkLst>
            <pc:docMk/>
            <pc:sldMk cId="3669858282" sldId="301"/>
            <ac:spMk id="2" creationId="{6581CA9F-A396-4B0C-8FAD-4C65F58B9815}"/>
          </ac:spMkLst>
        </pc:spChg>
        <pc:spChg chg="del">
          <ac:chgData name="TAKAHASHI Syuuto" userId="8e78f6a0-1b1f-4fae-850b-fec16be1eaab" providerId="ADAL" clId="{4968A900-D908-450E-B00E-5581C827D4E3}" dt="2021-11-02T08:24:09.249" v="1930" actId="478"/>
          <ac:spMkLst>
            <pc:docMk/>
            <pc:sldMk cId="3669858282" sldId="301"/>
            <ac:spMk id="3" creationId="{128AC7B1-77DF-4CE3-BC3C-DC83FC501A0E}"/>
          </ac:spMkLst>
        </pc:spChg>
        <pc:graphicFrameChg chg="add mod modGraphic">
          <ac:chgData name="TAKAHASHI Syuuto" userId="8e78f6a0-1b1f-4fae-850b-fec16be1eaab" providerId="ADAL" clId="{4968A900-D908-450E-B00E-5581C827D4E3}" dt="2021-11-02T09:26:01.616" v="2246" actId="1076"/>
          <ac:graphicFrameMkLst>
            <pc:docMk/>
            <pc:sldMk cId="3669858282" sldId="301"/>
            <ac:graphicFrameMk id="4" creationId="{B9BAEEA5-0392-46B7-B25D-336C36DEC86D}"/>
          </ac:graphicFrameMkLst>
        </pc:graphicFrameChg>
        <pc:graphicFrameChg chg="add del mod">
          <ac:chgData name="TAKAHASHI Syuuto" userId="8e78f6a0-1b1f-4fae-850b-fec16be1eaab" providerId="ADAL" clId="{4968A900-D908-450E-B00E-5581C827D4E3}" dt="2021-11-02T09:25:57.521" v="2245" actId="478"/>
          <ac:graphicFrameMkLst>
            <pc:docMk/>
            <pc:sldMk cId="3669858282" sldId="301"/>
            <ac:graphicFrameMk id="5" creationId="{E6456E24-BB52-4A2F-924E-66D5BE99BB72}"/>
          </ac:graphicFrameMkLst>
        </pc:graphicFrameChg>
      </pc:sldChg>
      <pc:sldChg chg="delSp modSp add mod">
        <pc:chgData name="TAKAHASHI Syuuto" userId="8e78f6a0-1b1f-4fae-850b-fec16be1eaab" providerId="ADAL" clId="{4968A900-D908-450E-B00E-5581C827D4E3}" dt="2021-11-08T05:33:33.061" v="2257" actId="478"/>
        <pc:sldMkLst>
          <pc:docMk/>
          <pc:sldMk cId="1246002000" sldId="302"/>
        </pc:sldMkLst>
        <pc:spChg chg="del">
          <ac:chgData name="TAKAHASHI Syuuto" userId="8e78f6a0-1b1f-4fae-850b-fec16be1eaab" providerId="ADAL" clId="{4968A900-D908-450E-B00E-5581C827D4E3}" dt="2021-11-03T15:50:58.551" v="2251" actId="478"/>
          <ac:spMkLst>
            <pc:docMk/>
            <pc:sldMk cId="1246002000" sldId="302"/>
            <ac:spMk id="19" creationId="{68F03FB3-9019-4EA1-8EF8-93A5410EDDDD}"/>
          </ac:spMkLst>
        </pc:spChg>
        <pc:spChg chg="del">
          <ac:chgData name="TAKAHASHI Syuuto" userId="8e78f6a0-1b1f-4fae-850b-fec16be1eaab" providerId="ADAL" clId="{4968A900-D908-450E-B00E-5581C827D4E3}" dt="2021-11-03T15:51:00.160" v="2252" actId="478"/>
          <ac:spMkLst>
            <pc:docMk/>
            <pc:sldMk cId="1246002000" sldId="302"/>
            <ac:spMk id="20" creationId="{15DFEE01-77FB-4561-B182-430132A63668}"/>
          </ac:spMkLst>
        </pc:spChg>
        <pc:spChg chg="del">
          <ac:chgData name="TAKAHASHI Syuuto" userId="8e78f6a0-1b1f-4fae-850b-fec16be1eaab" providerId="ADAL" clId="{4968A900-D908-450E-B00E-5581C827D4E3}" dt="2021-11-03T15:50:55.739" v="2250" actId="478"/>
          <ac:spMkLst>
            <pc:docMk/>
            <pc:sldMk cId="1246002000" sldId="302"/>
            <ac:spMk id="40" creationId="{FFEDA3BD-532D-4113-9BEA-E8F261C96892}"/>
          </ac:spMkLst>
        </pc:spChg>
        <pc:spChg chg="del">
          <ac:chgData name="TAKAHASHI Syuuto" userId="8e78f6a0-1b1f-4fae-850b-fec16be1eaab" providerId="ADAL" clId="{4968A900-D908-450E-B00E-5581C827D4E3}" dt="2021-11-03T15:50:52.690" v="2249" actId="478"/>
          <ac:spMkLst>
            <pc:docMk/>
            <pc:sldMk cId="1246002000" sldId="302"/>
            <ac:spMk id="41" creationId="{0A72A272-1CCE-4303-A31E-3B14CAFE14A8}"/>
          </ac:spMkLst>
        </pc:spChg>
        <pc:spChg chg="del">
          <ac:chgData name="TAKAHASHI Syuuto" userId="8e78f6a0-1b1f-4fae-850b-fec16be1eaab" providerId="ADAL" clId="{4968A900-D908-450E-B00E-5581C827D4E3}" dt="2021-11-08T05:33:33.061" v="2257" actId="478"/>
          <ac:spMkLst>
            <pc:docMk/>
            <pc:sldMk cId="1246002000" sldId="302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3T15:53:21.999" v="2256" actId="20577"/>
          <ac:spMkLst>
            <pc:docMk/>
            <pc:sldMk cId="1246002000" sldId="302"/>
            <ac:spMk id="183" creationId="{9E406C6C-2222-4104-AA08-9CFB6D181283}"/>
          </ac:spMkLst>
        </pc:spChg>
        <pc:cxnChg chg="mod">
          <ac:chgData name="TAKAHASHI Syuuto" userId="8e78f6a0-1b1f-4fae-850b-fec16be1eaab" providerId="ADAL" clId="{4968A900-D908-450E-B00E-5581C827D4E3}" dt="2021-11-03T15:51:06.418" v="2253" actId="14100"/>
          <ac:cxnSpMkLst>
            <pc:docMk/>
            <pc:sldMk cId="1246002000" sldId="302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1-03T15:51:11.594" v="2254" actId="14100"/>
          <ac:cxnSpMkLst>
            <pc:docMk/>
            <pc:sldMk cId="1246002000" sldId="302"/>
            <ac:cxnSpMk id="45" creationId="{0EB02780-EDF4-4C26-A26E-EB7DD559DC4F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20T14:42:27.858" v="2335" actId="164"/>
        <pc:sldMkLst>
          <pc:docMk/>
          <pc:sldMk cId="3576713520" sldId="303"/>
        </pc:sldMkLst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9" creationId="{EE285BDD-FDE5-4558-8637-43C91AA0B25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3" creationId="{26DAA50F-65EA-4D75-85C3-F8DF19887497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4" creationId="{2B65D781-FCF4-4B71-893F-F027CBFE9C1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5" creationId="{04ADFA8A-5927-4AB6-B9A2-DD7A6E63E58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50" creationId="{C78E6463-987C-4867-A239-2ADFEC5CAA1E}"/>
          </ac:spMkLst>
        </pc:spChg>
        <pc:spChg chg="mod topLvl">
          <ac:chgData name="TAKAHASHI Syuuto" userId="8e78f6a0-1b1f-4fae-850b-fec16be1eaab" providerId="ADAL" clId="{4968A900-D908-450E-B00E-5581C827D4E3}" dt="2021-11-20T14:41:29.864" v="2328" actId="164"/>
          <ac:spMkLst>
            <pc:docMk/>
            <pc:sldMk cId="3576713520" sldId="303"/>
            <ac:spMk id="76" creationId="{F33904E6-333A-4B0D-81B8-D1135588E752}"/>
          </ac:spMkLst>
        </pc:spChg>
        <pc:spChg chg="mod topLvl">
          <ac:chgData name="TAKAHASHI Syuuto" userId="8e78f6a0-1b1f-4fae-850b-fec16be1eaab" providerId="ADAL" clId="{4968A900-D908-450E-B00E-5581C827D4E3}" dt="2021-11-20T14:41:41.662" v="2329" actId="164"/>
          <ac:spMkLst>
            <pc:docMk/>
            <pc:sldMk cId="3576713520" sldId="303"/>
            <ac:spMk id="77" creationId="{5060664F-0355-43F5-BA30-7A9DB0EC36BD}"/>
          </ac:spMkLst>
        </pc:spChg>
        <pc:spChg chg="mod topLvl">
          <ac:chgData name="TAKAHASHI Syuuto" userId="8e78f6a0-1b1f-4fae-850b-fec16be1eaab" providerId="ADAL" clId="{4968A900-D908-450E-B00E-5581C827D4E3}" dt="2021-11-20T14:41:59.096" v="2330" actId="164"/>
          <ac:spMkLst>
            <pc:docMk/>
            <pc:sldMk cId="3576713520" sldId="303"/>
            <ac:spMk id="78" creationId="{65C764F0-BA7C-4FC0-B2C7-7C4A530AC517}"/>
          </ac:spMkLst>
        </pc:s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2" creationId="{76377881-7E1C-46C3-9740-F043411015FC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3" creationId="{E84C405C-56BF-441D-A217-3331A7661C38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4" creationId="{360FF2B2-2D84-4B06-B6C1-D443ED7679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5" creationId="{AABA2D8E-8AA3-4952-AEB7-4705DD7971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6" creationId="{72ECF5E6-1620-489E-9DBE-CB946239766B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7" creationId="{785BB973-1AD6-403C-998C-7476713B2BF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27" creationId="{24E3B9F9-4A71-4DE5-8A02-EF09261C0B9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3" creationId="{6D48FF4C-10FE-4B05-977E-C8D3736FEF24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9" creationId="{5D521202-B352-4258-B252-B9A195F4E687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45" creationId="{C0D8641B-78D0-461E-9E6F-73C446B88F7C}"/>
          </ac:grpSpMkLst>
        </pc:grpChg>
        <pc:grpChg chg="mod topLvl">
          <ac:chgData name="TAKAHASHI Syuuto" userId="8e78f6a0-1b1f-4fae-850b-fec16be1eaab" providerId="ADAL" clId="{4968A900-D908-450E-B00E-5581C827D4E3}" dt="2021-11-20T14:41:29.864" v="2328" actId="164"/>
          <ac:grpSpMkLst>
            <pc:docMk/>
            <pc:sldMk cId="3576713520" sldId="303"/>
            <ac:grpSpMk id="71" creationId="{96A519FD-7B23-454B-938D-CFDF1539D75D}"/>
          </ac:grpSpMkLst>
        </pc:grpChg>
        <pc:grpChg chg="del mod topLvl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75" creationId="{D010E193-01B5-4F2E-8E1B-DB04438A0DB3}"/>
          </ac:grpSpMkLst>
        </pc:grpChg>
        <pc:grpChg chg="del mod">
          <ac:chgData name="TAKAHASHI Syuuto" userId="8e78f6a0-1b1f-4fae-850b-fec16be1eaab" providerId="ADAL" clId="{4968A900-D908-450E-B00E-5581C827D4E3}" dt="2021-11-20T14:41:14.119" v="2326" actId="165"/>
          <ac:grpSpMkLst>
            <pc:docMk/>
            <pc:sldMk cId="3576713520" sldId="303"/>
            <ac:grpSpMk id="79" creationId="{7E344A40-EC42-43EC-AE41-D7893D40EAF4}"/>
          </ac:grpSpMkLst>
        </pc:grpChg>
        <pc:picChg chg="mod topLvl">
          <ac:chgData name="TAKAHASHI Syuuto" userId="8e78f6a0-1b1f-4fae-850b-fec16be1eaab" providerId="ADAL" clId="{4968A900-D908-450E-B00E-5581C827D4E3}" dt="2021-11-20T14:41:41.662" v="2329" actId="164"/>
          <ac:picMkLst>
            <pc:docMk/>
            <pc:sldMk cId="3576713520" sldId="303"/>
            <ac:picMk id="72" creationId="{E433CB6D-519A-4EEA-858E-D391E5C2DD8F}"/>
          </ac:picMkLst>
        </pc:picChg>
        <pc:picChg chg="mod topLvl">
          <ac:chgData name="TAKAHASHI Syuuto" userId="8e78f6a0-1b1f-4fae-850b-fec16be1eaab" providerId="ADAL" clId="{4968A900-D908-450E-B00E-5581C827D4E3}" dt="2021-11-20T14:41:59.096" v="2330" actId="164"/>
          <ac:picMkLst>
            <pc:docMk/>
            <pc:sldMk cId="3576713520" sldId="303"/>
            <ac:picMk id="74" creationId="{B9B47C82-84D8-4D88-9CE5-DD60B077159F}"/>
          </ac:picMkLst>
        </pc:pic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1" creationId="{7BDF2924-0351-41CB-B71C-7216495C255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2" creationId="{7838784D-02AB-4F1F-A87D-A7B069C9C0C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3" creationId="{5D6B60D1-2449-4C37-85AE-6A113380E32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4" creationId="{2ABBDCB8-3E70-4FCA-B482-2267D7C18D2F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5" creationId="{04B05BBF-C7AE-40B0-8275-DD4D22D1F68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6" creationId="{EF7DAB31-C6AF-4C9F-93A6-2C489B7682B7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1" creationId="{F30953EC-2DBA-4528-B54E-817CFCC75F6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3" creationId="{61E0660B-BFAC-49CE-AB73-58324F107AE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5" creationId="{21EC623E-95ED-40F4-B017-8A15A17E477A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6" creationId="{98682564-397B-4FBB-AFC7-9D15A865167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7" creationId="{C352FE68-ED90-4099-A42D-AFA679EBA47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8" creationId="{CDA06EB8-42E3-441E-8B9F-E4EEA5E70166}"/>
          </ac:cxnSpMkLst>
        </pc:cxnChg>
      </pc:sldChg>
      <pc:sldChg chg="modSp add mod">
        <pc:chgData name="TAKAHASHI Syuuto" userId="8e78f6a0-1b1f-4fae-850b-fec16be1eaab" providerId="ADAL" clId="{4968A900-D908-450E-B00E-5581C827D4E3}" dt="2021-11-20T14:39:58.490" v="2324" actId="14100"/>
        <pc:sldMkLst>
          <pc:docMk/>
          <pc:sldMk cId="2393283949" sldId="304"/>
        </pc:sldMkLst>
        <pc:grpChg chg="mod">
          <ac:chgData name="TAKAHASHI Syuuto" userId="8e78f6a0-1b1f-4fae-850b-fec16be1eaab" providerId="ADAL" clId="{4968A900-D908-450E-B00E-5581C827D4E3}" dt="2021-11-20T14:39:58.490" v="2324" actId="14100"/>
          <ac:grpSpMkLst>
            <pc:docMk/>
            <pc:sldMk cId="2393283949" sldId="304"/>
            <ac:grpSpMk id="70" creationId="{2CB96784-6AC3-4B48-93A4-FD8D8394FA46}"/>
          </ac:grpSpMkLst>
        </pc:grp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714914"/>
            <a:chOff x="911976" y="386"/>
            <a:chExt cx="10454632" cy="6714914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14914"/>
              <a:chOff x="1127977" y="0"/>
              <a:chExt cx="10454632" cy="6714914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6176305" y="6130139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34125" y="5264927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3"/>
                </p:cNvCxnSpPr>
                <p:nvPr/>
              </p:nvCxnSpPr>
              <p:spPr>
                <a:xfrm flipV="1">
                  <a:off x="7434136" y="5256003"/>
                  <a:ext cx="1262409" cy="866693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>
            <a:grpSpLocks noChangeAspect="1"/>
          </p:cNvGrpSpPr>
          <p:nvPr/>
        </p:nvGrpSpPr>
        <p:grpSpPr>
          <a:xfrm>
            <a:off x="911974" y="1254162"/>
            <a:ext cx="10075820" cy="4464000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85BB973-1AD6-403C-998C-7476713B2BF3}"/>
              </a:ext>
            </a:extLst>
          </p:cNvPr>
          <p:cNvGrpSpPr/>
          <p:nvPr/>
        </p:nvGrpSpPr>
        <p:grpSpPr>
          <a:xfrm>
            <a:off x="2125516" y="573157"/>
            <a:ext cx="7543961" cy="5711686"/>
            <a:chOff x="2125516" y="573157"/>
            <a:chExt cx="7543961" cy="5711686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6377881-7E1C-46C3-9740-F043411015FC}"/>
                </a:ext>
              </a:extLst>
            </p:cNvPr>
            <p:cNvGrpSpPr/>
            <p:nvPr/>
          </p:nvGrpSpPr>
          <p:grpSpPr>
            <a:xfrm>
              <a:off x="4583993" y="573157"/>
              <a:ext cx="2360219" cy="2739048"/>
              <a:chOff x="1152801" y="2110252"/>
              <a:chExt cx="2360219" cy="273904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52801" y="2110252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F33904E6-333A-4B0D-81B8-D1135588E752}"/>
                  </a:ext>
                </a:extLst>
              </p:cNvPr>
              <p:cNvSpPr/>
              <p:nvPr/>
            </p:nvSpPr>
            <p:spPr>
              <a:xfrm>
                <a:off x="1399713" y="4572301"/>
                <a:ext cx="18436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/>
                  <a:t>(a) simulation scenario</a:t>
                </a:r>
                <a:endParaRPr lang="ja-JP" altLang="en-US" sz="1200" b="1" dirty="0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84C405C-56BF-441D-A217-3331A7661C38}"/>
                </a:ext>
              </a:extLst>
            </p:cNvPr>
            <p:cNvGrpSpPr/>
            <p:nvPr/>
          </p:nvGrpSpPr>
          <p:grpSpPr>
            <a:xfrm>
              <a:off x="2125516" y="3444240"/>
              <a:ext cx="3603048" cy="2840603"/>
              <a:chOff x="3735540" y="2008698"/>
              <a:chExt cx="3603048" cy="2840603"/>
            </a:xfrm>
          </p:grpSpPr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40" y="2008698"/>
                <a:ext cx="3603048" cy="2444708"/>
              </a:xfrm>
              <a:prstGeom prst="rect">
                <a:avLst/>
              </a:prstGeom>
            </p:spPr>
          </p:pic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060664F-0355-43F5-BA30-7A9DB0EC36BD}"/>
                  </a:ext>
                </a:extLst>
              </p:cNvPr>
              <p:cNvSpPr/>
              <p:nvPr/>
            </p:nvSpPr>
            <p:spPr>
              <a:xfrm>
                <a:off x="4840688" y="4572302"/>
                <a:ext cx="19073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/>
                  <a:t>(b) packet delivery ratio</a:t>
                </a:r>
                <a:endParaRPr lang="ja-JP" altLang="en-US" sz="1200" b="1" dirty="0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60FF2B2-2D84-4B06-B6C1-D443ED7679F6}"/>
                </a:ext>
              </a:extLst>
            </p:cNvPr>
            <p:cNvGrpSpPr/>
            <p:nvPr/>
          </p:nvGrpSpPr>
          <p:grpSpPr>
            <a:xfrm>
              <a:off x="6066429" y="3467463"/>
              <a:ext cx="3603048" cy="2817380"/>
              <a:chOff x="7436150" y="2031919"/>
              <a:chExt cx="3603048" cy="2817380"/>
            </a:xfrm>
          </p:grpSpPr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150" y="2031919"/>
                <a:ext cx="3603048" cy="2420322"/>
              </a:xfrm>
              <a:prstGeom prst="rect">
                <a:avLst/>
              </a:prstGeom>
            </p:spPr>
          </p:pic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65C764F0-BA7C-4FC0-B2C7-7C4A530AC517}"/>
                  </a:ext>
                </a:extLst>
              </p:cNvPr>
              <p:cNvSpPr/>
              <p:nvPr/>
            </p:nvSpPr>
            <p:spPr>
              <a:xfrm>
                <a:off x="8712836" y="4572300"/>
                <a:ext cx="10951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/>
                  <a:t>(c) overhead</a:t>
                </a:r>
                <a:endParaRPr lang="ja-JP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99560"/>
                  </p:ext>
                </p:extLst>
              </p:nvPr>
            </p:nvGraphicFramePr>
            <p:xfrm>
              <a:off x="3719989" y="404986"/>
              <a:ext cx="4064000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𝑳𝒔𝒏𝑿𝒑𝒐𝒔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𝑳𝒔𝒏𝒀𝒑𝒐𝒔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𝑷𝑳𝒔𝒏𝒀𝒑𝒐𝒔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𝑪𝒖𝒓𝒓𝒆𝒏𝒕𝑿𝒑𝒐𝒔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𝑪𝒖𝒓𝒓𝒆𝒏𝒕𝒀𝒑𝒐𝒔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538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99560"/>
                  </p:ext>
                </p:extLst>
              </p:nvPr>
            </p:nvGraphicFramePr>
            <p:xfrm>
              <a:off x="3719989" y="404986"/>
              <a:ext cx="4064000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39" r="-300" b="-1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1639" r="-300" b="-1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1639" r="-300" b="-10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1639" r="-300" b="-9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1639" r="-300" b="-8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1639" r="-300" b="-7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11667" r="-300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0000" r="-300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0000" r="-300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0000" r="-300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0000" r="-300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100000" r="-300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200000" r="-300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538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16631</TotalTime>
  <Words>607</Words>
  <Application>Microsoft Office PowerPoint</Application>
  <PresentationFormat>ワイド画面</PresentationFormat>
  <Paragraphs>315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4" baseType="lpstr">
      <vt:lpstr>ＭＳ Ｐゴシック</vt:lpstr>
      <vt:lpstr>游ゴシック</vt:lpstr>
      <vt:lpstr>游ゴシック Light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2</cp:revision>
  <dcterms:created xsi:type="dcterms:W3CDTF">2020-09-03T13:58:06Z</dcterms:created>
  <dcterms:modified xsi:type="dcterms:W3CDTF">2021-11-20T14:42:37Z</dcterms:modified>
</cp:coreProperties>
</file>