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2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3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3" r:id="rId6"/>
    <p:sldId id="257" r:id="rId7"/>
    <p:sldId id="259" r:id="rId8"/>
    <p:sldId id="270" r:id="rId9"/>
    <p:sldId id="260" r:id="rId10"/>
    <p:sldId id="271" r:id="rId11"/>
    <p:sldId id="272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3" r:id="rId22"/>
    <p:sldId id="274" r:id="rId23"/>
    <p:sldId id="275" r:id="rId24"/>
    <p:sldId id="276" r:id="rId25"/>
    <p:sldId id="277" r:id="rId26"/>
    <p:sldId id="280" r:id="rId27"/>
    <p:sldId id="279" r:id="rId28"/>
    <p:sldId id="278" r:id="rId29"/>
    <p:sldId id="284" r:id="rId30"/>
    <p:sldId id="282" r:id="rId31"/>
    <p:sldId id="285" r:id="rId32"/>
    <p:sldId id="286" r:id="rId33"/>
    <p:sldId id="287" r:id="rId34"/>
    <p:sldId id="294" r:id="rId35"/>
    <p:sldId id="288" r:id="rId36"/>
    <p:sldId id="281" r:id="rId37"/>
    <p:sldId id="289" r:id="rId38"/>
    <p:sldId id="290" r:id="rId39"/>
    <p:sldId id="291" r:id="rId40"/>
    <p:sldId id="295" r:id="rId41"/>
    <p:sldId id="292" r:id="rId42"/>
    <p:sldId id="296" r:id="rId4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59A4C-1C75-43FF-9499-545B7F6E8837}" v="60" dt="2021-10-11T08:56:48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6" autoAdjust="0"/>
    <p:restoredTop sz="94660"/>
  </p:normalViewPr>
  <p:slideViewPr>
    <p:cSldViewPr>
      <p:cViewPr varScale="1">
        <p:scale>
          <a:sx n="115" d="100"/>
          <a:sy n="115" d="100"/>
        </p:scale>
        <p:origin x="4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16001" cy="216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HASHI Syuuto" userId="8e78f6a0-1b1f-4fae-850b-fec16be1eaab" providerId="ADAL" clId="{8884B8D4-CD80-4371-9DA1-0DFBD79BA64E}"/>
    <pc:docChg chg="undo custSel addSld delSld modSld sldOrd">
      <pc:chgData name="TAKAHASHI Syuuto" userId="8e78f6a0-1b1f-4fae-850b-fec16be1eaab" providerId="ADAL" clId="{8884B8D4-CD80-4371-9DA1-0DFBD79BA64E}" dt="2021-07-17T07:59:16.773" v="4949" actId="1076"/>
      <pc:docMkLst>
        <pc:docMk/>
      </pc:docMkLst>
      <pc:sldChg chg="addSp delSp modSp mod ord">
        <pc:chgData name="TAKAHASHI Syuuto" userId="8e78f6a0-1b1f-4fae-850b-fec16be1eaab" providerId="ADAL" clId="{8884B8D4-CD80-4371-9DA1-0DFBD79BA64E}" dt="2021-07-17T07:59:16.773" v="4949" actId="1076"/>
        <pc:sldMkLst>
          <pc:docMk/>
          <pc:sldMk cId="3239433339" sldId="278"/>
        </pc:sldMkLst>
        <pc:spChg chg="add mod">
          <ac:chgData name="TAKAHASHI Syuuto" userId="8e78f6a0-1b1f-4fae-850b-fec16be1eaab" providerId="ADAL" clId="{8884B8D4-CD80-4371-9DA1-0DFBD79BA64E}" dt="2021-07-07T18:24:22.119" v="4475" actId="1076"/>
          <ac:spMkLst>
            <pc:docMk/>
            <pc:sldMk cId="3239433339" sldId="278"/>
            <ac:spMk id="2" creationId="{48F31736-F795-4000-98D3-FDBCDBAF6675}"/>
          </ac:spMkLst>
        </pc:spChg>
        <pc:spChg chg="mod">
          <ac:chgData name="TAKAHASHI Syuuto" userId="8e78f6a0-1b1f-4fae-850b-fec16be1eaab" providerId="ADAL" clId="{8884B8D4-CD80-4371-9DA1-0DFBD79BA64E}" dt="2021-07-07T18:24:27.568" v="4476" actId="164"/>
          <ac:spMkLst>
            <pc:docMk/>
            <pc:sldMk cId="3239433339" sldId="278"/>
            <ac:spMk id="6" creationId="{586741AB-B0A9-444B-B7BD-7249897D7922}"/>
          </ac:spMkLst>
        </pc:spChg>
        <pc:spChg chg="mod">
          <ac:chgData name="TAKAHASHI Syuuto" userId="8e78f6a0-1b1f-4fae-850b-fec16be1eaab" providerId="ADAL" clId="{8884B8D4-CD80-4371-9DA1-0DFBD79BA64E}" dt="2021-07-07T18:24:27.568" v="4476" actId="164"/>
          <ac:spMkLst>
            <pc:docMk/>
            <pc:sldMk cId="3239433339" sldId="278"/>
            <ac:spMk id="7" creationId="{7525CCF6-2167-40D9-882B-D2C1D4E3F495}"/>
          </ac:spMkLst>
        </pc:spChg>
        <pc:spChg chg="add mod">
          <ac:chgData name="TAKAHASHI Syuuto" userId="8e78f6a0-1b1f-4fae-850b-fec16be1eaab" providerId="ADAL" clId="{8884B8D4-CD80-4371-9DA1-0DFBD79BA64E}" dt="2021-07-07T18:26:07.715" v="4483" actId="1076"/>
          <ac:spMkLst>
            <pc:docMk/>
            <pc:sldMk cId="3239433339" sldId="278"/>
            <ac:spMk id="10" creationId="{2DA442AB-8541-48E1-A8C9-DE1573C158FE}"/>
          </ac:spMkLst>
        </pc:spChg>
        <pc:grpChg chg="add mod topLvl">
          <ac:chgData name="TAKAHASHI Syuuto" userId="8e78f6a0-1b1f-4fae-850b-fec16be1eaab" providerId="ADAL" clId="{8884B8D4-CD80-4371-9DA1-0DFBD79BA64E}" dt="2021-07-17T07:59:14.688" v="4948" actId="164"/>
          <ac:grpSpMkLst>
            <pc:docMk/>
            <pc:sldMk cId="3239433339" sldId="278"/>
            <ac:grpSpMk id="3" creationId="{8D744688-D7CC-45C6-B6C8-F5AB2A1BBA8A}"/>
          </ac:grpSpMkLst>
        </pc:grpChg>
        <pc:grpChg chg="add del mod">
          <ac:chgData name="TAKAHASHI Syuuto" userId="8e78f6a0-1b1f-4fae-850b-fec16be1eaab" providerId="ADAL" clId="{8884B8D4-CD80-4371-9DA1-0DFBD79BA64E}" dt="2021-07-17T07:58:58.062" v="4946" actId="478"/>
          <ac:grpSpMkLst>
            <pc:docMk/>
            <pc:sldMk cId="3239433339" sldId="278"/>
            <ac:grpSpMk id="11" creationId="{43789BF3-1AB3-4B01-8DBB-121B7A6213F5}"/>
          </ac:grpSpMkLst>
        </pc:grpChg>
        <pc:grpChg chg="add mod">
          <ac:chgData name="TAKAHASHI Syuuto" userId="8e78f6a0-1b1f-4fae-850b-fec16be1eaab" providerId="ADAL" clId="{8884B8D4-CD80-4371-9DA1-0DFBD79BA64E}" dt="2021-07-17T07:59:16.773" v="4949" actId="1076"/>
          <ac:grpSpMkLst>
            <pc:docMk/>
            <pc:sldMk cId="3239433339" sldId="278"/>
            <ac:grpSpMk id="13" creationId="{A29DA6D2-3B61-40C7-8376-CE02B8086B80}"/>
          </ac:grpSpMkLst>
        </pc:grpChg>
        <pc:graphicFrameChg chg="mod modGraphic">
          <ac:chgData name="TAKAHASHI Syuuto" userId="8e78f6a0-1b1f-4fae-850b-fec16be1eaab" providerId="ADAL" clId="{8884B8D4-CD80-4371-9DA1-0DFBD79BA64E}" dt="2021-07-17T07:58:09.832" v="4943" actId="20577"/>
          <ac:graphicFrameMkLst>
            <pc:docMk/>
            <pc:sldMk cId="3239433339" sldId="278"/>
            <ac:graphicFrameMk id="4" creationId="{394E6D53-7029-4736-8D4D-C4D59808589F}"/>
          </ac:graphicFrameMkLst>
        </pc:graphicFrameChg>
        <pc:graphicFrameChg chg="add del mod modGraphic">
          <ac:chgData name="TAKAHASHI Syuuto" userId="8e78f6a0-1b1f-4fae-850b-fec16be1eaab" providerId="ADAL" clId="{8884B8D4-CD80-4371-9DA1-0DFBD79BA64E}" dt="2021-07-07T18:26:05.391" v="4482" actId="1076"/>
          <ac:graphicFrameMkLst>
            <pc:docMk/>
            <pc:sldMk cId="3239433339" sldId="278"/>
            <ac:graphicFrameMk id="9" creationId="{B0C5DF92-3DFD-46B9-B49D-57796DFFD942}"/>
          </ac:graphicFrameMkLst>
        </pc:graphicFrameChg>
        <pc:picChg chg="add del mod topLvl">
          <ac:chgData name="TAKAHASHI Syuuto" userId="8e78f6a0-1b1f-4fae-850b-fec16be1eaab" providerId="ADAL" clId="{8884B8D4-CD80-4371-9DA1-0DFBD79BA64E}" dt="2021-07-17T07:58:58.062" v="4946" actId="478"/>
          <ac:picMkLst>
            <pc:docMk/>
            <pc:sldMk cId="3239433339" sldId="278"/>
            <ac:picMk id="8" creationId="{759D26CB-BE0E-417A-B361-D4CFFE042F50}"/>
          </ac:picMkLst>
        </pc:picChg>
        <pc:picChg chg="del">
          <ac:chgData name="TAKAHASHI Syuuto" userId="8e78f6a0-1b1f-4fae-850b-fec16be1eaab" providerId="ADAL" clId="{8884B8D4-CD80-4371-9DA1-0DFBD79BA64E}" dt="2021-06-08T18:00:52.811" v="979" actId="478"/>
          <ac:picMkLst>
            <pc:docMk/>
            <pc:sldMk cId="3239433339" sldId="278"/>
            <ac:picMk id="8" creationId="{9954A3B1-6E93-4ECB-80F3-F1A46656D8BD}"/>
          </ac:picMkLst>
        </pc:picChg>
        <pc:picChg chg="add mod">
          <ac:chgData name="TAKAHASHI Syuuto" userId="8e78f6a0-1b1f-4fae-850b-fec16be1eaab" providerId="ADAL" clId="{8884B8D4-CD80-4371-9DA1-0DFBD79BA64E}" dt="2021-07-17T07:59:14.688" v="4948" actId="164"/>
          <ac:picMkLst>
            <pc:docMk/>
            <pc:sldMk cId="3239433339" sldId="278"/>
            <ac:picMk id="12" creationId="{AEEE2BA4-B557-4B59-844D-5D956FB3C10B}"/>
          </ac:picMkLst>
        </pc:picChg>
      </pc:sldChg>
      <pc:sldChg chg="addSp delSp modSp mod ord">
        <pc:chgData name="TAKAHASHI Syuuto" userId="8e78f6a0-1b1f-4fae-850b-fec16be1eaab" providerId="ADAL" clId="{8884B8D4-CD80-4371-9DA1-0DFBD79BA64E}" dt="2021-06-09T08:42:20.814" v="2220"/>
        <pc:sldMkLst>
          <pc:docMk/>
          <pc:sldMk cId="3003197960" sldId="279"/>
        </pc:sldMkLst>
        <pc:spChg chg="add del mod">
          <ac:chgData name="TAKAHASHI Syuuto" userId="8e78f6a0-1b1f-4fae-850b-fec16be1eaab" providerId="ADAL" clId="{8884B8D4-CD80-4371-9DA1-0DFBD79BA64E}" dt="2021-06-09T03:31:39.994" v="1485"/>
          <ac:spMkLst>
            <pc:docMk/>
            <pc:sldMk cId="3003197960" sldId="279"/>
            <ac:spMk id="53" creationId="{6B3835A7-BD7B-44D3-937B-59B139CCD0E8}"/>
          </ac:spMkLst>
        </pc:spChg>
        <pc:spChg chg="del">
          <ac:chgData name="TAKAHASHI Syuuto" userId="8e78f6a0-1b1f-4fae-850b-fec16be1eaab" providerId="ADAL" clId="{8884B8D4-CD80-4371-9DA1-0DFBD79BA64E}" dt="2021-06-09T03:31:30.573" v="1481" actId="478"/>
          <ac:spMkLst>
            <pc:docMk/>
            <pc:sldMk cId="3003197960" sldId="279"/>
            <ac:spMk id="69" creationId="{E02F807D-F71B-425A-85BF-B92738A24D61}"/>
          </ac:spMkLst>
        </pc:spChg>
        <pc:grpChg chg="del">
          <ac:chgData name="TAKAHASHI Syuuto" userId="8e78f6a0-1b1f-4fae-850b-fec16be1eaab" providerId="ADAL" clId="{8884B8D4-CD80-4371-9DA1-0DFBD79BA64E}" dt="2021-06-09T03:31:30.573" v="1481" actId="478"/>
          <ac:grpSpMkLst>
            <pc:docMk/>
            <pc:sldMk cId="3003197960" sldId="279"/>
            <ac:grpSpMk id="72" creationId="{8B627829-A62C-4CD4-BE07-97997231DC28}"/>
          </ac:grpSpMkLst>
        </pc:grpChg>
      </pc:sldChg>
      <pc:sldChg chg="addSp delSp modSp mod">
        <pc:chgData name="TAKAHASHI Syuuto" userId="8e78f6a0-1b1f-4fae-850b-fec16be1eaab" providerId="ADAL" clId="{8884B8D4-CD80-4371-9DA1-0DFBD79BA64E}" dt="2021-06-29T10:12:36.649" v="3633" actId="1076"/>
        <pc:sldMkLst>
          <pc:docMk/>
          <pc:sldMk cId="2538101429" sldId="280"/>
        </pc:sldMkLst>
        <pc:spChg chg="mod or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42" creationId="{BBCECB63-5B9F-42B8-AFA8-80DC2B7904B2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7" creationId="{B0E0EC57-AF0C-4654-8401-FC18D83B9F4D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6-29T10:12:36.649" v="3633" actId="1076"/>
          <ac:spMkLst>
            <pc:docMk/>
            <pc:sldMk cId="2538101429" sldId="280"/>
            <ac:spMk id="59" creationId="{EB309B9C-923E-4B3B-9B8E-A5F429C60BAA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71" creationId="{C2C8F78C-ED90-446B-8D50-B2B65E0FED59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81" creationId="{714A658F-D056-4A13-8BCD-10A52CE8F5BD}"/>
          </ac:spMkLst>
        </pc:spChg>
        <pc:grpChg chg="add mod">
          <ac:chgData name="TAKAHASHI Syuuto" userId="8e78f6a0-1b1f-4fae-850b-fec16be1eaab" providerId="ADAL" clId="{8884B8D4-CD80-4371-9DA1-0DFBD79BA64E}" dt="2021-06-29T10:11:53.378" v="3630" actId="206"/>
          <ac:grpSpMkLst>
            <pc:docMk/>
            <pc:sldMk cId="2538101429" sldId="280"/>
            <ac:grpSpMk id="6" creationId="{17A3758A-B9D0-45BA-93AA-FF5D57BC0945}"/>
          </ac:grpSpMkLst>
        </pc:grpChg>
        <pc:grpChg chg="add mod">
          <ac:chgData name="TAKAHASHI Syuuto" userId="8e78f6a0-1b1f-4fae-850b-fec16be1eaab" providerId="ADAL" clId="{8884B8D4-CD80-4371-9DA1-0DFBD79BA64E}" dt="2021-06-29T10:11:53.378" v="3630" actId="206"/>
          <ac:grpSpMkLst>
            <pc:docMk/>
            <pc:sldMk cId="2538101429" sldId="280"/>
            <ac:grpSpMk id="7" creationId="{F7179F91-578A-47DE-911A-6782857128C9}"/>
          </ac:grpSpMkLst>
        </pc:grpChg>
        <pc:grpChg chg="del">
          <ac:chgData name="TAKAHASHI Syuuto" userId="8e78f6a0-1b1f-4fae-850b-fec16be1eaab" providerId="ADAL" clId="{8884B8D4-CD80-4371-9DA1-0DFBD79BA64E}" dt="2021-06-09T08:41:38.635" v="2213" actId="165"/>
          <ac:grpSpMkLst>
            <pc:docMk/>
            <pc:sldMk cId="2538101429" sldId="280"/>
            <ac:grpSpMk id="43" creationId="{79F01531-5248-4FDE-ACFA-0AAF94A61E24}"/>
          </ac:grpSpMkLst>
        </pc:grpChg>
        <pc:picChg chg="add mod">
          <ac:chgData name="TAKAHASHI Syuuto" userId="8e78f6a0-1b1f-4fae-850b-fec16be1eaab" providerId="ADAL" clId="{8884B8D4-CD80-4371-9DA1-0DFBD79BA64E}" dt="2021-06-29T10:11:53.378" v="3630" actId="206"/>
          <ac:picMkLst>
            <pc:docMk/>
            <pc:sldMk cId="2538101429" sldId="280"/>
            <ac:picMk id="16" creationId="{FC620F76-460D-46FE-9B44-2C517C8C11F5}"/>
          </ac:picMkLst>
        </pc:picChg>
        <pc:picChg chg="mod topLvl">
          <ac:chgData name="TAKAHASHI Syuuto" userId="8e78f6a0-1b1f-4fae-850b-fec16be1eaab" providerId="ADAL" clId="{8884B8D4-CD80-4371-9DA1-0DFBD79BA64E}" dt="2021-06-29T10:11:53.378" v="3630" actId="206"/>
          <ac:picMkLst>
            <pc:docMk/>
            <pc:sldMk cId="2538101429" sldId="280"/>
            <ac:picMk id="62" creationId="{B8565629-C23D-4621-9B7C-519E4CABCFE2}"/>
          </ac:picMkLst>
        </pc:picChg>
        <pc:picChg chg="del">
          <ac:chgData name="TAKAHASHI Syuuto" userId="8e78f6a0-1b1f-4fae-850b-fec16be1eaab" providerId="ADAL" clId="{8884B8D4-CD80-4371-9DA1-0DFBD79BA64E}" dt="2021-06-09T08:41:06.617" v="2208" actId="478"/>
          <ac:picMkLst>
            <pc:docMk/>
            <pc:sldMk cId="2538101429" sldId="280"/>
            <ac:picMk id="66" creationId="{DE3114A5-EAB7-4627-A0BC-247EC5F4933E}"/>
          </ac:picMkLst>
        </pc:pic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24" creationId="{9B614691-5400-44A6-91A4-7D8505D30A0A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54" creationId="{844C9291-90C0-4F67-AC0C-66341907E01A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60" creationId="{66078758-F2DF-4F9B-8967-951284662881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68" creationId="{161EC13B-78BD-4386-8CA7-694BF5E96849}"/>
          </ac:cxnSpMkLst>
        </pc:cxnChg>
      </pc:sldChg>
      <pc:sldChg chg="addSp delSp modSp new mod ord">
        <pc:chgData name="TAKAHASHI Syuuto" userId="8e78f6a0-1b1f-4fae-850b-fec16be1eaab" providerId="ADAL" clId="{8884B8D4-CD80-4371-9DA1-0DFBD79BA64E}" dt="2021-07-16T05:44:34.406" v="4743"/>
        <pc:sldMkLst>
          <pc:docMk/>
          <pc:sldMk cId="1772438600" sldId="281"/>
        </pc:sldMkLst>
        <pc:spChg chg="del">
          <ac:chgData name="TAKAHASHI Syuuto" userId="8e78f6a0-1b1f-4fae-850b-fec16be1eaab" providerId="ADAL" clId="{8884B8D4-CD80-4371-9DA1-0DFBD79BA64E}" dt="2021-06-08T12:54:33.287" v="1" actId="478"/>
          <ac:spMkLst>
            <pc:docMk/>
            <pc:sldMk cId="1772438600" sldId="281"/>
            <ac:spMk id="2" creationId="{3C160134-56F4-4A10-9ED7-3D273695F257}"/>
          </ac:spMkLst>
        </pc:spChg>
        <pc:spChg chg="del">
          <ac:chgData name="TAKAHASHI Syuuto" userId="8e78f6a0-1b1f-4fae-850b-fec16be1eaab" providerId="ADAL" clId="{8884B8D4-CD80-4371-9DA1-0DFBD79BA64E}" dt="2021-06-08T12:54:35.445" v="2" actId="478"/>
          <ac:spMkLst>
            <pc:docMk/>
            <pc:sldMk cId="1772438600" sldId="281"/>
            <ac:spMk id="3" creationId="{38917C90-A8F8-4C40-9D8A-574B11123FEE}"/>
          </ac:spMkLst>
        </pc:spChg>
        <pc:graphicFrameChg chg="add mod">
          <ac:chgData name="TAKAHASHI Syuuto" userId="8e78f6a0-1b1f-4fae-850b-fec16be1eaab" providerId="ADAL" clId="{8884B8D4-CD80-4371-9DA1-0DFBD79BA64E}" dt="2021-07-16T05:29:59.568" v="4716" actId="20577"/>
          <ac:graphicFrameMkLst>
            <pc:docMk/>
            <pc:sldMk cId="1772438600" sldId="281"/>
            <ac:graphicFrameMk id="4" creationId="{070E39C2-059F-496D-83C5-9C3A68564993}"/>
          </ac:graphicFrameMkLst>
        </pc:graphicFrameChg>
        <pc:graphicFrameChg chg="add mod">
          <ac:chgData name="TAKAHASHI Syuuto" userId="8e78f6a0-1b1f-4fae-850b-fec16be1eaab" providerId="ADAL" clId="{8884B8D4-CD80-4371-9DA1-0DFBD79BA64E}" dt="2021-06-13T19:31:37.995" v="2833" actId="113"/>
          <ac:graphicFrameMkLst>
            <pc:docMk/>
            <pc:sldMk cId="1772438600" sldId="281"/>
            <ac:graphicFrameMk id="5" creationId="{CF07A0D3-0FDC-475E-A0AC-8348D2B707DD}"/>
          </ac:graphicFrameMkLst>
        </pc:graphicFrameChg>
        <pc:graphicFrameChg chg="add mod">
          <ac:chgData name="TAKAHASHI Syuuto" userId="8e78f6a0-1b1f-4fae-850b-fec16be1eaab" providerId="ADAL" clId="{8884B8D4-CD80-4371-9DA1-0DFBD79BA64E}" dt="2021-06-13T19:32:03.848" v="2841" actId="113"/>
          <ac:graphicFrameMkLst>
            <pc:docMk/>
            <pc:sldMk cId="1772438600" sldId="281"/>
            <ac:graphicFrameMk id="6" creationId="{B79893B8-4CB7-4A09-9638-6FF938A45DC2}"/>
          </ac:graphicFrameMkLst>
        </pc:graphicFrameChg>
      </pc:sldChg>
      <pc:sldChg chg="addSp delSp modSp new mod ord">
        <pc:chgData name="TAKAHASHI Syuuto" userId="8e78f6a0-1b1f-4fae-850b-fec16be1eaab" providerId="ADAL" clId="{8884B8D4-CD80-4371-9DA1-0DFBD79BA64E}" dt="2021-07-16T05:43:59.890" v="4737"/>
        <pc:sldMkLst>
          <pc:docMk/>
          <pc:sldMk cId="3372376296" sldId="282"/>
        </pc:sldMkLst>
        <pc:spChg chg="del">
          <ac:chgData name="TAKAHASHI Syuuto" userId="8e78f6a0-1b1f-4fae-850b-fec16be1eaab" providerId="ADAL" clId="{8884B8D4-CD80-4371-9DA1-0DFBD79BA64E}" dt="2021-06-08T14:55:02.990" v="180" actId="478"/>
          <ac:spMkLst>
            <pc:docMk/>
            <pc:sldMk cId="3372376296" sldId="282"/>
            <ac:spMk id="2" creationId="{DFC19D07-15D2-483A-A9B8-4DA31C5E6E1C}"/>
          </ac:spMkLst>
        </pc:spChg>
        <pc:spChg chg="del">
          <ac:chgData name="TAKAHASHI Syuuto" userId="8e78f6a0-1b1f-4fae-850b-fec16be1eaab" providerId="ADAL" clId="{8884B8D4-CD80-4371-9DA1-0DFBD79BA64E}" dt="2021-06-08T14:55:04.994" v="181" actId="478"/>
          <ac:spMkLst>
            <pc:docMk/>
            <pc:sldMk cId="3372376296" sldId="282"/>
            <ac:spMk id="3" creationId="{79CC443A-7B83-45ED-93C2-38F734BA0C4F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3" creationId="{E5F6411C-2AA6-421B-892C-20761257A90A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5" creationId="{C9EBB7E7-6012-4156-B81C-1A4982260D96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6" creationId="{EEC84529-EF32-4E16-B17E-B854A8FCC4D5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7" creationId="{EB024B0B-AD05-47C7-9AE7-678253BDD24C}"/>
          </ac:spMkLst>
        </pc:spChg>
        <pc:grpChg chg="add mod">
          <ac:chgData name="TAKAHASHI Syuuto" userId="8e78f6a0-1b1f-4fae-850b-fec16be1eaab" providerId="ADAL" clId="{8884B8D4-CD80-4371-9DA1-0DFBD79BA64E}" dt="2021-06-12T17:57:40.737" v="2621" actId="164"/>
          <ac:grpSpMkLst>
            <pc:docMk/>
            <pc:sldMk cId="3372376296" sldId="282"/>
            <ac:grpSpMk id="2" creationId="{894240A9-C8B1-4FC6-927A-219669CEC95D}"/>
          </ac:grpSpMkLst>
        </pc:grpChg>
        <pc:picChg chg="add mod modCrop">
          <ac:chgData name="TAKAHASHI Syuuto" userId="8e78f6a0-1b1f-4fae-850b-fec16be1eaab" providerId="ADAL" clId="{8884B8D4-CD80-4371-9DA1-0DFBD79BA64E}" dt="2021-06-12T17:57:40.737" v="2621" actId="164"/>
          <ac:picMkLst>
            <pc:docMk/>
            <pc:sldMk cId="3372376296" sldId="282"/>
            <ac:picMk id="4" creationId="{2F113082-9202-4390-8573-BD4AD7DE4AC5}"/>
          </ac:picMkLst>
        </pc:picChg>
      </pc:sldChg>
      <pc:sldChg chg="addSp delSp modSp new del mod">
        <pc:chgData name="TAKAHASHI Syuuto" userId="8e78f6a0-1b1f-4fae-850b-fec16be1eaab" providerId="ADAL" clId="{8884B8D4-CD80-4371-9DA1-0DFBD79BA64E}" dt="2021-06-13T16:19:11.688" v="2684" actId="47"/>
        <pc:sldMkLst>
          <pc:docMk/>
          <pc:sldMk cId="1285200539" sldId="283"/>
        </pc:sldMkLst>
        <pc:spChg chg="del">
          <ac:chgData name="TAKAHASHI Syuuto" userId="8e78f6a0-1b1f-4fae-850b-fec16be1eaab" providerId="ADAL" clId="{8884B8D4-CD80-4371-9DA1-0DFBD79BA64E}" dt="2021-06-08T15:46:47.359" v="192" actId="478"/>
          <ac:spMkLst>
            <pc:docMk/>
            <pc:sldMk cId="1285200539" sldId="283"/>
            <ac:spMk id="2" creationId="{AF4F12AD-F877-4AD4-B6A8-082E4036E55D}"/>
          </ac:spMkLst>
        </pc:spChg>
        <pc:spChg chg="del">
          <ac:chgData name="TAKAHASHI Syuuto" userId="8e78f6a0-1b1f-4fae-850b-fec16be1eaab" providerId="ADAL" clId="{8884B8D4-CD80-4371-9DA1-0DFBD79BA64E}" dt="2021-06-08T15:46:50.064" v="193" actId="478"/>
          <ac:spMkLst>
            <pc:docMk/>
            <pc:sldMk cId="1285200539" sldId="283"/>
            <ac:spMk id="3" creationId="{7ABD880E-441C-4F90-BF68-9ECEBEE13B21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7" creationId="{B2EBD239-F121-4C5F-91E6-6B8B5020DBBA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" creationId="{A0932B69-CD94-406F-B5AF-672AD2CCDA41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10" creationId="{9B2376F8-AE75-4BC1-B9AE-C25EF2DBFC96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12" creationId="{27D9C552-300C-4252-B52B-365DD586DAB2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3" creationId="{ED22E047-A36E-4807-9131-FC0D550A577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4" creationId="{64464B65-50E3-4799-BD7A-500435217718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5" creationId="{3D044BF8-0AA5-42FC-B1C0-F6F2DC821ABB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7" creationId="{2C1F00A5-C399-4B72-8694-965250D67FB0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8" creationId="{31609D8A-CA5D-4D0E-B832-11A4FC3FB389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9" creationId="{EE52A0B9-C48A-4906-B6A4-195CC82D39A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0" creationId="{6E54AABC-358B-4B81-803D-F12CCDBDEED0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1" creationId="{21B217D8-6AE3-4935-A516-3F498A20D745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2" creationId="{9F8805E8-DC80-4436-9E70-601768A9892A}"/>
          </ac:spMkLst>
        </pc:spChg>
        <pc:spChg chg="add del mod">
          <ac:chgData name="TAKAHASHI Syuuto" userId="8e78f6a0-1b1f-4fae-850b-fec16be1eaab" providerId="ADAL" clId="{8884B8D4-CD80-4371-9DA1-0DFBD79BA64E}" dt="2021-06-08T15:48:14.118" v="215" actId="478"/>
          <ac:spMkLst>
            <pc:docMk/>
            <pc:sldMk cId="1285200539" sldId="283"/>
            <ac:spMk id="25" creationId="{E6305433-DE7F-4AFC-8276-75A3071F1C09}"/>
          </ac:spMkLst>
        </pc:spChg>
        <pc:spChg chg="add del mod topLvl">
          <ac:chgData name="TAKAHASHI Syuuto" userId="8e78f6a0-1b1f-4fae-850b-fec16be1eaab" providerId="ADAL" clId="{8884B8D4-CD80-4371-9DA1-0DFBD79BA64E}" dt="2021-06-09T08:49:17.072" v="2273" actId="478"/>
          <ac:spMkLst>
            <pc:docMk/>
            <pc:sldMk cId="1285200539" sldId="283"/>
            <ac:spMk id="26" creationId="{54FBC8A6-F7CC-45FC-BFAA-95D6792511E6}"/>
          </ac:spMkLst>
        </pc:spChg>
        <pc:spChg chg="add del mod topLvl">
          <ac:chgData name="TAKAHASHI Syuuto" userId="8e78f6a0-1b1f-4fae-850b-fec16be1eaab" providerId="ADAL" clId="{8884B8D4-CD80-4371-9DA1-0DFBD79BA64E}" dt="2021-06-09T08:49:38.250" v="2276" actId="478"/>
          <ac:spMkLst>
            <pc:docMk/>
            <pc:sldMk cId="1285200539" sldId="283"/>
            <ac:spMk id="28" creationId="{F243101C-E2E9-4B1B-85AE-A114DBFA1CAE}"/>
          </ac:spMkLst>
        </pc:spChg>
        <pc:spChg chg="add del mod topLvl">
          <ac:chgData name="TAKAHASHI Syuuto" userId="8e78f6a0-1b1f-4fae-850b-fec16be1eaab" providerId="ADAL" clId="{8884B8D4-CD80-4371-9DA1-0DFBD79BA64E}" dt="2021-06-09T08:49:40.464" v="2277" actId="478"/>
          <ac:spMkLst>
            <pc:docMk/>
            <pc:sldMk cId="1285200539" sldId="283"/>
            <ac:spMk id="29" creationId="{36C27825-FCFF-48C8-A30B-DC3F2F88B780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0" creationId="{161F4646-F45F-4779-8E24-34747B3E4759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1" creationId="{30F78A69-3B59-450B-9AF9-EA10688241FC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2" creationId="{DD6FA34C-D65B-47A3-AE3B-60CDAE86286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33" creationId="{2A54148A-2D89-40B3-ACAB-6E0DFA300FCD}"/>
          </ac:spMkLst>
        </pc:spChg>
        <pc:spChg chg="add del mod">
          <ac:chgData name="TAKAHASHI Syuuto" userId="8e78f6a0-1b1f-4fae-850b-fec16be1eaab" providerId="ADAL" clId="{8884B8D4-CD80-4371-9DA1-0DFBD79BA64E}" dt="2021-06-08T15:48:04.937" v="213" actId="478"/>
          <ac:spMkLst>
            <pc:docMk/>
            <pc:sldMk cId="1285200539" sldId="283"/>
            <ac:spMk id="34" creationId="{DF1A9BB5-F68A-4467-A66E-4812E9E72C22}"/>
          </ac:spMkLst>
        </pc:spChg>
        <pc:spChg chg="add del mod">
          <ac:chgData name="TAKAHASHI Syuuto" userId="8e78f6a0-1b1f-4fae-850b-fec16be1eaab" providerId="ADAL" clId="{8884B8D4-CD80-4371-9DA1-0DFBD79BA64E}" dt="2021-06-08T15:48:02.938" v="212" actId="478"/>
          <ac:spMkLst>
            <pc:docMk/>
            <pc:sldMk cId="1285200539" sldId="283"/>
            <ac:spMk id="35" creationId="{1241CDE0-ABB1-4306-92DB-3BB07CE56406}"/>
          </ac:spMkLst>
        </pc:spChg>
        <pc:spChg chg="add del mod">
          <ac:chgData name="TAKAHASHI Syuuto" userId="8e78f6a0-1b1f-4fae-850b-fec16be1eaab" providerId="ADAL" clId="{8884B8D4-CD80-4371-9DA1-0DFBD79BA64E}" dt="2021-06-08T15:47:52.640" v="208" actId="478"/>
          <ac:spMkLst>
            <pc:docMk/>
            <pc:sldMk cId="1285200539" sldId="283"/>
            <ac:spMk id="36" creationId="{DA780ACC-A76C-48A3-BBBF-E1BB2811828A}"/>
          </ac:spMkLst>
        </pc:spChg>
        <pc:spChg chg="add del mod">
          <ac:chgData name="TAKAHASHI Syuuto" userId="8e78f6a0-1b1f-4fae-850b-fec16be1eaab" providerId="ADAL" clId="{8884B8D4-CD80-4371-9DA1-0DFBD79BA64E}" dt="2021-06-08T15:47:58.831" v="211" actId="478"/>
          <ac:spMkLst>
            <pc:docMk/>
            <pc:sldMk cId="1285200539" sldId="283"/>
            <ac:spMk id="37" creationId="{210009B5-18F6-493F-B845-41D8B1B61F24}"/>
          </ac:spMkLst>
        </pc:spChg>
        <pc:spChg chg="add del mod">
          <ac:chgData name="TAKAHASHI Syuuto" userId="8e78f6a0-1b1f-4fae-850b-fec16be1eaab" providerId="ADAL" clId="{8884B8D4-CD80-4371-9DA1-0DFBD79BA64E}" dt="2021-06-08T15:47:45.819" v="205" actId="478"/>
          <ac:spMkLst>
            <pc:docMk/>
            <pc:sldMk cId="1285200539" sldId="283"/>
            <ac:spMk id="38" creationId="{E27A6B28-6E99-4848-BB03-F5E2BBBF312C}"/>
          </ac:spMkLst>
        </pc:spChg>
        <pc:spChg chg="add del mod">
          <ac:chgData name="TAKAHASHI Syuuto" userId="8e78f6a0-1b1f-4fae-850b-fec16be1eaab" providerId="ADAL" clId="{8884B8D4-CD80-4371-9DA1-0DFBD79BA64E}" dt="2021-06-08T15:47:37.229" v="201" actId="478"/>
          <ac:spMkLst>
            <pc:docMk/>
            <pc:sldMk cId="1285200539" sldId="283"/>
            <ac:spMk id="39" creationId="{6183F79F-2DAA-45D3-8855-5C6C1FD3E728}"/>
          </ac:spMkLst>
        </pc:spChg>
        <pc:spChg chg="add del mod">
          <ac:chgData name="TAKAHASHI Syuuto" userId="8e78f6a0-1b1f-4fae-850b-fec16be1eaab" providerId="ADAL" clId="{8884B8D4-CD80-4371-9DA1-0DFBD79BA64E}" dt="2021-06-08T15:47:29.649" v="199" actId="478"/>
          <ac:spMkLst>
            <pc:docMk/>
            <pc:sldMk cId="1285200539" sldId="283"/>
            <ac:spMk id="40" creationId="{99E3E33A-76AA-4B59-A093-E04656640E91}"/>
          </ac:spMkLst>
        </pc:spChg>
        <pc:spChg chg="add del mod">
          <ac:chgData name="TAKAHASHI Syuuto" userId="8e78f6a0-1b1f-4fae-850b-fec16be1eaab" providerId="ADAL" clId="{8884B8D4-CD80-4371-9DA1-0DFBD79BA64E}" dt="2021-06-08T15:47:34.886" v="200" actId="478"/>
          <ac:spMkLst>
            <pc:docMk/>
            <pc:sldMk cId="1285200539" sldId="283"/>
            <ac:spMk id="41" creationId="{C2294816-2A20-4AE9-B923-471CACF498E4}"/>
          </ac:spMkLst>
        </pc:spChg>
        <pc:spChg chg="add del mod">
          <ac:chgData name="TAKAHASHI Syuuto" userId="8e78f6a0-1b1f-4fae-850b-fec16be1eaab" providerId="ADAL" clId="{8884B8D4-CD80-4371-9DA1-0DFBD79BA64E}" dt="2021-06-08T15:48:09.307" v="214" actId="478"/>
          <ac:spMkLst>
            <pc:docMk/>
            <pc:sldMk cId="1285200539" sldId="283"/>
            <ac:spMk id="46" creationId="{93080AD5-F301-4746-8B89-1CC91198298E}"/>
          </ac:spMkLst>
        </pc:spChg>
        <pc:spChg chg="add del mod">
          <ac:chgData name="TAKAHASHI Syuuto" userId="8e78f6a0-1b1f-4fae-850b-fec16be1eaab" providerId="ADAL" clId="{8884B8D4-CD80-4371-9DA1-0DFBD79BA64E}" dt="2021-06-08T15:47:43.531" v="204" actId="478"/>
          <ac:spMkLst>
            <pc:docMk/>
            <pc:sldMk cId="1285200539" sldId="283"/>
            <ac:spMk id="47" creationId="{D4818B2B-0E90-4A12-A91A-2B994CAE355C}"/>
          </ac:spMkLst>
        </pc:spChg>
        <pc:spChg chg="add del mod">
          <ac:chgData name="TAKAHASHI Syuuto" userId="8e78f6a0-1b1f-4fae-850b-fec16be1eaab" providerId="ADAL" clId="{8884B8D4-CD80-4371-9DA1-0DFBD79BA64E}" dt="2021-06-08T15:47:41.096" v="203" actId="478"/>
          <ac:spMkLst>
            <pc:docMk/>
            <pc:sldMk cId="1285200539" sldId="283"/>
            <ac:spMk id="48" creationId="{9DE70557-BEDC-49B4-AD71-2B5A9AF69E9A}"/>
          </ac:spMkLst>
        </pc:spChg>
        <pc:spChg chg="add del mod">
          <ac:chgData name="TAKAHASHI Syuuto" userId="8e78f6a0-1b1f-4fae-850b-fec16be1eaab" providerId="ADAL" clId="{8884B8D4-CD80-4371-9DA1-0DFBD79BA64E}" dt="2021-06-08T15:47:39.048" v="202" actId="478"/>
          <ac:spMkLst>
            <pc:docMk/>
            <pc:sldMk cId="1285200539" sldId="283"/>
            <ac:spMk id="49" creationId="{E15226FC-B5A1-4631-B221-0E4FE875A0D4}"/>
          </ac:spMkLst>
        </pc:spChg>
        <pc:spChg chg="add del mod">
          <ac:chgData name="TAKAHASHI Syuuto" userId="8e78f6a0-1b1f-4fae-850b-fec16be1eaab" providerId="ADAL" clId="{8884B8D4-CD80-4371-9DA1-0DFBD79BA64E}" dt="2021-06-09T05:01:02.055" v="1776" actId="478"/>
          <ac:spMkLst>
            <pc:docMk/>
            <pc:sldMk cId="1285200539" sldId="283"/>
            <ac:spMk id="52" creationId="{6C6BA57E-16B5-4823-94EB-07B74FC71B3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54" creationId="{BFE70C8F-E267-4419-87B2-6B321D443B9B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82" creationId="{669D5684-C80B-401B-AE50-D08A560F6D1C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83" creationId="{16FB3F9F-5B30-4F7C-BB7C-94BBD808EE7B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7" creationId="{FF9B2471-C3C0-47DB-9E35-D615DE415088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8" creationId="{E4F6F852-7874-4089-8A1E-4635379B226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9" creationId="{07ED98D9-FF18-40CD-952B-6C52ACC647C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90" creationId="{DD7ED557-4135-4140-B0A8-1FE2CF6C6F5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91" creationId="{5BCA1236-4405-42E8-A216-9256A5C1771E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2" creationId="{5AD21C74-02F2-443B-8DFC-356717FD8BA3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3" creationId="{FC2B643D-3105-4A3A-89DB-C94FC87A1B93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4" creationId="{0A873416-92E1-48EE-85B4-E84B60F88E25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0" creationId="{273B4372-F552-4D21-B422-349A6BFC6692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1" creationId="{B176DC84-EA26-4050-B62C-14F22CB2BF41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2" creationId="{1679B9A2-B5CC-49BB-B63C-08330A463A1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3" creationId="{A9FB5791-4A68-4B93-98C2-0E48634C3317}"/>
          </ac:spMkLst>
        </pc:spChg>
        <pc:spChg chg="add del mod">
          <ac:chgData name="TAKAHASHI Syuuto" userId="8e78f6a0-1b1f-4fae-850b-fec16be1eaab" providerId="ADAL" clId="{8884B8D4-CD80-4371-9DA1-0DFBD79BA64E}" dt="2021-06-09T05:01:05.542" v="1778"/>
          <ac:spMkLst>
            <pc:docMk/>
            <pc:sldMk cId="1285200539" sldId="283"/>
            <ac:spMk id="115" creationId="{102F9639-8B73-4169-AFEC-859EE9643A3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6" creationId="{0B5D3938-3609-4122-A299-3BAAE4DEF025}"/>
          </ac:spMkLst>
        </pc:spChg>
        <pc:grpChg chg="add mod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2" creationId="{0B2F0790-5523-4841-ABC2-9F653EC1D33D}"/>
          </ac:grpSpMkLst>
        </pc:grpChg>
        <pc:grpChg chg="add mod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3" creationId="{FB246A6F-D626-4D66-9A82-134CF1E977EB}"/>
          </ac:grpSpMkLst>
        </pc:grpChg>
        <pc:grpChg chg="add mod topLvl">
          <ac:chgData name="TAKAHASHI Syuuto" userId="8e78f6a0-1b1f-4fae-850b-fec16be1eaab" providerId="ADAL" clId="{8884B8D4-CD80-4371-9DA1-0DFBD79BA64E}" dt="2021-06-12T17:50:35.303" v="2577" actId="164"/>
          <ac:grpSpMkLst>
            <pc:docMk/>
            <pc:sldMk cId="1285200539" sldId="283"/>
            <ac:grpSpMk id="4" creationId="{8046513D-63BE-482E-A535-CBC40AD5C6E8}"/>
          </ac:grpSpMkLst>
        </pc:grpChg>
        <pc:grpChg chg="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5" creationId="{782B7CB7-F1E4-4C09-9735-14989C97B9DC}"/>
          </ac:grpSpMkLst>
        </pc:grpChg>
        <pc:grpChg chg="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8" creationId="{EBC22CD2-C2A2-43AB-8306-36D0E2D1251E}"/>
          </ac:grpSpMkLst>
        </pc:grpChg>
        <pc:grpChg chg="add del mod">
          <ac:chgData name="TAKAHASHI Syuuto" userId="8e78f6a0-1b1f-4fae-850b-fec16be1eaab" providerId="ADAL" clId="{8884B8D4-CD80-4371-9DA1-0DFBD79BA64E}" dt="2021-06-08T15:57:13.507" v="339" actId="165"/>
          <ac:grpSpMkLst>
            <pc:docMk/>
            <pc:sldMk cId="1285200539" sldId="283"/>
            <ac:grpSpMk id="50" creationId="{83D99263-B86E-4815-92F9-40B72CAE1282}"/>
          </ac:grpSpMkLst>
        </pc:grpChg>
        <pc:grpChg chg="add del mod topLvl">
          <ac:chgData name="TAKAHASHI Syuuto" userId="8e78f6a0-1b1f-4fae-850b-fec16be1eaab" providerId="ADAL" clId="{8884B8D4-CD80-4371-9DA1-0DFBD79BA64E}" dt="2021-06-09T08:49:12.772" v="2272" actId="165"/>
          <ac:grpSpMkLst>
            <pc:docMk/>
            <pc:sldMk cId="1285200539" sldId="283"/>
            <ac:grpSpMk id="109" creationId="{9F9A6B74-8F8C-4D09-AD77-99D0FE59FA51}"/>
          </ac:grpSpMkLst>
        </pc:grpChg>
        <pc:grpChg chg="add del mod">
          <ac:chgData name="TAKAHASHI Syuuto" userId="8e78f6a0-1b1f-4fae-850b-fec16be1eaab" providerId="ADAL" clId="{8884B8D4-CD80-4371-9DA1-0DFBD79BA64E}" dt="2021-06-09T08:49:04.872" v="2271" actId="165"/>
          <ac:grpSpMkLst>
            <pc:docMk/>
            <pc:sldMk cId="1285200539" sldId="283"/>
            <ac:grpSpMk id="114" creationId="{C4D5A259-7E0E-48DE-863D-9847A3CDE439}"/>
          </ac:grpSpMkLst>
        </pc:grpChg>
        <pc:grpChg chg="add mod topLvl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120" creationId="{D2DB4DAC-891E-4ED4-90B8-FE751C5F6F54}"/>
          </ac:grpSpMkLst>
        </pc:grpChg>
        <pc:grpChg chg="add del 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129" creationId="{E7825AF3-F610-46DE-A36B-8A75AA12416C}"/>
          </ac:grpSpMkLst>
        </pc:grpChg>
        <pc:picChg chg="add del mod">
          <ac:chgData name="TAKAHASHI Syuuto" userId="8e78f6a0-1b1f-4fae-850b-fec16be1eaab" providerId="ADAL" clId="{8884B8D4-CD80-4371-9DA1-0DFBD79BA64E}" dt="2021-06-09T08:48:40.142" v="2268" actId="478"/>
          <ac:picMkLst>
            <pc:docMk/>
            <pc:sldMk cId="1285200539" sldId="283"/>
            <ac:picMk id="51" creationId="{60F190B4-8C9B-48A1-A909-618A19F41316}"/>
          </ac:picMkLst>
        </pc:picChg>
        <pc:picChg chg="add del mod topLvl">
          <ac:chgData name="TAKAHASHI Syuuto" userId="8e78f6a0-1b1f-4fae-850b-fec16be1eaab" providerId="ADAL" clId="{8884B8D4-CD80-4371-9DA1-0DFBD79BA64E}" dt="2021-06-09T08:50:09.832" v="2281" actId="478"/>
          <ac:picMkLst>
            <pc:docMk/>
            <pc:sldMk cId="1285200539" sldId="283"/>
            <ac:picMk id="53" creationId="{62059A99-DC2C-4A1F-B67A-21E136A80ABA}"/>
          </ac:picMkLst>
        </pc:picChg>
        <pc:picChg chg="add del mod">
          <ac:chgData name="TAKAHASHI Syuuto" userId="8e78f6a0-1b1f-4fae-850b-fec16be1eaab" providerId="ADAL" clId="{8884B8D4-CD80-4371-9DA1-0DFBD79BA64E}" dt="2021-06-08T15:57:52.458" v="344" actId="478"/>
          <ac:picMkLst>
            <pc:docMk/>
            <pc:sldMk cId="1285200539" sldId="283"/>
            <ac:picMk id="55" creationId="{DCC56EC9-C43F-4704-BB70-0C6E550511F4}"/>
          </ac:picMkLst>
        </pc:picChg>
        <pc:picChg chg="add del mod">
          <ac:chgData name="TAKAHASHI Syuuto" userId="8e78f6a0-1b1f-4fae-850b-fec16be1eaab" providerId="ADAL" clId="{8884B8D4-CD80-4371-9DA1-0DFBD79BA64E}" dt="2021-06-08T16:00:38.307" v="391" actId="478"/>
          <ac:picMkLst>
            <pc:docMk/>
            <pc:sldMk cId="1285200539" sldId="283"/>
            <ac:picMk id="56" creationId="{4B513899-3FE4-47A4-A535-087D9FC2ADA3}"/>
          </ac:picMkLst>
        </pc:picChg>
        <pc:picChg chg="add del mod">
          <ac:chgData name="TAKAHASHI Syuuto" userId="8e78f6a0-1b1f-4fae-850b-fec16be1eaab" providerId="ADAL" clId="{8884B8D4-CD80-4371-9DA1-0DFBD79BA64E}" dt="2021-06-08T16:00:36.625" v="390" actId="478"/>
          <ac:picMkLst>
            <pc:docMk/>
            <pc:sldMk cId="1285200539" sldId="283"/>
            <ac:picMk id="57" creationId="{04DAFE91-C35F-4FD0-A52C-78B3DBD70B42}"/>
          </ac:picMkLst>
        </pc:picChg>
        <pc:picChg chg="add del mod">
          <ac:chgData name="TAKAHASHI Syuuto" userId="8e78f6a0-1b1f-4fae-850b-fec16be1eaab" providerId="ADAL" clId="{8884B8D4-CD80-4371-9DA1-0DFBD79BA64E}" dt="2021-06-08T16:00:35.525" v="389" actId="478"/>
          <ac:picMkLst>
            <pc:docMk/>
            <pc:sldMk cId="1285200539" sldId="283"/>
            <ac:picMk id="58" creationId="{D31F765C-9755-467C-882A-FA3093D4BBF4}"/>
          </ac:picMkLst>
        </pc:picChg>
        <pc:picChg chg="add del mod">
          <ac:chgData name="TAKAHASHI Syuuto" userId="8e78f6a0-1b1f-4fae-850b-fec16be1eaab" providerId="ADAL" clId="{8884B8D4-CD80-4371-9DA1-0DFBD79BA64E}" dt="2021-06-08T16:00:34.658" v="388" actId="478"/>
          <ac:picMkLst>
            <pc:docMk/>
            <pc:sldMk cId="1285200539" sldId="283"/>
            <ac:picMk id="59" creationId="{6CC1BE91-7F20-4731-AB8D-981F4BFD6127}"/>
          </ac:picMkLst>
        </pc:picChg>
        <pc:picChg chg="add del mod">
          <ac:chgData name="TAKAHASHI Syuuto" userId="8e78f6a0-1b1f-4fae-850b-fec16be1eaab" providerId="ADAL" clId="{8884B8D4-CD80-4371-9DA1-0DFBD79BA64E}" dt="2021-06-08T16:00:33.328" v="387" actId="478"/>
          <ac:picMkLst>
            <pc:docMk/>
            <pc:sldMk cId="1285200539" sldId="283"/>
            <ac:picMk id="60" creationId="{61C6DD20-32AE-427E-B815-A3F9EAA4FC5C}"/>
          </ac:picMkLst>
        </pc:picChg>
        <pc:picChg chg="add del mod">
          <ac:chgData name="TAKAHASHI Syuuto" userId="8e78f6a0-1b1f-4fae-850b-fec16be1eaab" providerId="ADAL" clId="{8884B8D4-CD80-4371-9DA1-0DFBD79BA64E}" dt="2021-06-08T15:56:43.910" v="329"/>
          <ac:picMkLst>
            <pc:docMk/>
            <pc:sldMk cId="1285200539" sldId="283"/>
            <ac:picMk id="61" creationId="{034AFAAC-D061-458F-A973-661D0AAC5AD7}"/>
          </ac:picMkLst>
        </pc:picChg>
        <pc:picChg chg="add del mod">
          <ac:chgData name="TAKAHASHI Syuuto" userId="8e78f6a0-1b1f-4fae-850b-fec16be1eaab" providerId="ADAL" clId="{8884B8D4-CD80-4371-9DA1-0DFBD79BA64E}" dt="2021-06-08T15:56:43.560" v="328"/>
          <ac:picMkLst>
            <pc:docMk/>
            <pc:sldMk cId="1285200539" sldId="283"/>
            <ac:picMk id="62" creationId="{1BCE4009-01EF-41C2-A243-7C71C5862001}"/>
          </ac:picMkLst>
        </pc:picChg>
        <pc:picChg chg="add del mod">
          <ac:chgData name="TAKAHASHI Syuuto" userId="8e78f6a0-1b1f-4fae-850b-fec16be1eaab" providerId="ADAL" clId="{8884B8D4-CD80-4371-9DA1-0DFBD79BA64E}" dt="2021-06-08T15:56:43.178" v="327"/>
          <ac:picMkLst>
            <pc:docMk/>
            <pc:sldMk cId="1285200539" sldId="283"/>
            <ac:picMk id="63" creationId="{D760563E-A6D2-45C6-84C6-62FA474591D0}"/>
          </ac:picMkLst>
        </pc:picChg>
        <pc:picChg chg="add del mod topLvl">
          <ac:chgData name="TAKAHASHI Syuuto" userId="8e78f6a0-1b1f-4fae-850b-fec16be1eaab" providerId="ADAL" clId="{8884B8D4-CD80-4371-9DA1-0DFBD79BA64E}" dt="2021-06-09T08:53:13.081" v="2301" actId="478"/>
          <ac:picMkLst>
            <pc:docMk/>
            <pc:sldMk cId="1285200539" sldId="283"/>
            <ac:picMk id="65" creationId="{14DF8A4B-A372-4B94-A97D-532D3A8CF51D}"/>
          </ac:picMkLst>
        </pc:picChg>
        <pc:picChg chg="add del mod ord topLvl">
          <ac:chgData name="TAKAHASHI Syuuto" userId="8e78f6a0-1b1f-4fae-850b-fec16be1eaab" providerId="ADAL" clId="{8884B8D4-CD80-4371-9DA1-0DFBD79BA64E}" dt="2021-06-09T08:54:04.131" v="2307" actId="478"/>
          <ac:picMkLst>
            <pc:docMk/>
            <pc:sldMk cId="1285200539" sldId="283"/>
            <ac:picMk id="66" creationId="{F6F2A7C2-E66F-45E4-9068-CEDF97EB022A}"/>
          </ac:picMkLst>
        </pc:picChg>
        <pc:picChg chg="add del mod topLvl">
          <ac:chgData name="TAKAHASHI Syuuto" userId="8e78f6a0-1b1f-4fae-850b-fec16be1eaab" providerId="ADAL" clId="{8884B8D4-CD80-4371-9DA1-0DFBD79BA64E}" dt="2021-06-09T08:55:29.295" v="2366" actId="478"/>
          <ac:picMkLst>
            <pc:docMk/>
            <pc:sldMk cId="1285200539" sldId="283"/>
            <ac:picMk id="67" creationId="{4CB83C2E-32A7-4E24-982B-CF020948ECC8}"/>
          </ac:picMkLst>
        </pc:picChg>
        <pc:picChg chg="add del mod ord topLvl">
          <ac:chgData name="TAKAHASHI Syuuto" userId="8e78f6a0-1b1f-4fae-850b-fec16be1eaab" providerId="ADAL" clId="{8884B8D4-CD80-4371-9DA1-0DFBD79BA64E}" dt="2021-06-09T08:55:39.253" v="2370" actId="478"/>
          <ac:picMkLst>
            <pc:docMk/>
            <pc:sldMk cId="1285200539" sldId="283"/>
            <ac:picMk id="68" creationId="{E2F849A1-7BA2-40E4-B66B-AEC448E92FCA}"/>
          </ac:picMkLst>
        </pc:picChg>
        <pc:picChg chg="add del mod topLvl">
          <ac:chgData name="TAKAHASHI Syuuto" userId="8e78f6a0-1b1f-4fae-850b-fec16be1eaab" providerId="ADAL" clId="{8884B8D4-CD80-4371-9DA1-0DFBD79BA64E}" dt="2021-06-09T08:53:05.493" v="2299" actId="478"/>
          <ac:picMkLst>
            <pc:docMk/>
            <pc:sldMk cId="1285200539" sldId="283"/>
            <ac:picMk id="69" creationId="{0F129AE6-C5DE-4BA0-AD83-D6629D45F65F}"/>
          </ac:picMkLst>
        </pc:picChg>
        <pc:picChg chg="add del mod topLvl">
          <ac:chgData name="TAKAHASHI Syuuto" userId="8e78f6a0-1b1f-4fae-850b-fec16be1eaab" providerId="ADAL" clId="{8884B8D4-CD80-4371-9DA1-0DFBD79BA64E}" dt="2021-06-09T08:55:51.216" v="2374" actId="478"/>
          <ac:picMkLst>
            <pc:docMk/>
            <pc:sldMk cId="1285200539" sldId="283"/>
            <ac:picMk id="70" creationId="{1345ACA9-9E92-4843-877E-F90FE793B541}"/>
          </ac:picMkLst>
        </pc:picChg>
        <pc:picChg chg="add del mod">
          <ac:chgData name="TAKAHASHI Syuuto" userId="8e78f6a0-1b1f-4fae-850b-fec16be1eaab" providerId="ADAL" clId="{8884B8D4-CD80-4371-9DA1-0DFBD79BA64E}" dt="2021-06-08T16:11:24.749" v="505"/>
          <ac:picMkLst>
            <pc:docMk/>
            <pc:sldMk cId="1285200539" sldId="283"/>
            <ac:picMk id="98" creationId="{87A62EAD-A262-4495-9245-320E65949C3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17" creationId="{06B365D0-4DC2-494E-A4EE-897A27307CD2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1" creationId="{527A61C6-49CB-418C-B357-950CF2AB34B6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2" creationId="{88A6E1EA-ECA6-431C-92F6-DCC80425328B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3" creationId="{C59093B5-F4CF-403A-A3AC-9492272306C6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4" creationId="{47E75288-8B64-4C87-A956-B679DA3288C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5" creationId="{DEAD8362-2ECE-43BF-B692-A97060CA2641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6" creationId="{387BAACD-5C88-4D51-B82C-A232756D881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7" creationId="{D4876C6C-BCBB-4671-83FB-3A835E801847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8" creationId="{5F512879-1208-45B2-A24C-51422CD02AB9}"/>
          </ac:picMkLst>
        </pc:picChg>
        <pc:cxnChg chg="mod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6" creationId="{A52E8BB1-26DF-4E3E-862B-22A6D83E058D}"/>
          </ac:cxnSpMkLst>
        </pc:cxnChg>
        <pc:cxnChg chg="mod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11" creationId="{8F7A06B0-59CC-42A7-8EE1-F0FAEF95E9E5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6" creationId="{934FAEFE-866A-4B60-BF5B-7FAD2F6E2D44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23" creationId="{7B2DD04D-7EF1-44E7-977A-19D4E04C9639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24" creationId="{FF8D8E73-F21E-4A11-9F77-1AF502B0A489}"/>
          </ac:cxnSpMkLst>
        </pc:cxnChg>
        <pc:cxnChg chg="add del mod topLvl">
          <ac:chgData name="TAKAHASHI Syuuto" userId="8e78f6a0-1b1f-4fae-850b-fec16be1eaab" providerId="ADAL" clId="{8884B8D4-CD80-4371-9DA1-0DFBD79BA64E}" dt="2021-06-09T08:49:20.005" v="2274" actId="478"/>
          <ac:cxnSpMkLst>
            <pc:docMk/>
            <pc:sldMk cId="1285200539" sldId="283"/>
            <ac:cxnSpMk id="27" creationId="{F22DDD44-6E1B-4AA8-B3D6-8D6289A9B1F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42" creationId="{18267A32-4077-4EF4-965F-B557E5762441}"/>
          </ac:cxnSpMkLst>
        </pc:cxnChg>
        <pc:cxnChg chg="add del mod ord topLvl">
          <ac:chgData name="TAKAHASHI Syuuto" userId="8e78f6a0-1b1f-4fae-850b-fec16be1eaab" providerId="ADAL" clId="{8884B8D4-CD80-4371-9DA1-0DFBD79BA64E}" dt="2021-06-08T15:57:49.790" v="343" actId="478"/>
          <ac:cxnSpMkLst>
            <pc:docMk/>
            <pc:sldMk cId="1285200539" sldId="283"/>
            <ac:cxnSpMk id="43" creationId="{CE9C3175-E9A3-4A5C-B46B-39B0E14B8C93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44" creationId="{7C69AA4E-1451-4C3D-869F-34ABC157CFE1}"/>
          </ac:cxnSpMkLst>
        </pc:cxnChg>
        <pc:cxnChg chg="add del mod">
          <ac:chgData name="TAKAHASHI Syuuto" userId="8e78f6a0-1b1f-4fae-850b-fec16be1eaab" providerId="ADAL" clId="{8884B8D4-CD80-4371-9DA1-0DFBD79BA64E}" dt="2021-06-08T15:47:54.886" v="209" actId="478"/>
          <ac:cxnSpMkLst>
            <pc:docMk/>
            <pc:sldMk cId="1285200539" sldId="283"/>
            <ac:cxnSpMk id="45" creationId="{EF7599AA-056B-485E-BAB4-0CEEF8B9046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74" creationId="{28536EC9-A4E3-4131-9632-0B8840393C33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78" creationId="{3E64A600-2BB6-46F3-92E6-07A000A3EBF4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0" creationId="{EE296A0E-0B91-41CB-BC3C-9CF44B0D7488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4" creationId="{0F33CA7B-E4E0-44E7-9446-AB6F2E2211DF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6" creationId="{58E50A5E-1FD8-4772-A8B3-3F97218831D2}"/>
          </ac:cxnSpMkLst>
        </pc:cxnChg>
        <pc:cxnChg chg="add del mod">
          <ac:chgData name="TAKAHASHI Syuuto" userId="8e78f6a0-1b1f-4fae-850b-fec16be1eaab" providerId="ADAL" clId="{8884B8D4-CD80-4371-9DA1-0DFBD79BA64E}" dt="2021-06-08T16:11:59.702" v="512" actId="478"/>
          <ac:cxnSpMkLst>
            <pc:docMk/>
            <pc:sldMk cId="1285200539" sldId="283"/>
            <ac:cxnSpMk id="95" creationId="{506A7D74-B52E-4544-B358-316834D9C818}"/>
          </ac:cxnSpMkLst>
        </pc:cxnChg>
        <pc:cxnChg chg="add del mod">
          <ac:chgData name="TAKAHASHI Syuuto" userId="8e78f6a0-1b1f-4fae-850b-fec16be1eaab" providerId="ADAL" clId="{8884B8D4-CD80-4371-9DA1-0DFBD79BA64E}" dt="2021-06-08T16:11:58.345" v="511" actId="478"/>
          <ac:cxnSpMkLst>
            <pc:docMk/>
            <pc:sldMk cId="1285200539" sldId="283"/>
            <ac:cxnSpMk id="97" creationId="{3F0AA8CD-86D9-4104-8262-836EBCC0329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0" creationId="{43B9CC23-BCA5-429F-A0F0-924FEF88480A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4" creationId="{7AF30B60-E4A8-4A93-8023-89E31B42B442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6" creationId="{51CAA963-66E5-49FD-9873-F224FE2F556E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4:00.977" v="4739"/>
        <pc:sldMkLst>
          <pc:docMk/>
          <pc:sldMk cId="806900625" sldId="284"/>
        </pc:sldMkLst>
        <pc:spChg chg="add del mod topLvl">
          <ac:chgData name="TAKAHASHI Syuuto" userId="8e78f6a0-1b1f-4fae-850b-fec16be1eaab" providerId="ADAL" clId="{8884B8D4-CD80-4371-9DA1-0DFBD79BA64E}" dt="2021-06-09T04:54:18.322" v="1754" actId="478"/>
          <ac:spMkLst>
            <pc:docMk/>
            <pc:sldMk cId="806900625" sldId="284"/>
            <ac:spMk id="6" creationId="{18ED36C2-2BF6-4456-8F11-835B38B277E4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10" creationId="{6E9A8904-AE4D-42F1-85B4-61BFF555D0E3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11" creationId="{CECA9CBE-4DB3-4590-B3BF-7F4F4A175738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20" creationId="{4282B2E6-69EF-4CC0-98B0-68F3D3CBA791}"/>
          </ac:spMkLst>
        </pc:spChg>
        <pc:spChg chg="add del mod">
          <ac:chgData name="TAKAHASHI Syuuto" userId="8e78f6a0-1b1f-4fae-850b-fec16be1eaab" providerId="ADAL" clId="{8884B8D4-CD80-4371-9DA1-0DFBD79BA64E}" dt="2021-06-09T02:50:01.545" v="1143"/>
          <ac:spMkLst>
            <pc:docMk/>
            <pc:sldMk cId="806900625" sldId="284"/>
            <ac:spMk id="22" creationId="{CDF190A9-BF60-4172-880B-90D07EE82D1B}"/>
          </ac:spMkLst>
        </pc:spChg>
        <pc:spChg chg="add mod ord topLvl">
          <ac:chgData name="TAKAHASHI Syuuto" userId="8e78f6a0-1b1f-4fae-850b-fec16be1eaab" providerId="ADAL" clId="{8884B8D4-CD80-4371-9DA1-0DFBD79BA64E}" dt="2021-07-07T18:30:15.729" v="4496" actId="1076"/>
          <ac:spMkLst>
            <pc:docMk/>
            <pc:sldMk cId="806900625" sldId="284"/>
            <ac:spMk id="25" creationId="{442D843D-E9FC-4EF6-BA6E-ECF99739A9CD}"/>
          </ac:spMkLst>
        </pc:spChg>
        <pc:spChg chg="add del mod topLvl">
          <ac:chgData name="TAKAHASHI Syuuto" userId="8e78f6a0-1b1f-4fae-850b-fec16be1eaab" providerId="ADAL" clId="{8884B8D4-CD80-4371-9DA1-0DFBD79BA64E}" dt="2021-06-09T04:39:29.424" v="1636" actId="478"/>
          <ac:spMkLst>
            <pc:docMk/>
            <pc:sldMk cId="806900625" sldId="284"/>
            <ac:spMk id="31" creationId="{DC830215-3AA4-4082-A4D5-0B452D7A74B5}"/>
          </ac:spMkLst>
        </pc:spChg>
        <pc:spChg chg="add del mod">
          <ac:chgData name="TAKAHASHI Syuuto" userId="8e78f6a0-1b1f-4fae-850b-fec16be1eaab" providerId="ADAL" clId="{8884B8D4-CD80-4371-9DA1-0DFBD79BA64E}" dt="2021-06-09T02:58:20.077" v="1230" actId="478"/>
          <ac:spMkLst>
            <pc:docMk/>
            <pc:sldMk cId="806900625" sldId="284"/>
            <ac:spMk id="32" creationId="{F381D369-7312-4D34-B098-0C62E7772BA4}"/>
          </ac:spMkLst>
        </pc:spChg>
        <pc:spChg chg="add mod topLvl">
          <ac:chgData name="TAKAHASHI Syuuto" userId="8e78f6a0-1b1f-4fae-850b-fec16be1eaab" providerId="ADAL" clId="{8884B8D4-CD80-4371-9DA1-0DFBD79BA64E}" dt="2021-07-07T18:34:00.647" v="4530" actId="1076"/>
          <ac:spMkLst>
            <pc:docMk/>
            <pc:sldMk cId="806900625" sldId="284"/>
            <ac:spMk id="33" creationId="{2A1BE3D4-6F6B-4EBC-A31C-A7FE4F88AED6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40" creationId="{E67A698C-7969-490F-B0AB-296B836B60D8}"/>
          </ac:spMkLst>
        </pc:spChg>
        <pc:spChg chg="add del mod ord topLvl">
          <ac:chgData name="TAKAHASHI Syuuto" userId="8e78f6a0-1b1f-4fae-850b-fec16be1eaab" providerId="ADAL" clId="{8884B8D4-CD80-4371-9DA1-0DFBD79BA64E}" dt="2021-06-09T04:40:01.989" v="1643" actId="478"/>
          <ac:spMkLst>
            <pc:docMk/>
            <pc:sldMk cId="806900625" sldId="284"/>
            <ac:spMk id="41" creationId="{9126E294-8BA8-42D7-B0E8-F3DACBBC37A0}"/>
          </ac:spMkLst>
        </pc:spChg>
        <pc:spChg chg="del mod topLvl">
          <ac:chgData name="TAKAHASHI Syuuto" userId="8e78f6a0-1b1f-4fae-850b-fec16be1eaab" providerId="ADAL" clId="{8884B8D4-CD80-4371-9DA1-0DFBD79BA64E}" dt="2021-06-09T02:47:31.996" v="1123" actId="478"/>
          <ac:spMkLst>
            <pc:docMk/>
            <pc:sldMk cId="806900625" sldId="284"/>
            <ac:spMk id="42" creationId="{BBCECB63-5B9F-42B8-AFA8-80DC2B7904B2}"/>
          </ac:spMkLst>
        </pc:spChg>
        <pc:spChg chg="add del">
          <ac:chgData name="TAKAHASHI Syuuto" userId="8e78f6a0-1b1f-4fae-850b-fec16be1eaab" providerId="ADAL" clId="{8884B8D4-CD80-4371-9DA1-0DFBD79BA64E}" dt="2021-06-09T04:49:41.614" v="1714" actId="478"/>
          <ac:spMkLst>
            <pc:docMk/>
            <pc:sldMk cId="806900625" sldId="284"/>
            <ac:spMk id="50" creationId="{87EFDC5E-EBAD-4C08-94B5-4EE35A68E689}"/>
          </ac:spMkLst>
        </pc:spChg>
        <pc:spChg chg="add mod or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1" creationId="{E79C8ACE-2D64-44FE-A561-E51B6C263068}"/>
          </ac:spMkLst>
        </pc:spChg>
        <pc:spChg chg="mod ord topLvl">
          <ac:chgData name="TAKAHASHI Syuuto" userId="8e78f6a0-1b1f-4fae-850b-fec16be1eaab" providerId="ADAL" clId="{8884B8D4-CD80-4371-9DA1-0DFBD79BA64E}" dt="2021-07-07T18:31:34.510" v="4520" actId="1076"/>
          <ac:spMkLst>
            <pc:docMk/>
            <pc:sldMk cId="806900625" sldId="284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7" creationId="{B0E0EC57-AF0C-4654-8401-FC18D83B9F4D}"/>
          </ac:spMkLst>
        </pc:spChg>
        <pc:spChg chg="mod or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8" creationId="{41E1E953-3783-4AA4-96BB-7676786796BA}"/>
          </ac:spMkLst>
        </pc:spChg>
        <pc:spChg chg="mod or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8884B8D4-CD80-4371-9DA1-0DFBD79BA64E}" dt="2021-07-07T18:42:10.274" v="4563" actId="1076"/>
          <ac:spMkLst>
            <pc:docMk/>
            <pc:sldMk cId="806900625" sldId="284"/>
            <ac:spMk id="63" creationId="{2BA54FA9-48D6-4D17-A6D8-92A931ADEF9F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4" creationId="{AFB30E46-FB40-4D13-8D3D-33098C8F5900}"/>
          </ac:spMkLst>
        </pc:spChg>
        <pc:spChg chg="add mod or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5" creationId="{3EB5ABD5-C343-4C37-949C-CFAE49905E0B}"/>
          </ac:spMkLst>
        </pc:spChg>
        <pc:spChg chg="add del mod">
          <ac:chgData name="TAKAHASHI Syuuto" userId="8e78f6a0-1b1f-4fae-850b-fec16be1eaab" providerId="ADAL" clId="{8884B8D4-CD80-4371-9DA1-0DFBD79BA64E}" dt="2021-06-09T04:47:32.360" v="1691" actId="478"/>
          <ac:spMkLst>
            <pc:docMk/>
            <pc:sldMk cId="806900625" sldId="284"/>
            <ac:spMk id="67" creationId="{70AD9FF0-1F03-4C76-85BC-AA1F9E162808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9" creationId="{A02F5AFB-5B9F-4696-9CA0-00D64EE4BC78}"/>
          </ac:spMkLst>
        </pc:spChg>
        <pc:spChg chg="add del mod">
          <ac:chgData name="TAKAHASHI Syuuto" userId="8e78f6a0-1b1f-4fae-850b-fec16be1eaab" providerId="ADAL" clId="{8884B8D4-CD80-4371-9DA1-0DFBD79BA64E}" dt="2021-06-09T04:43:45.719" v="1674"/>
          <ac:spMkLst>
            <pc:docMk/>
            <pc:sldMk cId="806900625" sldId="284"/>
            <ac:spMk id="70" creationId="{F9F0AA0D-22C8-4E67-89CD-9AEC485AF375}"/>
          </ac:spMkLst>
        </pc:spChg>
        <pc:spChg chg="del mod topLvl">
          <ac:chgData name="TAKAHASHI Syuuto" userId="8e78f6a0-1b1f-4fae-850b-fec16be1eaab" providerId="ADAL" clId="{8884B8D4-CD80-4371-9DA1-0DFBD79BA64E}" dt="2021-06-09T02:48:14.651" v="1132" actId="478"/>
          <ac:spMkLst>
            <pc:docMk/>
            <pc:sldMk cId="806900625" sldId="284"/>
            <ac:spMk id="71" creationId="{C2C8F78C-ED90-446B-8D50-B2B65E0FED59}"/>
          </ac:spMkLst>
        </pc:spChg>
        <pc:spChg chg="mod">
          <ac:chgData name="TAKAHASHI Syuuto" userId="8e78f6a0-1b1f-4fae-850b-fec16be1eaab" providerId="ADAL" clId="{8884B8D4-CD80-4371-9DA1-0DFBD79BA64E}" dt="2021-06-09T04:43:52.476" v="1675"/>
          <ac:spMkLst>
            <pc:docMk/>
            <pc:sldMk cId="806900625" sldId="284"/>
            <ac:spMk id="73" creationId="{19D4D236-F32C-4C92-97E5-D032C00AC296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75" creationId="{F75690F3-D5B3-4F62-BBD8-C60E5497D95C}"/>
          </ac:spMkLst>
        </pc:spChg>
        <pc:spChg chg="mod ord">
          <ac:chgData name="TAKAHASHI Syuuto" userId="8e78f6a0-1b1f-4fae-850b-fec16be1eaab" providerId="ADAL" clId="{8884B8D4-CD80-4371-9DA1-0DFBD79BA64E}" dt="2021-06-09T04:47:59.893" v="1698" actId="167"/>
          <ac:spMkLst>
            <pc:docMk/>
            <pc:sldMk cId="806900625" sldId="284"/>
            <ac:spMk id="77" creationId="{61A9FFDB-A64E-45C9-83EA-A49BE5EEE739}"/>
          </ac:spMkLst>
        </pc:spChg>
        <pc:spChg chg="mod">
          <ac:chgData name="TAKAHASHI Syuuto" userId="8e78f6a0-1b1f-4fae-850b-fec16be1eaab" providerId="ADAL" clId="{8884B8D4-CD80-4371-9DA1-0DFBD79BA64E}" dt="2021-06-09T04:48:05.881" v="1700"/>
          <ac:spMkLst>
            <pc:docMk/>
            <pc:sldMk cId="806900625" sldId="284"/>
            <ac:spMk id="80" creationId="{0292A61B-FD8F-4F34-ACA6-734122D7AF3E}"/>
          </ac:spMkLst>
        </pc:spChg>
        <pc:spChg chg="del mod topLvl">
          <ac:chgData name="TAKAHASHI Syuuto" userId="8e78f6a0-1b1f-4fae-850b-fec16be1eaab" providerId="ADAL" clId="{8884B8D4-CD80-4371-9DA1-0DFBD79BA64E}" dt="2021-06-09T02:47:34.551" v="1124" actId="478"/>
          <ac:spMkLst>
            <pc:docMk/>
            <pc:sldMk cId="806900625" sldId="284"/>
            <ac:spMk id="81" creationId="{714A658F-D056-4A13-8BCD-10A52CE8F5BD}"/>
          </ac:spMkLst>
        </pc:spChg>
        <pc:spChg chg="add del mod">
          <ac:chgData name="TAKAHASHI Syuuto" userId="8e78f6a0-1b1f-4fae-850b-fec16be1eaab" providerId="ADAL" clId="{8884B8D4-CD80-4371-9DA1-0DFBD79BA64E}" dt="2021-06-09T04:48:19.725" v="1706" actId="478"/>
          <ac:spMkLst>
            <pc:docMk/>
            <pc:sldMk cId="806900625" sldId="284"/>
            <ac:spMk id="84" creationId="{296B2B7A-5CD0-4CCF-A57E-80B06D710E19}"/>
          </ac:spMkLst>
        </pc:spChg>
        <pc:spChg chg="mod">
          <ac:chgData name="TAKAHASHI Syuuto" userId="8e78f6a0-1b1f-4fae-850b-fec16be1eaab" providerId="ADAL" clId="{8884B8D4-CD80-4371-9DA1-0DFBD79BA64E}" dt="2021-06-09T04:48:22.979" v="1707"/>
          <ac:spMkLst>
            <pc:docMk/>
            <pc:sldMk cId="806900625" sldId="284"/>
            <ac:spMk id="86" creationId="{846E2C18-8FCE-47CA-8981-932DF8C6DE29}"/>
          </ac:spMkLst>
        </pc:spChg>
        <pc:spChg chg="mod">
          <ac:chgData name="TAKAHASHI Syuuto" userId="8e78f6a0-1b1f-4fae-850b-fec16be1eaab" providerId="ADAL" clId="{8884B8D4-CD80-4371-9DA1-0DFBD79BA64E}" dt="2021-06-09T04:50:34.742" v="1723"/>
          <ac:spMkLst>
            <pc:docMk/>
            <pc:sldMk cId="806900625" sldId="284"/>
            <ac:spMk id="89" creationId="{282CBEE0-EE8E-4015-8A18-5140193C3EC2}"/>
          </ac:spMkLst>
        </pc:spChg>
        <pc:spChg chg="add del mod">
          <ac:chgData name="TAKAHASHI Syuuto" userId="8e78f6a0-1b1f-4fae-850b-fec16be1eaab" providerId="ADAL" clId="{8884B8D4-CD80-4371-9DA1-0DFBD79BA64E}" dt="2021-06-09T04:51:43.058" v="1736" actId="478"/>
          <ac:spMkLst>
            <pc:docMk/>
            <pc:sldMk cId="806900625" sldId="284"/>
            <ac:spMk id="91" creationId="{6E8D2413-A9D1-418E-B460-7B3D75067575}"/>
          </ac:spMkLst>
        </pc:spChg>
        <pc:spChg chg="add del mod">
          <ac:chgData name="TAKAHASHI Syuuto" userId="8e78f6a0-1b1f-4fae-850b-fec16be1eaab" providerId="ADAL" clId="{8884B8D4-CD80-4371-9DA1-0DFBD79BA64E}" dt="2021-06-09T04:51:49.355" v="1738" actId="478"/>
          <ac:spMkLst>
            <pc:docMk/>
            <pc:sldMk cId="806900625" sldId="284"/>
            <ac:spMk id="92" creationId="{5DDF83D2-2525-4133-BA97-D13ACBBD7043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3" creationId="{DFB5AE9B-86C3-420D-B78D-12652567433F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4" creationId="{F116373D-C12C-4EBA-A8C0-FB0B44DFD08A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5" creationId="{909DE6C0-F555-4EBE-BD5D-63C590AF3078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7" creationId="{F427A249-376B-4563-A77A-66283A7BD2D5}"/>
          </ac:spMkLst>
        </pc:spChg>
        <pc:spChg chg="add mod">
          <ac:chgData name="TAKAHASHI Syuuto" userId="8e78f6a0-1b1f-4fae-850b-fec16be1eaab" providerId="ADAL" clId="{8884B8D4-CD80-4371-9DA1-0DFBD79BA64E}" dt="2021-06-09T09:09:50.546" v="2567" actId="164"/>
          <ac:spMkLst>
            <pc:docMk/>
            <pc:sldMk cId="806900625" sldId="284"/>
            <ac:spMk id="98" creationId="{636CE037-886A-4325-9820-3533B93C8BB4}"/>
          </ac:spMkLst>
        </pc:spChg>
        <pc:grpChg chg="add mod">
          <ac:chgData name="TAKAHASHI Syuuto" userId="8e78f6a0-1b1f-4fae-850b-fec16be1eaab" providerId="ADAL" clId="{8884B8D4-CD80-4371-9DA1-0DFBD79BA64E}" dt="2021-07-07T18:44:32.782" v="4585" actId="1076"/>
          <ac:grpSpMkLst>
            <pc:docMk/>
            <pc:sldMk cId="806900625" sldId="284"/>
            <ac:grpSpMk id="4" creationId="{819B5F6F-F45C-4922-A9D2-5C41784D7B33}"/>
          </ac:grpSpMkLst>
        </pc:grpChg>
        <pc:grpChg chg="add del mod">
          <ac:chgData name="TAKAHASHI Syuuto" userId="8e78f6a0-1b1f-4fae-850b-fec16be1eaab" providerId="ADAL" clId="{8884B8D4-CD80-4371-9DA1-0DFBD79BA64E}" dt="2021-06-09T03:26:50.570" v="1448" actId="165"/>
          <ac:grpSpMkLst>
            <pc:docMk/>
            <pc:sldMk cId="806900625" sldId="284"/>
            <ac:grpSpMk id="12" creationId="{D5BA3679-DB14-471E-B485-B3A0A9876523}"/>
          </ac:grpSpMkLst>
        </pc:grpChg>
        <pc:grpChg chg="add del mod ord">
          <ac:chgData name="TAKAHASHI Syuuto" userId="8e78f6a0-1b1f-4fae-850b-fec16be1eaab" providerId="ADAL" clId="{8884B8D4-CD80-4371-9DA1-0DFBD79BA64E}" dt="2021-06-09T04:42:16.111" v="1662" actId="165"/>
          <ac:grpSpMkLst>
            <pc:docMk/>
            <pc:sldMk cId="806900625" sldId="284"/>
            <ac:grpSpMk id="23" creationId="{4EE93A0D-F449-4BAB-8E76-6AD79FC5994A}"/>
          </ac:grpSpMkLst>
        </pc:grpChg>
        <pc:grpChg chg="del mod">
          <ac:chgData name="TAKAHASHI Syuuto" userId="8e78f6a0-1b1f-4fae-850b-fec16be1eaab" providerId="ADAL" clId="{8884B8D4-CD80-4371-9DA1-0DFBD79BA64E}" dt="2021-06-09T02:45:52.224" v="1116" actId="165"/>
          <ac:grpSpMkLst>
            <pc:docMk/>
            <pc:sldMk cId="806900625" sldId="284"/>
            <ac:grpSpMk id="43" creationId="{79F01531-5248-4FDE-ACFA-0AAF94A61E24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48" creationId="{6E33EAF4-AB0A-49D8-8462-D72A56AE6982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72" creationId="{94DB09D4-6932-49C2-B1CA-E07A1EFF3CC2}"/>
          </ac:grpSpMkLst>
        </pc:grpChg>
        <pc:grpChg chg="add del mod">
          <ac:chgData name="TAKAHASHI Syuuto" userId="8e78f6a0-1b1f-4fae-850b-fec16be1eaab" providerId="ADAL" clId="{8884B8D4-CD80-4371-9DA1-0DFBD79BA64E}" dt="2021-06-09T04:48:02.693" v="1699" actId="478"/>
          <ac:grpSpMkLst>
            <pc:docMk/>
            <pc:sldMk cId="806900625" sldId="284"/>
            <ac:grpSpMk id="76" creationId="{4C900A93-03C7-461A-B3BC-A0F134FB0403}"/>
          </ac:grpSpMkLst>
        </pc:grpChg>
        <pc:grpChg chg="add del mod">
          <ac:chgData name="TAKAHASHI Syuuto" userId="8e78f6a0-1b1f-4fae-850b-fec16be1eaab" providerId="ADAL" clId="{8884B8D4-CD80-4371-9DA1-0DFBD79BA64E}" dt="2021-06-09T04:48:08.446" v="1701"/>
          <ac:grpSpMkLst>
            <pc:docMk/>
            <pc:sldMk cId="806900625" sldId="284"/>
            <ac:grpSpMk id="79" creationId="{4EB41ED8-D4BA-41E0-A141-F5BFAE900163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85" creationId="{7D1C2DF5-DCD8-4420-B950-151589E15FBA}"/>
          </ac:grpSpMkLst>
        </pc:grpChg>
        <pc:grpChg chg="add del mod">
          <ac:chgData name="TAKAHASHI Syuuto" userId="8e78f6a0-1b1f-4fae-850b-fec16be1eaab" providerId="ADAL" clId="{8884B8D4-CD80-4371-9DA1-0DFBD79BA64E}" dt="2021-06-09T04:50:35.862" v="1724"/>
          <ac:grpSpMkLst>
            <pc:docMk/>
            <pc:sldMk cId="806900625" sldId="284"/>
            <ac:grpSpMk id="88" creationId="{D4A0A0C4-0DE9-4F9B-B1A7-C9E949F2DDA2}"/>
          </ac:grpSpMkLst>
        </pc:grpChg>
        <pc:grpChg chg="add mod">
          <ac:chgData name="TAKAHASHI Syuuto" userId="8e78f6a0-1b1f-4fae-850b-fec16be1eaab" providerId="ADAL" clId="{8884B8D4-CD80-4371-9DA1-0DFBD79BA64E}" dt="2021-06-09T09:09:50.546" v="2567" actId="164"/>
          <ac:grpSpMkLst>
            <pc:docMk/>
            <pc:sldMk cId="806900625" sldId="284"/>
            <ac:grpSpMk id="113" creationId="{0DE9692C-92AF-4920-A0CE-A3D646987301}"/>
          </ac:grpSpMkLst>
        </pc:grpChg>
        <pc:grpChg chg="add mod">
          <ac:chgData name="TAKAHASHI Syuuto" userId="8e78f6a0-1b1f-4fae-850b-fec16be1eaab" providerId="ADAL" clId="{8884B8D4-CD80-4371-9DA1-0DFBD79BA64E}" dt="2021-07-07T18:41:50.616" v="4561" actId="164"/>
          <ac:grpSpMkLst>
            <pc:docMk/>
            <pc:sldMk cId="806900625" sldId="284"/>
            <ac:grpSpMk id="114" creationId="{DFCFC7A4-D54A-44DD-B5B6-8F628B670C79}"/>
          </ac:grpSpMkLst>
        </pc:grpChg>
        <pc:picChg chg="add del mod topLvl">
          <ac:chgData name="TAKAHASHI Syuuto" userId="8e78f6a0-1b1f-4fae-850b-fec16be1eaab" providerId="ADAL" clId="{8884B8D4-CD80-4371-9DA1-0DFBD79BA64E}" dt="2021-06-09T04:39:11.126" v="1634" actId="478"/>
          <ac:picMkLst>
            <pc:docMk/>
            <pc:sldMk cId="806900625" sldId="284"/>
            <ac:picMk id="17" creationId="{58D2BFFD-A2C0-4918-B5DC-5CA7F2C66442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6" creationId="{114ED91C-6712-4813-A039-E89D1FED93AA}"/>
          </ac:picMkLst>
        </pc:picChg>
        <pc:picChg chg="add del mod ord topLvl">
          <ac:chgData name="TAKAHASHI Syuuto" userId="8e78f6a0-1b1f-4fae-850b-fec16be1eaab" providerId="ADAL" clId="{8884B8D4-CD80-4371-9DA1-0DFBD79BA64E}" dt="2021-06-09T08:34:29.122" v="2170" actId="478"/>
          <ac:picMkLst>
            <pc:docMk/>
            <pc:sldMk cId="806900625" sldId="284"/>
            <ac:picMk id="27" creationId="{A5AA4EBD-9B0D-4CB2-93FC-C2D5F8B2D152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8" creationId="{FBF1B9A9-51A7-4213-A3B4-412702AD30C5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9" creationId="{88BA7AFD-7E8B-40AD-9C17-98BC7114E608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30" creationId="{96989028-8B21-40EC-97F4-DC17841ED3F9}"/>
          </ac:picMkLst>
        </pc:picChg>
        <pc:picChg chg="add mod">
          <ac:chgData name="TAKAHASHI Syuuto" userId="8e78f6a0-1b1f-4fae-850b-fec16be1eaab" providerId="ADAL" clId="{8884B8D4-CD80-4371-9DA1-0DFBD79BA64E}" dt="2021-07-07T18:30:09.010" v="4493" actId="1076"/>
          <ac:picMkLst>
            <pc:docMk/>
            <pc:sldMk cId="806900625" sldId="284"/>
            <ac:picMk id="45" creationId="{D91BB329-ABB0-410D-991A-9A6169AAED8B}"/>
          </ac:picMkLst>
        </pc:picChg>
        <pc:picChg chg="add mod">
          <ac:chgData name="TAKAHASHI Syuuto" userId="8e78f6a0-1b1f-4fae-850b-fec16be1eaab" providerId="ADAL" clId="{8884B8D4-CD80-4371-9DA1-0DFBD79BA64E}" dt="2021-07-07T18:42:35.018" v="4568" actId="1076"/>
          <ac:picMkLst>
            <pc:docMk/>
            <pc:sldMk cId="806900625" sldId="284"/>
            <ac:picMk id="46" creationId="{F17440D3-2CB4-47C1-AAFF-DF367128E692}"/>
          </ac:picMkLst>
        </pc:picChg>
        <pc:picChg chg="add del mod">
          <ac:chgData name="TAKAHASHI Syuuto" userId="8e78f6a0-1b1f-4fae-850b-fec16be1eaab" providerId="ADAL" clId="{8884B8D4-CD80-4371-9DA1-0DFBD79BA64E}" dt="2021-06-09T08:31:46.917" v="2144" actId="478"/>
          <ac:picMkLst>
            <pc:docMk/>
            <pc:sldMk cId="806900625" sldId="284"/>
            <ac:picMk id="61" creationId="{4BF2AA85-3200-4728-BD3E-BA06F6526425}"/>
          </ac:picMkLst>
        </pc:picChg>
        <pc:picChg chg="del mod topLvl">
          <ac:chgData name="TAKAHASHI Syuuto" userId="8e78f6a0-1b1f-4fae-850b-fec16be1eaab" providerId="ADAL" clId="{8884B8D4-CD80-4371-9DA1-0DFBD79BA64E}" dt="2021-06-09T02:47:55.318" v="1128" actId="478"/>
          <ac:picMkLst>
            <pc:docMk/>
            <pc:sldMk cId="806900625" sldId="284"/>
            <ac:picMk id="62" creationId="{B8565629-C23D-4621-9B7C-519E4CABCFE2}"/>
          </ac:picMkLst>
        </pc:picChg>
        <pc:picChg chg="del mod topLvl">
          <ac:chgData name="TAKAHASHI Syuuto" userId="8e78f6a0-1b1f-4fae-850b-fec16be1eaab" providerId="ADAL" clId="{8884B8D4-CD80-4371-9DA1-0DFBD79BA64E}" dt="2021-06-09T08:33:52.489" v="2166" actId="478"/>
          <ac:picMkLst>
            <pc:docMk/>
            <pc:sldMk cId="806900625" sldId="284"/>
            <ac:picMk id="66" creationId="{DE3114A5-EAB7-4627-A0BC-247EC5F4933E}"/>
          </ac:picMkLst>
        </pc:picChg>
        <pc:picChg chg="add del mod">
          <ac:chgData name="TAKAHASHI Syuuto" userId="8e78f6a0-1b1f-4fae-850b-fec16be1eaab" providerId="ADAL" clId="{8884B8D4-CD80-4371-9DA1-0DFBD79BA64E}" dt="2021-06-09T08:32:41.618" v="2158" actId="478"/>
          <ac:picMkLst>
            <pc:docMk/>
            <pc:sldMk cId="806900625" sldId="284"/>
            <ac:picMk id="96" creationId="{653E20D4-207D-467E-BCD1-E3F0F7B64237}"/>
          </ac:picMkLst>
        </pc:picChg>
        <pc:picChg chg="add del mod">
          <ac:chgData name="TAKAHASHI Syuuto" userId="8e78f6a0-1b1f-4fae-850b-fec16be1eaab" providerId="ADAL" clId="{8884B8D4-CD80-4371-9DA1-0DFBD79BA64E}" dt="2021-06-09T08:38:56.961" v="2185" actId="478"/>
          <ac:picMkLst>
            <pc:docMk/>
            <pc:sldMk cId="806900625" sldId="284"/>
            <ac:picMk id="103" creationId="{F40EC96A-FA0B-4F3F-9293-165A6F94F8B2}"/>
          </ac:picMkLst>
        </pc:picChg>
        <pc:picChg chg="add del mod">
          <ac:chgData name="TAKAHASHI Syuuto" userId="8e78f6a0-1b1f-4fae-850b-fec16be1eaab" providerId="ADAL" clId="{8884B8D4-CD80-4371-9DA1-0DFBD79BA64E}" dt="2021-06-09T08:38:17.938" v="2179" actId="478"/>
          <ac:picMkLst>
            <pc:docMk/>
            <pc:sldMk cId="806900625" sldId="284"/>
            <ac:picMk id="104" creationId="{858098C0-CD45-4DEF-9EF0-7EB7C8B6E882}"/>
          </ac:picMkLst>
        </pc:picChg>
        <pc:picChg chg="add del mod">
          <ac:chgData name="TAKAHASHI Syuuto" userId="8e78f6a0-1b1f-4fae-850b-fec16be1eaab" providerId="ADAL" clId="{8884B8D4-CD80-4371-9DA1-0DFBD79BA64E}" dt="2021-06-09T08:32:01.438" v="2150"/>
          <ac:picMkLst>
            <pc:docMk/>
            <pc:sldMk cId="806900625" sldId="284"/>
            <ac:picMk id="105" creationId="{A41EDC05-AD86-4A3B-893D-4940A85376B1}"/>
          </ac:picMkLst>
        </pc:picChg>
        <pc:picChg chg="add del mod">
          <ac:chgData name="TAKAHASHI Syuuto" userId="8e78f6a0-1b1f-4fae-850b-fec16be1eaab" providerId="ADAL" clId="{8884B8D4-CD80-4371-9DA1-0DFBD79BA64E}" dt="2021-06-09T08:32:01.087" v="2149"/>
          <ac:picMkLst>
            <pc:docMk/>
            <pc:sldMk cId="806900625" sldId="284"/>
            <ac:picMk id="106" creationId="{BB5F062B-5399-47AE-8FAD-5A1BCB6E526B}"/>
          </ac:picMkLst>
        </pc:picChg>
        <pc:picChg chg="add del mod">
          <ac:chgData name="TAKAHASHI Syuuto" userId="8e78f6a0-1b1f-4fae-850b-fec16be1eaab" providerId="ADAL" clId="{8884B8D4-CD80-4371-9DA1-0DFBD79BA64E}" dt="2021-06-09T08:39:41.857" v="2192" actId="478"/>
          <ac:picMkLst>
            <pc:docMk/>
            <pc:sldMk cId="806900625" sldId="284"/>
            <ac:picMk id="107" creationId="{18E579CC-841E-4A1E-B053-2FC7466C66A5}"/>
          </ac:picMkLst>
        </pc:picChg>
        <pc:picChg chg="add del mod">
          <ac:chgData name="TAKAHASHI Syuuto" userId="8e78f6a0-1b1f-4fae-850b-fec16be1eaab" providerId="ADAL" clId="{8884B8D4-CD80-4371-9DA1-0DFBD79BA64E}" dt="2021-06-09T08:39:55.271" v="2195" actId="478"/>
          <ac:picMkLst>
            <pc:docMk/>
            <pc:sldMk cId="806900625" sldId="284"/>
            <ac:picMk id="108" creationId="{52C32DAB-9A31-42B5-8487-FCAF8178061A}"/>
          </ac:picMkLst>
        </pc:picChg>
        <pc:picChg chg="add mod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109" creationId="{BD410E40-627D-49A3-B115-6B1BCACFEF9F}"/>
          </ac:picMkLst>
        </pc:picChg>
        <pc:picChg chg="add del mod">
          <ac:chgData name="TAKAHASHI Syuuto" userId="8e78f6a0-1b1f-4fae-850b-fec16be1eaab" providerId="ADAL" clId="{8884B8D4-CD80-4371-9DA1-0DFBD79BA64E}" dt="2021-07-07T18:30:47.548" v="4498" actId="478"/>
          <ac:picMkLst>
            <pc:docMk/>
            <pc:sldMk cId="806900625" sldId="284"/>
            <ac:picMk id="110" creationId="{360FD7C9-CC9B-4A0E-9475-F95C1069675C}"/>
          </ac:picMkLst>
        </pc:picChg>
        <pc:picChg chg="add del mod">
          <ac:chgData name="TAKAHASHI Syuuto" userId="8e78f6a0-1b1f-4fae-850b-fec16be1eaab" providerId="ADAL" clId="{8884B8D4-CD80-4371-9DA1-0DFBD79BA64E}" dt="2021-07-07T18:29:54.141" v="4487" actId="478"/>
          <ac:picMkLst>
            <pc:docMk/>
            <pc:sldMk cId="806900625" sldId="284"/>
            <ac:picMk id="111" creationId="{96FD3A69-AE54-48EF-A954-A2A16D1B7B57}"/>
          </ac:picMkLst>
        </pc:picChg>
        <pc:picChg chg="add del mod">
          <ac:chgData name="TAKAHASHI Syuuto" userId="8e78f6a0-1b1f-4fae-850b-fec16be1eaab" providerId="ADAL" clId="{8884B8D4-CD80-4371-9DA1-0DFBD79BA64E}" dt="2021-07-07T18:29:51.058" v="4486" actId="478"/>
          <ac:picMkLst>
            <pc:docMk/>
            <pc:sldMk cId="806900625" sldId="284"/>
            <ac:picMk id="112" creationId="{69D08003-C153-4ABA-96DF-32387E2D8B39}"/>
          </ac:picMkLst>
        </pc:picChg>
        <pc:cxnChg chg="del mod topLvl">
          <ac:chgData name="TAKAHASHI Syuuto" userId="8e78f6a0-1b1f-4fae-850b-fec16be1eaab" providerId="ADAL" clId="{8884B8D4-CD80-4371-9DA1-0DFBD79BA64E}" dt="2021-06-09T02:47:40.183" v="1125" actId="478"/>
          <ac:cxnSpMkLst>
            <pc:docMk/>
            <pc:sldMk cId="806900625" sldId="284"/>
            <ac:cxnSpMk id="24" creationId="{9B614691-5400-44A6-91A4-7D8505D30A0A}"/>
          </ac:cxnSpMkLst>
        </pc:cxnChg>
        <pc:cxnChg chg="add mod topLvl">
          <ac:chgData name="TAKAHASHI Syuuto" userId="8e78f6a0-1b1f-4fae-850b-fec16be1eaab" providerId="ADAL" clId="{8884B8D4-CD80-4371-9DA1-0DFBD79BA64E}" dt="2021-07-07T18:42:27.154" v="4566" actId="14100"/>
          <ac:cxnSpMkLst>
            <pc:docMk/>
            <pc:sldMk cId="806900625" sldId="284"/>
            <ac:cxnSpMk id="34" creationId="{25A6ACAA-C378-4D59-A9E5-1476BA450BB4}"/>
          </ac:cxnSpMkLst>
        </pc:cxnChg>
        <pc:cxnChg chg="add mod topLvl">
          <ac:chgData name="TAKAHASHI Syuuto" userId="8e78f6a0-1b1f-4fae-850b-fec16be1eaab" providerId="ADAL" clId="{8884B8D4-CD80-4371-9DA1-0DFBD79BA64E}" dt="2021-07-07T18:42:20.011" v="4565" actId="14100"/>
          <ac:cxnSpMkLst>
            <pc:docMk/>
            <pc:sldMk cId="806900625" sldId="284"/>
            <ac:cxnSpMk id="35" creationId="{135A0A6C-07D5-4F5D-A198-84A99F3CD64B}"/>
          </ac:cxnSpMkLst>
        </pc:cxnChg>
        <pc:cxnChg chg="add mod ord topLvl">
          <ac:chgData name="TAKAHASHI Syuuto" userId="8e78f6a0-1b1f-4fae-850b-fec16be1eaab" providerId="ADAL" clId="{8884B8D4-CD80-4371-9DA1-0DFBD79BA64E}" dt="2021-07-07T18:31:34.510" v="4520" actId="1076"/>
          <ac:cxnSpMkLst>
            <pc:docMk/>
            <pc:sldMk cId="806900625" sldId="284"/>
            <ac:cxnSpMk id="44" creationId="{31A24B53-1B6B-486B-A2C3-CF716C0AE6F2}"/>
          </ac:cxnSpMkLst>
        </pc:cxnChg>
        <pc:cxnChg chg="add del mod">
          <ac:chgData name="TAKAHASHI Syuuto" userId="8e78f6a0-1b1f-4fae-850b-fec16be1eaab" providerId="ADAL" clId="{8884B8D4-CD80-4371-9DA1-0DFBD79BA64E}" dt="2021-06-09T03:29:28.076" v="1477" actId="478"/>
          <ac:cxnSpMkLst>
            <pc:docMk/>
            <pc:sldMk cId="806900625" sldId="284"/>
            <ac:cxnSpMk id="52" creationId="{06410620-6956-4B5C-A3A1-01BEBDCD9E3F}"/>
          </ac:cxnSpMkLst>
        </pc:cxnChg>
        <pc:cxnChg chg="del mod topLvl">
          <ac:chgData name="TAKAHASHI Syuuto" userId="8e78f6a0-1b1f-4fae-850b-fec16be1eaab" providerId="ADAL" clId="{8884B8D4-CD80-4371-9DA1-0DFBD79BA64E}" dt="2021-06-09T04:43:01.901" v="1669" actId="478"/>
          <ac:cxnSpMkLst>
            <pc:docMk/>
            <pc:sldMk cId="806900625" sldId="284"/>
            <ac:cxnSpMk id="54" creationId="{844C9291-90C0-4F67-AC0C-66341907E01A}"/>
          </ac:cxnSpMkLst>
        </pc:cxnChg>
        <pc:cxnChg chg="add del mod">
          <ac:chgData name="TAKAHASHI Syuuto" userId="8e78f6a0-1b1f-4fae-850b-fec16be1eaab" providerId="ADAL" clId="{8884B8D4-CD80-4371-9DA1-0DFBD79BA64E}" dt="2021-06-09T03:29:22.071" v="1472"/>
          <ac:cxnSpMkLst>
            <pc:docMk/>
            <pc:sldMk cId="806900625" sldId="284"/>
            <ac:cxnSpMk id="55" creationId="{E0C69B60-D714-42C5-8C0D-34D919191D67}"/>
          </ac:cxnSpMkLst>
        </pc:cxnChg>
        <pc:cxnChg chg="mod topLvl">
          <ac:chgData name="TAKAHASHI Syuuto" userId="8e78f6a0-1b1f-4fae-850b-fec16be1eaab" providerId="ADAL" clId="{8884B8D4-CD80-4371-9DA1-0DFBD79BA64E}" dt="2021-06-09T09:09:41.074" v="2565" actId="164"/>
          <ac:cxnSpMkLst>
            <pc:docMk/>
            <pc:sldMk cId="806900625" sldId="284"/>
            <ac:cxnSpMk id="60" creationId="{66078758-F2DF-4F9B-8967-951284662881}"/>
          </ac:cxnSpMkLst>
        </pc:cxnChg>
        <pc:cxnChg chg="del mod topLvl">
          <ac:chgData name="TAKAHASHI Syuuto" userId="8e78f6a0-1b1f-4fae-850b-fec16be1eaab" providerId="ADAL" clId="{8884B8D4-CD80-4371-9DA1-0DFBD79BA64E}" dt="2021-06-09T04:54:14.987" v="1753" actId="478"/>
          <ac:cxnSpMkLst>
            <pc:docMk/>
            <pc:sldMk cId="806900625" sldId="284"/>
            <ac:cxnSpMk id="68" creationId="{161EC13B-78BD-4386-8CA7-694BF5E96849}"/>
          </ac:cxnSpMkLst>
        </pc:cxnChg>
        <pc:cxnChg chg="mod">
          <ac:chgData name="TAKAHASHI Syuuto" userId="8e78f6a0-1b1f-4fae-850b-fec16be1eaab" providerId="ADAL" clId="{8884B8D4-CD80-4371-9DA1-0DFBD79BA64E}" dt="2021-06-09T04:43:52.476" v="1675"/>
          <ac:cxnSpMkLst>
            <pc:docMk/>
            <pc:sldMk cId="806900625" sldId="284"/>
            <ac:cxnSpMk id="74" creationId="{A883B68C-120F-4461-AEA6-217890F6BE56}"/>
          </ac:cxnSpMkLst>
        </pc:cxnChg>
        <pc:cxnChg chg="mod">
          <ac:chgData name="TAKAHASHI Syuuto" userId="8e78f6a0-1b1f-4fae-850b-fec16be1eaab" providerId="ADAL" clId="{8884B8D4-CD80-4371-9DA1-0DFBD79BA64E}" dt="2021-06-09T04:48:02.693" v="1699" actId="478"/>
          <ac:cxnSpMkLst>
            <pc:docMk/>
            <pc:sldMk cId="806900625" sldId="284"/>
            <ac:cxnSpMk id="78" creationId="{A7C8A76E-1696-4D5E-B5C3-A36B3E0B72DA}"/>
          </ac:cxnSpMkLst>
        </pc:cxnChg>
        <pc:cxnChg chg="mod">
          <ac:chgData name="TAKAHASHI Syuuto" userId="8e78f6a0-1b1f-4fae-850b-fec16be1eaab" providerId="ADAL" clId="{8884B8D4-CD80-4371-9DA1-0DFBD79BA64E}" dt="2021-06-09T04:48:05.881" v="1700"/>
          <ac:cxnSpMkLst>
            <pc:docMk/>
            <pc:sldMk cId="806900625" sldId="284"/>
            <ac:cxnSpMk id="82" creationId="{F0AF7816-8F76-48FD-AC57-8BB3AED91E50}"/>
          </ac:cxnSpMkLst>
        </pc:cxnChg>
        <pc:cxnChg chg="add del mod">
          <ac:chgData name="TAKAHASHI Syuuto" userId="8e78f6a0-1b1f-4fae-850b-fec16be1eaab" providerId="ADAL" clId="{8884B8D4-CD80-4371-9DA1-0DFBD79BA64E}" dt="2021-06-09T04:48:12.262" v="1703"/>
          <ac:cxnSpMkLst>
            <pc:docMk/>
            <pc:sldMk cId="806900625" sldId="284"/>
            <ac:cxnSpMk id="83" creationId="{3147D460-04C0-49FE-A9D3-621A617D3EEA}"/>
          </ac:cxnSpMkLst>
        </pc:cxnChg>
        <pc:cxnChg chg="mod">
          <ac:chgData name="TAKAHASHI Syuuto" userId="8e78f6a0-1b1f-4fae-850b-fec16be1eaab" providerId="ADAL" clId="{8884B8D4-CD80-4371-9DA1-0DFBD79BA64E}" dt="2021-06-09T04:48:22.979" v="1707"/>
          <ac:cxnSpMkLst>
            <pc:docMk/>
            <pc:sldMk cId="806900625" sldId="284"/>
            <ac:cxnSpMk id="87" creationId="{2823B34C-61A8-4E76-B1AD-A36273327A62}"/>
          </ac:cxnSpMkLst>
        </pc:cxnChg>
        <pc:cxnChg chg="mod">
          <ac:chgData name="TAKAHASHI Syuuto" userId="8e78f6a0-1b1f-4fae-850b-fec16be1eaab" providerId="ADAL" clId="{8884B8D4-CD80-4371-9DA1-0DFBD79BA64E}" dt="2021-06-09T04:50:34.742" v="1723"/>
          <ac:cxnSpMkLst>
            <pc:docMk/>
            <pc:sldMk cId="806900625" sldId="284"/>
            <ac:cxnSpMk id="90" creationId="{238D5054-FBA1-4F7B-B4F5-ECDA5DCB4AE9}"/>
          </ac:cxnSpMkLst>
        </pc:cxnChg>
        <pc:cxnChg chg="add mod">
          <ac:chgData name="TAKAHASHI Syuuto" userId="8e78f6a0-1b1f-4fae-850b-fec16be1eaab" providerId="ADAL" clId="{8884B8D4-CD80-4371-9DA1-0DFBD79BA64E}" dt="2021-06-09T09:09:41.074" v="2565" actId="164"/>
          <ac:cxnSpMkLst>
            <pc:docMk/>
            <pc:sldMk cId="806900625" sldId="284"/>
            <ac:cxnSpMk id="99" creationId="{F0641ED6-529B-4165-A937-BD4555566244}"/>
          </ac:cxnSpMkLst>
        </pc:cxnChg>
      </pc:sldChg>
      <pc:sldChg chg="addSp delSp modSp add mod">
        <pc:chgData name="TAKAHASHI Syuuto" userId="8e78f6a0-1b1f-4fae-850b-fec16be1eaab" providerId="ADAL" clId="{8884B8D4-CD80-4371-9DA1-0DFBD79BA64E}" dt="2021-07-09T06:51:33.631" v="4636" actId="1076"/>
        <pc:sldMkLst>
          <pc:docMk/>
          <pc:sldMk cId="121422578" sldId="285"/>
        </pc:sldMkLst>
        <pc:spChg chg="add del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2" creationId="{373C7F3E-5FB9-4944-A0DE-A55831343957}"/>
          </ac:spMkLst>
        </pc:spChg>
        <pc:spChg chg="del">
          <ac:chgData name="TAKAHASHI Syuuto" userId="8e78f6a0-1b1f-4fae-850b-fec16be1eaab" providerId="ADAL" clId="{8884B8D4-CD80-4371-9DA1-0DFBD79BA64E}" dt="2021-06-09T04:21:30.403" v="1498" actId="478"/>
          <ac:spMkLst>
            <pc:docMk/>
            <pc:sldMk cId="121422578" sldId="285"/>
            <ac:spMk id="6" creationId="{18ED36C2-2BF6-4456-8F11-835B38B277E4}"/>
          </ac:spMkLst>
        </pc:spChg>
        <pc:spChg chg="del">
          <ac:chgData name="TAKAHASHI Syuuto" userId="8e78f6a0-1b1f-4fae-850b-fec16be1eaab" providerId="ADAL" clId="{8884B8D4-CD80-4371-9DA1-0DFBD79BA64E}" dt="2021-06-09T04:20:48.237" v="1487" actId="478"/>
          <ac:spMkLst>
            <pc:docMk/>
            <pc:sldMk cId="121422578" sldId="285"/>
            <ac:spMk id="10" creationId="{6E9A8904-AE4D-42F1-85B4-61BFF555D0E3}"/>
          </ac:spMkLst>
        </pc:spChg>
        <pc:spChg chg="del">
          <ac:chgData name="TAKAHASHI Syuuto" userId="8e78f6a0-1b1f-4fae-850b-fec16be1eaab" providerId="ADAL" clId="{8884B8D4-CD80-4371-9DA1-0DFBD79BA64E}" dt="2021-06-09T04:20:56.870" v="1490" actId="478"/>
          <ac:spMkLst>
            <pc:docMk/>
            <pc:sldMk cId="121422578" sldId="285"/>
            <ac:spMk id="11" creationId="{CECA9CBE-4DB3-4590-B3BF-7F4F4A175738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20" creationId="{4282B2E6-69EF-4CC0-98B0-68F3D3CBA791}"/>
          </ac:spMkLst>
        </pc:spChg>
        <pc:spChg chg="del">
          <ac:chgData name="TAKAHASHI Syuuto" userId="8e78f6a0-1b1f-4fae-850b-fec16be1eaab" providerId="ADAL" clId="{8884B8D4-CD80-4371-9DA1-0DFBD79BA64E}" dt="2021-06-09T04:21:22.336" v="1494" actId="478"/>
          <ac:spMkLst>
            <pc:docMk/>
            <pc:sldMk cId="121422578" sldId="285"/>
            <ac:spMk id="25" creationId="{442D843D-E9FC-4EF6-BA6E-ECF99739A9CD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1" creationId="{DC830215-3AA4-4082-A4D5-0B452D7A74B5}"/>
          </ac:spMkLst>
        </pc:spChg>
        <pc:spChg chg="add del mod">
          <ac:chgData name="TAKAHASHI Syuuto" userId="8e78f6a0-1b1f-4fae-850b-fec16be1eaab" providerId="ADAL" clId="{8884B8D4-CD80-4371-9DA1-0DFBD79BA64E}" dt="2021-06-09T04:22:16.306" v="1504" actId="478"/>
          <ac:spMkLst>
            <pc:docMk/>
            <pc:sldMk cId="121422578" sldId="285"/>
            <ac:spMk id="32" creationId="{70D1C59C-FBAB-4B22-AEA8-7FC0B7C4535B}"/>
          </ac:spMkLst>
        </pc:spChg>
        <pc:spChg chg="del">
          <ac:chgData name="TAKAHASHI Syuuto" userId="8e78f6a0-1b1f-4fae-850b-fec16be1eaab" providerId="ADAL" clId="{8884B8D4-CD80-4371-9DA1-0DFBD79BA64E}" dt="2021-06-09T04:21:27.494" v="1497" actId="478"/>
          <ac:spMkLst>
            <pc:docMk/>
            <pc:sldMk cId="121422578" sldId="285"/>
            <ac:spMk id="33" creationId="{2A1BE3D4-6F6B-4EBC-A31C-A7FE4F88AED6}"/>
          </ac:spMkLst>
        </pc:spChg>
        <pc:spChg chg="add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6" creationId="{8ED638DC-BB64-47ED-8E42-1225D5136C12}"/>
          </ac:spMkLst>
        </pc:spChg>
        <pc:spChg chg="add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7" creationId="{C2DAA64A-CE19-437D-953E-482F94FB1F9B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0" creationId="{E67A698C-7969-490F-B0AB-296B836B60D8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1" creationId="{9126E294-8BA8-42D7-B0E8-F3DACBBC37A0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2" creationId="{36E05787-A0B1-4664-AA08-9B6EAF4E3D1A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5" creationId="{4410B42B-3C6D-42AE-8ECD-291F8A19E5FF}"/>
          </ac:spMkLst>
        </pc:spChg>
        <pc:spChg chg="add del mod">
          <ac:chgData name="TAKAHASHI Syuuto" userId="8e78f6a0-1b1f-4fae-850b-fec16be1eaab" providerId="ADAL" clId="{8884B8D4-CD80-4371-9DA1-0DFBD79BA64E}" dt="2021-06-09T04:29:36.849" v="1549" actId="478"/>
          <ac:spMkLst>
            <pc:docMk/>
            <pc:sldMk cId="121422578" sldId="285"/>
            <ac:spMk id="46" creationId="{2F4EAA6A-0E19-4CC1-AE24-0052801BAAB0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9" creationId="{A004E68A-08A6-4C39-9389-08C3C6D89FCA}"/>
          </ac:spMkLst>
        </pc:spChg>
        <pc:spChg chg="add mod topLvl">
          <ac:chgData name="TAKAHASHI Syuuto" userId="8e78f6a0-1b1f-4fae-850b-fec16be1eaab" providerId="ADAL" clId="{8884B8D4-CD80-4371-9DA1-0DFBD79BA64E}" dt="2021-07-09T06:51:14.525" v="4635" actId="1076"/>
          <ac:spMkLst>
            <pc:docMk/>
            <pc:sldMk cId="121422578" sldId="285"/>
            <ac:spMk id="50" creationId="{3DA53237-599B-4911-BB3D-6F1A59DE6156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7" creationId="{B0E0EC57-AF0C-4654-8401-FC18D83B9F4D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9" creationId="{EB309B9C-923E-4B3B-9B8E-A5F429C60BAA}"/>
          </ac:spMkLst>
        </pc:spChg>
        <pc:grpChg chg="add del mod">
          <ac:chgData name="TAKAHASHI Syuuto" userId="8e78f6a0-1b1f-4fae-850b-fec16be1eaab" providerId="ADAL" clId="{8884B8D4-CD80-4371-9DA1-0DFBD79BA64E}" dt="2021-06-09T05:55:59.910" v="1958" actId="165"/>
          <ac:grpSpMkLst>
            <pc:docMk/>
            <pc:sldMk cId="121422578" sldId="285"/>
            <ac:grpSpMk id="7" creationId="{929C8313-DE27-42BC-B815-F7B615E42277}"/>
          </ac:grpSpMkLst>
        </pc:grpChg>
        <pc:grpChg chg="add mod">
          <ac:chgData name="TAKAHASHI Syuuto" userId="8e78f6a0-1b1f-4fae-850b-fec16be1eaab" providerId="ADAL" clId="{8884B8D4-CD80-4371-9DA1-0DFBD79BA64E}" dt="2021-07-09T06:51:11.295" v="4634" actId="403"/>
          <ac:grpSpMkLst>
            <pc:docMk/>
            <pc:sldMk cId="121422578" sldId="285"/>
            <ac:grpSpMk id="15" creationId="{11BD9C4C-D6C7-4F56-95A6-997C1E632B1D}"/>
          </ac:grpSpMkLst>
        </pc:grpChg>
        <pc:grpChg chg="add mod">
          <ac:chgData name="TAKAHASHI Syuuto" userId="8e78f6a0-1b1f-4fae-850b-fec16be1eaab" providerId="ADAL" clId="{8884B8D4-CD80-4371-9DA1-0DFBD79BA64E}" dt="2021-07-09T06:51:33.631" v="4636" actId="1076"/>
          <ac:grpSpMkLst>
            <pc:docMk/>
            <pc:sldMk cId="121422578" sldId="285"/>
            <ac:grpSpMk id="16" creationId="{08922D8F-E21A-40A6-AC70-615062E0FF71}"/>
          </ac:grpSpMkLst>
        </pc:grpChg>
        <pc:grpChg chg="add del ord">
          <ac:chgData name="TAKAHASHI Syuuto" userId="8e78f6a0-1b1f-4fae-850b-fec16be1eaab" providerId="ADAL" clId="{8884B8D4-CD80-4371-9DA1-0DFBD79BA64E}" dt="2021-06-09T04:27:32.406" v="1534" actId="165"/>
          <ac:grpSpMkLst>
            <pc:docMk/>
            <pc:sldMk cId="121422578" sldId="285"/>
            <ac:grpSpMk id="23" creationId="{4EE93A0D-F449-4BAB-8E76-6AD79FC5994A}"/>
          </ac:grpSpMkLst>
        </pc:grpChg>
        <pc:picChg chg="del mod topLvl">
          <ac:chgData name="TAKAHASHI Syuuto" userId="8e78f6a0-1b1f-4fae-850b-fec16be1eaab" providerId="ADAL" clId="{8884B8D4-CD80-4371-9DA1-0DFBD79BA64E}" dt="2021-06-09T04:34:42.878" v="1615" actId="478"/>
          <ac:picMkLst>
            <pc:docMk/>
            <pc:sldMk cId="121422578" sldId="285"/>
            <ac:picMk id="17" creationId="{58D2BFFD-A2C0-4918-B5DC-5CA7F2C66442}"/>
          </ac:picMkLst>
        </pc:picChg>
        <pc:picChg chg="del mod topLvl">
          <ac:chgData name="TAKAHASHI Syuuto" userId="8e78f6a0-1b1f-4fae-850b-fec16be1eaab" providerId="ADAL" clId="{8884B8D4-CD80-4371-9DA1-0DFBD79BA64E}" dt="2021-06-09T05:57:37.862" v="1984" actId="478"/>
          <ac:picMkLst>
            <pc:docMk/>
            <pc:sldMk cId="121422578" sldId="285"/>
            <ac:picMk id="26" creationId="{114ED91C-6712-4813-A039-E89D1FED93AA}"/>
          </ac:picMkLst>
        </pc:picChg>
        <pc:picChg chg="del mod topLvl">
          <ac:chgData name="TAKAHASHI Syuuto" userId="8e78f6a0-1b1f-4fae-850b-fec16be1eaab" providerId="ADAL" clId="{8884B8D4-CD80-4371-9DA1-0DFBD79BA64E}" dt="2021-06-09T05:55:32.177" v="1952" actId="478"/>
          <ac:picMkLst>
            <pc:docMk/>
            <pc:sldMk cId="121422578" sldId="285"/>
            <ac:picMk id="27" creationId="{A5AA4EBD-9B0D-4CB2-93FC-C2D5F8B2D152}"/>
          </ac:picMkLst>
        </pc:picChg>
        <pc:picChg chg="del mod topLvl">
          <ac:chgData name="TAKAHASHI Syuuto" userId="8e78f6a0-1b1f-4fae-850b-fec16be1eaab" providerId="ADAL" clId="{8884B8D4-CD80-4371-9DA1-0DFBD79BA64E}" dt="2021-06-09T05:57:58.012" v="1989" actId="478"/>
          <ac:picMkLst>
            <pc:docMk/>
            <pc:sldMk cId="121422578" sldId="285"/>
            <ac:picMk id="28" creationId="{FBF1B9A9-51A7-4213-A3B4-412702AD30C5}"/>
          </ac:picMkLst>
        </pc:picChg>
        <pc:picChg chg="del mod topLvl">
          <ac:chgData name="TAKAHASHI Syuuto" userId="8e78f6a0-1b1f-4fae-850b-fec16be1eaab" providerId="ADAL" clId="{8884B8D4-CD80-4371-9DA1-0DFBD79BA64E}" dt="2021-06-09T05:54:51.545" v="1946" actId="478"/>
          <ac:picMkLst>
            <pc:docMk/>
            <pc:sldMk cId="121422578" sldId="285"/>
            <ac:picMk id="29" creationId="{88BA7AFD-7E8B-40AD-9C17-98BC7114E608}"/>
          </ac:picMkLst>
        </pc:picChg>
        <pc:picChg chg="del mod topLvl">
          <ac:chgData name="TAKAHASHI Syuuto" userId="8e78f6a0-1b1f-4fae-850b-fec16be1eaab" providerId="ADAL" clId="{8884B8D4-CD80-4371-9DA1-0DFBD79BA64E}" dt="2021-06-09T05:55:07.765" v="1949" actId="478"/>
          <ac:picMkLst>
            <pc:docMk/>
            <pc:sldMk cId="121422578" sldId="285"/>
            <ac:picMk id="30" creationId="{96989028-8B21-40EC-97F4-DC17841ED3F9}"/>
          </ac:picMkLst>
        </pc:picChg>
        <pc:picChg chg="add del mod">
          <ac:chgData name="TAKAHASHI Syuuto" userId="8e78f6a0-1b1f-4fae-850b-fec16be1eaab" providerId="ADAL" clId="{8884B8D4-CD80-4371-9DA1-0DFBD79BA64E}" dt="2021-06-09T04:28:50.732" v="1544" actId="478"/>
          <ac:picMkLst>
            <pc:docMk/>
            <pc:sldMk cId="121422578" sldId="285"/>
            <ac:picMk id="39" creationId="{6EF4D763-E17A-4A11-A33D-5C5F1C4F0950}"/>
          </ac:picMkLst>
        </pc:picChg>
        <pc:picChg chg="add del mod topLvl">
          <ac:chgData name="TAKAHASHI Syuuto" userId="8e78f6a0-1b1f-4fae-850b-fec16be1eaab" providerId="ADAL" clId="{8884B8D4-CD80-4371-9DA1-0DFBD79BA64E}" dt="2021-06-09T05:59:33.926" v="2003" actId="478"/>
          <ac:picMkLst>
            <pc:docMk/>
            <pc:sldMk cId="121422578" sldId="285"/>
            <ac:picMk id="43" creationId="{1F89B62C-DEBE-4F81-A457-C22A12BDC965}"/>
          </ac:picMkLst>
        </pc:picChg>
        <pc:picChg chg="add del mod">
          <ac:chgData name="TAKAHASHI Syuuto" userId="8e78f6a0-1b1f-4fae-850b-fec16be1eaab" providerId="ADAL" clId="{8884B8D4-CD80-4371-9DA1-0DFBD79BA64E}" dt="2021-06-09T05:53:31.922" v="1931" actId="478"/>
          <ac:picMkLst>
            <pc:docMk/>
            <pc:sldMk cId="121422578" sldId="285"/>
            <ac:picMk id="51" creationId="{57DCAC17-04BD-433F-915F-9E6F13F32CB6}"/>
          </ac:picMkLst>
        </pc:picChg>
        <pc:picChg chg="add del mod">
          <ac:chgData name="TAKAHASHI Syuuto" userId="8e78f6a0-1b1f-4fae-850b-fec16be1eaab" providerId="ADAL" clId="{8884B8D4-CD80-4371-9DA1-0DFBD79BA64E}" dt="2021-06-09T08:43:03.156" v="2223" actId="478"/>
          <ac:picMkLst>
            <pc:docMk/>
            <pc:sldMk cId="121422578" sldId="285"/>
            <ac:picMk id="52" creationId="{49802F72-A898-4733-A827-A1C1BD499DD2}"/>
          </ac:picMkLst>
        </pc:picChg>
        <pc:picChg chg="add del mod">
          <ac:chgData name="TAKAHASHI Syuuto" userId="8e78f6a0-1b1f-4fae-850b-fec16be1eaab" providerId="ADAL" clId="{8884B8D4-CD80-4371-9DA1-0DFBD79BA64E}" dt="2021-06-09T05:56:15.050" v="1961" actId="478"/>
          <ac:picMkLst>
            <pc:docMk/>
            <pc:sldMk cId="121422578" sldId="285"/>
            <ac:picMk id="55" creationId="{121ED468-A7AB-4707-B693-86D2EFD0FD00}"/>
          </ac:picMkLst>
        </pc:picChg>
        <pc:picChg chg="add del mod">
          <ac:chgData name="TAKAHASHI Syuuto" userId="8e78f6a0-1b1f-4fae-850b-fec16be1eaab" providerId="ADAL" clId="{8884B8D4-CD80-4371-9DA1-0DFBD79BA64E}" dt="2021-06-09T05:56:12.738" v="1960" actId="478"/>
          <ac:picMkLst>
            <pc:docMk/>
            <pc:sldMk cId="121422578" sldId="285"/>
            <ac:picMk id="56" creationId="{8F4BEEB4-AE4D-4AA8-A0FC-13837F50A4EF}"/>
          </ac:picMkLst>
        </pc:picChg>
        <pc:picChg chg="add del mod">
          <ac:chgData name="TAKAHASHI Syuuto" userId="8e78f6a0-1b1f-4fae-850b-fec16be1eaab" providerId="ADAL" clId="{8884B8D4-CD80-4371-9DA1-0DFBD79BA64E}" dt="2021-06-09T05:56:20.775" v="1963" actId="478"/>
          <ac:picMkLst>
            <pc:docMk/>
            <pc:sldMk cId="121422578" sldId="285"/>
            <ac:picMk id="61" creationId="{E9F6925B-F699-4CEB-9CC6-91607E3B9718}"/>
          </ac:picMkLst>
        </pc:picChg>
        <pc:picChg chg="add del mod">
          <ac:chgData name="TAKAHASHI Syuuto" userId="8e78f6a0-1b1f-4fae-850b-fec16be1eaab" providerId="ADAL" clId="{8884B8D4-CD80-4371-9DA1-0DFBD79BA64E}" dt="2021-06-09T08:43:28.512" v="2231" actId="478"/>
          <ac:picMkLst>
            <pc:docMk/>
            <pc:sldMk cId="121422578" sldId="285"/>
            <ac:picMk id="62" creationId="{6BF5D25C-ABFC-4426-A82E-61E4F7241B02}"/>
          </ac:picMkLst>
        </pc:picChg>
        <pc:picChg chg="add del mod">
          <ac:chgData name="TAKAHASHI Syuuto" userId="8e78f6a0-1b1f-4fae-850b-fec16be1eaab" providerId="ADAL" clId="{8884B8D4-CD80-4371-9DA1-0DFBD79BA64E}" dt="2021-06-09T08:44:09.464" v="2243" actId="478"/>
          <ac:picMkLst>
            <pc:docMk/>
            <pc:sldMk cId="121422578" sldId="285"/>
            <ac:picMk id="63" creationId="{11393E2C-2FBF-46B2-A36E-98F2E3A8CFA2}"/>
          </ac:picMkLst>
        </pc:picChg>
        <pc:picChg chg="add del mod">
          <ac:chgData name="TAKAHASHI Syuuto" userId="8e78f6a0-1b1f-4fae-850b-fec16be1eaab" providerId="ADAL" clId="{8884B8D4-CD80-4371-9DA1-0DFBD79BA64E}" dt="2021-06-09T08:43:54.809" v="2239" actId="478"/>
          <ac:picMkLst>
            <pc:docMk/>
            <pc:sldMk cId="121422578" sldId="285"/>
            <ac:picMk id="64" creationId="{DAAC7027-8D6D-476C-B87D-98AB676DB7C9}"/>
          </ac:picMkLst>
        </pc:picChg>
        <pc:picChg chg="add del mod">
          <ac:chgData name="TAKAHASHI Syuuto" userId="8e78f6a0-1b1f-4fae-850b-fec16be1eaab" providerId="ADAL" clId="{8884B8D4-CD80-4371-9DA1-0DFBD79BA64E}" dt="2021-06-09T08:45:12.440" v="2249" actId="478"/>
          <ac:picMkLst>
            <pc:docMk/>
            <pc:sldMk cId="121422578" sldId="285"/>
            <ac:picMk id="65" creationId="{067CEF7E-5521-4694-B006-D3FBD02B82D5}"/>
          </ac:picMkLst>
        </pc:picChg>
        <pc:picChg chg="del mod topLvl">
          <ac:chgData name="TAKAHASHI Syuuto" userId="8e78f6a0-1b1f-4fae-850b-fec16be1eaab" providerId="ADAL" clId="{8884B8D4-CD80-4371-9DA1-0DFBD79BA64E}" dt="2021-06-09T05:57:15.311" v="1977" actId="478"/>
          <ac:picMkLst>
            <pc:docMk/>
            <pc:sldMk cId="121422578" sldId="285"/>
            <ac:picMk id="66" creationId="{DE3114A5-EAB7-4627-A0BC-247EC5F4933E}"/>
          </ac:picMkLst>
        </pc:picChg>
        <pc:picChg chg="add del mod">
          <ac:chgData name="TAKAHASHI Syuuto" userId="8e78f6a0-1b1f-4fae-850b-fec16be1eaab" providerId="ADAL" clId="{8884B8D4-CD80-4371-9DA1-0DFBD79BA64E}" dt="2021-06-09T08:45:28.224" v="2254" actId="478"/>
          <ac:picMkLst>
            <pc:docMk/>
            <pc:sldMk cId="121422578" sldId="285"/>
            <ac:picMk id="67" creationId="{9BDDAD35-5BA1-41D8-9E31-CDBC9B8A5BF6}"/>
          </ac:picMkLst>
        </pc:picChg>
        <pc:picChg chg="add del mod">
          <ac:chgData name="TAKAHASHI Syuuto" userId="8e78f6a0-1b1f-4fae-850b-fec16be1eaab" providerId="ADAL" clId="{8884B8D4-CD80-4371-9DA1-0DFBD79BA64E}" dt="2021-06-09T08:44:22.649" v="2246" actId="478"/>
          <ac:picMkLst>
            <pc:docMk/>
            <pc:sldMk cId="121422578" sldId="285"/>
            <ac:picMk id="69" creationId="{33F308C8-BFCE-471C-AD5B-92426BF50AD0}"/>
          </ac:picMkLst>
        </pc:picChg>
        <pc:picChg chg="add del mod">
          <ac:chgData name="TAKAHASHI Syuuto" userId="8e78f6a0-1b1f-4fae-850b-fec16be1eaab" providerId="ADAL" clId="{8884B8D4-CD80-4371-9DA1-0DFBD79BA64E}" dt="2021-06-09T08:43:16.416" v="2227" actId="478"/>
          <ac:picMkLst>
            <pc:docMk/>
            <pc:sldMk cId="121422578" sldId="285"/>
            <ac:picMk id="70" creationId="{FF1E5482-AF2F-4FEA-BADB-EE18A4337C81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1" creationId="{0A6B5C18-7736-431A-9BEA-87DA84104944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2" creationId="{B9309B66-277F-49FF-8957-DD47DD48057C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3" creationId="{CD0946E0-C117-4CFA-87F6-E678F530BE19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4" creationId="{7E8B37C0-79C5-4701-AB56-89B67E314EC4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5" creationId="{6021CC4F-CD3D-4524-8318-814E28F468E7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6" creationId="{0CE4B6BC-494D-4D78-9D32-499AABAB451E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7" creationId="{83DFFB51-E330-4455-B31C-B710B4406E1C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8" creationId="{62021301-18A3-4275-8417-2A162CD3A147}"/>
          </ac:picMkLst>
        </pc:picChg>
        <pc:cxnChg chg="del">
          <ac:chgData name="TAKAHASHI Syuuto" userId="8e78f6a0-1b1f-4fae-850b-fec16be1eaab" providerId="ADAL" clId="{8884B8D4-CD80-4371-9DA1-0DFBD79BA64E}" dt="2021-06-09T04:20:51.103" v="1488" actId="478"/>
          <ac:cxnSpMkLst>
            <pc:docMk/>
            <pc:sldMk cId="121422578" sldId="285"/>
            <ac:cxnSpMk id="34" creationId="{25A6ACAA-C378-4D59-A9E5-1476BA450BB4}"/>
          </ac:cxnSpMkLst>
        </pc:cxnChg>
        <pc:cxnChg chg="del">
          <ac:chgData name="TAKAHASHI Syuuto" userId="8e78f6a0-1b1f-4fae-850b-fec16be1eaab" providerId="ADAL" clId="{8884B8D4-CD80-4371-9DA1-0DFBD79BA64E}" dt="2021-06-09T04:20:54.193" v="1489" actId="478"/>
          <ac:cxnSpMkLst>
            <pc:docMk/>
            <pc:sldMk cId="121422578" sldId="285"/>
            <ac:cxnSpMk id="35" creationId="{135A0A6C-07D5-4F5D-A198-84A99F3CD64B}"/>
          </ac:cxnSpMkLst>
        </pc:cxnChg>
        <pc:cxnChg chg="add 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38" creationId="{1BAA0202-0A38-4339-952C-EC3094E80D7F}"/>
          </ac:cxnSpMkLst>
        </pc:cxnChg>
        <pc:cxnChg chg="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4" creationId="{31A24B53-1B6B-486B-A2C3-CF716C0AE6F2}"/>
          </ac:cxnSpMkLst>
        </pc:cxnChg>
        <pc:cxnChg chg="add mod or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7" creationId="{0FC43815-F02B-460E-942C-A3617DACAC0A}"/>
          </ac:cxnSpMkLst>
        </pc:cxnChg>
        <pc:cxnChg chg="add 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8" creationId="{B6A35BE7-5419-41EF-921B-E6487B016EFF}"/>
          </ac:cxnSpMkLst>
        </pc:cxnChg>
        <pc:cxnChg chg="mod topLvl">
          <ac:chgData name="TAKAHASHI Syuuto" userId="8e78f6a0-1b1f-4fae-850b-fec16be1eaab" providerId="ADAL" clId="{8884B8D4-CD80-4371-9DA1-0DFBD79BA64E}" dt="2021-07-09T06:51:33.631" v="4636" actId="1076"/>
          <ac:cxnSpMkLst>
            <pc:docMk/>
            <pc:sldMk cId="121422578" sldId="285"/>
            <ac:cxnSpMk id="54" creationId="{844C9291-90C0-4F67-AC0C-66341907E01A}"/>
          </ac:cxnSpMkLst>
        </pc:cxnChg>
        <pc:cxnChg chg="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60" creationId="{66078758-F2DF-4F9B-8967-951284662881}"/>
          </ac:cxnSpMkLst>
        </pc:cxnChg>
        <pc:cxnChg chg="del">
          <ac:chgData name="TAKAHASHI Syuuto" userId="8e78f6a0-1b1f-4fae-850b-fec16be1eaab" providerId="ADAL" clId="{8884B8D4-CD80-4371-9DA1-0DFBD79BA64E}" dt="2021-06-09T04:21:35.189" v="1501" actId="478"/>
          <ac:cxnSpMkLst>
            <pc:docMk/>
            <pc:sldMk cId="121422578" sldId="285"/>
            <ac:cxnSpMk id="68" creationId="{161EC13B-78BD-4386-8CA7-694BF5E96849}"/>
          </ac:cxnSpMkLst>
        </pc:cxnChg>
      </pc:sldChg>
      <pc:sldChg chg="addSp delSp modSp new mod">
        <pc:chgData name="TAKAHASHI Syuuto" userId="8e78f6a0-1b1f-4fae-850b-fec16be1eaab" providerId="ADAL" clId="{8884B8D4-CD80-4371-9DA1-0DFBD79BA64E}" dt="2021-06-09T05:51:37.217" v="1880" actId="1076"/>
        <pc:sldMkLst>
          <pc:docMk/>
          <pc:sldMk cId="2480853105" sldId="286"/>
        </pc:sldMkLst>
        <pc:spChg chg="del">
          <ac:chgData name="TAKAHASHI Syuuto" userId="8e78f6a0-1b1f-4fae-850b-fec16be1eaab" providerId="ADAL" clId="{8884B8D4-CD80-4371-9DA1-0DFBD79BA64E}" dt="2021-06-09T05:35:00.134" v="1853" actId="478"/>
          <ac:spMkLst>
            <pc:docMk/>
            <pc:sldMk cId="2480853105" sldId="286"/>
            <ac:spMk id="2" creationId="{7631B8C3-2D8C-4E5F-A45A-B77EDDE18370}"/>
          </ac:spMkLst>
        </pc:spChg>
        <pc:spChg chg="del">
          <ac:chgData name="TAKAHASHI Syuuto" userId="8e78f6a0-1b1f-4fae-850b-fec16be1eaab" providerId="ADAL" clId="{8884B8D4-CD80-4371-9DA1-0DFBD79BA64E}" dt="2021-06-09T05:34:58.545" v="1852" actId="478"/>
          <ac:spMkLst>
            <pc:docMk/>
            <pc:sldMk cId="2480853105" sldId="286"/>
            <ac:spMk id="3" creationId="{3B8EA369-B046-4781-ACFB-8276B0FC8159}"/>
          </ac:spMkLst>
        </pc:spChg>
        <pc:picChg chg="add mod">
          <ac:chgData name="TAKAHASHI Syuuto" userId="8e78f6a0-1b1f-4fae-850b-fec16be1eaab" providerId="ADAL" clId="{8884B8D4-CD80-4371-9DA1-0DFBD79BA64E}" dt="2021-06-09T05:35:25.010" v="1857" actId="1076"/>
          <ac:picMkLst>
            <pc:docMk/>
            <pc:sldMk cId="2480853105" sldId="286"/>
            <ac:picMk id="5" creationId="{B4634EB5-2EEA-4736-8D92-3F1D02278837}"/>
          </ac:picMkLst>
        </pc:picChg>
        <pc:picChg chg="add mod">
          <ac:chgData name="TAKAHASHI Syuuto" userId="8e78f6a0-1b1f-4fae-850b-fec16be1eaab" providerId="ADAL" clId="{8884B8D4-CD80-4371-9DA1-0DFBD79BA64E}" dt="2021-06-09T05:35:30.016" v="1858"/>
          <ac:picMkLst>
            <pc:docMk/>
            <pc:sldMk cId="2480853105" sldId="286"/>
            <ac:picMk id="6" creationId="{37BFBA74-F068-4C7F-8D6D-697F4D6098C7}"/>
          </ac:picMkLst>
        </pc:picChg>
        <pc:picChg chg="add mod">
          <ac:chgData name="TAKAHASHI Syuuto" userId="8e78f6a0-1b1f-4fae-850b-fec16be1eaab" providerId="ADAL" clId="{8884B8D4-CD80-4371-9DA1-0DFBD79BA64E}" dt="2021-06-09T05:36:51.110" v="1878"/>
          <ac:picMkLst>
            <pc:docMk/>
            <pc:sldMk cId="2480853105" sldId="286"/>
            <ac:picMk id="7" creationId="{2BDDB13A-72DC-4A10-A011-0B899E78AA06}"/>
          </ac:picMkLst>
        </pc:picChg>
        <pc:picChg chg="add mod">
          <ac:chgData name="TAKAHASHI Syuuto" userId="8e78f6a0-1b1f-4fae-850b-fec16be1eaab" providerId="ADAL" clId="{8884B8D4-CD80-4371-9DA1-0DFBD79BA64E}" dt="2021-06-09T05:36:41.932" v="1876"/>
          <ac:picMkLst>
            <pc:docMk/>
            <pc:sldMk cId="2480853105" sldId="286"/>
            <ac:picMk id="8" creationId="{B02343A0-419C-4229-8F76-E6ABBEFEB89A}"/>
          </ac:picMkLst>
        </pc:picChg>
        <pc:picChg chg="add mod">
          <ac:chgData name="TAKAHASHI Syuuto" userId="8e78f6a0-1b1f-4fae-850b-fec16be1eaab" providerId="ADAL" clId="{8884B8D4-CD80-4371-9DA1-0DFBD79BA64E}" dt="2021-06-09T05:36:34.821" v="1874" actId="1076"/>
          <ac:picMkLst>
            <pc:docMk/>
            <pc:sldMk cId="2480853105" sldId="286"/>
            <ac:picMk id="9" creationId="{47AFB4E2-D5C6-48B4-840E-DE1433312DBB}"/>
          </ac:picMkLst>
        </pc:picChg>
        <pc:picChg chg="add mod">
          <ac:chgData name="TAKAHASHI Syuuto" userId="8e78f6a0-1b1f-4fae-850b-fec16be1eaab" providerId="ADAL" clId="{8884B8D4-CD80-4371-9DA1-0DFBD79BA64E}" dt="2021-06-09T05:36:31.954" v="1873"/>
          <ac:picMkLst>
            <pc:docMk/>
            <pc:sldMk cId="2480853105" sldId="286"/>
            <ac:picMk id="10" creationId="{99C6D47C-B7DE-44AC-A148-78D46ED8F970}"/>
          </ac:picMkLst>
        </pc:picChg>
        <pc:picChg chg="add mod">
          <ac:chgData name="TAKAHASHI Syuuto" userId="8e78f6a0-1b1f-4fae-850b-fec16be1eaab" providerId="ADAL" clId="{8884B8D4-CD80-4371-9DA1-0DFBD79BA64E}" dt="2021-06-09T05:35:42.731" v="1870" actId="1076"/>
          <ac:picMkLst>
            <pc:docMk/>
            <pc:sldMk cId="2480853105" sldId="286"/>
            <ac:picMk id="11" creationId="{D58A41A6-8136-440D-8113-B301A94546DA}"/>
          </ac:picMkLst>
        </pc:picChg>
        <pc:picChg chg="add mod">
          <ac:chgData name="TAKAHASHI Syuuto" userId="8e78f6a0-1b1f-4fae-850b-fec16be1eaab" providerId="ADAL" clId="{8884B8D4-CD80-4371-9DA1-0DFBD79BA64E}" dt="2021-06-09T05:51:37.217" v="1880" actId="1076"/>
          <ac:picMkLst>
            <pc:docMk/>
            <pc:sldMk cId="2480853105" sldId="286"/>
            <ac:picMk id="12" creationId="{DBC8FC13-39C8-4211-9F7C-F0854B33696A}"/>
          </ac:picMkLst>
        </pc:picChg>
      </pc:sldChg>
      <pc:sldChg chg="addSp modSp new del mod setBg">
        <pc:chgData name="TAKAHASHI Syuuto" userId="8e78f6a0-1b1f-4fae-850b-fec16be1eaab" providerId="ADAL" clId="{8884B8D4-CD80-4371-9DA1-0DFBD79BA64E}" dt="2021-06-09T08:17:08.495" v="2141" actId="47"/>
        <pc:sldMkLst>
          <pc:docMk/>
          <pc:sldMk cId="1582664506" sldId="287"/>
        </pc:sldMkLst>
        <pc:spChg chg="mod">
          <ac:chgData name="TAKAHASHI Syuuto" userId="8e78f6a0-1b1f-4fae-850b-fec16be1eaab" providerId="ADAL" clId="{8884B8D4-CD80-4371-9DA1-0DFBD79BA64E}" dt="2021-06-09T07:33:15.263" v="2089" actId="20577"/>
          <ac:spMkLst>
            <pc:docMk/>
            <pc:sldMk cId="1582664506" sldId="287"/>
            <ac:spMk id="2" creationId="{EF9C90D8-8DD2-4073-B31D-3CD5513AC731}"/>
          </ac:spMkLst>
        </pc:spChg>
        <pc:spChg chg="mod">
          <ac:chgData name="TAKAHASHI Syuuto" userId="8e78f6a0-1b1f-4fae-850b-fec16be1eaab" providerId="ADAL" clId="{8884B8D4-CD80-4371-9DA1-0DFBD79BA64E}" dt="2021-06-09T07:38:55.537" v="2125" actId="14100"/>
          <ac:spMkLst>
            <pc:docMk/>
            <pc:sldMk cId="1582664506" sldId="287"/>
            <ac:spMk id="3" creationId="{4F6ABF99-3A3C-4F4A-9577-E06924E34451}"/>
          </ac:spMkLst>
        </pc:sp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26" creationId="{1238CD5C-99F4-4DCF-93DB-50855C2E97C9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28" creationId="{DF44EF79-C103-47BD-975D-FB18DA6A92AE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30" creationId="{AF5EBFF3-0100-43E1-87F8-097698BFE01A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32" creationId="{9505D497-85EE-456F-98F8-6D4858B4398E}"/>
          </ac:picMkLst>
        </pc:picChg>
      </pc:sldChg>
      <pc:sldChg chg="addSp delSp modSp new mod">
        <pc:chgData name="TAKAHASHI Syuuto" userId="8e78f6a0-1b1f-4fae-850b-fec16be1eaab" providerId="ADAL" clId="{8884B8D4-CD80-4371-9DA1-0DFBD79BA64E}" dt="2021-06-13T19:36:26.756" v="2844" actId="1076"/>
        <pc:sldMkLst>
          <pc:docMk/>
          <pc:sldMk cId="3918951071" sldId="287"/>
        </pc:sldMkLst>
        <pc:spChg chg="del">
          <ac:chgData name="TAKAHASHI Syuuto" userId="8e78f6a0-1b1f-4fae-850b-fec16be1eaab" providerId="ADAL" clId="{8884B8D4-CD80-4371-9DA1-0DFBD79BA64E}" dt="2021-06-13T16:17:47.014" v="2673" actId="478"/>
          <ac:spMkLst>
            <pc:docMk/>
            <pc:sldMk cId="3918951071" sldId="287"/>
            <ac:spMk id="2" creationId="{2BDC5797-44F5-4DF8-A5B5-5D621B25EEB5}"/>
          </ac:spMkLst>
        </pc:spChg>
        <pc:spChg chg="del">
          <ac:chgData name="TAKAHASHI Syuuto" userId="8e78f6a0-1b1f-4fae-850b-fec16be1eaab" providerId="ADAL" clId="{8884B8D4-CD80-4371-9DA1-0DFBD79BA64E}" dt="2021-06-13T16:17:48.629" v="2674" actId="478"/>
          <ac:spMkLst>
            <pc:docMk/>
            <pc:sldMk cId="3918951071" sldId="287"/>
            <ac:spMk id="3" creationId="{BE809283-AA32-4BE2-9215-D0CDB0EAF2C9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8" creationId="{3985457B-7E61-4CBD-AF5C-6EA58B5068F4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9" creationId="{CCAC289E-95A8-484C-A8AC-26B4CA42065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0" creationId="{27EB5A66-1BDD-4B0C-9828-121E10355B8C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2" creationId="{680400FB-E783-4BBB-9116-45A295B28F2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3" creationId="{3E97AA32-E1CB-408B-9B7E-103ADDF01361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4" creationId="{DB976C53-60F6-4F39-BA6D-CC7A89558F4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5" creationId="{CDD7BD02-3C8D-4649-8846-30C589188AAE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6" creationId="{543FE242-D35C-48F0-918C-834772B3BDF7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7" creationId="{12A87DF9-886D-47EB-9676-A1D27040DED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0" creationId="{E1795131-6453-43D8-B391-D3B01AEF333F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1" creationId="{EEF212D3-7411-4FCF-AB5C-D362359611D7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2" creationId="{A869315E-73BB-40FE-895C-5DB0C63514F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3" creationId="{DC769012-808C-4BA3-8BD9-B5C560DD150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4" creationId="{33909175-C567-4BF7-B63E-2D256978B0B4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5" creationId="{D11BE072-8CF6-4210-9F0D-611E95E1007C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6" creationId="{706F5483-B7BB-4E0C-8E58-E644447CE5A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7" creationId="{52CBD864-4A44-4EB7-8099-363CC6118CB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8" creationId="{BBDCAA0C-820E-40B1-9981-B542E36A8AC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9" creationId="{4D0D5760-05F6-49C2-938F-A7C8F9A0B8F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30" creationId="{C3B8C25D-4845-47E5-A31A-47D39D5AC859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5" creationId="{2231DE0B-8AE7-4A44-BD9A-C2DEA6B58DA2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58" creationId="{19FBEBA1-6BA6-42AC-90DE-0CD0272C1E13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61" creationId="{EDC68E42-AE23-4BFF-8164-D7005C68CFC4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13T19:36:20.660" v="2843" actId="207"/>
          <ac:spMkLst>
            <pc:docMk/>
            <pc:sldMk cId="3918951071" sldId="287"/>
            <ac:spMk id="63" creationId="{5F612A5E-7C2A-4ED7-9333-FE827C1C308F}"/>
          </ac:spMkLst>
        </pc:spChg>
        <pc:grpChg chg="add mod">
          <ac:chgData name="TAKAHASHI Syuuto" userId="8e78f6a0-1b1f-4fae-850b-fec16be1eaab" providerId="ADAL" clId="{8884B8D4-CD80-4371-9DA1-0DFBD79BA64E}" dt="2021-06-13T19:36:26.756" v="2844" actId="1076"/>
          <ac:grpSpMkLst>
            <pc:docMk/>
            <pc:sldMk cId="3918951071" sldId="287"/>
            <ac:grpSpMk id="4" creationId="{FB839FEE-E206-439A-92D6-1A70722CF1B7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5" creationId="{9BA0CD34-AB90-4C2E-9763-1CC3E09C6306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6" creationId="{EC126630-D95D-4780-9216-A50A1B9DCB1F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51" creationId="{96ABDDF0-9807-4CD6-A5E6-842A29DDEA10}"/>
          </ac:grpSpMkLst>
        </pc:grp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2" creationId="{666F53A8-0E18-43AE-BA11-0748B8FF6404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3" creationId="{840C1BBA-C587-4BDB-8F1F-A8D7DBD3FE29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4" creationId="{E3B18D14-B496-411C-9690-BB0C40262F7A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5" creationId="{9542C2AB-7FD5-4527-AC29-3ACA458284BB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7" creationId="{77C1C636-178F-46D9-A8DC-7CBBC82BC213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8" creationId="{646249C5-54CB-46DF-9394-7EAE503A7918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9" creationId="{D1FE6D69-008F-4481-9297-A0CEAC79E35D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40" creationId="{B34E64ED-0C40-49EF-A6A3-9194928AACE9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47" creationId="{514EA051-01A6-4989-ADB5-E81FE0C98077}"/>
          </ac:picMkLst>
        </pc:pic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1" creationId="{673EE1EF-E05B-4C59-B124-7B09274D96AD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8" creationId="{40CA8BFA-62DA-48FA-892D-FA763DA0FEE0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9" creationId="{6D7008AA-4C4E-46E6-A419-476F3836BC8B}"/>
          </ac:cxnSpMkLst>
        </pc:cxnChg>
        <pc:cxnChg chg="mod">
          <ac:chgData name="TAKAHASHI Syuuto" userId="8e78f6a0-1b1f-4fae-850b-fec16be1eaab" providerId="ADAL" clId="{8884B8D4-CD80-4371-9DA1-0DFBD79BA64E}" dt="2021-06-13T16:18:25.030" v="2677" actId="208"/>
          <ac:cxnSpMkLst>
            <pc:docMk/>
            <pc:sldMk cId="3918951071" sldId="287"/>
            <ac:cxnSpMk id="36" creationId="{738C2106-B7A6-43A5-B4F2-1AE5B00599C1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1" creationId="{C8276117-0B30-49DB-8B07-99C21F3CBA0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2" creationId="{A5B0E256-D00F-4205-9E71-CDF098694F36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3" creationId="{D43A1C4B-EEBD-4B43-A966-74C6BF097A2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4" creationId="{B87F3224-F73F-4107-9BA1-4F7F068E8C6E}"/>
          </ac:cxnSpMkLst>
        </pc:cxnChg>
        <pc:cxnChg chg="mod">
          <ac:chgData name="TAKAHASHI Syuuto" userId="8e78f6a0-1b1f-4fae-850b-fec16be1eaab" providerId="ADAL" clId="{8884B8D4-CD80-4371-9DA1-0DFBD79BA64E}" dt="2021-06-13T16:18:10.303" v="2676" actId="208"/>
          <ac:cxnSpMkLst>
            <pc:docMk/>
            <pc:sldMk cId="3918951071" sldId="287"/>
            <ac:cxnSpMk id="45" creationId="{FF2BBA2F-FE74-4DD5-ACA5-E378D87FD6F8}"/>
          </ac:cxnSpMkLst>
        </pc:cxnChg>
        <pc:cxnChg chg="mod">
          <ac:chgData name="TAKAHASHI Syuuto" userId="8e78f6a0-1b1f-4fae-850b-fec16be1eaab" providerId="ADAL" clId="{8884B8D4-CD80-4371-9DA1-0DFBD79BA64E}" dt="2021-06-13T16:18:04.771" v="2675" actId="208"/>
          <ac:cxnSpMkLst>
            <pc:docMk/>
            <pc:sldMk cId="3918951071" sldId="287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54" creationId="{B92DC93E-7513-4690-93F2-16529F461A72}"/>
          </ac:cxnSpMkLst>
        </pc:cxnChg>
        <pc:cxnChg chg="mod">
          <ac:chgData name="TAKAHASHI Syuuto" userId="8e78f6a0-1b1f-4fae-850b-fec16be1eaab" providerId="ADAL" clId="{8884B8D4-CD80-4371-9DA1-0DFBD79BA64E}" dt="2021-06-13T16:18:52.620" v="2683" actId="1076"/>
          <ac:cxnSpMkLst>
            <pc:docMk/>
            <pc:sldMk cId="3918951071" sldId="287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13T16:18:52.620" v="2683" actId="1076"/>
          <ac:cxnSpMkLst>
            <pc:docMk/>
            <pc:sldMk cId="3918951071" sldId="287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13T19:36:14.766" v="2842" actId="208"/>
          <ac:cxnSpMkLst>
            <pc:docMk/>
            <pc:sldMk cId="3918951071" sldId="287"/>
            <ac:cxnSpMk id="60" creationId="{EF73E73D-30D6-4EDD-885F-0ED0E00514B2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3:49.518" v="4729"/>
        <pc:sldMkLst>
          <pc:docMk/>
          <pc:sldMk cId="3566172053" sldId="288"/>
        </pc:sldMkLst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" creationId="{D7AF89A1-3988-4714-888B-F60C6C24DE99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8" creationId="{3985457B-7E61-4CBD-AF5C-6EA58B5068F4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" creationId="{CCAC289E-95A8-484C-A8AC-26B4CA42065B}"/>
          </ac:spMkLst>
        </pc:spChg>
        <pc:spChg chg="add del mod topLvl">
          <ac:chgData name="TAKAHASHI Syuuto" userId="8e78f6a0-1b1f-4fae-850b-fec16be1eaab" providerId="ADAL" clId="{8884B8D4-CD80-4371-9DA1-0DFBD79BA64E}" dt="2021-06-29T20:41:31.902" v="3708" actId="14100"/>
          <ac:spMkLst>
            <pc:docMk/>
            <pc:sldMk cId="3566172053" sldId="288"/>
            <ac:spMk id="10" creationId="{27EB5A66-1BDD-4B0C-9828-121E10355B8C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2" creationId="{680400FB-E783-4BBB-9116-45A295B28F26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3" creationId="{3E97AA32-E1CB-408B-9B7E-103ADDF01361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4" creationId="{DB976C53-60F6-4F39-BA6D-CC7A89558F45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5" creationId="{CDD7BD02-3C8D-4649-8846-30C589188AAE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6" creationId="{543FE242-D35C-48F0-918C-834772B3BDF7}"/>
          </ac:spMkLst>
        </pc:spChg>
        <pc:spChg chg="del mod topLvl">
          <ac:chgData name="TAKAHASHI Syuuto" userId="8e78f6a0-1b1f-4fae-850b-fec16be1eaab" providerId="ADAL" clId="{8884B8D4-CD80-4371-9DA1-0DFBD79BA64E}" dt="2021-06-13T16:24:36.120" v="2767" actId="478"/>
          <ac:spMkLst>
            <pc:docMk/>
            <pc:sldMk cId="3566172053" sldId="288"/>
            <ac:spMk id="17" creationId="{12A87DF9-886D-47EB-9676-A1D27040DEDB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0" creationId="{E1795131-6453-43D8-B391-D3B01AEF333F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1" creationId="{EEF212D3-7411-4FCF-AB5C-D362359611D7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2" creationId="{A869315E-73BB-40FE-895C-5DB0C63514FB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3" creationId="{DC769012-808C-4BA3-8BD9-B5C560DD1506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4" creationId="{33909175-C567-4BF7-B63E-2D256978B0B4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5" creationId="{D11BE072-8CF6-4210-9F0D-611E95E1007C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6" creationId="{706F5483-B7BB-4E0C-8E58-E644447CE5A6}"/>
          </ac:spMkLst>
        </pc:spChg>
        <pc:spChg chg="del mod topLvl">
          <ac:chgData name="TAKAHASHI Syuuto" userId="8e78f6a0-1b1f-4fae-850b-fec16be1eaab" providerId="ADAL" clId="{8884B8D4-CD80-4371-9DA1-0DFBD79BA64E}" dt="2021-06-13T16:20:57.501" v="2699" actId="478"/>
          <ac:spMkLst>
            <pc:docMk/>
            <pc:sldMk cId="3566172053" sldId="288"/>
            <ac:spMk id="27" creationId="{52CBD864-4A44-4EB7-8099-363CC6118CB6}"/>
          </ac:spMkLst>
        </pc:spChg>
        <pc:spChg chg="del mod topLvl">
          <ac:chgData name="TAKAHASHI Syuuto" userId="8e78f6a0-1b1f-4fae-850b-fec16be1eaab" providerId="ADAL" clId="{8884B8D4-CD80-4371-9DA1-0DFBD79BA64E}" dt="2021-06-13T16:20:59.965" v="2700" actId="478"/>
          <ac:spMkLst>
            <pc:docMk/>
            <pc:sldMk cId="3566172053" sldId="288"/>
            <ac:spMk id="28" creationId="{BBDCAA0C-820E-40B1-9981-B542E36A8AC5}"/>
          </ac:spMkLst>
        </pc:spChg>
        <pc:spChg chg="del mod topLvl">
          <ac:chgData name="TAKAHASHI Syuuto" userId="8e78f6a0-1b1f-4fae-850b-fec16be1eaab" providerId="ADAL" clId="{8884B8D4-CD80-4371-9DA1-0DFBD79BA64E}" dt="2021-06-13T16:21:45.135" v="2718" actId="478"/>
          <ac:spMkLst>
            <pc:docMk/>
            <pc:sldMk cId="3566172053" sldId="288"/>
            <ac:spMk id="29" creationId="{4D0D5760-05F6-49C2-938F-A7C8F9A0B8F5}"/>
          </ac:spMkLst>
        </pc:spChg>
        <pc:spChg chg="del mod topLvl">
          <ac:chgData name="TAKAHASHI Syuuto" userId="8e78f6a0-1b1f-4fae-850b-fec16be1eaab" providerId="ADAL" clId="{8884B8D4-CD80-4371-9DA1-0DFBD79BA64E}" dt="2021-06-13T16:21:43.166" v="2717" actId="478"/>
          <ac:spMkLst>
            <pc:docMk/>
            <pc:sldMk cId="3566172053" sldId="288"/>
            <ac:spMk id="30" creationId="{C3B8C25D-4845-47E5-A31A-47D39D5AC859}"/>
          </ac:spMkLst>
        </pc:spChg>
        <pc:spChg chg="del mod topLvl">
          <ac:chgData name="TAKAHASHI Syuuto" userId="8e78f6a0-1b1f-4fae-850b-fec16be1eaab" providerId="ADAL" clId="{8884B8D4-CD80-4371-9DA1-0DFBD79BA64E}" dt="2021-06-13T16:21:05.850" v="2702" actId="478"/>
          <ac:spMkLst>
            <pc:docMk/>
            <pc:sldMk cId="3566172053" sldId="288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13T16:27:47.838" v="2800" actId="14100"/>
          <ac:spMkLst>
            <pc:docMk/>
            <pc:sldMk cId="3566172053" sldId="288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29T20:41:47.808" v="3711" actId="14100"/>
          <ac:spMkLst>
            <pc:docMk/>
            <pc:sldMk cId="3566172053" sldId="288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13T16:20:31.518" v="2696" actId="1076"/>
          <ac:spMkLst>
            <pc:docMk/>
            <pc:sldMk cId="3566172053" sldId="288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13T16:20:07.528" v="2692" actId="165"/>
          <ac:spMkLst>
            <pc:docMk/>
            <pc:sldMk cId="3566172053" sldId="288"/>
            <ac:spMk id="55" creationId="{2231DE0B-8AE7-4A44-BD9A-C2DEA6B58DA2}"/>
          </ac:spMkLst>
        </pc:spChg>
        <pc:spChg chg="add del mod">
          <ac:chgData name="TAKAHASHI Syuuto" userId="8e78f6a0-1b1f-4fae-850b-fec16be1eaab" providerId="ADAL" clId="{8884B8D4-CD80-4371-9DA1-0DFBD79BA64E}" dt="2021-06-29T20:44:31.274" v="3728" actId="478"/>
          <ac:spMkLst>
            <pc:docMk/>
            <pc:sldMk cId="3566172053" sldId="288"/>
            <ac:spMk id="56" creationId="{22478AE8-785F-4026-8C0B-63459E7F9C1D}"/>
          </ac:spMkLst>
        </pc:spChg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7" creationId="{231EE333-86C4-44E1-8EC5-DA31F89BA5D2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58" creationId="{19FBEBA1-6BA6-42AC-90DE-0CD0272C1E13}"/>
          </ac:spMkLst>
        </pc:spChg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8" creationId="{85B41838-A701-4326-B55E-7E9A5AB09C2B}"/>
          </ac:spMkLst>
        </pc:spChg>
        <pc:spChg chg="mod">
          <ac:chgData name="TAKAHASHI Syuuto" userId="8e78f6a0-1b1f-4fae-850b-fec16be1eaab" providerId="ADAL" clId="{8884B8D4-CD80-4371-9DA1-0DFBD79BA64E}" dt="2021-06-29T20:46:12.003" v="3784" actId="403"/>
          <ac:spMkLst>
            <pc:docMk/>
            <pc:sldMk cId="3566172053" sldId="288"/>
            <ac:spMk id="60" creationId="{CFE9B167-4FE9-473F-92B9-416E4EBBCCC8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1" creationId="{EDC68E42-AE23-4BFF-8164-D7005C68CFC4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3" creationId="{5F612A5E-7C2A-4ED7-9333-FE827C1C308F}"/>
          </ac:spMkLst>
        </pc:spChg>
        <pc:spChg chg="mod">
          <ac:chgData name="TAKAHASHI Syuuto" userId="8e78f6a0-1b1f-4fae-850b-fec16be1eaab" providerId="ADAL" clId="{8884B8D4-CD80-4371-9DA1-0DFBD79BA64E}" dt="2021-06-29T20:46:47.934" v="3818" actId="20577"/>
          <ac:spMkLst>
            <pc:docMk/>
            <pc:sldMk cId="3566172053" sldId="288"/>
            <ac:spMk id="63" creationId="{FE84DBF9-DAE9-45E3-A1F9-B11CBA2FA91E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3" creationId="{5897B5FE-D664-482B-BB6E-3D2800F0D586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4" creationId="{9B9DB071-B3E7-44D8-BB12-ED814F45DCA8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5" creationId="{56DE9D85-B38A-4C4C-94F0-2B7C6AAA27E6}"/>
          </ac:spMkLst>
        </pc:spChg>
        <pc:grpChg chg="del">
          <ac:chgData name="TAKAHASHI Syuuto" userId="8e78f6a0-1b1f-4fae-850b-fec16be1eaab" providerId="ADAL" clId="{8884B8D4-CD80-4371-9DA1-0DFBD79BA64E}" dt="2021-06-13T16:19:23.789" v="2686" actId="165"/>
          <ac:grpSpMkLst>
            <pc:docMk/>
            <pc:sldMk cId="3566172053" sldId="288"/>
            <ac:grpSpMk id="4" creationId="{FB839FEE-E206-439A-92D6-1A70722CF1B7}"/>
          </ac:grpSpMkLst>
        </pc:grpChg>
        <pc:grpChg chg="add del mod topLvl">
          <ac:chgData name="TAKAHASHI Syuuto" userId="8e78f6a0-1b1f-4fae-850b-fec16be1eaab" providerId="ADAL" clId="{8884B8D4-CD80-4371-9DA1-0DFBD79BA64E}" dt="2021-06-13T16:19:29.917" v="2689" actId="478"/>
          <ac:grpSpMkLst>
            <pc:docMk/>
            <pc:sldMk cId="3566172053" sldId="288"/>
            <ac:grpSpMk id="5" creationId="{9BA0CD34-AB90-4C2E-9763-1CC3E09C6306}"/>
          </ac:grpSpMkLst>
        </pc:grpChg>
        <pc:grpChg chg="add mod">
          <ac:chgData name="TAKAHASHI Syuuto" userId="8e78f6a0-1b1f-4fae-850b-fec16be1eaab" providerId="ADAL" clId="{8884B8D4-CD80-4371-9DA1-0DFBD79BA64E}" dt="2021-06-29T20:47:04.216" v="3820" actId="1076"/>
          <ac:grpSpMkLst>
            <pc:docMk/>
            <pc:sldMk cId="3566172053" sldId="288"/>
            <ac:grpSpMk id="6" creationId="{7C6E7009-9E1C-45CE-8715-C2E10F0459F9}"/>
          </ac:grpSpMkLst>
        </pc:grpChg>
        <pc:grpChg chg="add del mod topLvl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6" creationId="{EC126630-D95D-4780-9216-A50A1B9DCB1F}"/>
          </ac:grpSpMkLst>
        </pc:grpChg>
        <pc:grpChg chg="mod topLvl">
          <ac:chgData name="TAKAHASHI Syuuto" userId="8e78f6a0-1b1f-4fae-850b-fec16be1eaab" providerId="ADAL" clId="{8884B8D4-CD80-4371-9DA1-0DFBD79BA64E}" dt="2021-06-13T16:30:10.843" v="2810" actId="164"/>
          <ac:grpSpMkLst>
            <pc:docMk/>
            <pc:sldMk cId="3566172053" sldId="288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51" creationId="{96ABDDF0-9807-4CD6-A5E6-842A29DDEA10}"/>
          </ac:grpSpMkLst>
        </pc:grpChg>
        <pc:grpChg chg="add mod">
          <ac:chgData name="TAKAHASHI Syuuto" userId="8e78f6a0-1b1f-4fae-850b-fec16be1eaab" providerId="ADAL" clId="{8884B8D4-CD80-4371-9DA1-0DFBD79BA64E}" dt="2021-06-29T20:47:00.440" v="3819" actId="164"/>
          <ac:grpSpMkLst>
            <pc:docMk/>
            <pc:sldMk cId="3566172053" sldId="288"/>
            <ac:grpSpMk id="59" creationId="{38C54790-2751-44C5-B830-F9875A0467E8}"/>
          </ac:grpSpMkLst>
        </pc:grpChg>
        <pc:grpChg chg="add mod">
          <ac:chgData name="TAKAHASHI Syuuto" userId="8e78f6a0-1b1f-4fae-850b-fec16be1eaab" providerId="ADAL" clId="{8884B8D4-CD80-4371-9DA1-0DFBD79BA64E}" dt="2021-06-29T20:47:00.440" v="3819" actId="164"/>
          <ac:grpSpMkLst>
            <pc:docMk/>
            <pc:sldMk cId="3566172053" sldId="288"/>
            <ac:grpSpMk id="96" creationId="{D5D4EC84-13FF-4792-A24C-2392C6E9961E}"/>
          </ac:grpSpMkLst>
        </pc:grpChg>
        <pc:picChg chg="del mod topLvl">
          <ac:chgData name="TAKAHASHI Syuuto" userId="8e78f6a0-1b1f-4fae-850b-fec16be1eaab" providerId="ADAL" clId="{8884B8D4-CD80-4371-9DA1-0DFBD79BA64E}" dt="2021-06-29T20:41:34.981" v="3709" actId="478"/>
          <ac:picMkLst>
            <pc:docMk/>
            <pc:sldMk cId="3566172053" sldId="288"/>
            <ac:picMk id="32" creationId="{666F53A8-0E18-43AE-BA11-0748B8FF6404}"/>
          </ac:picMkLst>
        </pc:picChg>
        <pc:picChg chg="mod topLvl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33" creationId="{840C1BBA-C587-4BDB-8F1F-A8D7DBD3FE29}"/>
          </ac:picMkLst>
        </pc:picChg>
        <pc:picChg chg="del mod topLvl">
          <ac:chgData name="TAKAHASHI Syuuto" userId="8e78f6a0-1b1f-4fae-850b-fec16be1eaab" providerId="ADAL" clId="{8884B8D4-CD80-4371-9DA1-0DFBD79BA64E}" dt="2021-06-13T16:21:47.845" v="2721" actId="478"/>
          <ac:picMkLst>
            <pc:docMk/>
            <pc:sldMk cId="3566172053" sldId="288"/>
            <ac:picMk id="34" creationId="{E3B18D14-B496-411C-9690-BB0C40262F7A}"/>
          </ac:picMkLst>
        </pc:picChg>
        <pc:picChg chg="del mod topLvl">
          <ac:chgData name="TAKAHASHI Syuuto" userId="8e78f6a0-1b1f-4fae-850b-fec16be1eaab" providerId="ADAL" clId="{8884B8D4-CD80-4371-9DA1-0DFBD79BA64E}" dt="2021-06-13T16:21:41.129" v="2715" actId="478"/>
          <ac:picMkLst>
            <pc:docMk/>
            <pc:sldMk cId="3566172053" sldId="288"/>
            <ac:picMk id="35" creationId="{9542C2AB-7FD5-4527-AC29-3ACA458284BB}"/>
          </ac:picMkLst>
        </pc:picChg>
        <pc:picChg chg="del mod topLvl">
          <ac:chgData name="TAKAHASHI Syuuto" userId="8e78f6a0-1b1f-4fae-850b-fec16be1eaab" providerId="ADAL" clId="{8884B8D4-CD80-4371-9DA1-0DFBD79BA64E}" dt="2021-06-13T16:21:38.576" v="2712" actId="478"/>
          <ac:picMkLst>
            <pc:docMk/>
            <pc:sldMk cId="3566172053" sldId="288"/>
            <ac:picMk id="37" creationId="{77C1C636-178F-46D9-A8DC-7CBBC82BC213}"/>
          </ac:picMkLst>
        </pc:picChg>
        <pc:picChg chg="del mod topLvl">
          <ac:chgData name="TAKAHASHI Syuuto" userId="8e78f6a0-1b1f-4fae-850b-fec16be1eaab" providerId="ADAL" clId="{8884B8D4-CD80-4371-9DA1-0DFBD79BA64E}" dt="2021-06-13T16:21:37.754" v="2711" actId="478"/>
          <ac:picMkLst>
            <pc:docMk/>
            <pc:sldMk cId="3566172053" sldId="288"/>
            <ac:picMk id="38" creationId="{646249C5-54CB-46DF-9394-7EAE503A7918}"/>
          </ac:picMkLst>
        </pc:picChg>
        <pc:picChg chg="del mod topLvl">
          <ac:chgData name="TAKAHASHI Syuuto" userId="8e78f6a0-1b1f-4fae-850b-fec16be1eaab" providerId="ADAL" clId="{8884B8D4-CD80-4371-9DA1-0DFBD79BA64E}" dt="2021-06-13T16:21:36.967" v="2710" actId="478"/>
          <ac:picMkLst>
            <pc:docMk/>
            <pc:sldMk cId="3566172053" sldId="288"/>
            <ac:picMk id="39" creationId="{D1FE6D69-008F-4481-9297-A0CEAC79E35D}"/>
          </ac:picMkLst>
        </pc:picChg>
        <pc:picChg chg="del mod topLvl">
          <ac:chgData name="TAKAHASHI Syuuto" userId="8e78f6a0-1b1f-4fae-850b-fec16be1eaab" providerId="ADAL" clId="{8884B8D4-CD80-4371-9DA1-0DFBD79BA64E}" dt="2021-06-13T16:21:46.844" v="2720" actId="478"/>
          <ac:picMkLst>
            <pc:docMk/>
            <pc:sldMk cId="3566172053" sldId="288"/>
            <ac:picMk id="40" creationId="{B34E64ED-0C40-49EF-A6A3-9194928AACE9}"/>
          </ac:picMkLst>
        </pc:picChg>
        <pc:picChg chg="del mod topLvl">
          <ac:chgData name="TAKAHASHI Syuuto" userId="8e78f6a0-1b1f-4fae-850b-fec16be1eaab" providerId="ADAL" clId="{8884B8D4-CD80-4371-9DA1-0DFBD79BA64E}" dt="2021-06-13T16:21:48.531" v="2722" actId="478"/>
          <ac:picMkLst>
            <pc:docMk/>
            <pc:sldMk cId="3566172053" sldId="288"/>
            <ac:picMk id="47" creationId="{514EA051-01A6-4989-ADB5-E81FE0C98077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68" creationId="{A7B1DE6E-7268-4426-B399-79FEF633E51F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69" creationId="{301B4D81-CF3A-46BD-882F-1ACD1684FF65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0" creationId="{8635F5C6-7FD0-4252-8DB0-DE719701FDD4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1" creationId="{359B1371-2765-45A9-B73E-589599355D35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2" creationId="{F4C5FB2C-822B-4F5E-AAF8-5820D35CEAB1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3" creationId="{5E8DDEE3-1C59-4488-9D48-01D29B889C12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4" creationId="{0004D0E9-6E3A-481B-9760-2AD5BDECFD20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5" creationId="{03B94F88-DD3C-4CB1-AB91-5107B7877150}"/>
          </ac:picMkLst>
        </pc:picChg>
        <pc:cxnChg chg="mod topLvl">
          <ac:chgData name="TAKAHASHI Syuuto" userId="8e78f6a0-1b1f-4fae-850b-fec16be1eaab" providerId="ADAL" clId="{8884B8D4-CD80-4371-9DA1-0DFBD79BA64E}" dt="2021-06-29T20:41:31.902" v="3708" actId="14100"/>
          <ac:cxnSpMkLst>
            <pc:docMk/>
            <pc:sldMk cId="3566172053" sldId="288"/>
            <ac:cxnSpMk id="11" creationId="{673EE1EF-E05B-4C59-B124-7B09274D96AD}"/>
          </ac:cxnSpMkLst>
        </pc:cxnChg>
        <pc:cxnChg chg="mod topLvl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18" creationId="{40CA8BFA-62DA-48FA-892D-FA763DA0FEE0}"/>
          </ac:cxnSpMkLst>
        </pc:cxnChg>
        <pc:cxnChg chg="mod topLvl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19" creationId="{6D7008AA-4C4E-46E6-A419-476F3836BC8B}"/>
          </ac:cxnSpMkLst>
        </pc:cxnChg>
        <pc:cxnChg chg="del mod topLvl">
          <ac:chgData name="TAKAHASHI Syuuto" userId="8e78f6a0-1b1f-4fae-850b-fec16be1eaab" providerId="ADAL" clId="{8884B8D4-CD80-4371-9DA1-0DFBD79BA64E}" dt="2021-06-13T16:21:40.385" v="2714" actId="478"/>
          <ac:cxnSpMkLst>
            <pc:docMk/>
            <pc:sldMk cId="3566172053" sldId="288"/>
            <ac:cxnSpMk id="36" creationId="{738C2106-B7A6-43A5-B4F2-1AE5B00599C1}"/>
          </ac:cxnSpMkLst>
        </pc:cxnChg>
        <pc:cxnChg chg="del mod topLvl">
          <ac:chgData name="TAKAHASHI Syuuto" userId="8e78f6a0-1b1f-4fae-850b-fec16be1eaab" providerId="ADAL" clId="{8884B8D4-CD80-4371-9DA1-0DFBD79BA64E}" dt="2021-06-13T16:21:41.785" v="2716" actId="478"/>
          <ac:cxnSpMkLst>
            <pc:docMk/>
            <pc:sldMk cId="3566172053" sldId="288"/>
            <ac:cxnSpMk id="41" creationId="{C8276117-0B30-49DB-8B07-99C21F3CBA0E}"/>
          </ac:cxnSpMkLst>
        </pc:cxnChg>
        <pc:cxnChg chg="del mod topLvl">
          <ac:chgData name="TAKAHASHI Syuuto" userId="8e78f6a0-1b1f-4fae-850b-fec16be1eaab" providerId="ADAL" clId="{8884B8D4-CD80-4371-9DA1-0DFBD79BA64E}" dt="2021-06-13T16:21:46.079" v="2719" actId="478"/>
          <ac:cxnSpMkLst>
            <pc:docMk/>
            <pc:sldMk cId="3566172053" sldId="288"/>
            <ac:cxnSpMk id="42" creationId="{A5B0E256-D00F-4205-9E71-CDF098694F36}"/>
          </ac:cxnSpMkLst>
        </pc:cxnChg>
        <pc:cxnChg chg="del mod topLvl">
          <ac:chgData name="TAKAHASHI Syuuto" userId="8e78f6a0-1b1f-4fae-850b-fec16be1eaab" providerId="ADAL" clId="{8884B8D4-CD80-4371-9DA1-0DFBD79BA64E}" dt="2021-06-13T16:21:39.228" v="2713" actId="478"/>
          <ac:cxnSpMkLst>
            <pc:docMk/>
            <pc:sldMk cId="3566172053" sldId="288"/>
            <ac:cxnSpMk id="43" creationId="{D43A1C4B-EEBD-4B43-A966-74C6BF097A2E}"/>
          </ac:cxnSpMkLst>
        </pc:cxnChg>
        <pc:cxnChg chg="mod ord topLvl">
          <ac:chgData name="TAKAHASHI Syuuto" userId="8e78f6a0-1b1f-4fae-850b-fec16be1eaab" providerId="ADAL" clId="{8884B8D4-CD80-4371-9DA1-0DFBD79BA64E}" dt="2021-06-29T20:41:40.923" v="3710" actId="14100"/>
          <ac:cxnSpMkLst>
            <pc:docMk/>
            <pc:sldMk cId="3566172053" sldId="288"/>
            <ac:cxnSpMk id="44" creationId="{B87F3224-F73F-4107-9BA1-4F7F068E8C6E}"/>
          </ac:cxnSpMkLst>
        </pc:cxnChg>
        <pc:cxnChg chg="del mod topLvl">
          <ac:chgData name="TAKAHASHI Syuuto" userId="8e78f6a0-1b1f-4fae-850b-fec16be1eaab" providerId="ADAL" clId="{8884B8D4-CD80-4371-9DA1-0DFBD79BA64E}" dt="2021-06-13T16:21:19.317" v="2707" actId="478"/>
          <ac:cxnSpMkLst>
            <pc:docMk/>
            <pc:sldMk cId="3566172053" sldId="288"/>
            <ac:cxnSpMk id="45" creationId="{FF2BBA2F-FE74-4DD5-ACA5-E378D87FD6F8}"/>
          </ac:cxnSpMkLst>
        </pc:cxnChg>
        <pc:cxnChg chg="del mod topLvl">
          <ac:chgData name="TAKAHASHI Syuuto" userId="8e78f6a0-1b1f-4fae-850b-fec16be1eaab" providerId="ADAL" clId="{8884B8D4-CD80-4371-9DA1-0DFBD79BA64E}" dt="2021-06-13T16:21:18.171" v="2706" actId="478"/>
          <ac:cxnSpMkLst>
            <pc:docMk/>
            <pc:sldMk cId="3566172053" sldId="288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13T16:20:31.518" v="2696" actId="1076"/>
          <ac:cxnSpMkLst>
            <pc:docMk/>
            <pc:sldMk cId="3566172053" sldId="288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29T20:41:47.808" v="3711" actId="14100"/>
          <ac:cxnSpMkLst>
            <pc:docMk/>
            <pc:sldMk cId="3566172053" sldId="288"/>
            <ac:cxnSpMk id="54" creationId="{B92DC93E-7513-4690-93F2-16529F461A72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60" creationId="{EF73E73D-30D6-4EDD-885F-0ED0E00514B2}"/>
          </ac:cxnSpMkLst>
        </pc:cxnChg>
        <pc:cxnChg chg="mod">
          <ac:chgData name="TAKAHASHI Syuuto" userId="8e78f6a0-1b1f-4fae-850b-fec16be1eaab" providerId="ADAL" clId="{8884B8D4-CD80-4371-9DA1-0DFBD79BA64E}" dt="2021-06-29T20:46:05.767" v="3783"/>
          <ac:cxnSpMkLst>
            <pc:docMk/>
            <pc:sldMk cId="3566172053" sldId="288"/>
            <ac:cxnSpMk id="61" creationId="{881902EA-CF56-47C3-96E8-354F480F0F4B}"/>
          </ac:cxnSpMkLst>
        </pc:cxnChg>
        <pc:cxnChg chg="mod">
          <ac:chgData name="TAKAHASHI Syuuto" userId="8e78f6a0-1b1f-4fae-850b-fec16be1eaab" providerId="ADAL" clId="{8884B8D4-CD80-4371-9DA1-0DFBD79BA64E}" dt="2021-06-29T20:46:05.767" v="3783"/>
          <ac:cxnSpMkLst>
            <pc:docMk/>
            <pc:sldMk cId="3566172053" sldId="288"/>
            <ac:cxnSpMk id="62" creationId="{B361F9AF-A9DB-4A2C-B9BA-F4310F629836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79" creationId="{539F84BF-D5D6-4D1A-BB36-08946B372B93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0" creationId="{C97C9F9A-927B-420A-8692-6EA658AD0799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1" creationId="{E847FB39-8DF9-4628-8CC4-89216D144443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7" creationId="{A21D41C3-026C-4EDD-B1E0-9054E6D6309B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9" creationId="{19CEC7D8-933E-42AB-8A30-14C3605281B9}"/>
          </ac:cxnSpMkLst>
        </pc:cxnChg>
      </pc:sldChg>
      <pc:sldChg chg="addSp delSp modSp new mod">
        <pc:chgData name="TAKAHASHI Syuuto" userId="8e78f6a0-1b1f-4fae-850b-fec16be1eaab" providerId="ADAL" clId="{8884B8D4-CD80-4371-9DA1-0DFBD79BA64E}" dt="2021-07-16T05:56:45.959" v="4875"/>
        <pc:sldMkLst>
          <pc:docMk/>
          <pc:sldMk cId="3955808852" sldId="289"/>
        </pc:sldMkLst>
        <pc:spChg chg="del">
          <ac:chgData name="TAKAHASHI Syuuto" userId="8e78f6a0-1b1f-4fae-850b-fec16be1eaab" providerId="ADAL" clId="{8884B8D4-CD80-4371-9DA1-0DFBD79BA64E}" dt="2021-06-22T07:34:40.910" v="2846" actId="478"/>
          <ac:spMkLst>
            <pc:docMk/>
            <pc:sldMk cId="3955808852" sldId="289"/>
            <ac:spMk id="2" creationId="{A20D073E-EE4C-4E8A-BAD6-14BE97389E23}"/>
          </ac:spMkLst>
        </pc:spChg>
        <pc:spChg chg="del">
          <ac:chgData name="TAKAHASHI Syuuto" userId="8e78f6a0-1b1f-4fae-850b-fec16be1eaab" providerId="ADAL" clId="{8884B8D4-CD80-4371-9DA1-0DFBD79BA64E}" dt="2021-06-22T07:34:42.243" v="2847" actId="478"/>
          <ac:spMkLst>
            <pc:docMk/>
            <pc:sldMk cId="3955808852" sldId="289"/>
            <ac:spMk id="3" creationId="{DC99D8C5-4F56-4B5E-BB9A-D400947051C2}"/>
          </ac:spMkLst>
        </pc:spChg>
        <pc:graphicFrameChg chg="add mod">
          <ac:chgData name="TAKAHASHI Syuuto" userId="8e78f6a0-1b1f-4fae-850b-fec16be1eaab" providerId="ADAL" clId="{8884B8D4-CD80-4371-9DA1-0DFBD79BA64E}" dt="2021-07-16T05:56:45.959" v="4875"/>
          <ac:graphicFrameMkLst>
            <pc:docMk/>
            <pc:sldMk cId="3955808852" sldId="289"/>
            <ac:graphicFrameMk id="4" creationId="{63CF78DE-8B0E-4C0B-814B-F1EBFA4FB0E8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7-16T06:06:47.632" v="4931"/>
        <pc:sldMkLst>
          <pc:docMk/>
          <pc:sldMk cId="3894135546" sldId="290"/>
        </pc:sldMkLst>
        <pc:graphicFrameChg chg="add mod">
          <ac:chgData name="TAKAHASHI Syuuto" userId="8e78f6a0-1b1f-4fae-850b-fec16be1eaab" providerId="ADAL" clId="{8884B8D4-CD80-4371-9DA1-0DFBD79BA64E}" dt="2021-07-16T06:06:47.632" v="4931"/>
          <ac:graphicFrameMkLst>
            <pc:docMk/>
            <pc:sldMk cId="3894135546" sldId="290"/>
            <ac:graphicFrameMk id="3" creationId="{E25E4810-53C6-4A48-BEE1-620FE57DDAFF}"/>
          </ac:graphicFrameMkLst>
        </pc:graphicFrameChg>
        <pc:graphicFrameChg chg="del">
          <ac:chgData name="TAKAHASHI Syuuto" userId="8e78f6a0-1b1f-4fae-850b-fec16be1eaab" providerId="ADAL" clId="{8884B8D4-CD80-4371-9DA1-0DFBD79BA64E}" dt="2021-06-22T07:35:49.821" v="2854" actId="478"/>
          <ac:graphicFrameMkLst>
            <pc:docMk/>
            <pc:sldMk cId="3894135546" sldId="290"/>
            <ac:graphicFrameMk id="4" creationId="{63CF78DE-8B0E-4C0B-814B-F1EBFA4FB0E8}"/>
          </ac:graphicFrameMkLst>
        </pc:graphicFrameChg>
        <pc:graphicFrameChg chg="add del mod">
          <ac:chgData name="TAKAHASHI Syuuto" userId="8e78f6a0-1b1f-4fae-850b-fec16be1eaab" providerId="ADAL" clId="{8884B8D4-CD80-4371-9DA1-0DFBD79BA64E}" dt="2021-07-16T05:54:32.810" v="4859" actId="478"/>
          <ac:graphicFrameMkLst>
            <pc:docMk/>
            <pc:sldMk cId="3894135546" sldId="290"/>
            <ac:graphicFrameMk id="4" creationId="{FA23D2B6-62BF-4565-8E0D-6FF731FDAA6C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7-16T06:04:34.668" v="4929"/>
        <pc:sldMkLst>
          <pc:docMk/>
          <pc:sldMk cId="174715565" sldId="291"/>
        </pc:sldMkLst>
        <pc:graphicFrameChg chg="add mod">
          <ac:chgData name="TAKAHASHI Syuuto" userId="8e78f6a0-1b1f-4fae-850b-fec16be1eaab" providerId="ADAL" clId="{8884B8D4-CD80-4371-9DA1-0DFBD79BA64E}" dt="2021-07-16T06:04:34.668" v="4929"/>
          <ac:graphicFrameMkLst>
            <pc:docMk/>
            <pc:sldMk cId="174715565" sldId="291"/>
            <ac:graphicFrameMk id="3" creationId="{C92E2C7F-D991-462A-B053-A989872245D3}"/>
          </ac:graphicFrameMkLst>
        </pc:graphicFrameChg>
        <pc:graphicFrameChg chg="del">
          <ac:chgData name="TAKAHASHI Syuuto" userId="8e78f6a0-1b1f-4fae-850b-fec16be1eaab" providerId="ADAL" clId="{8884B8D4-CD80-4371-9DA1-0DFBD79BA64E}" dt="2021-06-22T07:35:52.231" v="2855" actId="478"/>
          <ac:graphicFrameMkLst>
            <pc:docMk/>
            <pc:sldMk cId="174715565" sldId="291"/>
            <ac:graphicFrameMk id="4" creationId="{63CF78DE-8B0E-4C0B-814B-F1EBFA4FB0E8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6-22T14:53:45.699" v="3054" actId="14100"/>
        <pc:sldMkLst>
          <pc:docMk/>
          <pc:sldMk cId="2487339429" sldId="292"/>
        </pc:sldMkLst>
        <pc:spChg chg="add del mod topLvl">
          <ac:chgData name="TAKAHASHI Syuuto" userId="8e78f6a0-1b1f-4fae-850b-fec16be1eaab" providerId="ADAL" clId="{8884B8D4-CD80-4371-9DA1-0DFBD79BA64E}" dt="2021-06-22T14:39:20.288" v="2868" actId="478"/>
          <ac:spMkLst>
            <pc:docMk/>
            <pc:sldMk cId="2487339429" sldId="292"/>
            <ac:spMk id="2" creationId="{373C7F3E-5FB9-4944-A0DE-A55831343957}"/>
          </ac:spMkLst>
        </pc:spChg>
        <pc:spChg chg="del mod topLvl">
          <ac:chgData name="TAKAHASHI Syuuto" userId="8e78f6a0-1b1f-4fae-850b-fec16be1eaab" providerId="ADAL" clId="{8884B8D4-CD80-4371-9DA1-0DFBD79BA64E}" dt="2021-06-22T14:39:48.807" v="2883" actId="478"/>
          <ac:spMkLst>
            <pc:docMk/>
            <pc:sldMk cId="2487339429" sldId="292"/>
            <ac:spMk id="20" creationId="{4282B2E6-69EF-4CC0-98B0-68F3D3CBA791}"/>
          </ac:spMkLst>
        </pc:spChg>
        <pc:spChg chg="add mod">
          <ac:chgData name="TAKAHASHI Syuuto" userId="8e78f6a0-1b1f-4fae-850b-fec16be1eaab" providerId="ADAL" clId="{8884B8D4-CD80-4371-9DA1-0DFBD79BA64E}" dt="2021-06-22T14:53:09.932" v="3050" actId="1076"/>
          <ac:spMkLst>
            <pc:docMk/>
            <pc:sldMk cId="2487339429" sldId="292"/>
            <ac:spMk id="24" creationId="{41FB8740-C02D-46B1-A37A-7DFE251BCD2B}"/>
          </ac:spMkLst>
        </pc:spChg>
        <pc:spChg chg="del mod topLvl">
          <ac:chgData name="TAKAHASHI Syuuto" userId="8e78f6a0-1b1f-4fae-850b-fec16be1eaab" providerId="ADAL" clId="{8884B8D4-CD80-4371-9DA1-0DFBD79BA64E}" dt="2021-06-22T14:43:14.048" v="2931" actId="478"/>
          <ac:spMkLst>
            <pc:docMk/>
            <pc:sldMk cId="2487339429" sldId="292"/>
            <ac:spMk id="31" creationId="{DC830215-3AA4-4082-A4D5-0B452D7A74B5}"/>
          </ac:spMkLst>
        </pc:spChg>
        <pc:spChg chg="del mod">
          <ac:chgData name="TAKAHASHI Syuuto" userId="8e78f6a0-1b1f-4fae-850b-fec16be1eaab" providerId="ADAL" clId="{8884B8D4-CD80-4371-9DA1-0DFBD79BA64E}" dt="2021-06-22T14:39:22.797" v="2869" actId="478"/>
          <ac:spMkLst>
            <pc:docMk/>
            <pc:sldMk cId="2487339429" sldId="292"/>
            <ac:spMk id="36" creationId="{8ED638DC-BB64-47ED-8E42-1225D5136C12}"/>
          </ac:spMkLst>
        </pc:spChg>
        <pc:spChg chg="del mod">
          <ac:chgData name="TAKAHASHI Syuuto" userId="8e78f6a0-1b1f-4fae-850b-fec16be1eaab" providerId="ADAL" clId="{8884B8D4-CD80-4371-9DA1-0DFBD79BA64E}" dt="2021-06-22T14:39:27.107" v="2872" actId="478"/>
          <ac:spMkLst>
            <pc:docMk/>
            <pc:sldMk cId="2487339429" sldId="292"/>
            <ac:spMk id="37" creationId="{C2DAA64A-CE19-437D-953E-482F94FB1F9B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0" creationId="{E67A698C-7969-490F-B0AB-296B836B60D8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1" creationId="{9126E294-8BA8-42D7-B0E8-F3DACBBC37A0}"/>
          </ac:spMkLst>
        </pc:spChg>
        <pc:spChg chg="del mod topLvl">
          <ac:chgData name="TAKAHASHI Syuuto" userId="8e78f6a0-1b1f-4fae-850b-fec16be1eaab" providerId="ADAL" clId="{8884B8D4-CD80-4371-9DA1-0DFBD79BA64E}" dt="2021-06-22T14:39:32.696" v="2874" actId="478"/>
          <ac:spMkLst>
            <pc:docMk/>
            <pc:sldMk cId="2487339429" sldId="292"/>
            <ac:spMk id="42" creationId="{36E05787-A0B1-4664-AA08-9B6EAF4E3D1A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3" creationId="{D92F898C-4086-45DA-B9E7-6AF9FC4491F8}"/>
          </ac:spMkLst>
        </pc:spChg>
        <pc:spChg chg="del mod topLvl">
          <ac:chgData name="TAKAHASHI Syuuto" userId="8e78f6a0-1b1f-4fae-850b-fec16be1eaab" providerId="ADAL" clId="{8884B8D4-CD80-4371-9DA1-0DFBD79BA64E}" dt="2021-06-22T14:39:34.553" v="2876" actId="478"/>
          <ac:spMkLst>
            <pc:docMk/>
            <pc:sldMk cId="2487339429" sldId="292"/>
            <ac:spMk id="45" creationId="{4410B42B-3C6D-42AE-8ECD-291F8A19E5FF}"/>
          </ac:spMkLst>
        </pc:spChg>
        <pc:spChg chg="del mod topLvl">
          <ac:chgData name="TAKAHASHI Syuuto" userId="8e78f6a0-1b1f-4fae-850b-fec16be1eaab" providerId="ADAL" clId="{8884B8D4-CD80-4371-9DA1-0DFBD79BA64E}" dt="2021-06-22T14:39:45.286" v="2882" actId="478"/>
          <ac:spMkLst>
            <pc:docMk/>
            <pc:sldMk cId="2487339429" sldId="292"/>
            <ac:spMk id="49" creationId="{A004E68A-08A6-4C39-9389-08C3C6D89FCA}"/>
          </ac:spMkLst>
        </pc:spChg>
        <pc:spChg chg="del mod topLvl">
          <ac:chgData name="TAKAHASHI Syuuto" userId="8e78f6a0-1b1f-4fae-850b-fec16be1eaab" providerId="ADAL" clId="{8884B8D4-CD80-4371-9DA1-0DFBD79BA64E}" dt="2021-06-22T14:39:43.690" v="2881" actId="478"/>
          <ac:spMkLst>
            <pc:docMk/>
            <pc:sldMk cId="2487339429" sldId="292"/>
            <ac:spMk id="50" creationId="{3DA53237-599B-4911-BB3D-6F1A59DE6156}"/>
          </ac:spMkLst>
        </pc:spChg>
        <pc:spChg chg="add del mod topLvl">
          <ac:chgData name="TAKAHASHI Syuuto" userId="8e78f6a0-1b1f-4fae-850b-fec16be1eaab" providerId="ADAL" clId="{8884B8D4-CD80-4371-9DA1-0DFBD79BA64E}" dt="2021-06-22T14:53:27.765" v="3052" actId="14100"/>
          <ac:spMkLst>
            <pc:docMk/>
            <pc:sldMk cId="2487339429" sldId="292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22T14:52:39.226" v="3042" actId="1076"/>
          <ac:spMkLst>
            <pc:docMk/>
            <pc:sldMk cId="2487339429" sldId="292"/>
            <ac:spMk id="57" creationId="{B0E0EC57-AF0C-4654-8401-FC18D83B9F4D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5" creationId="{1F3BC57F-0458-4DA7-8C54-D390CD70EF72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6" creationId="{5B659323-2EB2-482C-A6FF-5DB6C69FE047}"/>
          </ac:spMkLst>
        </pc:spChg>
        <pc:spChg chg="add del mod">
          <ac:chgData name="TAKAHASHI Syuuto" userId="8e78f6a0-1b1f-4fae-850b-fec16be1eaab" providerId="ADAL" clId="{8884B8D4-CD80-4371-9DA1-0DFBD79BA64E}" dt="2021-06-22T14:50:12.936" v="3002" actId="478"/>
          <ac:spMkLst>
            <pc:docMk/>
            <pc:sldMk cId="2487339429" sldId="292"/>
            <ac:spMk id="67" creationId="{A45FAF3A-D8DE-4B48-AE9E-8DB9F6291E50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8" creationId="{01F5B490-C69E-40FF-8878-A555A297E321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9" creationId="{DBC75B3A-844A-492B-A305-564CA806E4C0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70" creationId="{F7E5A5F4-79D0-4BE9-9152-29E1CD5C5DC0}"/>
          </ac:spMkLst>
        </pc:spChg>
        <pc:spChg chg="add mod ord">
          <ac:chgData name="TAKAHASHI Syuuto" userId="8e78f6a0-1b1f-4fae-850b-fec16be1eaab" providerId="ADAL" clId="{8884B8D4-CD80-4371-9DA1-0DFBD79BA64E}" dt="2021-06-22T14:53:18.771" v="3051" actId="1076"/>
          <ac:spMkLst>
            <pc:docMk/>
            <pc:sldMk cId="2487339429" sldId="292"/>
            <ac:spMk id="79" creationId="{F2E8216C-BF10-4B8F-B528-F35AF11896C4}"/>
          </ac:spMkLst>
        </pc:spChg>
        <pc:grpChg chg="add del mod topLvl">
          <ac:chgData name="TAKAHASHI Syuuto" userId="8e78f6a0-1b1f-4fae-850b-fec16be1eaab" providerId="ADAL" clId="{8884B8D4-CD80-4371-9DA1-0DFBD79BA64E}" dt="2021-06-22T14:39:30.863" v="2873" actId="165"/>
          <ac:grpSpMkLst>
            <pc:docMk/>
            <pc:sldMk cId="2487339429" sldId="292"/>
            <ac:grpSpMk id="15" creationId="{11BD9C4C-D6C7-4F56-95A6-997C1E632B1D}"/>
          </ac:grpSpMkLst>
        </pc:grpChg>
        <pc:grpChg chg="del">
          <ac:chgData name="TAKAHASHI Syuuto" userId="8e78f6a0-1b1f-4fae-850b-fec16be1eaab" providerId="ADAL" clId="{8884B8D4-CD80-4371-9DA1-0DFBD79BA64E}" dt="2021-06-22T14:39:14.478" v="2865" actId="165"/>
          <ac:grpSpMkLst>
            <pc:docMk/>
            <pc:sldMk cId="2487339429" sldId="292"/>
            <ac:grpSpMk id="16" creationId="{08922D8F-E21A-40A6-AC70-615062E0FF71}"/>
          </ac:grpSpMkLst>
        </pc:grpChg>
        <pc:grpChg chg="add mod">
          <ac:chgData name="TAKAHASHI Syuuto" userId="8e78f6a0-1b1f-4fae-850b-fec16be1eaab" providerId="ADAL" clId="{8884B8D4-CD80-4371-9DA1-0DFBD79BA64E}" dt="2021-06-22T14:52:35.276" v="3040" actId="164"/>
          <ac:grpSpMkLst>
            <pc:docMk/>
            <pc:sldMk cId="2487339429" sldId="292"/>
            <ac:grpSpMk id="26" creationId="{0BFBCFF5-DB97-4F2F-ADFB-791FB15082C8}"/>
          </ac:grpSpMkLst>
        </pc:grpChg>
        <pc:grpChg chg="add mod">
          <ac:chgData name="TAKAHASHI Syuuto" userId="8e78f6a0-1b1f-4fae-850b-fec16be1eaab" providerId="ADAL" clId="{8884B8D4-CD80-4371-9DA1-0DFBD79BA64E}" dt="2021-06-22T14:53:38.611" v="3053" actId="14100"/>
          <ac:grpSpMkLst>
            <pc:docMk/>
            <pc:sldMk cId="2487339429" sldId="292"/>
            <ac:grpSpMk id="27" creationId="{BB620AA2-3B83-4849-BEA2-3182225C9C98}"/>
          </ac:grpSpMkLst>
        </pc:grp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46" creationId="{5DFC80A9-05AB-4766-9A60-61C8A4AED49A}"/>
          </ac:picMkLst>
        </pc:pic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51" creationId="{4D9680A6-60C2-47BE-8F11-CE531E75B541}"/>
          </ac:picMkLst>
        </pc:pic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55" creationId="{D0F67455-8560-4084-A4A8-D1E76868058A}"/>
          </ac:picMkLst>
        </pc:picChg>
        <pc:picChg chg="del mod topLvl">
          <ac:chgData name="TAKAHASHI Syuuto" userId="8e78f6a0-1b1f-4fae-850b-fec16be1eaab" providerId="ADAL" clId="{8884B8D4-CD80-4371-9DA1-0DFBD79BA64E}" dt="2021-06-22T14:43:15.128" v="2932" actId="478"/>
          <ac:picMkLst>
            <pc:docMk/>
            <pc:sldMk cId="2487339429" sldId="292"/>
            <ac:picMk id="71" creationId="{0A6B5C18-7736-431A-9BEA-87DA84104944}"/>
          </ac:picMkLst>
        </pc:picChg>
        <pc:picChg chg="del mod topLvl">
          <ac:chgData name="TAKAHASHI Syuuto" userId="8e78f6a0-1b1f-4fae-850b-fec16be1eaab" providerId="ADAL" clId="{8884B8D4-CD80-4371-9DA1-0DFBD79BA64E}" dt="2021-06-22T14:39:33.349" v="2875" actId="478"/>
          <ac:picMkLst>
            <pc:docMk/>
            <pc:sldMk cId="2487339429" sldId="292"/>
            <ac:picMk id="72" creationId="{B9309B66-277F-49FF-8957-DD47DD48057C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3" creationId="{CD0946E0-C117-4CFA-87F6-E678F530BE19}"/>
          </ac:picMkLst>
        </pc:picChg>
        <pc:picChg chg="del mod topLvl">
          <ac:chgData name="TAKAHASHI Syuuto" userId="8e78f6a0-1b1f-4fae-850b-fec16be1eaab" providerId="ADAL" clId="{8884B8D4-CD80-4371-9DA1-0DFBD79BA64E}" dt="2021-06-22T14:39:50.641" v="2884" actId="478"/>
          <ac:picMkLst>
            <pc:docMk/>
            <pc:sldMk cId="2487339429" sldId="292"/>
            <ac:picMk id="74" creationId="{7E8B37C0-79C5-4701-AB56-89B67E314EC4}"/>
          </ac:picMkLst>
        </pc:picChg>
        <pc:picChg chg="del mod topLvl">
          <ac:chgData name="TAKAHASHI Syuuto" userId="8e78f6a0-1b1f-4fae-850b-fec16be1eaab" providerId="ADAL" clId="{8884B8D4-CD80-4371-9DA1-0DFBD79BA64E}" dt="2021-06-22T14:39:51.687" v="2885" actId="478"/>
          <ac:picMkLst>
            <pc:docMk/>
            <pc:sldMk cId="2487339429" sldId="292"/>
            <ac:picMk id="75" creationId="{6021CC4F-CD3D-4524-8318-814E28F468E7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6" creationId="{0CE4B6BC-494D-4D78-9D32-499AABAB451E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7" creationId="{83DFFB51-E330-4455-B31C-B710B4406E1C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8" creationId="{62021301-18A3-4275-8417-2A162CD3A147}"/>
          </ac:picMkLst>
        </pc:picChg>
        <pc:cxnChg chg="del mod topLvl">
          <ac:chgData name="TAKAHASHI Syuuto" userId="8e78f6a0-1b1f-4fae-850b-fec16be1eaab" providerId="ADAL" clId="{8884B8D4-CD80-4371-9DA1-0DFBD79BA64E}" dt="2021-06-22T14:42:44.044" v="2908" actId="478"/>
          <ac:cxnSpMkLst>
            <pc:docMk/>
            <pc:sldMk cId="2487339429" sldId="292"/>
            <ac:cxnSpMk id="38" creationId="{1BAA0202-0A38-4339-952C-EC3094E80D7F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39" creationId="{77ADFCE2-878A-4EA7-B946-70D7B20DCBE8}"/>
          </ac:cxnSpMkLst>
        </pc:cxnChg>
        <pc:cxnChg chg="mod topLvl">
          <ac:chgData name="TAKAHASHI Syuuto" userId="8e78f6a0-1b1f-4fae-850b-fec16be1eaab" providerId="ADAL" clId="{8884B8D4-CD80-4371-9DA1-0DFBD79BA64E}" dt="2021-06-22T14:53:45.699" v="3054" actId="14100"/>
          <ac:cxnSpMkLst>
            <pc:docMk/>
            <pc:sldMk cId="2487339429" sldId="292"/>
            <ac:cxnSpMk id="44" creationId="{31A24B53-1B6B-486B-A2C3-CF716C0AE6F2}"/>
          </ac:cxnSpMkLst>
        </pc:cxnChg>
        <pc:cxnChg chg="del mod topLvl">
          <ac:chgData name="TAKAHASHI Syuuto" userId="8e78f6a0-1b1f-4fae-850b-fec16be1eaab" providerId="ADAL" clId="{8884B8D4-CD80-4371-9DA1-0DFBD79BA64E}" dt="2021-06-22T14:39:38.265" v="2878" actId="478"/>
          <ac:cxnSpMkLst>
            <pc:docMk/>
            <pc:sldMk cId="2487339429" sldId="292"/>
            <ac:cxnSpMk id="47" creationId="{0FC43815-F02B-460E-942C-A3617DACAC0A}"/>
          </ac:cxnSpMkLst>
        </pc:cxnChg>
        <pc:cxnChg chg="del mod topLvl">
          <ac:chgData name="TAKAHASHI Syuuto" userId="8e78f6a0-1b1f-4fae-850b-fec16be1eaab" providerId="ADAL" clId="{8884B8D4-CD80-4371-9DA1-0DFBD79BA64E}" dt="2021-06-22T14:39:35.914" v="2877" actId="478"/>
          <ac:cxnSpMkLst>
            <pc:docMk/>
            <pc:sldMk cId="2487339429" sldId="292"/>
            <ac:cxnSpMk id="48" creationId="{B6A35BE7-5419-41EF-921B-E6487B016EFF}"/>
          </ac:cxnSpMkLst>
        </pc:cxnChg>
        <pc:cxnChg chg="add mod or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52" creationId="{E780E89A-5A78-4ABB-91B7-DC461AC43591}"/>
          </ac:cxnSpMkLst>
        </pc:cxnChg>
        <pc:cxnChg chg="mod">
          <ac:chgData name="TAKAHASHI Syuuto" userId="8e78f6a0-1b1f-4fae-850b-fec16be1eaab" providerId="ADAL" clId="{8884B8D4-CD80-4371-9DA1-0DFBD79BA64E}" dt="2021-06-22T14:53:27.765" v="3052" actId="14100"/>
          <ac:cxnSpMkLst>
            <pc:docMk/>
            <pc:sldMk cId="2487339429" sldId="292"/>
            <ac:cxnSpMk id="54" creationId="{844C9291-90C0-4F67-AC0C-66341907E01A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56" creationId="{4DC7D2F3-CD1B-4783-AB74-B0784F2068B4}"/>
          </ac:cxnSpMkLst>
        </pc:cxnChg>
        <pc:cxnChg chg="mod topLvl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0" creationId="{66078758-F2DF-4F9B-8967-951284662881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1" creationId="{75C95146-17C1-4E53-B65E-79E769BE2CCA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2" creationId="{027F2D37-34DF-4F6E-ABA4-0DEEA65BEFBA}"/>
          </ac:cxnSpMkLst>
        </pc:cxnChg>
        <pc:cxnChg chg="add del mod">
          <ac:chgData name="TAKAHASHI Syuuto" userId="8e78f6a0-1b1f-4fae-850b-fec16be1eaab" providerId="ADAL" clId="{8884B8D4-CD80-4371-9DA1-0DFBD79BA64E}" dt="2021-06-22T14:49:43.909" v="2999" actId="478"/>
          <ac:cxnSpMkLst>
            <pc:docMk/>
            <pc:sldMk cId="2487339429" sldId="292"/>
            <ac:cxnSpMk id="63" creationId="{5DD4982F-D3B1-4512-AC83-24D228DD76C3}"/>
          </ac:cxnSpMkLst>
        </pc:cxnChg>
        <pc:cxnChg chg="add del mod">
          <ac:chgData name="TAKAHASHI Syuuto" userId="8e78f6a0-1b1f-4fae-850b-fec16be1eaab" providerId="ADAL" clId="{8884B8D4-CD80-4371-9DA1-0DFBD79BA64E}" dt="2021-06-22T14:49:41.647" v="2998" actId="478"/>
          <ac:cxnSpMkLst>
            <pc:docMk/>
            <pc:sldMk cId="2487339429" sldId="292"/>
            <ac:cxnSpMk id="64" creationId="{99648B3D-EA7D-470C-AEC6-358A20E2262A}"/>
          </ac:cxnSpMkLst>
        </pc:cxnChg>
      </pc:sldChg>
      <pc:sldChg chg="addSp delSp modSp add mod">
        <pc:chgData name="TAKAHASHI Syuuto" userId="8e78f6a0-1b1f-4fae-850b-fec16be1eaab" providerId="ADAL" clId="{8884B8D4-CD80-4371-9DA1-0DFBD79BA64E}" dt="2021-07-06T19:08:52.848" v="4256" actId="20577"/>
        <pc:sldMkLst>
          <pc:docMk/>
          <pc:sldMk cId="3049085974" sldId="293"/>
        </pc:sldMkLst>
        <pc:spChg chg="add del mod">
          <ac:chgData name="TAKAHASHI Syuuto" userId="8e78f6a0-1b1f-4fae-850b-fec16be1eaab" providerId="ADAL" clId="{8884B8D4-CD80-4371-9DA1-0DFBD79BA64E}" dt="2021-06-30T05:21:23.274" v="4023" actId="478"/>
          <ac:spMkLst>
            <pc:docMk/>
            <pc:sldMk cId="3049085974" sldId="293"/>
            <ac:spMk id="3" creationId="{7B60ADD8-8579-4E52-89B3-749989DEBA7F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4" creationId="{1474E78D-D208-4300-B5FB-361018A76DCF}"/>
          </ac:spMkLst>
        </pc:spChg>
        <pc:spChg chg="add del mod">
          <ac:chgData name="TAKAHASHI Syuuto" userId="8e78f6a0-1b1f-4fae-850b-fec16be1eaab" providerId="ADAL" clId="{8884B8D4-CD80-4371-9DA1-0DFBD79BA64E}" dt="2021-06-24T12:29:30.362" v="3192" actId="478"/>
          <ac:spMkLst>
            <pc:docMk/>
            <pc:sldMk cId="3049085974" sldId="293"/>
            <ac:spMk id="5" creationId="{518E9A48-7836-45C9-99E8-7901D8B78409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5" creationId="{53208EFB-7B2B-4BBE-81FD-E0B48B72AD38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6" creationId="{DBB22C11-11D1-455C-93B4-DD9E7D006ED0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7" creationId="{B9A3D260-BAAD-4338-A932-8DD08CFDB3FB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8" creationId="{B0F2B358-DA8D-497F-9C1F-27BD3776D051}"/>
          </ac:spMkLst>
        </pc:spChg>
        <pc:spChg chg="del mod">
          <ac:chgData name="TAKAHASHI Syuuto" userId="8e78f6a0-1b1f-4fae-850b-fec16be1eaab" providerId="ADAL" clId="{8884B8D4-CD80-4371-9DA1-0DFBD79BA64E}" dt="2021-06-24T12:26:59.910" v="3166" actId="478"/>
          <ac:spMkLst>
            <pc:docMk/>
            <pc:sldMk cId="3049085974" sldId="293"/>
            <ac:spMk id="9" creationId="{EC7C6BFF-6935-453B-84F9-CF8D9AD96E3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10" creationId="{E14F3ACC-2CCB-4B43-BA54-FDF83A8E78A6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11" creationId="{8939299E-C3EB-4CA2-8B3C-1C8127F4F796}"/>
          </ac:spMkLst>
        </pc:spChg>
        <pc:spChg chg="add mod ord">
          <ac:chgData name="TAKAHASHI Syuuto" userId="8e78f6a0-1b1f-4fae-850b-fec16be1eaab" providerId="ADAL" clId="{8884B8D4-CD80-4371-9DA1-0DFBD79BA64E}" dt="2021-06-30T05:25:55.554" v="4100" actId="1076"/>
          <ac:spMkLst>
            <pc:docMk/>
            <pc:sldMk cId="3049085974" sldId="293"/>
            <ac:spMk id="18" creationId="{15725FD1-2FEA-4F23-959E-47D21722402B}"/>
          </ac:spMkLst>
        </pc:spChg>
        <pc:spChg chg="add del mod">
          <ac:chgData name="TAKAHASHI Syuuto" userId="8e78f6a0-1b1f-4fae-850b-fec16be1eaab" providerId="ADAL" clId="{8884B8D4-CD80-4371-9DA1-0DFBD79BA64E}" dt="2021-06-24T16:45:00.296" v="3277"/>
          <ac:spMkLst>
            <pc:docMk/>
            <pc:sldMk cId="3049085974" sldId="293"/>
            <ac:spMk id="19" creationId="{7A0DDE10-2D67-45E2-A6B0-7B22ABEA819C}"/>
          </ac:spMkLst>
        </pc:spChg>
        <pc:spChg chg="del mod">
          <ac:chgData name="TAKAHASHI Syuuto" userId="8e78f6a0-1b1f-4fae-850b-fec16be1eaab" providerId="ADAL" clId="{8884B8D4-CD80-4371-9DA1-0DFBD79BA64E}" dt="2021-06-24T16:45:00.294" v="3275" actId="478"/>
          <ac:spMkLst>
            <pc:docMk/>
            <pc:sldMk cId="3049085974" sldId="293"/>
            <ac:spMk id="21" creationId="{2083AF7E-0A7A-4F21-A1C6-81C8C78A3B6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2" creationId="{1119CE7A-72A3-453B-A646-176144F20A73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3" creationId="{FCD306BD-52B4-47C8-B805-03472D4E9EBA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4" creationId="{ECF9B274-C390-4B1B-A254-5302043DF212}"/>
          </ac:spMkLst>
        </pc:spChg>
        <pc:spChg chg="del mod">
          <ac:chgData name="TAKAHASHI Syuuto" userId="8e78f6a0-1b1f-4fae-850b-fec16be1eaab" providerId="ADAL" clId="{8884B8D4-CD80-4371-9DA1-0DFBD79BA64E}" dt="2021-06-24T15:15:48.835" v="3239" actId="478"/>
          <ac:spMkLst>
            <pc:docMk/>
            <pc:sldMk cId="3049085974" sldId="293"/>
            <ac:spMk id="25" creationId="{A58B0517-13CB-4177-AF05-4162612E7E5D}"/>
          </ac:spMkLst>
        </pc:spChg>
        <pc:spChg chg="del mod">
          <ac:chgData name="TAKAHASHI Syuuto" userId="8e78f6a0-1b1f-4fae-850b-fec16be1eaab" providerId="ADAL" clId="{8884B8D4-CD80-4371-9DA1-0DFBD79BA64E}" dt="2021-06-24T12:27:03.186" v="3167" actId="478"/>
          <ac:spMkLst>
            <pc:docMk/>
            <pc:sldMk cId="3049085974" sldId="293"/>
            <ac:spMk id="26" creationId="{FED13538-98C3-4B4B-AD09-68E0A56625DC}"/>
          </ac:spMkLst>
        </pc:spChg>
        <pc:spChg chg="del mod">
          <ac:chgData name="TAKAHASHI Syuuto" userId="8e78f6a0-1b1f-4fae-850b-fec16be1eaab" providerId="ADAL" clId="{8884B8D4-CD80-4371-9DA1-0DFBD79BA64E}" dt="2021-06-24T12:28:58.489" v="3191" actId="478"/>
          <ac:spMkLst>
            <pc:docMk/>
            <pc:sldMk cId="3049085974" sldId="293"/>
            <ac:spMk id="27" creationId="{4B23132E-53D7-4006-A79B-63864ECDC12E}"/>
          </ac:spMkLst>
        </pc:spChg>
        <pc:spChg chg="del mod">
          <ac:chgData name="TAKAHASHI Syuuto" userId="8e78f6a0-1b1f-4fae-850b-fec16be1eaab" providerId="ADAL" clId="{8884B8D4-CD80-4371-9DA1-0DFBD79BA64E}" dt="2021-06-24T12:28:55.654" v="3190" actId="478"/>
          <ac:spMkLst>
            <pc:docMk/>
            <pc:sldMk cId="3049085974" sldId="293"/>
            <ac:spMk id="28" creationId="{4F8D362E-05D5-4040-B841-5D98D683A6C0}"/>
          </ac:spMkLst>
        </pc:spChg>
        <pc:spChg chg="del mod">
          <ac:chgData name="TAKAHASHI Syuuto" userId="8e78f6a0-1b1f-4fae-850b-fec16be1eaab" providerId="ADAL" clId="{8884B8D4-CD80-4371-9DA1-0DFBD79BA64E}" dt="2021-06-24T12:28:53.303" v="3189" actId="478"/>
          <ac:spMkLst>
            <pc:docMk/>
            <pc:sldMk cId="3049085974" sldId="293"/>
            <ac:spMk id="29" creationId="{72588A2E-C4D6-4156-AD2A-C60AD6863919}"/>
          </ac:spMkLst>
        </pc:spChg>
        <pc:spChg chg="del mod">
          <ac:chgData name="TAKAHASHI Syuuto" userId="8e78f6a0-1b1f-4fae-850b-fec16be1eaab" providerId="ADAL" clId="{8884B8D4-CD80-4371-9DA1-0DFBD79BA64E}" dt="2021-06-24T12:27:06.211" v="3168" actId="478"/>
          <ac:spMkLst>
            <pc:docMk/>
            <pc:sldMk cId="3049085974" sldId="293"/>
            <ac:spMk id="30" creationId="{6D992D60-038B-40B3-9928-622471179E65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1" creationId="{B7FC6392-4561-4660-85B2-E1C79CA5728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5" creationId="{796D5A8C-0336-45C5-ABC7-D06FC6280E76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6" creationId="{8F82E2B6-ADCA-49AE-87D2-D1783D7FE5EE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7" creationId="{699C9329-5E17-464F-B688-CB37C53486C9}"/>
          </ac:spMkLst>
        </pc:spChg>
        <pc:spChg chg="add mod ord">
          <ac:chgData name="TAKAHASHI Syuuto" userId="8e78f6a0-1b1f-4fae-850b-fec16be1eaab" providerId="ADAL" clId="{8884B8D4-CD80-4371-9DA1-0DFBD79BA64E}" dt="2021-06-30T05:33:17.323" v="4141" actId="1076"/>
          <ac:spMkLst>
            <pc:docMk/>
            <pc:sldMk cId="3049085974" sldId="293"/>
            <ac:spMk id="38" creationId="{5911F5EC-AA1A-4D26-AF8B-C3512A4F7D8E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9" creationId="{03E8B988-AE2A-4B63-AA05-997A395234A7}"/>
          </ac:spMkLst>
        </pc:spChg>
        <pc:spChg chg="add del mod">
          <ac:chgData name="TAKAHASHI Syuuto" userId="8e78f6a0-1b1f-4fae-850b-fec16be1eaab" providerId="ADAL" clId="{8884B8D4-CD80-4371-9DA1-0DFBD79BA64E}" dt="2021-06-30T05:21:10.691" v="4022" actId="478"/>
          <ac:spMkLst>
            <pc:docMk/>
            <pc:sldMk cId="3049085974" sldId="293"/>
            <ac:spMk id="41" creationId="{58404878-45E8-411E-A998-27B5F716396F}"/>
          </ac:spMkLst>
        </pc:spChg>
        <pc:spChg chg="add del mod">
          <ac:chgData name="TAKAHASHI Syuuto" userId="8e78f6a0-1b1f-4fae-850b-fec16be1eaab" providerId="ADAL" clId="{8884B8D4-CD80-4371-9DA1-0DFBD79BA64E}" dt="2021-06-30T05:20:57.782" v="4021" actId="478"/>
          <ac:spMkLst>
            <pc:docMk/>
            <pc:sldMk cId="3049085974" sldId="293"/>
            <ac:spMk id="42" creationId="{C5C5AEB9-7532-4798-8253-466118BD299D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3" creationId="{9636931F-A769-4FFB-9B25-4408C580DEC5}"/>
          </ac:spMkLst>
        </pc:spChg>
        <pc:spChg chg="add del mod">
          <ac:chgData name="TAKAHASHI Syuuto" userId="8e78f6a0-1b1f-4fae-850b-fec16be1eaab" providerId="ADAL" clId="{8884B8D4-CD80-4371-9DA1-0DFBD79BA64E}" dt="2021-06-24T16:46:59.965" v="3292" actId="478"/>
          <ac:spMkLst>
            <pc:docMk/>
            <pc:sldMk cId="3049085974" sldId="293"/>
            <ac:spMk id="44" creationId="{D69D5610-CAE6-4D9D-9EB9-C80A86EC7B88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4" creationId="{DE9AC2AD-AFDA-4167-8A95-A62B9B7DC969}"/>
          </ac:spMkLst>
        </pc:spChg>
        <pc:spChg chg="add del mod">
          <ac:chgData name="TAKAHASHI Syuuto" userId="8e78f6a0-1b1f-4fae-850b-fec16be1eaab" providerId="ADAL" clId="{8884B8D4-CD80-4371-9DA1-0DFBD79BA64E}" dt="2021-06-30T05:20:00.330" v="4019" actId="478"/>
          <ac:spMkLst>
            <pc:docMk/>
            <pc:sldMk cId="3049085974" sldId="293"/>
            <ac:spMk id="45" creationId="{0DF5E455-D022-4585-95A8-513178B69D29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7" creationId="{74BC5A7F-621F-4E6C-B8E8-0DF69788D8EB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8" creationId="{71EB2B06-1797-41C9-93FC-71451227EB54}"/>
          </ac:spMkLst>
        </pc:spChg>
        <pc:spChg chg="del mod topLvl">
          <ac:chgData name="TAKAHASHI Syuuto" userId="8e78f6a0-1b1f-4fae-850b-fec16be1eaab" providerId="ADAL" clId="{8884B8D4-CD80-4371-9DA1-0DFBD79BA64E}" dt="2021-06-30T05:33:56.095" v="4187" actId="478"/>
          <ac:spMkLst>
            <pc:docMk/>
            <pc:sldMk cId="3049085974" sldId="293"/>
            <ac:spMk id="49" creationId="{B339E6F4-D757-410F-BDFE-CCE223EB625C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0" creationId="{DD9F2BFA-2736-4659-B706-91DEC3D6D4D1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1" creationId="{F0A2F624-480A-44B8-AE54-0F7E57888721}"/>
          </ac:spMkLst>
        </pc:spChg>
        <pc:spChg chg="add mod">
          <ac:chgData name="TAKAHASHI Syuuto" userId="8e78f6a0-1b1f-4fae-850b-fec16be1eaab" providerId="ADAL" clId="{8884B8D4-CD80-4371-9DA1-0DFBD79BA64E}" dt="2021-06-30T05:26:02.231" v="4101" actId="1076"/>
          <ac:spMkLst>
            <pc:docMk/>
            <pc:sldMk cId="3049085974" sldId="293"/>
            <ac:spMk id="52" creationId="{E0AB3291-722C-4281-AC0E-DB2AC472D87E}"/>
          </ac:spMkLst>
        </pc:spChg>
        <pc:spChg chg="add del mod">
          <ac:chgData name="TAKAHASHI Syuuto" userId="8e78f6a0-1b1f-4fae-850b-fec16be1eaab" providerId="ADAL" clId="{8884B8D4-CD80-4371-9DA1-0DFBD79BA64E}" dt="2021-06-30T05:33:59.427" v="4188" actId="478"/>
          <ac:spMkLst>
            <pc:docMk/>
            <pc:sldMk cId="3049085974" sldId="293"/>
            <ac:spMk id="53" creationId="{57D27F8E-9847-46DC-85CE-228B7A5F989A}"/>
          </ac:spMkLst>
        </pc:spChg>
        <pc:spChg chg="add del mod">
          <ac:chgData name="TAKAHASHI Syuuto" userId="8e78f6a0-1b1f-4fae-850b-fec16be1eaab" providerId="ADAL" clId="{8884B8D4-CD80-4371-9DA1-0DFBD79BA64E}" dt="2021-06-30T05:36:47.289" v="4212" actId="478"/>
          <ac:spMkLst>
            <pc:docMk/>
            <pc:sldMk cId="3049085974" sldId="293"/>
            <ac:spMk id="54" creationId="{5BA65924-1BDA-4E4E-A80F-344512BFD0D1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5" creationId="{450E0075-C3F9-4DD2-B1D4-FC6422942EF7}"/>
          </ac:spMkLst>
        </pc:spChg>
        <pc:spChg chg="add mod">
          <ac:chgData name="TAKAHASHI Syuuto" userId="8e78f6a0-1b1f-4fae-850b-fec16be1eaab" providerId="ADAL" clId="{8884B8D4-CD80-4371-9DA1-0DFBD79BA64E}" dt="2021-07-06T19:08:52.848" v="4256" actId="20577"/>
          <ac:spMkLst>
            <pc:docMk/>
            <pc:sldMk cId="3049085974" sldId="293"/>
            <ac:spMk id="56" creationId="{C5EC1482-241E-46FF-B95D-4E1E1E249E37}"/>
          </ac:spMkLst>
        </pc:spChg>
        <pc:spChg chg="add del mod">
          <ac:chgData name="TAKAHASHI Syuuto" userId="8e78f6a0-1b1f-4fae-850b-fec16be1eaab" providerId="ADAL" clId="{8884B8D4-CD80-4371-9DA1-0DFBD79BA64E}" dt="2021-06-30T05:34:08.977" v="4190" actId="478"/>
          <ac:spMkLst>
            <pc:docMk/>
            <pc:sldMk cId="3049085974" sldId="293"/>
            <ac:spMk id="57" creationId="{E0853833-C5DA-4267-B631-E310CAF72B78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0" creationId="{D43601D7-1956-4437-99E1-3B81A19094FB}"/>
          </ac:spMkLst>
        </pc:spChg>
        <pc:spChg chg="add del mod">
          <ac:chgData name="TAKAHASHI Syuuto" userId="8e78f6a0-1b1f-4fae-850b-fec16be1eaab" providerId="ADAL" clId="{8884B8D4-CD80-4371-9DA1-0DFBD79BA64E}" dt="2021-06-30T05:29:17.568" v="4125"/>
          <ac:spMkLst>
            <pc:docMk/>
            <pc:sldMk cId="3049085974" sldId="293"/>
            <ac:spMk id="61" creationId="{44A446E8-FBE1-462B-AE38-D1A67AEB4D3B}"/>
          </ac:spMkLst>
        </pc:spChg>
        <pc:spChg chg="add del mod">
          <ac:chgData name="TAKAHASHI Syuuto" userId="8e78f6a0-1b1f-4fae-850b-fec16be1eaab" providerId="ADAL" clId="{8884B8D4-CD80-4371-9DA1-0DFBD79BA64E}" dt="2021-06-30T05:30:04.744" v="4133" actId="478"/>
          <ac:spMkLst>
            <pc:docMk/>
            <pc:sldMk cId="3049085974" sldId="293"/>
            <ac:spMk id="62" creationId="{9725A76E-F962-4B95-81D9-CC36F1BEEA39}"/>
          </ac:spMkLst>
        </pc:spChg>
        <pc:spChg chg="add mod">
          <ac:chgData name="TAKAHASHI Syuuto" userId="8e78f6a0-1b1f-4fae-850b-fec16be1eaab" providerId="ADAL" clId="{8884B8D4-CD80-4371-9DA1-0DFBD79BA64E}" dt="2021-07-06T19:08:43.781" v="4245" actId="20577"/>
          <ac:spMkLst>
            <pc:docMk/>
            <pc:sldMk cId="3049085974" sldId="293"/>
            <ac:spMk id="63" creationId="{3BDB1E11-F0A4-4FA2-803F-7B4CCA283C34}"/>
          </ac:spMkLst>
        </pc:spChg>
        <pc:spChg chg="add mod or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4" creationId="{F7ED9CF1-32A9-49D0-9DB9-22C7FC049437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5" creationId="{BFBF63C2-1521-44C7-B6D7-C59A7821B39C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6" creationId="{7CE94FAC-D305-4065-A5DE-BE2A6BB5A0D1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7" creationId="{938E6012-E54D-462F-A3B5-190269A88C65}"/>
          </ac:spMkLst>
        </pc:spChg>
        <pc:grpChg chg="add del mod">
          <ac:chgData name="TAKAHASHI Syuuto" userId="8e78f6a0-1b1f-4fae-850b-fec16be1eaab" providerId="ADAL" clId="{8884B8D4-CD80-4371-9DA1-0DFBD79BA64E}" dt="2021-06-30T05:25:39.026" v="4093"/>
          <ac:grpSpMkLst>
            <pc:docMk/>
            <pc:sldMk cId="3049085974" sldId="293"/>
            <ac:grpSpMk id="2" creationId="{73BAC273-551B-4CAB-8EFF-65BC38946F18}"/>
          </ac:grpSpMkLst>
        </pc:grpChg>
        <pc:grpChg chg="add mod">
          <ac:chgData name="TAKAHASHI Syuuto" userId="8e78f6a0-1b1f-4fae-850b-fec16be1eaab" providerId="ADAL" clId="{8884B8D4-CD80-4371-9DA1-0DFBD79BA64E}" dt="2021-06-30T05:39:35.602" v="4217" actId="1076"/>
          <ac:grpSpMkLst>
            <pc:docMk/>
            <pc:sldMk cId="3049085974" sldId="293"/>
            <ac:grpSpMk id="9" creationId="{3B98831A-1ABB-4DD4-A6A1-2BD7C85B8B29}"/>
          </ac:grpSpMkLst>
        </pc:grpChg>
        <pc:grpChg chg="add mod">
          <ac:chgData name="TAKAHASHI Syuuto" userId="8e78f6a0-1b1f-4fae-850b-fec16be1eaab" providerId="ADAL" clId="{8884B8D4-CD80-4371-9DA1-0DFBD79BA64E}" dt="2021-06-30T05:25:39.026" v="4093"/>
          <ac:grpSpMkLst>
            <pc:docMk/>
            <pc:sldMk cId="3049085974" sldId="293"/>
            <ac:grpSpMk id="20" creationId="{81481023-5F64-4734-B36F-C5477398D0D2}"/>
          </ac:grpSpMkLst>
        </pc:grpChg>
        <pc:grpChg chg="add del mod">
          <ac:chgData name="TAKAHASHI Syuuto" userId="8e78f6a0-1b1f-4fae-850b-fec16be1eaab" providerId="ADAL" clId="{8884B8D4-CD80-4371-9DA1-0DFBD79BA64E}" dt="2021-06-30T05:20:00.330" v="4019" actId="478"/>
          <ac:grpSpMkLst>
            <pc:docMk/>
            <pc:sldMk cId="3049085974" sldId="293"/>
            <ac:grpSpMk id="46" creationId="{3916F4DB-3C4C-4BD9-8169-0CB2E81C012C}"/>
          </ac:grpSpMkLst>
        </pc:grpChg>
        <pc:grpChg chg="add del mod">
          <ac:chgData name="TAKAHASHI Syuuto" userId="8e78f6a0-1b1f-4fae-850b-fec16be1eaab" providerId="ADAL" clId="{8884B8D4-CD80-4371-9DA1-0DFBD79BA64E}" dt="2021-06-24T16:50:57.109" v="3353" actId="478"/>
          <ac:grpSpMkLst>
            <pc:docMk/>
            <pc:sldMk cId="3049085974" sldId="293"/>
            <ac:grpSpMk id="47" creationId="{9C56E1A5-E08D-4A0C-A506-AE9569122E76}"/>
          </ac:grpSpMkLst>
        </pc:grpChg>
        <pc:grpChg chg="add del mod">
          <ac:chgData name="TAKAHASHI Syuuto" userId="8e78f6a0-1b1f-4fae-850b-fec16be1eaab" providerId="ADAL" clId="{8884B8D4-CD80-4371-9DA1-0DFBD79BA64E}" dt="2021-06-30T05:33:56.095" v="4187" actId="478"/>
          <ac:grpSpMkLst>
            <pc:docMk/>
            <pc:sldMk cId="3049085974" sldId="293"/>
            <ac:grpSpMk id="58" creationId="{8B05C762-32F3-4665-96DE-477BF1C7336B}"/>
          </ac:grpSpMkLst>
        </pc:grpChg>
        <pc:grpChg chg="add mod">
          <ac:chgData name="TAKAHASHI Syuuto" userId="8e78f6a0-1b1f-4fae-850b-fec16be1eaab" providerId="ADAL" clId="{8884B8D4-CD80-4371-9DA1-0DFBD79BA64E}" dt="2021-06-30T05:39:32.912" v="4216" actId="164"/>
          <ac:grpSpMkLst>
            <pc:docMk/>
            <pc:sldMk cId="3049085974" sldId="293"/>
            <ac:grpSpMk id="59" creationId="{D735EE5C-12A8-4079-80C3-AE1A1867A70A}"/>
          </ac:grpSpMkLst>
        </pc:grp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3" creationId="{E8E5152F-2D39-4703-8B57-510F8CC35FA0}"/>
          </ac:cxnSpMkLst>
        </pc:cxn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4" creationId="{0E31E697-6631-4465-AE58-0C2A7F269C58}"/>
          </ac:cxnSpMkLst>
        </pc:cxnChg>
        <pc:cxnChg chg="del mod">
          <ac:chgData name="TAKAHASHI Syuuto" userId="8e78f6a0-1b1f-4fae-850b-fec16be1eaab" providerId="ADAL" clId="{8884B8D4-CD80-4371-9DA1-0DFBD79BA64E}" dt="2021-06-24T12:26:52.597" v="3163" actId="478"/>
          <ac:cxnSpMkLst>
            <pc:docMk/>
            <pc:sldMk cId="3049085974" sldId="293"/>
            <ac:cxnSpMk id="15" creationId="{FC93B039-911F-4709-BE98-8BC906CC543F}"/>
          </ac:cxnSpMkLst>
        </pc:cxn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6" creationId="{5F84210A-CA58-4C4C-85EF-EDBCA27E9E55}"/>
          </ac:cxnSpMkLst>
        </pc:cxnChg>
        <pc:cxnChg chg="add del mod">
          <ac:chgData name="TAKAHASHI Syuuto" userId="8e78f6a0-1b1f-4fae-850b-fec16be1eaab" providerId="ADAL" clId="{8884B8D4-CD80-4371-9DA1-0DFBD79BA64E}" dt="2021-06-24T15:14:31.264" v="3215" actId="478"/>
          <ac:cxnSpMkLst>
            <pc:docMk/>
            <pc:sldMk cId="3049085974" sldId="293"/>
            <ac:cxnSpMk id="17" creationId="{80EBFBCB-5769-435F-8BFF-0D2972F3DD57}"/>
          </ac:cxnSpMkLst>
        </pc:cxnChg>
        <pc:cxnChg chg="del mod">
          <ac:chgData name="TAKAHASHI Syuuto" userId="8e78f6a0-1b1f-4fae-850b-fec16be1eaab" providerId="ADAL" clId="{8884B8D4-CD80-4371-9DA1-0DFBD79BA64E}" dt="2021-06-24T12:33:40.504" v="3193" actId="478"/>
          <ac:cxnSpMkLst>
            <pc:docMk/>
            <pc:sldMk cId="3049085974" sldId="293"/>
            <ac:cxnSpMk id="32" creationId="{5B88E62A-AF30-4D9B-A32B-6217B7C0D791}"/>
          </ac:cxnSpMkLst>
        </pc:cxnChg>
        <pc:cxnChg chg="del mod">
          <ac:chgData name="TAKAHASHI Syuuto" userId="8e78f6a0-1b1f-4fae-850b-fec16be1eaab" providerId="ADAL" clId="{8884B8D4-CD80-4371-9DA1-0DFBD79BA64E}" dt="2021-06-24T12:33:42.527" v="3194" actId="478"/>
          <ac:cxnSpMkLst>
            <pc:docMk/>
            <pc:sldMk cId="3049085974" sldId="293"/>
            <ac:cxnSpMk id="33" creationId="{1AB57E9C-94E1-40AA-8D98-3E90F936B7DE}"/>
          </ac:cxnSpMkLst>
        </pc:cxnChg>
        <pc:cxnChg chg="del mod">
          <ac:chgData name="TAKAHASHI Syuuto" userId="8e78f6a0-1b1f-4fae-850b-fec16be1eaab" providerId="ADAL" clId="{8884B8D4-CD80-4371-9DA1-0DFBD79BA64E}" dt="2021-06-24T12:33:45.024" v="3195" actId="478"/>
          <ac:cxnSpMkLst>
            <pc:docMk/>
            <pc:sldMk cId="3049085974" sldId="293"/>
            <ac:cxnSpMk id="34" creationId="{865B3B01-1763-4D31-934D-22EAAC966D23}"/>
          </ac:cxnSpMkLst>
        </pc:cxnChg>
        <pc:cxnChg chg="add del mod">
          <ac:chgData name="TAKAHASHI Syuuto" userId="8e78f6a0-1b1f-4fae-850b-fec16be1eaab" providerId="ADAL" clId="{8884B8D4-CD80-4371-9DA1-0DFBD79BA64E}" dt="2021-06-30T05:20:06.239" v="4020" actId="478"/>
          <ac:cxnSpMkLst>
            <pc:docMk/>
            <pc:sldMk cId="3049085974" sldId="293"/>
            <ac:cxnSpMk id="40" creationId="{A0CFD3AD-5DF0-4D1F-BEFA-4E254D6791C1}"/>
          </ac:cxnSpMkLst>
        </pc:cxnChg>
        <pc:cxnChg chg="add del mod">
          <ac:chgData name="TAKAHASHI Syuuto" userId="8e78f6a0-1b1f-4fae-850b-fec16be1eaab" providerId="ADAL" clId="{8884B8D4-CD80-4371-9DA1-0DFBD79BA64E}" dt="2021-06-24T16:46:51.483" v="3290"/>
          <ac:cxnSpMkLst>
            <pc:docMk/>
            <pc:sldMk cId="3049085974" sldId="293"/>
            <ac:cxnSpMk id="43" creationId="{9C1B3FE1-FE00-42A9-9CF4-4362A1743FEF}"/>
          </ac:cxnSpMkLst>
        </pc:cxnChg>
        <pc:cxnChg chg="del mod topLvl">
          <ac:chgData name="TAKAHASHI Syuuto" userId="8e78f6a0-1b1f-4fae-850b-fec16be1eaab" providerId="ADAL" clId="{8884B8D4-CD80-4371-9DA1-0DFBD79BA64E}" dt="2021-06-24T16:50:57.109" v="3353" actId="478"/>
          <ac:cxnSpMkLst>
            <pc:docMk/>
            <pc:sldMk cId="3049085974" sldId="293"/>
            <ac:cxnSpMk id="48" creationId="{0AEB0815-633A-4363-ABBD-9538F7B3974C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3:47.614" v="4727"/>
        <pc:sldMkLst>
          <pc:docMk/>
          <pc:sldMk cId="2656535079" sldId="294"/>
        </pc:sldMkLst>
        <pc:spChg chg="del mod topLvl">
          <ac:chgData name="TAKAHASHI Syuuto" userId="8e78f6a0-1b1f-4fae-850b-fec16be1eaab" providerId="ADAL" clId="{8884B8D4-CD80-4371-9DA1-0DFBD79BA64E}" dt="2021-06-29T10:07:03.191" v="3575" actId="478"/>
          <ac:spMkLst>
            <pc:docMk/>
            <pc:sldMk cId="2656535079" sldId="294"/>
            <ac:spMk id="8" creationId="{3985457B-7E61-4CBD-AF5C-6EA58B5068F4}"/>
          </ac:spMkLst>
        </pc:spChg>
        <pc:spChg chg="del mod topLvl">
          <ac:chgData name="TAKAHASHI Syuuto" userId="8e78f6a0-1b1f-4fae-850b-fec16be1eaab" providerId="ADAL" clId="{8884B8D4-CD80-4371-9DA1-0DFBD79BA64E}" dt="2021-06-29T10:08:12.874" v="3597" actId="478"/>
          <ac:spMkLst>
            <pc:docMk/>
            <pc:sldMk cId="2656535079" sldId="294"/>
            <ac:spMk id="9" creationId="{CCAC289E-95A8-484C-A8AC-26B4CA42065B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10" creationId="{27EB5A66-1BDD-4B0C-9828-121E10355B8C}"/>
          </ac:spMkLst>
        </pc:spChg>
        <pc:spChg chg="del mod topLvl">
          <ac:chgData name="TAKAHASHI Syuuto" userId="8e78f6a0-1b1f-4fae-850b-fec16be1eaab" providerId="ADAL" clId="{8884B8D4-CD80-4371-9DA1-0DFBD79BA64E}" dt="2021-06-29T10:07:27.007" v="3582" actId="478"/>
          <ac:spMkLst>
            <pc:docMk/>
            <pc:sldMk cId="2656535079" sldId="294"/>
            <ac:spMk id="12" creationId="{680400FB-E783-4BBB-9116-45A295B28F26}"/>
          </ac:spMkLst>
        </pc:spChg>
        <pc:spChg chg="del mod topLvl">
          <ac:chgData name="TAKAHASHI Syuuto" userId="8e78f6a0-1b1f-4fae-850b-fec16be1eaab" providerId="ADAL" clId="{8884B8D4-CD80-4371-9DA1-0DFBD79BA64E}" dt="2021-06-29T10:07:28.413" v="3583" actId="478"/>
          <ac:spMkLst>
            <pc:docMk/>
            <pc:sldMk cId="2656535079" sldId="294"/>
            <ac:spMk id="13" creationId="{3E97AA32-E1CB-408B-9B7E-103ADDF01361}"/>
          </ac:spMkLst>
        </pc:spChg>
        <pc:spChg chg="del mod topLvl">
          <ac:chgData name="TAKAHASHI Syuuto" userId="8e78f6a0-1b1f-4fae-850b-fec16be1eaab" providerId="ADAL" clId="{8884B8D4-CD80-4371-9DA1-0DFBD79BA64E}" dt="2021-06-29T10:08:18.107" v="3600" actId="478"/>
          <ac:spMkLst>
            <pc:docMk/>
            <pc:sldMk cId="2656535079" sldId="294"/>
            <ac:spMk id="14" creationId="{DB976C53-60F6-4F39-BA6D-CC7A89558F45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15" creationId="{CDD7BD02-3C8D-4649-8846-30C589188AAE}"/>
          </ac:spMkLst>
        </pc:spChg>
        <pc:spChg chg="del mod topLvl">
          <ac:chgData name="TAKAHASHI Syuuto" userId="8e78f6a0-1b1f-4fae-850b-fec16be1eaab" providerId="ADAL" clId="{8884B8D4-CD80-4371-9DA1-0DFBD79BA64E}" dt="2021-06-29T10:08:07.825" v="3595" actId="478"/>
          <ac:spMkLst>
            <pc:docMk/>
            <pc:sldMk cId="2656535079" sldId="294"/>
            <ac:spMk id="16" creationId="{543FE242-D35C-48F0-918C-834772B3BDF7}"/>
          </ac:spMkLst>
        </pc:spChg>
        <pc:spChg chg="del mod topLvl">
          <ac:chgData name="TAKAHASHI Syuuto" userId="8e78f6a0-1b1f-4fae-850b-fec16be1eaab" providerId="ADAL" clId="{8884B8D4-CD80-4371-9DA1-0DFBD79BA64E}" dt="2021-06-29T10:08:15.091" v="3599" actId="478"/>
          <ac:spMkLst>
            <pc:docMk/>
            <pc:sldMk cId="2656535079" sldId="294"/>
            <ac:spMk id="17" creationId="{12A87DF9-886D-47EB-9676-A1D27040DEDB}"/>
          </ac:spMkLst>
        </pc:spChg>
        <pc:spChg chg="del mod topLvl">
          <ac:chgData name="TAKAHASHI Syuuto" userId="8e78f6a0-1b1f-4fae-850b-fec16be1eaab" providerId="ADAL" clId="{8884B8D4-CD80-4371-9DA1-0DFBD79BA64E}" dt="2021-06-29T10:08:02.468" v="3592" actId="478"/>
          <ac:spMkLst>
            <pc:docMk/>
            <pc:sldMk cId="2656535079" sldId="294"/>
            <ac:spMk id="20" creationId="{E1795131-6453-43D8-B391-D3B01AEF333F}"/>
          </ac:spMkLst>
        </pc:spChg>
        <pc:spChg chg="del mod topLvl">
          <ac:chgData name="TAKAHASHI Syuuto" userId="8e78f6a0-1b1f-4fae-850b-fec16be1eaab" providerId="ADAL" clId="{8884B8D4-CD80-4371-9DA1-0DFBD79BA64E}" dt="2021-06-29T10:08:01.444" v="3591" actId="478"/>
          <ac:spMkLst>
            <pc:docMk/>
            <pc:sldMk cId="2656535079" sldId="294"/>
            <ac:spMk id="21" creationId="{EEF212D3-7411-4FCF-AB5C-D362359611D7}"/>
          </ac:spMkLst>
        </pc:spChg>
        <pc:spChg chg="del mod topLvl">
          <ac:chgData name="TAKAHASHI Syuuto" userId="8e78f6a0-1b1f-4fae-850b-fec16be1eaab" providerId="ADAL" clId="{8884B8D4-CD80-4371-9DA1-0DFBD79BA64E}" dt="2021-06-29T10:07:04.911" v="3576" actId="478"/>
          <ac:spMkLst>
            <pc:docMk/>
            <pc:sldMk cId="2656535079" sldId="294"/>
            <ac:spMk id="22" creationId="{A869315E-73BB-40FE-895C-5DB0C63514FB}"/>
          </ac:spMkLst>
        </pc:spChg>
        <pc:spChg chg="del mod topLvl">
          <ac:chgData name="TAKAHASHI Syuuto" userId="8e78f6a0-1b1f-4fae-850b-fec16be1eaab" providerId="ADAL" clId="{8884B8D4-CD80-4371-9DA1-0DFBD79BA64E}" dt="2021-06-29T10:08:04.370" v="3594" actId="478"/>
          <ac:spMkLst>
            <pc:docMk/>
            <pc:sldMk cId="2656535079" sldId="294"/>
            <ac:spMk id="23" creationId="{DC769012-808C-4BA3-8BD9-B5C560DD1506}"/>
          </ac:spMkLst>
        </pc:spChg>
        <pc:spChg chg="del mod topLvl">
          <ac:chgData name="TAKAHASHI Syuuto" userId="8e78f6a0-1b1f-4fae-850b-fec16be1eaab" providerId="ADAL" clId="{8884B8D4-CD80-4371-9DA1-0DFBD79BA64E}" dt="2021-06-29T10:07:06.092" v="3577" actId="478"/>
          <ac:spMkLst>
            <pc:docMk/>
            <pc:sldMk cId="2656535079" sldId="294"/>
            <ac:spMk id="24" creationId="{33909175-C567-4BF7-B63E-2D256978B0B4}"/>
          </ac:spMkLst>
        </pc:spChg>
        <pc:spChg chg="del mod topLvl">
          <ac:chgData name="TAKAHASHI Syuuto" userId="8e78f6a0-1b1f-4fae-850b-fec16be1eaab" providerId="ADAL" clId="{8884B8D4-CD80-4371-9DA1-0DFBD79BA64E}" dt="2021-06-29T10:08:20.043" v="3601" actId="478"/>
          <ac:spMkLst>
            <pc:docMk/>
            <pc:sldMk cId="2656535079" sldId="294"/>
            <ac:spMk id="25" creationId="{D11BE072-8CF6-4210-9F0D-611E95E1007C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26" creationId="{706F5483-B7BB-4E0C-8E58-E644447CE5A6}"/>
          </ac:spMkLst>
        </pc:spChg>
        <pc:spChg chg="del">
          <ac:chgData name="TAKAHASHI Syuuto" userId="8e78f6a0-1b1f-4fae-850b-fec16be1eaab" providerId="ADAL" clId="{8884B8D4-CD80-4371-9DA1-0DFBD79BA64E}" dt="2021-06-29T10:05:23.515" v="3544" actId="478"/>
          <ac:spMkLst>
            <pc:docMk/>
            <pc:sldMk cId="2656535079" sldId="294"/>
            <ac:spMk id="27" creationId="{52CBD864-4A44-4EB7-8099-363CC6118CB6}"/>
          </ac:spMkLst>
        </pc:spChg>
        <pc:spChg chg="del mod">
          <ac:chgData name="TAKAHASHI Syuuto" userId="8e78f6a0-1b1f-4fae-850b-fec16be1eaab" providerId="ADAL" clId="{8884B8D4-CD80-4371-9DA1-0DFBD79BA64E}" dt="2021-06-29T10:06:42.549" v="3571" actId="478"/>
          <ac:spMkLst>
            <pc:docMk/>
            <pc:sldMk cId="2656535079" sldId="294"/>
            <ac:spMk id="28" creationId="{BBDCAA0C-820E-40B1-9981-B542E36A8AC5}"/>
          </ac:spMkLst>
        </pc:spChg>
        <pc:spChg chg="del mod">
          <ac:chgData name="TAKAHASHI Syuuto" userId="8e78f6a0-1b1f-4fae-850b-fec16be1eaab" providerId="ADAL" clId="{8884B8D4-CD80-4371-9DA1-0DFBD79BA64E}" dt="2021-06-29T10:06:33.379" v="3566" actId="478"/>
          <ac:spMkLst>
            <pc:docMk/>
            <pc:sldMk cId="2656535079" sldId="294"/>
            <ac:spMk id="29" creationId="{4D0D5760-05F6-49C2-938F-A7C8F9A0B8F5}"/>
          </ac:spMkLst>
        </pc:spChg>
        <pc:spChg chg="del mod">
          <ac:chgData name="TAKAHASHI Syuuto" userId="8e78f6a0-1b1f-4fae-850b-fec16be1eaab" providerId="ADAL" clId="{8884B8D4-CD80-4371-9DA1-0DFBD79BA64E}" dt="2021-06-29T10:06:31.521" v="3565" actId="478"/>
          <ac:spMkLst>
            <pc:docMk/>
            <pc:sldMk cId="2656535079" sldId="294"/>
            <ac:spMk id="30" creationId="{C3B8C25D-4845-47E5-A31A-47D39D5AC859}"/>
          </ac:spMkLst>
        </pc:spChg>
        <pc:spChg chg="del">
          <ac:chgData name="TAKAHASHI Syuuto" userId="8e78f6a0-1b1f-4fae-850b-fec16be1eaab" providerId="ADAL" clId="{8884B8D4-CD80-4371-9DA1-0DFBD79BA64E}" dt="2021-06-29T10:05:18.611" v="3543" actId="478"/>
          <ac:spMkLst>
            <pc:docMk/>
            <pc:sldMk cId="2656535079" sldId="294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29T10:07:55.900" v="3590" actId="14100"/>
          <ac:spMkLst>
            <pc:docMk/>
            <pc:sldMk cId="2656535079" sldId="294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29T10:08:50.674" v="3605" actId="14100"/>
          <ac:spMkLst>
            <pc:docMk/>
            <pc:sldMk cId="2656535079" sldId="294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29T10:06:48.822" v="3574" actId="165"/>
          <ac:spMkLst>
            <pc:docMk/>
            <pc:sldMk cId="2656535079" sldId="294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29T10:06:48.822" v="3574" actId="165"/>
          <ac:spMkLst>
            <pc:docMk/>
            <pc:sldMk cId="2656535079" sldId="294"/>
            <ac:spMk id="55" creationId="{2231DE0B-8AE7-4A44-BD9A-C2DEA6B58DA2}"/>
          </ac:spMkLst>
        </pc:spChg>
        <pc:spChg chg="del">
          <ac:chgData name="TAKAHASHI Syuuto" userId="8e78f6a0-1b1f-4fae-850b-fec16be1eaab" providerId="ADAL" clId="{8884B8D4-CD80-4371-9DA1-0DFBD79BA64E}" dt="2021-06-29T10:05:34.809" v="3548" actId="478"/>
          <ac:spMkLst>
            <pc:docMk/>
            <pc:sldMk cId="2656535079" sldId="294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29T10:05:52.584" v="3552" actId="165"/>
          <ac:spMkLst>
            <pc:docMk/>
            <pc:sldMk cId="2656535079" sldId="294"/>
            <ac:spMk id="58" creationId="{19FBEBA1-6BA6-42AC-90DE-0CD0272C1E13}"/>
          </ac:spMkLst>
        </pc:spChg>
        <pc:spChg chg="del">
          <ac:chgData name="TAKAHASHI Syuuto" userId="8e78f6a0-1b1f-4fae-850b-fec16be1eaab" providerId="ADAL" clId="{8884B8D4-CD80-4371-9DA1-0DFBD79BA64E}" dt="2021-06-29T10:05:32.695" v="3547" actId="478"/>
          <ac:spMkLst>
            <pc:docMk/>
            <pc:sldMk cId="2656535079" sldId="294"/>
            <ac:spMk id="61" creationId="{EDC68E42-AE23-4BFF-8164-D7005C68CFC4}"/>
          </ac:spMkLst>
        </pc:spChg>
        <pc:spChg chg="del mod">
          <ac:chgData name="TAKAHASHI Syuuto" userId="8e78f6a0-1b1f-4fae-850b-fec16be1eaab" providerId="ADAL" clId="{8884B8D4-CD80-4371-9DA1-0DFBD79BA64E}" dt="2021-06-29T10:05:38.319" v="3550" actId="478"/>
          <ac:spMkLst>
            <pc:docMk/>
            <pc:sldMk cId="2656535079" sldId="294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29T10:05:52.584" v="3552" actId="165"/>
          <ac:spMkLst>
            <pc:docMk/>
            <pc:sldMk cId="2656535079" sldId="294"/>
            <ac:spMk id="63" creationId="{5F612A5E-7C2A-4ED7-9333-FE827C1C308F}"/>
          </ac:spMkLst>
        </pc:spChg>
        <pc:spChg chg="add mod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69" creationId="{87AC8363-F79E-45EA-8D46-2486B203D5F3}"/>
          </ac:spMkLst>
        </pc:spChg>
        <pc:spChg chg="add mod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71" creationId="{5768AB32-AA8A-4EE6-8C8A-532D6052B52F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5" creationId="{33142434-D493-4CF3-897E-52C3A5F74359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7" creationId="{A3246DCA-4248-458E-ADDB-DB2F92702D6A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8" creationId="{F8440E6B-9842-4F47-A9EE-314783C6149F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0" creationId="{5865A3BB-59FE-4C38-8183-93D3A1C0A109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2" creationId="{84C6A05C-FF01-4EA2-A0D5-9F49E136B636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5" creationId="{A4808D5B-2CEF-4C69-8C13-E6F653FEDCB8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7" creationId="{3C1569D5-B9B8-4CD8-8DE7-C99D5125436C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8" creationId="{E17DE547-7DA1-4456-BADF-D060AF46824E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90" creationId="{D62E5B33-BBA7-45AF-8F32-423636F42CE8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1" creationId="{741EB9E3-2787-4ACE-912C-3205E24C6CF6}"/>
          </ac:spMkLst>
        </pc:spChg>
        <pc:spChg chg="add del mod">
          <ac:chgData name="TAKAHASHI Syuuto" userId="8e78f6a0-1b1f-4fae-850b-fec16be1eaab" providerId="ADAL" clId="{8884B8D4-CD80-4371-9DA1-0DFBD79BA64E}" dt="2021-06-29T10:18:17.134" v="3645" actId="478"/>
          <ac:spMkLst>
            <pc:docMk/>
            <pc:sldMk cId="2656535079" sldId="294"/>
            <ac:spMk id="92" creationId="{C2166B83-CF40-4122-8684-6640F3A73B1A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3" creationId="{6FF1842E-6023-4A04-A0A7-0BB1EFE30CAF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6" creationId="{316B20F9-E420-41B8-BAC5-D6D07224A43E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7" creationId="{B1455A2D-AD77-4D1A-8615-3ECA1E891750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17" creationId="{4658DA81-9D1D-4A78-A338-03B9E9553A8E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18" creationId="{C6C3EED7-D406-4688-ABEF-D4E6D342A8B6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0" creationId="{118D3283-59EC-4F41-8380-41DD54063CE3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1" creationId="{4EA07A37-1940-4205-8867-3A15C8575C8A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3" creationId="{A39A549E-5B44-415A-96DE-345F522FDFD9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5" creationId="{6B75E749-1886-41B4-AECA-46F44FB36616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6" creationId="{96218993-C37B-4A7F-95C1-68C3EC695635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8" creationId="{FDA1897E-14C5-4F19-AB14-1A2876C74B21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0" creationId="{36290FDB-23B0-4017-831A-69F83B54244F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3" creationId="{24B28FCA-F06A-4FC2-889C-C7371673E970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5" creationId="{8B2CB63A-697F-4B66-BA1B-CDB9FA52888E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6" creationId="{466624D1-E9A1-44A5-AE93-E39C6EFC27BB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8" creationId="{F04BDC4C-C40F-4B87-8EC3-B1BF6333C5EB}"/>
          </ac:spMkLst>
        </pc:spChg>
        <pc:spChg chg="add del mod ord">
          <ac:chgData name="TAKAHASHI Syuuto" userId="8e78f6a0-1b1f-4fae-850b-fec16be1eaab" providerId="ADAL" clId="{8884B8D4-CD80-4371-9DA1-0DFBD79BA64E}" dt="2021-06-29T20:58:47.350" v="3849" actId="478"/>
          <ac:spMkLst>
            <pc:docMk/>
            <pc:sldMk cId="2656535079" sldId="294"/>
            <ac:spMk id="153" creationId="{400F0745-D381-4647-8746-510B2684469A}"/>
          </ac:spMkLst>
        </pc:spChg>
        <pc:spChg chg="add del mod">
          <ac:chgData name="TAKAHASHI Syuuto" userId="8e78f6a0-1b1f-4fae-850b-fec16be1eaab" providerId="ADAL" clId="{8884B8D4-CD80-4371-9DA1-0DFBD79BA64E}" dt="2021-06-29T21:01:06.204" v="3862" actId="478"/>
          <ac:spMkLst>
            <pc:docMk/>
            <pc:sldMk cId="2656535079" sldId="294"/>
            <ac:spMk id="160" creationId="{9944A4B2-4731-403C-8656-30F7ED6AA276}"/>
          </ac:spMkLst>
        </pc:spChg>
        <pc:spChg chg="add mod">
          <ac:chgData name="TAKAHASHI Syuuto" userId="8e78f6a0-1b1f-4fae-850b-fec16be1eaab" providerId="ADAL" clId="{8884B8D4-CD80-4371-9DA1-0DFBD79BA64E}" dt="2021-06-29T21:05:05.457" v="3909" actId="164"/>
          <ac:spMkLst>
            <pc:docMk/>
            <pc:sldMk cId="2656535079" sldId="294"/>
            <ac:spMk id="161" creationId="{D3947BE4-4A46-492A-B878-C7034595BE3E}"/>
          </ac:spMkLst>
        </pc:spChg>
        <pc:spChg chg="add mod">
          <ac:chgData name="TAKAHASHI Syuuto" userId="8e78f6a0-1b1f-4fae-850b-fec16be1eaab" providerId="ADAL" clId="{8884B8D4-CD80-4371-9DA1-0DFBD79BA64E}" dt="2021-06-29T21:05:05.457" v="3909" actId="164"/>
          <ac:spMkLst>
            <pc:docMk/>
            <pc:sldMk cId="2656535079" sldId="294"/>
            <ac:spMk id="162" creationId="{8A4B0BFA-DC55-4511-AE91-979EF842A78E}"/>
          </ac:spMkLst>
        </pc:spChg>
        <pc:spChg chg="add mod">
          <ac:chgData name="TAKAHASHI Syuuto" userId="8e78f6a0-1b1f-4fae-850b-fec16be1eaab" providerId="ADAL" clId="{8884B8D4-CD80-4371-9DA1-0DFBD79BA64E}" dt="2021-07-06T19:11:12.481" v="4286" actId="1076"/>
          <ac:spMkLst>
            <pc:docMk/>
            <pc:sldMk cId="2656535079" sldId="294"/>
            <ac:spMk id="166" creationId="{6D41BD4B-5AF2-456B-B88E-9D92FB9013F1}"/>
          </ac:spMkLst>
        </pc:spChg>
        <pc:spChg chg="add mod">
          <ac:chgData name="TAKAHASHI Syuuto" userId="8e78f6a0-1b1f-4fae-850b-fec16be1eaab" providerId="ADAL" clId="{8884B8D4-CD80-4371-9DA1-0DFBD79BA64E}" dt="2021-07-06T19:11:33.475" v="4308" actId="1076"/>
          <ac:spMkLst>
            <pc:docMk/>
            <pc:sldMk cId="2656535079" sldId="294"/>
            <ac:spMk id="167" creationId="{47EA5ED7-9BBC-475E-B6A5-0AE08D74F261}"/>
          </ac:spMkLst>
        </pc:spChg>
        <pc:spChg chg="add mod">
          <ac:chgData name="TAKAHASHI Syuuto" userId="8e78f6a0-1b1f-4fae-850b-fec16be1eaab" providerId="ADAL" clId="{8884B8D4-CD80-4371-9DA1-0DFBD79BA64E}" dt="2021-06-30T05:12:04.404" v="4001" actId="20577"/>
          <ac:spMkLst>
            <pc:docMk/>
            <pc:sldMk cId="2656535079" sldId="294"/>
            <ac:spMk id="169" creationId="{8F9EF672-7287-4BC4-A303-8187BD7B89F7}"/>
          </ac:spMkLst>
        </pc:spChg>
        <pc:spChg chg="add mod">
          <ac:chgData name="TAKAHASHI Syuuto" userId="8e78f6a0-1b1f-4fae-850b-fec16be1eaab" providerId="ADAL" clId="{8884B8D4-CD80-4371-9DA1-0DFBD79BA64E}" dt="2021-06-30T05:11:59.854" v="3999" actId="20577"/>
          <ac:spMkLst>
            <pc:docMk/>
            <pc:sldMk cId="2656535079" sldId="294"/>
            <ac:spMk id="170" creationId="{60524B28-9DFF-4892-8681-38284A1129D9}"/>
          </ac:spMkLst>
        </pc:spChg>
        <pc:spChg chg="add mod">
          <ac:chgData name="TAKAHASHI Syuuto" userId="8e78f6a0-1b1f-4fae-850b-fec16be1eaab" providerId="ADAL" clId="{8884B8D4-CD80-4371-9DA1-0DFBD79BA64E}" dt="2021-06-30T05:12:32.693" v="4007" actId="20577"/>
          <ac:spMkLst>
            <pc:docMk/>
            <pc:sldMk cId="2656535079" sldId="294"/>
            <ac:spMk id="171" creationId="{1A900988-BEEF-4CEB-AB60-517716E3B721}"/>
          </ac:spMkLst>
        </pc:spChg>
        <pc:spChg chg="add mod ord">
          <ac:chgData name="TAKAHASHI Syuuto" userId="8e78f6a0-1b1f-4fae-850b-fec16be1eaab" providerId="ADAL" clId="{8884B8D4-CD80-4371-9DA1-0DFBD79BA64E}" dt="2021-06-30T05:15:27.522" v="4018" actId="1076"/>
          <ac:spMkLst>
            <pc:docMk/>
            <pc:sldMk cId="2656535079" sldId="294"/>
            <ac:spMk id="172" creationId="{399CD4CE-4E8D-4C1F-A3C1-0A6412141BE3}"/>
          </ac:spMkLst>
        </pc:spChg>
        <pc:spChg chg="add mod">
          <ac:chgData name="TAKAHASHI Syuuto" userId="8e78f6a0-1b1f-4fae-850b-fec16be1eaab" providerId="ADAL" clId="{8884B8D4-CD80-4371-9DA1-0DFBD79BA64E}" dt="2021-06-29T21:49:55.705" v="3971" actId="164"/>
          <ac:spMkLst>
            <pc:docMk/>
            <pc:sldMk cId="2656535079" sldId="294"/>
            <ac:spMk id="174" creationId="{92BE1961-73F2-4025-908D-1BC6D277938E}"/>
          </ac:spMkLst>
        </pc:spChg>
        <pc:spChg chg="add mod">
          <ac:chgData name="TAKAHASHI Syuuto" userId="8e78f6a0-1b1f-4fae-850b-fec16be1eaab" providerId="ADAL" clId="{8884B8D4-CD80-4371-9DA1-0DFBD79BA64E}" dt="2021-06-30T05:12:08.588" v="4003" actId="20577"/>
          <ac:spMkLst>
            <pc:docMk/>
            <pc:sldMk cId="2656535079" sldId="294"/>
            <ac:spMk id="175" creationId="{32FE4DE7-5D1F-4A88-8152-7C14253C5AC5}"/>
          </ac:spMkLst>
        </pc:spChg>
        <pc:grpChg chg="del mod">
          <ac:chgData name="TAKAHASHI Syuuto" userId="8e78f6a0-1b1f-4fae-850b-fec16be1eaab" providerId="ADAL" clId="{8884B8D4-CD80-4371-9DA1-0DFBD79BA64E}" dt="2021-06-29T10:05:52.584" v="3552" actId="165"/>
          <ac:grpSpMkLst>
            <pc:docMk/>
            <pc:sldMk cId="2656535079" sldId="294"/>
            <ac:grpSpMk id="4" creationId="{FB839FEE-E206-439A-92D6-1A70722CF1B7}"/>
          </ac:grpSpMkLst>
        </pc:grpChg>
        <pc:grpChg chg="del mod topLvl">
          <ac:chgData name="TAKAHASHI Syuuto" userId="8e78f6a0-1b1f-4fae-850b-fec16be1eaab" providerId="ADAL" clId="{8884B8D4-CD80-4371-9DA1-0DFBD79BA64E}" dt="2021-06-29T21:17:19.361" v="3931" actId="478"/>
          <ac:grpSpMkLst>
            <pc:docMk/>
            <pc:sldMk cId="2656535079" sldId="294"/>
            <ac:grpSpMk id="5" creationId="{9BA0CD34-AB90-4C2E-9763-1CC3E09C6306}"/>
          </ac:grpSpMkLst>
        </pc:grpChg>
        <pc:grpChg chg="del mod topLvl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6" creationId="{EC126630-D95D-4780-9216-A50A1B9DCB1F}"/>
          </ac:grpSpMkLst>
        </pc:grpChg>
        <pc:grpChg chg="mod topLvl">
          <ac:chgData name="TAKAHASHI Syuuto" userId="8e78f6a0-1b1f-4fae-850b-fec16be1eaab" providerId="ADAL" clId="{8884B8D4-CD80-4371-9DA1-0DFBD79BA64E}" dt="2021-06-29T10:16:04.406" v="3634" actId="164"/>
          <ac:grpSpMkLst>
            <pc:docMk/>
            <pc:sldMk cId="2656535079" sldId="294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51" creationId="{96ABDDF0-9807-4CD6-A5E6-842A29DDEA10}"/>
          </ac:grpSpMkLst>
        </pc:grpChg>
        <pc:grpChg chg="add del mod">
          <ac:chgData name="TAKAHASHI Syuuto" userId="8e78f6a0-1b1f-4fae-850b-fec16be1eaab" providerId="ADAL" clId="{8884B8D4-CD80-4371-9DA1-0DFBD79BA64E}" dt="2021-06-29T10:18:09.529" v="3643" actId="478"/>
          <ac:grpSpMkLst>
            <pc:docMk/>
            <pc:sldMk cId="2656535079" sldId="294"/>
            <ac:grpSpMk id="72" creationId="{A8C12214-C771-40CA-AA7F-909E864A0448}"/>
          </ac:grpSpMkLst>
        </pc:grpChg>
        <pc:grpChg chg="add mod">
          <ac:chgData name="TAKAHASHI Syuuto" userId="8e78f6a0-1b1f-4fae-850b-fec16be1eaab" providerId="ADAL" clId="{8884B8D4-CD80-4371-9DA1-0DFBD79BA64E}" dt="2021-06-29T10:19:18.281" v="3658" actId="164"/>
          <ac:grpSpMkLst>
            <pc:docMk/>
            <pc:sldMk cId="2656535079" sldId="294"/>
            <ac:grpSpMk id="73" creationId="{9E0C76E0-9CCE-41CA-8220-505E38EF4184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74" creationId="{8804AC33-8CA1-42A0-863D-B7363BE42642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83" creationId="{80EE0DEA-7AEC-44B9-95E3-0AEE140F154D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86" creationId="{7BDAEE67-EC8C-4A0D-A683-B014A01C29CF}"/>
          </ac:grpSpMkLst>
        </pc:grpChg>
        <pc:grpChg chg="add mod">
          <ac:chgData name="TAKAHASHI Syuuto" userId="8e78f6a0-1b1f-4fae-850b-fec16be1eaab" providerId="ADAL" clId="{8884B8D4-CD80-4371-9DA1-0DFBD79BA64E}" dt="2021-06-29T10:24:17.888" v="3689" actId="164"/>
          <ac:grpSpMkLst>
            <pc:docMk/>
            <pc:sldMk cId="2656535079" sldId="294"/>
            <ac:grpSpMk id="98" creationId="{FBEC76BB-CBED-4C18-8894-96B985AA341E}"/>
          </ac:grpSpMkLst>
        </pc:grpChg>
        <pc:grpChg chg="add mod">
          <ac:chgData name="TAKAHASHI Syuuto" userId="8e78f6a0-1b1f-4fae-850b-fec16be1eaab" providerId="ADAL" clId="{8884B8D4-CD80-4371-9DA1-0DFBD79BA64E}" dt="2021-06-29T21:05:05.457" v="3909" actId="164"/>
          <ac:grpSpMkLst>
            <pc:docMk/>
            <pc:sldMk cId="2656535079" sldId="294"/>
            <ac:grpSpMk id="106" creationId="{AE89AFF4-2BFC-4347-9862-038E3AF65BA3}"/>
          </ac:grpSpMkLst>
        </pc:grpChg>
        <pc:grpChg chg="add mod">
          <ac:chgData name="TAKAHASHI Syuuto" userId="8e78f6a0-1b1f-4fae-850b-fec16be1eaab" providerId="ADAL" clId="{8884B8D4-CD80-4371-9DA1-0DFBD79BA64E}" dt="2021-06-29T21:05:35.899" v="3915" actId="164"/>
          <ac:grpSpMkLst>
            <pc:docMk/>
            <pc:sldMk cId="2656535079" sldId="294"/>
            <ac:grpSpMk id="107" creationId="{EC669E27-B82C-4BAB-A607-73819C750D13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08" creationId="{336B67FC-58D2-4E3F-8834-40D3F1821D89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16" creationId="{0CDACC44-36F9-41CB-AB16-E7522E9EF93C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22" creationId="{9A129D63-A55A-4C87-9270-4AC5DF4D806F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31" creationId="{6B712F5F-7279-4807-B505-9C8F4DE60B53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34" creationId="{25F691C3-99F4-40C9-9096-FEA6E6932DBB}"/>
          </ac:grpSpMkLst>
        </pc:grpChg>
        <pc:grpChg chg="add mod">
          <ac:chgData name="TAKAHASHI Syuuto" userId="8e78f6a0-1b1f-4fae-850b-fec16be1eaab" providerId="ADAL" clId="{8884B8D4-CD80-4371-9DA1-0DFBD79BA64E}" dt="2021-06-29T21:17:10.287" v="3929" actId="164"/>
          <ac:grpSpMkLst>
            <pc:docMk/>
            <pc:sldMk cId="2656535079" sldId="294"/>
            <ac:grpSpMk id="163" creationId="{4CB82765-9424-492B-AE4C-E382946D8B22}"/>
          </ac:grpSpMkLst>
        </pc:grpChg>
        <pc:grpChg chg="add 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64" creationId="{EBA032C1-A1CB-42C0-ABC8-FF21314C38C7}"/>
          </ac:grpSpMkLst>
        </pc:grpChg>
        <pc:grpChg chg="add mod">
          <ac:chgData name="TAKAHASHI Syuuto" userId="8e78f6a0-1b1f-4fae-850b-fec16be1eaab" providerId="ADAL" clId="{8884B8D4-CD80-4371-9DA1-0DFBD79BA64E}" dt="2021-06-29T21:17:10.287" v="3929" actId="164"/>
          <ac:grpSpMkLst>
            <pc:docMk/>
            <pc:sldMk cId="2656535079" sldId="294"/>
            <ac:grpSpMk id="165" creationId="{C9323EC8-FBFD-48AD-BCE0-96E52C7CAF3B}"/>
          </ac:grpSpMkLst>
        </pc:grpChg>
        <pc:grpChg chg="add mod">
          <ac:chgData name="TAKAHASHI Syuuto" userId="8e78f6a0-1b1f-4fae-850b-fec16be1eaab" providerId="ADAL" clId="{8884B8D4-CD80-4371-9DA1-0DFBD79BA64E}" dt="2021-06-29T21:22:21.148" v="3960" actId="164"/>
          <ac:grpSpMkLst>
            <pc:docMk/>
            <pc:sldMk cId="2656535079" sldId="294"/>
            <ac:grpSpMk id="168" creationId="{15127414-3ED9-4DAB-9C45-19196BDE4606}"/>
          </ac:grpSpMkLst>
        </pc:grpChg>
        <pc:grpChg chg="add mod">
          <ac:chgData name="TAKAHASHI Syuuto" userId="8e78f6a0-1b1f-4fae-850b-fec16be1eaab" providerId="ADAL" clId="{8884B8D4-CD80-4371-9DA1-0DFBD79BA64E}" dt="2021-06-29T21:49:55.705" v="3971" actId="164"/>
          <ac:grpSpMkLst>
            <pc:docMk/>
            <pc:sldMk cId="2656535079" sldId="294"/>
            <ac:grpSpMk id="173" creationId="{F2F2D7DD-B1DB-4CDD-8CD3-AAF0F23EE0D5}"/>
          </ac:grpSpMkLst>
        </pc:grpChg>
        <pc:grpChg chg="add mod">
          <ac:chgData name="TAKAHASHI Syuuto" userId="8e78f6a0-1b1f-4fae-850b-fec16be1eaab" providerId="ADAL" clId="{8884B8D4-CD80-4371-9DA1-0DFBD79BA64E}" dt="2021-06-30T05:53:46.446" v="4227" actId="1076"/>
          <ac:grpSpMkLst>
            <pc:docMk/>
            <pc:sldMk cId="2656535079" sldId="294"/>
            <ac:grpSpMk id="176" creationId="{1CF92299-E78E-4014-9D05-E9453AC450FE}"/>
          </ac:grpSpMkLst>
        </pc:grpChg>
        <pc:picChg chg="mod topLvl">
          <ac:chgData name="TAKAHASHI Syuuto" userId="8e78f6a0-1b1f-4fae-850b-fec16be1eaab" providerId="ADAL" clId="{8884B8D4-CD80-4371-9DA1-0DFBD79BA64E}" dt="2021-06-29T10:17:33.059" v="3639" actId="1076"/>
          <ac:picMkLst>
            <pc:docMk/>
            <pc:sldMk cId="2656535079" sldId="294"/>
            <ac:picMk id="32" creationId="{666F53A8-0E18-43AE-BA11-0748B8FF6404}"/>
          </ac:picMkLst>
        </pc:picChg>
        <pc:picChg chg="del mod topLvl">
          <ac:chgData name="TAKAHASHI Syuuto" userId="8e78f6a0-1b1f-4fae-850b-fec16be1eaab" providerId="ADAL" clId="{8884B8D4-CD80-4371-9DA1-0DFBD79BA64E}" dt="2021-06-29T10:08:03.267" v="3593" actId="478"/>
          <ac:picMkLst>
            <pc:docMk/>
            <pc:sldMk cId="2656535079" sldId="294"/>
            <ac:picMk id="33" creationId="{840C1BBA-C587-4BDB-8F1F-A8D7DBD3FE29}"/>
          </ac:picMkLst>
        </pc:picChg>
        <pc:picChg chg="del mod">
          <ac:chgData name="TAKAHASHI Syuuto" userId="8e78f6a0-1b1f-4fae-850b-fec16be1eaab" providerId="ADAL" clId="{8884B8D4-CD80-4371-9DA1-0DFBD79BA64E}" dt="2021-06-29T10:06:39.935" v="3570" actId="478"/>
          <ac:picMkLst>
            <pc:docMk/>
            <pc:sldMk cId="2656535079" sldId="294"/>
            <ac:picMk id="34" creationId="{E3B18D14-B496-411C-9690-BB0C40262F7A}"/>
          </ac:picMkLst>
        </pc:picChg>
        <pc:picChg chg="del mod">
          <ac:chgData name="TAKAHASHI Syuuto" userId="8e78f6a0-1b1f-4fae-850b-fec16be1eaab" providerId="ADAL" clId="{8884B8D4-CD80-4371-9DA1-0DFBD79BA64E}" dt="2021-06-29T10:06:26.483" v="3563" actId="478"/>
          <ac:picMkLst>
            <pc:docMk/>
            <pc:sldMk cId="2656535079" sldId="294"/>
            <ac:picMk id="35" creationId="{9542C2AB-7FD5-4527-AC29-3ACA458284BB}"/>
          </ac:picMkLst>
        </pc:picChg>
        <pc:picChg chg="del mod">
          <ac:chgData name="TAKAHASHI Syuuto" userId="8e78f6a0-1b1f-4fae-850b-fec16be1eaab" providerId="ADAL" clId="{8884B8D4-CD80-4371-9DA1-0DFBD79BA64E}" dt="2021-06-29T10:06:18.427" v="3559" actId="478"/>
          <ac:picMkLst>
            <pc:docMk/>
            <pc:sldMk cId="2656535079" sldId="294"/>
            <ac:picMk id="37" creationId="{77C1C636-178F-46D9-A8DC-7CBBC82BC213}"/>
          </ac:picMkLst>
        </pc:picChg>
        <pc:picChg chg="del mod">
          <ac:chgData name="TAKAHASHI Syuuto" userId="8e78f6a0-1b1f-4fae-850b-fec16be1eaab" providerId="ADAL" clId="{8884B8D4-CD80-4371-9DA1-0DFBD79BA64E}" dt="2021-06-29T10:06:16.513" v="3558" actId="478"/>
          <ac:picMkLst>
            <pc:docMk/>
            <pc:sldMk cId="2656535079" sldId="294"/>
            <ac:picMk id="38" creationId="{646249C5-54CB-46DF-9394-7EAE503A7918}"/>
          </ac:picMkLst>
        </pc:picChg>
        <pc:picChg chg="del mod">
          <ac:chgData name="TAKAHASHI Syuuto" userId="8e78f6a0-1b1f-4fae-850b-fec16be1eaab" providerId="ADAL" clId="{8884B8D4-CD80-4371-9DA1-0DFBD79BA64E}" dt="2021-06-29T10:06:14.479" v="3557" actId="478"/>
          <ac:picMkLst>
            <pc:docMk/>
            <pc:sldMk cId="2656535079" sldId="294"/>
            <ac:picMk id="39" creationId="{D1FE6D69-008F-4481-9297-A0CEAC79E35D}"/>
          </ac:picMkLst>
        </pc:picChg>
        <pc:picChg chg="del mod">
          <ac:chgData name="TAKAHASHI Syuuto" userId="8e78f6a0-1b1f-4fae-850b-fec16be1eaab" providerId="ADAL" clId="{8884B8D4-CD80-4371-9DA1-0DFBD79BA64E}" dt="2021-06-29T10:06:36.146" v="3568" actId="478"/>
          <ac:picMkLst>
            <pc:docMk/>
            <pc:sldMk cId="2656535079" sldId="294"/>
            <ac:picMk id="40" creationId="{B34E64ED-0C40-49EF-A6A3-9194928AACE9}"/>
          </ac:picMkLst>
        </pc:picChg>
        <pc:picChg chg="del mod">
          <ac:chgData name="TAKAHASHI Syuuto" userId="8e78f6a0-1b1f-4fae-850b-fec16be1eaab" providerId="ADAL" clId="{8884B8D4-CD80-4371-9DA1-0DFBD79BA64E}" dt="2021-06-29T10:06:38.282" v="3569" actId="478"/>
          <ac:picMkLst>
            <pc:docMk/>
            <pc:sldMk cId="2656535079" sldId="294"/>
            <ac:picMk id="47" creationId="{514EA051-01A6-4989-ADB5-E81FE0C98077}"/>
          </ac:picMkLst>
        </pc:picChg>
        <pc:picChg chg="add mod">
          <ac:chgData name="TAKAHASHI Syuuto" userId="8e78f6a0-1b1f-4fae-850b-fec16be1eaab" providerId="ADAL" clId="{8884B8D4-CD80-4371-9DA1-0DFBD79BA64E}" dt="2021-06-29T10:16:04.406" v="3634" actId="164"/>
          <ac:picMkLst>
            <pc:docMk/>
            <pc:sldMk cId="2656535079" sldId="294"/>
            <ac:picMk id="70" creationId="{FFBD5A83-7E55-4E89-9B9A-CAD69A6F4C6B}"/>
          </ac:picMkLst>
        </pc:picChg>
        <pc:picChg chg="mod">
          <ac:chgData name="TAKAHASHI Syuuto" userId="8e78f6a0-1b1f-4fae-850b-fec16be1eaab" providerId="ADAL" clId="{8884B8D4-CD80-4371-9DA1-0DFBD79BA64E}" dt="2021-06-29T10:23:23.838" v="3681" actId="1076"/>
          <ac:picMkLst>
            <pc:docMk/>
            <pc:sldMk cId="2656535079" sldId="294"/>
            <ac:picMk id="79" creationId="{7DA8A064-6486-4952-9257-0D9FE5FC2136}"/>
          </ac:picMkLst>
        </pc:picChg>
        <pc:picChg chg="mod">
          <ac:chgData name="TAKAHASHI Syuuto" userId="8e78f6a0-1b1f-4fae-850b-fec16be1eaab" providerId="ADAL" clId="{8884B8D4-CD80-4371-9DA1-0DFBD79BA64E}" dt="2021-06-29T10:16:07.187" v="3635"/>
          <ac:picMkLst>
            <pc:docMk/>
            <pc:sldMk cId="2656535079" sldId="294"/>
            <ac:picMk id="81" creationId="{FE83C463-74ED-404B-A35D-1F8B8E98F5AB}"/>
          </ac:picMkLst>
        </pc:picChg>
        <pc:picChg chg="add mod">
          <ac:chgData name="TAKAHASHI Syuuto" userId="8e78f6a0-1b1f-4fae-850b-fec16be1eaab" providerId="ADAL" clId="{8884B8D4-CD80-4371-9DA1-0DFBD79BA64E}" dt="2021-06-29T21:03:10.947" v="3883" actId="1366"/>
          <ac:picMkLst>
            <pc:docMk/>
            <pc:sldMk cId="2656535079" sldId="294"/>
            <ac:picMk id="99" creationId="{D0E54B79-10B4-4916-849B-AD26063C3470}"/>
          </ac:picMkLst>
        </pc:picChg>
        <pc:picChg chg="add mod">
          <ac:chgData name="TAKAHASHI Syuuto" userId="8e78f6a0-1b1f-4fae-850b-fec16be1eaab" providerId="ADAL" clId="{8884B8D4-CD80-4371-9DA1-0DFBD79BA64E}" dt="2021-06-29T21:03:07.326" v="3882" actId="1366"/>
          <ac:picMkLst>
            <pc:docMk/>
            <pc:sldMk cId="2656535079" sldId="294"/>
            <ac:picMk id="100" creationId="{222EBEB3-BC0A-4A28-8E60-D3CCD1EE9620}"/>
          </ac:picMkLst>
        </pc:picChg>
        <pc:picChg chg="add mod">
          <ac:chgData name="TAKAHASHI Syuuto" userId="8e78f6a0-1b1f-4fae-850b-fec16be1eaab" providerId="ADAL" clId="{8884B8D4-CD80-4371-9DA1-0DFBD79BA64E}" dt="2021-06-29T21:03:03.691" v="3881" actId="1366"/>
          <ac:picMkLst>
            <pc:docMk/>
            <pc:sldMk cId="2656535079" sldId="294"/>
            <ac:picMk id="101" creationId="{3BCE806B-B158-424F-8C14-B5284AD218BF}"/>
          </ac:picMkLst>
        </pc:picChg>
        <pc:picChg chg="add mod">
          <ac:chgData name="TAKAHASHI Syuuto" userId="8e78f6a0-1b1f-4fae-850b-fec16be1eaab" providerId="ADAL" clId="{8884B8D4-CD80-4371-9DA1-0DFBD79BA64E}" dt="2021-06-29T21:03:24.932" v="3887" actId="1366"/>
          <ac:picMkLst>
            <pc:docMk/>
            <pc:sldMk cId="2656535079" sldId="294"/>
            <ac:picMk id="102" creationId="{22FB8CA5-6A0D-4A91-A97E-F9D4E6B1A8C9}"/>
          </ac:picMkLst>
        </pc:picChg>
        <pc:picChg chg="add mod">
          <ac:chgData name="TAKAHASHI Syuuto" userId="8e78f6a0-1b1f-4fae-850b-fec16be1eaab" providerId="ADAL" clId="{8884B8D4-CD80-4371-9DA1-0DFBD79BA64E}" dt="2021-06-29T21:03:21.624" v="3886" actId="1366"/>
          <ac:picMkLst>
            <pc:docMk/>
            <pc:sldMk cId="2656535079" sldId="294"/>
            <ac:picMk id="103" creationId="{525A7B7E-BC84-4434-BE30-C0288EF7DF85}"/>
          </ac:picMkLst>
        </pc:picChg>
        <pc:picChg chg="add mod">
          <ac:chgData name="TAKAHASHI Syuuto" userId="8e78f6a0-1b1f-4fae-850b-fec16be1eaab" providerId="ADAL" clId="{8884B8D4-CD80-4371-9DA1-0DFBD79BA64E}" dt="2021-06-29T21:03:13.994" v="3884" actId="1366"/>
          <ac:picMkLst>
            <pc:docMk/>
            <pc:sldMk cId="2656535079" sldId="294"/>
            <ac:picMk id="104" creationId="{A7B71C0D-E5F1-421A-8EF7-E8AC75F322CE}"/>
          </ac:picMkLst>
        </pc:picChg>
        <pc:picChg chg="add mod">
          <ac:chgData name="TAKAHASHI Syuuto" userId="8e78f6a0-1b1f-4fae-850b-fec16be1eaab" providerId="ADAL" clId="{8884B8D4-CD80-4371-9DA1-0DFBD79BA64E}" dt="2021-06-29T21:03:18.305" v="3885" actId="1366"/>
          <ac:picMkLst>
            <pc:docMk/>
            <pc:sldMk cId="2656535079" sldId="294"/>
            <ac:picMk id="105" creationId="{AB9A219A-5100-423B-AA66-63FB1F2D9008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09" creationId="{AFE7AEBC-BB4D-4D06-9F4C-DC00EA3939D9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0" creationId="{1A81D960-CDFB-4651-8CB0-E317278F73AA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1" creationId="{217C4019-0BA2-406B-AB2D-AB924FFC065B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2" creationId="{D46947EC-8E0D-4872-812A-87BF2CA8D919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3" creationId="{503F643C-A4CF-4692-B349-4714E345F876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4" creationId="{0F052216-F4F1-4ADC-B81A-9489DD7ED70F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5" creationId="{7F1917DB-F87F-47AA-9223-0B65A2447031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27" creationId="{49484424-A0FC-44E8-AD0C-8957B82ADA7C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29" creationId="{5FA64B51-EA39-45E0-839C-67C50513D18F}"/>
          </ac:picMkLst>
        </pc:picChg>
        <pc:cxnChg chg="mod topLvl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11" creationId="{673EE1EF-E05B-4C59-B124-7B09274D96AD}"/>
          </ac:cxnSpMkLst>
        </pc:cxnChg>
        <pc:cxnChg chg="del mod topLvl">
          <ac:chgData name="TAKAHASHI Syuuto" userId="8e78f6a0-1b1f-4fae-850b-fec16be1eaab" providerId="ADAL" clId="{8884B8D4-CD80-4371-9DA1-0DFBD79BA64E}" dt="2021-06-29T10:07:07.612" v="3578" actId="478"/>
          <ac:cxnSpMkLst>
            <pc:docMk/>
            <pc:sldMk cId="2656535079" sldId="294"/>
            <ac:cxnSpMk id="18" creationId="{40CA8BFA-62DA-48FA-892D-FA763DA0FEE0}"/>
          </ac:cxnSpMkLst>
        </pc:cxnChg>
        <pc:cxnChg chg="del mod topLvl">
          <ac:chgData name="TAKAHASHI Syuuto" userId="8e78f6a0-1b1f-4fae-850b-fec16be1eaab" providerId="ADAL" clId="{8884B8D4-CD80-4371-9DA1-0DFBD79BA64E}" dt="2021-06-29T10:08:14.325" v="3598" actId="478"/>
          <ac:cxnSpMkLst>
            <pc:docMk/>
            <pc:sldMk cId="2656535079" sldId="294"/>
            <ac:cxnSpMk id="19" creationId="{6D7008AA-4C4E-46E6-A419-476F3836BC8B}"/>
          </ac:cxnSpMkLst>
        </pc:cxnChg>
        <pc:cxnChg chg="del mod">
          <ac:chgData name="TAKAHASHI Syuuto" userId="8e78f6a0-1b1f-4fae-850b-fec16be1eaab" providerId="ADAL" clId="{8884B8D4-CD80-4371-9DA1-0DFBD79BA64E}" dt="2021-06-29T10:06:24.390" v="3562" actId="478"/>
          <ac:cxnSpMkLst>
            <pc:docMk/>
            <pc:sldMk cId="2656535079" sldId="294"/>
            <ac:cxnSpMk id="36" creationId="{738C2106-B7A6-43A5-B4F2-1AE5B00599C1}"/>
          </ac:cxnSpMkLst>
        </pc:cxnChg>
        <pc:cxnChg chg="del mod">
          <ac:chgData name="TAKAHASHI Syuuto" userId="8e78f6a0-1b1f-4fae-850b-fec16be1eaab" providerId="ADAL" clId="{8884B8D4-CD80-4371-9DA1-0DFBD79BA64E}" dt="2021-06-29T10:06:28.820" v="3564" actId="478"/>
          <ac:cxnSpMkLst>
            <pc:docMk/>
            <pc:sldMk cId="2656535079" sldId="294"/>
            <ac:cxnSpMk id="41" creationId="{C8276117-0B30-49DB-8B07-99C21F3CBA0E}"/>
          </ac:cxnSpMkLst>
        </pc:cxnChg>
        <pc:cxnChg chg="del mod">
          <ac:chgData name="TAKAHASHI Syuuto" userId="8e78f6a0-1b1f-4fae-850b-fec16be1eaab" providerId="ADAL" clId="{8884B8D4-CD80-4371-9DA1-0DFBD79BA64E}" dt="2021-06-29T10:06:34.840" v="3567" actId="478"/>
          <ac:cxnSpMkLst>
            <pc:docMk/>
            <pc:sldMk cId="2656535079" sldId="294"/>
            <ac:cxnSpMk id="42" creationId="{A5B0E256-D00F-4205-9E71-CDF098694F36}"/>
          </ac:cxnSpMkLst>
        </pc:cxnChg>
        <pc:cxnChg chg="del mod">
          <ac:chgData name="TAKAHASHI Syuuto" userId="8e78f6a0-1b1f-4fae-850b-fec16be1eaab" providerId="ADAL" clId="{8884B8D4-CD80-4371-9DA1-0DFBD79BA64E}" dt="2021-06-29T10:06:22.094" v="3561" actId="478"/>
          <ac:cxnSpMkLst>
            <pc:docMk/>
            <pc:sldMk cId="2656535079" sldId="294"/>
            <ac:cxnSpMk id="43" creationId="{D43A1C4B-EEBD-4B43-A966-74C6BF097A2E}"/>
          </ac:cxnSpMkLst>
        </pc:cxnChg>
        <pc:cxnChg chg="del">
          <ac:chgData name="TAKAHASHI Syuuto" userId="8e78f6a0-1b1f-4fae-850b-fec16be1eaab" providerId="ADAL" clId="{8884B8D4-CD80-4371-9DA1-0DFBD79BA64E}" dt="2021-06-29T10:05:28.145" v="3545" actId="478"/>
          <ac:cxnSpMkLst>
            <pc:docMk/>
            <pc:sldMk cId="2656535079" sldId="294"/>
            <ac:cxnSpMk id="44" creationId="{B87F3224-F73F-4107-9BA1-4F7F068E8C6E}"/>
          </ac:cxnSpMkLst>
        </pc:cxnChg>
        <pc:cxnChg chg="del mod">
          <ac:chgData name="TAKAHASHI Syuuto" userId="8e78f6a0-1b1f-4fae-850b-fec16be1eaab" providerId="ADAL" clId="{8884B8D4-CD80-4371-9DA1-0DFBD79BA64E}" dt="2021-06-29T10:06:20.497" v="3560" actId="478"/>
          <ac:cxnSpMkLst>
            <pc:docMk/>
            <pc:sldMk cId="2656535079" sldId="294"/>
            <ac:cxnSpMk id="45" creationId="{FF2BBA2F-FE74-4DD5-ACA5-E378D87FD6F8}"/>
          </ac:cxnSpMkLst>
        </pc:cxnChg>
        <pc:cxnChg chg="del">
          <ac:chgData name="TAKAHASHI Syuuto" userId="8e78f6a0-1b1f-4fae-850b-fec16be1eaab" providerId="ADAL" clId="{8884B8D4-CD80-4371-9DA1-0DFBD79BA64E}" dt="2021-06-29T10:05:30.513" v="3546" actId="478"/>
          <ac:cxnSpMkLst>
            <pc:docMk/>
            <pc:sldMk cId="2656535079" sldId="294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54" creationId="{B92DC93E-7513-4690-93F2-16529F461A72}"/>
          </ac:cxnSpMkLst>
        </pc:cxnChg>
        <pc:cxnChg chg="del">
          <ac:chgData name="TAKAHASHI Syuuto" userId="8e78f6a0-1b1f-4fae-850b-fec16be1eaab" providerId="ADAL" clId="{8884B8D4-CD80-4371-9DA1-0DFBD79BA64E}" dt="2021-06-29T10:05:45.066" v="3551" actId="478"/>
          <ac:cxnSpMkLst>
            <pc:docMk/>
            <pc:sldMk cId="2656535079" sldId="294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29T10:05:52.584" v="3552" actId="165"/>
          <ac:cxnSpMkLst>
            <pc:docMk/>
            <pc:sldMk cId="2656535079" sldId="294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29T10:05:52.584" v="3552" actId="165"/>
          <ac:cxnSpMkLst>
            <pc:docMk/>
            <pc:sldMk cId="2656535079" sldId="294"/>
            <ac:cxnSpMk id="60" creationId="{EF73E73D-30D6-4EDD-885F-0ED0E00514B2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76" creationId="{560EF63F-96AA-4059-A742-8479B2578437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84" creationId="{C58F65D1-B2F1-4207-9E34-891B1D6F7427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89" creationId="{B692FA59-B20C-4105-A0BA-0CB31176D7A4}"/>
          </ac:cxnSpMkLst>
        </pc:cxnChg>
        <pc:cxnChg chg="add mod">
          <ac:chgData name="TAKAHASHI Syuuto" userId="8e78f6a0-1b1f-4fae-850b-fec16be1eaab" providerId="ADAL" clId="{8884B8D4-CD80-4371-9DA1-0DFBD79BA64E}" dt="2021-06-30T05:14:16.982" v="4010" actId="14100"/>
          <ac:cxnSpMkLst>
            <pc:docMk/>
            <pc:sldMk cId="2656535079" sldId="294"/>
            <ac:cxnSpMk id="92" creationId="{8DC11086-CD13-480C-9E83-320C026FA43F}"/>
          </ac:cxnSpMkLst>
        </pc:cxnChg>
        <pc:cxnChg chg="add mod">
          <ac:chgData name="TAKAHASHI Syuuto" userId="8e78f6a0-1b1f-4fae-850b-fec16be1eaab" providerId="ADAL" clId="{8884B8D4-CD80-4371-9DA1-0DFBD79BA64E}" dt="2021-06-29T10:19:18.281" v="3658" actId="164"/>
          <ac:cxnSpMkLst>
            <pc:docMk/>
            <pc:sldMk cId="2656535079" sldId="294"/>
            <ac:cxnSpMk id="94" creationId="{31A59364-8131-4737-8C7D-531E8B430DD2}"/>
          </ac:cxnSpMkLst>
        </pc:cxnChg>
        <pc:cxnChg chg="add mod">
          <ac:chgData name="TAKAHASHI Syuuto" userId="8e78f6a0-1b1f-4fae-850b-fec16be1eaab" providerId="ADAL" clId="{8884B8D4-CD80-4371-9DA1-0DFBD79BA64E}" dt="2021-06-30T05:53:46.446" v="4227" actId="1076"/>
          <ac:cxnSpMkLst>
            <pc:docMk/>
            <pc:sldMk cId="2656535079" sldId="294"/>
            <ac:cxnSpMk id="95" creationId="{676DEC9D-AA87-4DCC-A0EC-7BAF0F80F16E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19" creationId="{8BCE379D-39F7-4259-8EC3-E94D8CBFFFC2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24" creationId="{9EF5972D-E244-486C-9C6B-CAADB4BBF7CF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32" creationId="{565D0C13-3108-45CD-A639-164552FC1C2C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37" creationId="{57DE4693-528D-475A-8247-9896ED56A05B}"/>
          </ac:cxnSpMkLst>
        </pc:cxnChg>
        <pc:cxnChg chg="add mod">
          <ac:chgData name="TAKAHASHI Syuuto" userId="8e78f6a0-1b1f-4fae-850b-fec16be1eaab" providerId="ADAL" clId="{8884B8D4-CD80-4371-9DA1-0DFBD79BA64E}" dt="2021-06-29T21:05:35.899" v="3915" actId="164"/>
          <ac:cxnSpMkLst>
            <pc:docMk/>
            <pc:sldMk cId="2656535079" sldId="294"/>
            <ac:cxnSpMk id="139" creationId="{6CC1D662-90CC-4340-927E-FEDBAA814159}"/>
          </ac:cxnSpMkLst>
        </pc:cxnChg>
        <pc:cxnChg chg="add mod">
          <ac:chgData name="TAKAHASHI Syuuto" userId="8e78f6a0-1b1f-4fae-850b-fec16be1eaab" providerId="ADAL" clId="{8884B8D4-CD80-4371-9DA1-0DFBD79BA64E}" dt="2021-06-30T05:53:46.446" v="4227" actId="1076"/>
          <ac:cxnSpMkLst>
            <pc:docMk/>
            <pc:sldMk cId="2656535079" sldId="294"/>
            <ac:cxnSpMk id="140" creationId="{5E85979D-8B11-4079-8395-46C28A1B465C}"/>
          </ac:cxnSpMkLst>
        </pc:cxnChg>
        <pc:cxnChg chg="add mod">
          <ac:chgData name="TAKAHASHI Syuuto" userId="8e78f6a0-1b1f-4fae-850b-fec16be1eaab" providerId="ADAL" clId="{8884B8D4-CD80-4371-9DA1-0DFBD79BA64E}" dt="2021-06-30T05:49:14.671" v="4224" actId="208"/>
          <ac:cxnSpMkLst>
            <pc:docMk/>
            <pc:sldMk cId="2656535079" sldId="294"/>
            <ac:cxnSpMk id="141" creationId="{0E82B4FD-2970-432B-A49B-65D8EFA13F2E}"/>
          </ac:cxnSpMkLst>
        </pc:cxnChg>
        <pc:cxnChg chg="add mod">
          <ac:chgData name="TAKAHASHI Syuuto" userId="8e78f6a0-1b1f-4fae-850b-fec16be1eaab" providerId="ADAL" clId="{8884B8D4-CD80-4371-9DA1-0DFBD79BA64E}" dt="2021-06-30T05:49:56.876" v="4226" actId="208"/>
          <ac:cxnSpMkLst>
            <pc:docMk/>
            <pc:sldMk cId="2656535079" sldId="294"/>
            <ac:cxnSpMk id="143" creationId="{E7EC9087-1B6C-4BF4-8787-3EA7EBDBE711}"/>
          </ac:cxnSpMkLst>
        </pc:cxnChg>
        <pc:cxnChg chg="add mod">
          <ac:chgData name="TAKAHASHI Syuuto" userId="8e78f6a0-1b1f-4fae-850b-fec16be1eaab" providerId="ADAL" clId="{8884B8D4-CD80-4371-9DA1-0DFBD79BA64E}" dt="2021-06-29T21:05:05.457" v="3909" actId="164"/>
          <ac:cxnSpMkLst>
            <pc:docMk/>
            <pc:sldMk cId="2656535079" sldId="294"/>
            <ac:cxnSpMk id="145" creationId="{87E28B07-E0DC-4E09-8B7F-D0BBB49C1DDA}"/>
          </ac:cxnSpMkLst>
        </pc:cxnChg>
        <pc:cxnChg chg="add del mod">
          <ac:chgData name="TAKAHASHI Syuuto" userId="8e78f6a0-1b1f-4fae-850b-fec16be1eaab" providerId="ADAL" clId="{8884B8D4-CD80-4371-9DA1-0DFBD79BA64E}" dt="2021-06-29T20:55:35.598" v="3835" actId="478"/>
          <ac:cxnSpMkLst>
            <pc:docMk/>
            <pc:sldMk cId="2656535079" sldId="294"/>
            <ac:cxnSpMk id="147" creationId="{E0682294-7EAB-4C6A-B7D2-0F98EDC959AF}"/>
          </ac:cxnSpMkLst>
        </pc:cxnChg>
        <pc:cxnChg chg="add mod">
          <ac:chgData name="TAKAHASHI Syuuto" userId="8e78f6a0-1b1f-4fae-850b-fec16be1eaab" providerId="ADAL" clId="{8884B8D4-CD80-4371-9DA1-0DFBD79BA64E}" dt="2021-06-30T05:48:57.973" v="4222" actId="208"/>
          <ac:cxnSpMkLst>
            <pc:docMk/>
            <pc:sldMk cId="2656535079" sldId="294"/>
            <ac:cxnSpMk id="154" creationId="{E40705EE-72E8-422E-A69A-BD45799D45A9}"/>
          </ac:cxnSpMkLst>
        </pc:cxnChg>
        <pc:cxnChg chg="add mod">
          <ac:chgData name="TAKAHASHI Syuuto" userId="8e78f6a0-1b1f-4fae-850b-fec16be1eaab" providerId="ADAL" clId="{8884B8D4-CD80-4371-9DA1-0DFBD79BA64E}" dt="2021-06-30T05:48:51.434" v="4221" actId="208"/>
          <ac:cxnSpMkLst>
            <pc:docMk/>
            <pc:sldMk cId="2656535079" sldId="294"/>
            <ac:cxnSpMk id="156" creationId="{B891FEB6-137E-413A-BDAB-4E5392B266F3}"/>
          </ac:cxnSpMkLst>
        </pc:cxnChg>
      </pc:sldChg>
    </pc:docChg>
  </pc:docChgLst>
  <pc:docChgLst>
    <pc:chgData name="TAKAHASHI Syuuto" userId="8e78f6a0-1b1f-4fae-850b-fec16be1eaab" providerId="ADAL" clId="{8DBA7CD4-47AF-43A0-BC4E-38A3F4EBC1F5}"/>
    <pc:docChg chg="custSel addSld modSld">
      <pc:chgData name="TAKAHASHI Syuuto" userId="8e78f6a0-1b1f-4fae-850b-fec16be1eaab" providerId="ADAL" clId="{8DBA7CD4-47AF-43A0-BC4E-38A3F4EBC1F5}" dt="2021-09-13T03:13:50.247" v="86" actId="1076"/>
      <pc:docMkLst>
        <pc:docMk/>
      </pc:docMkLst>
      <pc:sldChg chg="addSp delSp modSp add mod">
        <pc:chgData name="TAKAHASHI Syuuto" userId="8e78f6a0-1b1f-4fae-850b-fec16be1eaab" providerId="ADAL" clId="{8DBA7CD4-47AF-43A0-BC4E-38A3F4EBC1F5}" dt="2021-09-13T03:13:50.247" v="86" actId="1076"/>
        <pc:sldMkLst>
          <pc:docMk/>
          <pc:sldMk cId="2218612155" sldId="295"/>
        </pc:sldMkLst>
        <pc:graphicFrameChg chg="del">
          <ac:chgData name="TAKAHASHI Syuuto" userId="8e78f6a0-1b1f-4fae-850b-fec16be1eaab" providerId="ADAL" clId="{8DBA7CD4-47AF-43A0-BC4E-38A3F4EBC1F5}" dt="2021-09-13T02:57:10.367" v="1" actId="478"/>
          <ac:graphicFrameMkLst>
            <pc:docMk/>
            <pc:sldMk cId="2218612155" sldId="295"/>
            <ac:graphicFrameMk id="3" creationId="{C92E2C7F-D991-462A-B053-A989872245D3}"/>
          </ac:graphicFrameMkLst>
        </pc:graphicFrameChg>
        <pc:graphicFrameChg chg="add mod">
          <ac:chgData name="TAKAHASHI Syuuto" userId="8e78f6a0-1b1f-4fae-850b-fec16be1eaab" providerId="ADAL" clId="{8DBA7CD4-47AF-43A0-BC4E-38A3F4EBC1F5}" dt="2021-09-13T03:01:29.629" v="48" actId="692"/>
          <ac:graphicFrameMkLst>
            <pc:docMk/>
            <pc:sldMk cId="2218612155" sldId="295"/>
            <ac:graphicFrameMk id="4" creationId="{711C9E9B-2839-433F-8B84-81804B1E53A3}"/>
          </ac:graphicFrameMkLst>
        </pc:graphicFrameChg>
        <pc:graphicFrameChg chg="add mod">
          <ac:chgData name="TAKAHASHI Syuuto" userId="8e78f6a0-1b1f-4fae-850b-fec16be1eaab" providerId="ADAL" clId="{8DBA7CD4-47AF-43A0-BC4E-38A3F4EBC1F5}" dt="2021-09-13T03:13:50.247" v="86" actId="1076"/>
          <ac:graphicFrameMkLst>
            <pc:docMk/>
            <pc:sldMk cId="2218612155" sldId="295"/>
            <ac:graphicFrameMk id="5" creationId="{065101C8-8B98-4200-91D2-01FA8ACFDD7E}"/>
          </ac:graphicFrameMkLst>
        </pc:graphicFrameChg>
      </pc:sldChg>
    </pc:docChg>
  </pc:docChgLst>
  <pc:docChgLst>
    <pc:chgData name="TAKAHASHI Syuuto" userId="8e78f6a0-1b1f-4fae-850b-fec16be1eaab" providerId="ADAL" clId="{D4F5BD59-56A1-4255-9376-E5DE6189D3D2}"/>
    <pc:docChg chg="undo custSel addSld modSld">
      <pc:chgData name="TAKAHASHI Syuuto" userId="8e78f6a0-1b1f-4fae-850b-fec16be1eaab" providerId="ADAL" clId="{D4F5BD59-56A1-4255-9376-E5DE6189D3D2}" dt="2021-06-08T07:37:15.690" v="145" actId="1076"/>
      <pc:docMkLst>
        <pc:docMk/>
      </pc:docMkLst>
      <pc:sldChg chg="addSp delSp modSp add mod">
        <pc:chgData name="TAKAHASHI Syuuto" userId="8e78f6a0-1b1f-4fae-850b-fec16be1eaab" providerId="ADAL" clId="{D4F5BD59-56A1-4255-9376-E5DE6189D3D2}" dt="2021-06-08T07:37:15.690" v="145" actId="1076"/>
        <pc:sldMkLst>
          <pc:docMk/>
          <pc:sldMk cId="2538101429" sldId="280"/>
        </pc:sldMkLst>
        <pc:spChg chg="add del mod">
          <ac:chgData name="TAKAHASHI Syuuto" userId="8e78f6a0-1b1f-4fae-850b-fec16be1eaab" providerId="ADAL" clId="{D4F5BD59-56A1-4255-9376-E5DE6189D3D2}" dt="2021-06-08T07:28:33.311" v="63" actId="478"/>
          <ac:spMkLst>
            <pc:docMk/>
            <pc:sldMk cId="2538101429" sldId="280"/>
            <ac:spMk id="25" creationId="{5C0DE4FF-28A5-48CF-B374-EFFFE3217FA3}"/>
          </ac:spMkLst>
        </pc:spChg>
        <pc:spChg chg="add del mod">
          <ac:chgData name="TAKAHASHI Syuuto" userId="8e78f6a0-1b1f-4fae-850b-fec16be1eaab" providerId="ADAL" clId="{D4F5BD59-56A1-4255-9376-E5DE6189D3D2}" dt="2021-06-08T07:30:02.006" v="70" actId="478"/>
          <ac:spMkLst>
            <pc:docMk/>
            <pc:sldMk cId="2538101429" sldId="280"/>
            <ac:spMk id="39" creationId="{EF330D9E-00DC-47AD-A03A-1E74623EFF0B}"/>
          </ac:spMkLst>
        </pc:spChg>
        <pc:spChg chg="add mod or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42" creationId="{BBCECB63-5B9F-42B8-AFA8-80DC2B7904B2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3" creationId="{99056D0A-16B7-48EB-9DF6-A616E90BE712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7" creationId="{B0E0EC57-AF0C-4654-8401-FC18D83B9F4D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8" creationId="{41E1E953-3783-4AA4-96BB-7676786796BA}"/>
          </ac:spMkLst>
        </pc:spChg>
        <pc:spChg chg="add mod or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71" creationId="{C2C8F78C-ED90-446B-8D50-B2B65E0FED59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81" creationId="{714A658F-D056-4A13-8BCD-10A52CE8F5BD}"/>
          </ac:spMkLst>
        </pc:spChg>
        <pc:grpChg chg="add mod">
          <ac:chgData name="TAKAHASHI Syuuto" userId="8e78f6a0-1b1f-4fae-850b-fec16be1eaab" providerId="ADAL" clId="{D4F5BD59-56A1-4255-9376-E5DE6189D3D2}" dt="2021-06-08T07:37:15.690" v="145" actId="1076"/>
          <ac:grpSpMkLst>
            <pc:docMk/>
            <pc:sldMk cId="2538101429" sldId="280"/>
            <ac:grpSpMk id="43" creationId="{79F01531-5248-4FDE-ACFA-0AAF94A61E24}"/>
          </ac:grpSpMkLst>
        </pc:grpChg>
        <pc:grpChg chg="del">
          <ac:chgData name="TAKAHASHI Syuuto" userId="8e78f6a0-1b1f-4fae-850b-fec16be1eaab" providerId="ADAL" clId="{D4F5BD59-56A1-4255-9376-E5DE6189D3D2}" dt="2021-06-08T07:20:59.965" v="7" actId="478"/>
          <ac:grpSpMkLst>
            <pc:docMk/>
            <pc:sldMk cId="2538101429" sldId="280"/>
            <ac:grpSpMk id="85" creationId="{4E494163-7216-4AF5-92E2-CA39F516D29C}"/>
          </ac:grpSpMkLst>
        </pc:grpChg>
        <pc:picChg chg="add mod">
          <ac:chgData name="TAKAHASHI Syuuto" userId="8e78f6a0-1b1f-4fae-850b-fec16be1eaab" providerId="ADAL" clId="{D4F5BD59-56A1-4255-9376-E5DE6189D3D2}" dt="2021-06-08T07:37:12.534" v="144" actId="164"/>
          <ac:picMkLst>
            <pc:docMk/>
            <pc:sldMk cId="2538101429" sldId="280"/>
            <ac:picMk id="62" creationId="{B8565629-C23D-4621-9B7C-519E4CABCFE2}"/>
          </ac:picMkLst>
        </pc:picChg>
        <pc:picChg chg="add mod">
          <ac:chgData name="TAKAHASHI Syuuto" userId="8e78f6a0-1b1f-4fae-850b-fec16be1eaab" providerId="ADAL" clId="{D4F5BD59-56A1-4255-9376-E5DE6189D3D2}" dt="2021-06-08T07:37:12.534" v="144" actId="164"/>
          <ac:picMkLst>
            <pc:docMk/>
            <pc:sldMk cId="2538101429" sldId="280"/>
            <ac:picMk id="66" creationId="{DE3114A5-EAB7-4627-A0BC-247EC5F4933E}"/>
          </ac:picMkLst>
        </pc:pic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8" creationId="{B4EAB79B-559F-490A-85E1-030AA6309C0A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14" creationId="{33BCE66F-F11B-45D8-B2BA-5CC9523D0FDE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24" creationId="{9B614691-5400-44A6-91A4-7D8505D30A0A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35" creationId="{99BF3056-9B6A-4A8B-9405-8E0D9B7A8120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37" creationId="{33E8AFD4-584B-4C40-9F9B-E4E83DA2598E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44" creationId="{68197642-463A-4D97-899F-432B48AD442C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54" creationId="{844C9291-90C0-4F67-AC0C-66341907E01A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60" creationId="{66078758-F2DF-4F9B-8967-951284662881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68" creationId="{161EC13B-78BD-4386-8CA7-694BF5E96849}"/>
          </ac:cxnSpMkLst>
        </pc:cxnChg>
        <pc:cxnChg chg="del">
          <ac:chgData name="TAKAHASHI Syuuto" userId="8e78f6a0-1b1f-4fae-850b-fec16be1eaab" providerId="ADAL" clId="{D4F5BD59-56A1-4255-9376-E5DE6189D3D2}" dt="2021-06-08T07:21:02.783" v="8" actId="478"/>
          <ac:cxnSpMkLst>
            <pc:docMk/>
            <pc:sldMk cId="2538101429" sldId="280"/>
            <ac:cxnSpMk id="70" creationId="{4BB639BB-DF5D-4D83-BD90-E6CEBD1B953E}"/>
          </ac:cxnSpMkLst>
        </pc:cxnChg>
      </pc:sldChg>
    </pc:docChg>
  </pc:docChgLst>
  <pc:docChgLst>
    <pc:chgData name="TAKAHASHI Syuuto 高橋 柊人" userId="8e78f6a0-1b1f-4fae-850b-fec16be1eaab" providerId="ADAL" clId="{01C3DA7B-81F9-4659-A5B4-9CC5FCF91182}"/>
    <pc:docChg chg="undo redo custSel mod addSld delSld modSld">
      <pc:chgData name="TAKAHASHI Syuuto 高橋 柊人" userId="8e78f6a0-1b1f-4fae-850b-fec16be1eaab" providerId="ADAL" clId="{01C3DA7B-81F9-4659-A5B4-9CC5FCF91182}" dt="2020-09-09T02:05:08.572" v="2187" actId="1076"/>
      <pc:docMkLst>
        <pc:docMk/>
      </pc:docMkLst>
      <pc:sldChg chg="addSp delSp modSp">
        <pc:chgData name="TAKAHASHI Syuuto 高橋 柊人" userId="8e78f6a0-1b1f-4fae-850b-fec16be1eaab" providerId="ADAL" clId="{01C3DA7B-81F9-4659-A5B4-9CC5FCF91182}" dt="2020-08-26T15:19:01.672" v="753" actId="20577"/>
        <pc:sldMkLst>
          <pc:docMk/>
          <pc:sldMk cId="1818254061" sldId="256"/>
        </pc:sldMkLst>
        <pc:spChg chg="mod">
          <ac:chgData name="TAKAHASHI Syuuto 高橋 柊人" userId="8e78f6a0-1b1f-4fae-850b-fec16be1eaab" providerId="ADAL" clId="{01C3DA7B-81F9-4659-A5B4-9CC5FCF91182}" dt="2020-08-26T15:09:21.536" v="579" actId="255"/>
          <ac:spMkLst>
            <pc:docMk/>
            <pc:sldMk cId="1818254061" sldId="256"/>
            <ac:spMk id="6" creationId="{DBB22C11-11D1-455C-93B4-DD9E7D006ED0}"/>
          </ac:spMkLst>
        </pc:spChg>
        <pc:spChg chg="mod">
          <ac:chgData name="TAKAHASHI Syuuto 高橋 柊人" userId="8e78f6a0-1b1f-4fae-850b-fec16be1eaab" providerId="ADAL" clId="{01C3DA7B-81F9-4659-A5B4-9CC5FCF91182}" dt="2020-08-26T15:09:16.804" v="578" actId="255"/>
          <ac:spMkLst>
            <pc:docMk/>
            <pc:sldMk cId="1818254061" sldId="256"/>
            <ac:spMk id="7" creationId="{B9A3D260-BAAD-4338-A932-8DD08CFDB3FB}"/>
          </ac:spMkLst>
        </pc:spChg>
        <pc:spChg chg="mod">
          <ac:chgData name="TAKAHASHI Syuuto 高橋 柊人" userId="8e78f6a0-1b1f-4fae-850b-fec16be1eaab" providerId="ADAL" clId="{01C3DA7B-81F9-4659-A5B4-9CC5FCF91182}" dt="2020-08-26T15:17:37.480" v="740" actId="1076"/>
          <ac:spMkLst>
            <pc:docMk/>
            <pc:sldMk cId="1818254061" sldId="256"/>
            <ac:spMk id="8" creationId="{B0F2B358-DA8D-497F-9C1F-27BD3776D051}"/>
          </ac:spMkLst>
        </pc:spChg>
        <pc:spChg chg="add mod">
          <ac:chgData name="TAKAHASHI Syuuto 高橋 柊人" userId="8e78f6a0-1b1f-4fae-850b-fec16be1eaab" providerId="ADAL" clId="{01C3DA7B-81F9-4659-A5B4-9CC5FCF91182}" dt="2020-08-26T15:18:46.922" v="743" actId="1076"/>
          <ac:spMkLst>
            <pc:docMk/>
            <pc:sldMk cId="1818254061" sldId="256"/>
            <ac:spMk id="9" creationId="{EC7C6BFF-6935-453B-84F9-CF8D9AD96E3D}"/>
          </ac:spMkLst>
        </pc:spChg>
        <pc:spChg chg="mod">
          <ac:chgData name="TAKAHASHI Syuuto 高橋 柊人" userId="8e78f6a0-1b1f-4fae-850b-fec16be1eaab" providerId="ADAL" clId="{01C3DA7B-81F9-4659-A5B4-9CC5FCF91182}" dt="2020-08-26T15:09:29.972" v="580" actId="255"/>
          <ac:spMkLst>
            <pc:docMk/>
            <pc:sldMk cId="1818254061" sldId="256"/>
            <ac:spMk id="11" creationId="{8939299E-C3EB-4CA2-8B3C-1C8127F4F796}"/>
          </ac:spMkLst>
        </pc:spChg>
        <pc:spChg chg="add del mod">
          <ac:chgData name="TAKAHASHI Syuuto 高橋 柊人" userId="8e78f6a0-1b1f-4fae-850b-fec16be1eaab" providerId="ADAL" clId="{01C3DA7B-81F9-4659-A5B4-9CC5FCF91182}" dt="2020-08-26T15:18:53.716" v="746" actId="478"/>
          <ac:spMkLst>
            <pc:docMk/>
            <pc:sldMk cId="1818254061" sldId="256"/>
            <ac:spMk id="17" creationId="{FDF7ABCF-2922-4F47-85C9-B380BFBBA9F4}"/>
          </ac:spMkLst>
        </pc:spChg>
        <pc:spChg chg="add mod">
          <ac:chgData name="TAKAHASHI Syuuto 高橋 柊人" userId="8e78f6a0-1b1f-4fae-850b-fec16be1eaab" providerId="ADAL" clId="{01C3DA7B-81F9-4659-A5B4-9CC5FCF91182}" dt="2020-08-26T15:16:08.870" v="713" actId="13822"/>
          <ac:spMkLst>
            <pc:docMk/>
            <pc:sldMk cId="1818254061" sldId="256"/>
            <ac:spMk id="26" creationId="{FED13538-98C3-4B4B-AD09-68E0A56625DC}"/>
          </ac:spMkLst>
        </pc:spChg>
        <pc:spChg chg="add mod">
          <ac:chgData name="TAKAHASHI Syuuto 高橋 柊人" userId="8e78f6a0-1b1f-4fae-850b-fec16be1eaab" providerId="ADAL" clId="{01C3DA7B-81F9-4659-A5B4-9CC5FCF91182}" dt="2020-08-26T15:17:34.323" v="739" actId="14100"/>
          <ac:spMkLst>
            <pc:docMk/>
            <pc:sldMk cId="1818254061" sldId="256"/>
            <ac:spMk id="27" creationId="{4B23132E-53D7-4006-A79B-63864ECDC12E}"/>
          </ac:spMkLst>
        </pc:spChg>
        <pc:spChg chg="add mod">
          <ac:chgData name="TAKAHASHI Syuuto 高橋 柊人" userId="8e78f6a0-1b1f-4fae-850b-fec16be1eaab" providerId="ADAL" clId="{01C3DA7B-81F9-4659-A5B4-9CC5FCF91182}" dt="2020-08-26T15:17:28.065" v="737" actId="688"/>
          <ac:spMkLst>
            <pc:docMk/>
            <pc:sldMk cId="1818254061" sldId="256"/>
            <ac:spMk id="28" creationId="{4F8D362E-05D5-4040-B841-5D98D683A6C0}"/>
          </ac:spMkLst>
        </pc:spChg>
        <pc:spChg chg="add mod">
          <ac:chgData name="TAKAHASHI Syuuto 高橋 柊人" userId="8e78f6a0-1b1f-4fae-850b-fec16be1eaab" providerId="ADAL" clId="{01C3DA7B-81F9-4659-A5B4-9CC5FCF91182}" dt="2020-08-26T15:17:17.761" v="735" actId="688"/>
          <ac:spMkLst>
            <pc:docMk/>
            <pc:sldMk cId="1818254061" sldId="256"/>
            <ac:spMk id="29" creationId="{72588A2E-C4D6-4156-AD2A-C60AD6863919}"/>
          </ac:spMkLst>
        </pc:spChg>
        <pc:spChg chg="add mod">
          <ac:chgData name="TAKAHASHI Syuuto 高橋 柊人" userId="8e78f6a0-1b1f-4fae-850b-fec16be1eaab" providerId="ADAL" clId="{01C3DA7B-81F9-4659-A5B4-9CC5FCF91182}" dt="2020-08-26T15:19:01.672" v="753" actId="20577"/>
          <ac:spMkLst>
            <pc:docMk/>
            <pc:sldMk cId="1818254061" sldId="256"/>
            <ac:spMk id="30" creationId="{6D992D60-038B-40B3-9928-622471179E65}"/>
          </ac:spMkLst>
        </pc:spChg>
        <pc:cxnChg chg="add mod">
          <ac:chgData name="TAKAHASHI Syuuto 高橋 柊人" userId="8e78f6a0-1b1f-4fae-850b-fec16be1eaab" providerId="ADAL" clId="{01C3DA7B-81F9-4659-A5B4-9CC5FCF91182}" dt="2020-08-15T16:41:06.864" v="9" actId="13822"/>
          <ac:cxnSpMkLst>
            <pc:docMk/>
            <pc:sldMk cId="1818254061" sldId="256"/>
            <ac:cxnSpMk id="13" creationId="{E8E5152F-2D39-4703-8B57-510F8CC35FA0}"/>
          </ac:cxnSpMkLst>
        </pc:cxnChg>
        <pc:cxnChg chg="add mod">
          <ac:chgData name="TAKAHASHI Syuuto 高橋 柊人" userId="8e78f6a0-1b1f-4fae-850b-fec16be1eaab" providerId="ADAL" clId="{01C3DA7B-81F9-4659-A5B4-9CC5FCF91182}" dt="2020-08-26T15:09:02.623" v="576" actId="14100"/>
          <ac:cxnSpMkLst>
            <pc:docMk/>
            <pc:sldMk cId="1818254061" sldId="256"/>
            <ac:cxnSpMk id="14" creationId="{0E31E697-6631-4465-AE58-0C2A7F269C58}"/>
          </ac:cxnSpMkLst>
        </pc:cxnChg>
        <pc:cxnChg chg="add mod">
          <ac:chgData name="TAKAHASHI Syuuto 高橋 柊人" userId="8e78f6a0-1b1f-4fae-850b-fec16be1eaab" providerId="ADAL" clId="{01C3DA7B-81F9-4659-A5B4-9CC5FCF91182}" dt="2020-08-26T15:09:54.144" v="584" actId="14100"/>
          <ac:cxnSpMkLst>
            <pc:docMk/>
            <pc:sldMk cId="1818254061" sldId="256"/>
            <ac:cxnSpMk id="15" creationId="{FC93B039-911F-4709-BE98-8BC906CC543F}"/>
          </ac:cxnSpMkLst>
        </pc:cxnChg>
        <pc:cxnChg chg="add mod">
          <ac:chgData name="TAKAHASHI Syuuto 高橋 柊人" userId="8e78f6a0-1b1f-4fae-850b-fec16be1eaab" providerId="ADAL" clId="{01C3DA7B-81F9-4659-A5B4-9CC5FCF91182}" dt="2020-08-26T15:08:56.058" v="574" actId="14100"/>
          <ac:cxnSpMkLst>
            <pc:docMk/>
            <pc:sldMk cId="1818254061" sldId="256"/>
            <ac:cxnSpMk id="16" creationId="{5F84210A-CA58-4C4C-85EF-EDBCA27E9E55}"/>
          </ac:cxnSpMkLst>
        </pc:cxnChg>
        <pc:cxnChg chg="add del mod">
          <ac:chgData name="TAKAHASHI Syuuto 高橋 柊人" userId="8e78f6a0-1b1f-4fae-850b-fec16be1eaab" providerId="ADAL" clId="{01C3DA7B-81F9-4659-A5B4-9CC5FCF91182}" dt="2020-08-26T15:14:45.631" v="700" actId="478"/>
          <ac:cxnSpMkLst>
            <pc:docMk/>
            <pc:sldMk cId="1818254061" sldId="256"/>
            <ac:cxnSpMk id="18" creationId="{24C47179-74D3-4A06-B982-EEDA31020346}"/>
          </ac:cxnSpMkLst>
        </pc:cxnChg>
        <pc:cxnChg chg="add del mod">
          <ac:chgData name="TAKAHASHI Syuuto 高橋 柊人" userId="8e78f6a0-1b1f-4fae-850b-fec16be1eaab" providerId="ADAL" clId="{01C3DA7B-81F9-4659-A5B4-9CC5FCF91182}" dt="2020-08-26T15:15:22.189" v="710" actId="478"/>
          <ac:cxnSpMkLst>
            <pc:docMk/>
            <pc:sldMk cId="1818254061" sldId="256"/>
            <ac:cxnSpMk id="19" creationId="{025319AB-C83C-44EF-B2A3-751089AE5EF7}"/>
          </ac:cxnSpMkLst>
        </pc:cxnChg>
      </pc:sldChg>
      <pc:sldChg chg="addSp delSp modSp add">
        <pc:chgData name="TAKAHASHI Syuuto 高橋 柊人" userId="8e78f6a0-1b1f-4fae-850b-fec16be1eaab" providerId="ADAL" clId="{01C3DA7B-81F9-4659-A5B4-9CC5FCF91182}" dt="2020-08-16T08:01:05.393" v="21" actId="1076"/>
        <pc:sldMkLst>
          <pc:docMk/>
          <pc:sldMk cId="1084447864" sldId="257"/>
        </pc:sldMkLst>
        <pc:spChg chg="del">
          <ac:chgData name="TAKAHASHI Syuuto 高橋 柊人" userId="8e78f6a0-1b1f-4fae-850b-fec16be1eaab" providerId="ADAL" clId="{01C3DA7B-81F9-4659-A5B4-9CC5FCF91182}" dt="2020-08-16T07:59:26.305" v="17" actId="478"/>
          <ac:spMkLst>
            <pc:docMk/>
            <pc:sldMk cId="1084447864" sldId="257"/>
            <ac:spMk id="2" creationId="{52552BF5-BDC3-4020-ABC6-21795002A955}"/>
          </ac:spMkLst>
        </pc:spChg>
        <pc:spChg chg="del">
          <ac:chgData name="TAKAHASHI Syuuto 高橋 柊人" userId="8e78f6a0-1b1f-4fae-850b-fec16be1eaab" providerId="ADAL" clId="{01C3DA7B-81F9-4659-A5B4-9CC5FCF91182}" dt="2020-08-16T07:59:27.887" v="18" actId="478"/>
          <ac:spMkLst>
            <pc:docMk/>
            <pc:sldMk cId="1084447864" sldId="257"/>
            <ac:spMk id="3" creationId="{44574437-AF79-4C44-BCB7-5BD906635ABC}"/>
          </ac:spMkLst>
        </pc:spChg>
        <pc:picChg chg="add mod">
          <ac:chgData name="TAKAHASHI Syuuto 高橋 柊人" userId="8e78f6a0-1b1f-4fae-850b-fec16be1eaab" providerId="ADAL" clId="{01C3DA7B-81F9-4659-A5B4-9CC5FCF91182}" dt="2020-08-16T08:01:05.393" v="21" actId="1076"/>
          <ac:picMkLst>
            <pc:docMk/>
            <pc:sldMk cId="1084447864" sldId="257"/>
            <ac:picMk id="5" creationId="{0967D003-99B3-4854-A28B-127C0EEB3DA6}"/>
          </ac:picMkLst>
        </pc:picChg>
      </pc:sldChg>
      <pc:sldChg chg="add del">
        <pc:chgData name="TAKAHASHI Syuuto 高橋 柊人" userId="8e78f6a0-1b1f-4fae-850b-fec16be1eaab" providerId="ADAL" clId="{01C3DA7B-81F9-4659-A5B4-9CC5FCF91182}" dt="2020-08-16T08:22:36.809" v="24" actId="2696"/>
        <pc:sldMkLst>
          <pc:docMk/>
          <pc:sldMk cId="2963552706" sldId="258"/>
        </pc:sldMkLst>
      </pc:sldChg>
      <pc:sldChg chg="addSp modSp add">
        <pc:chgData name="TAKAHASHI Syuuto 高橋 柊人" userId="8e78f6a0-1b1f-4fae-850b-fec16be1eaab" providerId="ADAL" clId="{01C3DA7B-81F9-4659-A5B4-9CC5FCF91182}" dt="2020-08-16T08:31:25.099" v="76" actId="20577"/>
        <pc:sldMkLst>
          <pc:docMk/>
          <pc:sldMk cId="1817628144" sldId="259"/>
        </pc:sldMkLst>
        <pc:spChg chg="mod">
          <ac:chgData name="TAKAHASHI Syuuto 高橋 柊人" userId="8e78f6a0-1b1f-4fae-850b-fec16be1eaab" providerId="ADAL" clId="{01C3DA7B-81F9-4659-A5B4-9CC5FCF91182}" dt="2020-08-16T08:26:33.303" v="31" actId="1076"/>
          <ac:spMkLst>
            <pc:docMk/>
            <pc:sldMk cId="1817628144" sldId="259"/>
            <ac:spMk id="6" creationId="{DBB22C11-11D1-455C-93B4-DD9E7D006ED0}"/>
          </ac:spMkLst>
        </pc:spChg>
        <pc:spChg chg="mod">
          <ac:chgData name="TAKAHASHI Syuuto 高橋 柊人" userId="8e78f6a0-1b1f-4fae-850b-fec16be1eaab" providerId="ADAL" clId="{01C3DA7B-81F9-4659-A5B4-9CC5FCF91182}" dt="2020-08-16T08:27:24.787" v="35" actId="1076"/>
          <ac:spMkLst>
            <pc:docMk/>
            <pc:sldMk cId="1817628144" sldId="259"/>
            <ac:spMk id="8" creationId="{B0F2B358-DA8D-497F-9C1F-27BD3776D051}"/>
          </ac:spMkLst>
        </pc:spChg>
        <pc:spChg chg="add mod">
          <ac:chgData name="TAKAHASHI Syuuto 高橋 柊人" userId="8e78f6a0-1b1f-4fae-850b-fec16be1eaab" providerId="ADAL" clId="{01C3DA7B-81F9-4659-A5B4-9CC5FCF91182}" dt="2020-08-16T08:30:55.767" v="67" actId="255"/>
          <ac:spMkLst>
            <pc:docMk/>
            <pc:sldMk cId="1817628144" sldId="259"/>
            <ac:spMk id="9" creationId="{F3300EBA-6F05-406E-B285-D636B46FFF25}"/>
          </ac:spMkLst>
        </pc:spChg>
        <pc:spChg chg="add mod">
          <ac:chgData name="TAKAHASHI Syuuto 高橋 柊人" userId="8e78f6a0-1b1f-4fae-850b-fec16be1eaab" providerId="ADAL" clId="{01C3DA7B-81F9-4659-A5B4-9CC5FCF91182}" dt="2020-08-16T08:31:00.587" v="68" actId="255"/>
          <ac:spMkLst>
            <pc:docMk/>
            <pc:sldMk cId="1817628144" sldId="259"/>
            <ac:spMk id="19" creationId="{F7F13BA5-8E02-4388-80C9-0002777A095C}"/>
          </ac:spMkLst>
        </pc:spChg>
        <pc:spChg chg="add mod">
          <ac:chgData name="TAKAHASHI Syuuto 高橋 柊人" userId="8e78f6a0-1b1f-4fae-850b-fec16be1eaab" providerId="ADAL" clId="{01C3DA7B-81F9-4659-A5B4-9CC5FCF91182}" dt="2020-08-16T08:31:25.099" v="76" actId="20577"/>
          <ac:spMkLst>
            <pc:docMk/>
            <pc:sldMk cId="1817628144" sldId="259"/>
            <ac:spMk id="21" creationId="{018A0C9D-6485-4188-94FD-BBC60D687266}"/>
          </ac:spMkLst>
        </pc:spChg>
        <pc:cxnChg chg="add mod">
          <ac:chgData name="TAKAHASHI Syuuto 高橋 柊人" userId="8e78f6a0-1b1f-4fae-850b-fec16be1eaab" providerId="ADAL" clId="{01C3DA7B-81F9-4659-A5B4-9CC5FCF91182}" dt="2020-08-16T08:27:28.739" v="36" actId="14100"/>
          <ac:cxnSpMkLst>
            <pc:docMk/>
            <pc:sldMk cId="1817628144" sldId="259"/>
            <ac:cxnSpMk id="5" creationId="{B2DEDB37-4650-40F9-9965-2F0B5EC6420C}"/>
          </ac:cxnSpMkLst>
        </pc:cxnChg>
        <pc:cxnChg chg="mod">
          <ac:chgData name="TAKAHASHI Syuuto 高橋 柊人" userId="8e78f6a0-1b1f-4fae-850b-fec16be1eaab" providerId="ADAL" clId="{01C3DA7B-81F9-4659-A5B4-9CC5FCF91182}" dt="2020-08-16T08:26:31.717" v="30" actId="1076"/>
          <ac:cxnSpMkLst>
            <pc:docMk/>
            <pc:sldMk cId="1817628144" sldId="259"/>
            <ac:cxnSpMk id="14" creationId="{0E31E697-6631-4465-AE58-0C2A7F269C58}"/>
          </ac:cxnSpMkLst>
        </pc:cxnChg>
        <pc:cxnChg chg="add mod">
          <ac:chgData name="TAKAHASHI Syuuto 高橋 柊人" userId="8e78f6a0-1b1f-4fae-850b-fec16be1eaab" providerId="ADAL" clId="{01C3DA7B-81F9-4659-A5B4-9CC5FCF91182}" dt="2020-08-16T08:28:54.781" v="56" actId="14100"/>
          <ac:cxnSpMkLst>
            <pc:docMk/>
            <pc:sldMk cId="1817628144" sldId="259"/>
            <ac:cxnSpMk id="17" creationId="{DB39FE39-BAB4-4A61-A709-A874E4325A30}"/>
          </ac:cxnSpMkLst>
        </pc:cxnChg>
        <pc:cxnChg chg="add mod">
          <ac:chgData name="TAKAHASHI Syuuto 高橋 柊人" userId="8e78f6a0-1b1f-4fae-850b-fec16be1eaab" providerId="ADAL" clId="{01C3DA7B-81F9-4659-A5B4-9CC5FCF91182}" dt="2020-08-16T08:31:20.900" v="73" actId="14100"/>
          <ac:cxnSpMkLst>
            <pc:docMk/>
            <pc:sldMk cId="1817628144" sldId="259"/>
            <ac:cxnSpMk id="22" creationId="{870BC7AE-9755-47DE-80BA-31A23F447831}"/>
          </ac:cxnSpMkLst>
        </pc:cxnChg>
      </pc:sldChg>
      <pc:sldChg chg="addSp delSp modSp add setBg">
        <pc:chgData name="TAKAHASHI Syuuto 高橋 柊人" userId="8e78f6a0-1b1f-4fae-850b-fec16be1eaab" providerId="ADAL" clId="{01C3DA7B-81F9-4659-A5B4-9CC5FCF91182}" dt="2020-09-06T05:40:12.518" v="1178" actId="478"/>
        <pc:sldMkLst>
          <pc:docMk/>
          <pc:sldMk cId="528055048" sldId="260"/>
        </pc:sldMkLst>
        <pc:spChg chg="del">
          <ac:chgData name="TAKAHASHI Syuuto 高橋 柊人" userId="8e78f6a0-1b1f-4fae-850b-fec16be1eaab" providerId="ADAL" clId="{01C3DA7B-81F9-4659-A5B4-9CC5FCF91182}" dt="2020-08-16T08:40:42.830" v="79" actId="478"/>
          <ac:spMkLst>
            <pc:docMk/>
            <pc:sldMk cId="528055048" sldId="260"/>
            <ac:spMk id="2" creationId="{10EE2C79-46BC-4C5A-9DCB-46362802E98A}"/>
          </ac:spMkLst>
        </pc:spChg>
        <pc:spChg chg="add del mod ord">
          <ac:chgData name="TAKAHASHI Syuuto 高橋 柊人" userId="8e78f6a0-1b1f-4fae-850b-fec16be1eaab" providerId="ADAL" clId="{01C3DA7B-81F9-4659-A5B4-9CC5FCF91182}" dt="2020-09-03T15:39:38.683" v="1068" actId="478"/>
          <ac:spMkLst>
            <pc:docMk/>
            <pc:sldMk cId="528055048" sldId="260"/>
            <ac:spMk id="2" creationId="{F92B1829-C86B-40A8-92EE-2CE163B78046}"/>
          </ac:spMkLst>
        </pc:spChg>
        <pc:spChg chg="del">
          <ac:chgData name="TAKAHASHI Syuuto 高橋 柊人" userId="8e78f6a0-1b1f-4fae-850b-fec16be1eaab" providerId="ADAL" clId="{01C3DA7B-81F9-4659-A5B4-9CC5FCF91182}" dt="2020-08-16T08:40:40.688" v="78" actId="478"/>
          <ac:spMkLst>
            <pc:docMk/>
            <pc:sldMk cId="528055048" sldId="260"/>
            <ac:spMk id="3" creationId="{47BA3B49-6858-426B-A0AA-AA4AB34CCAC7}"/>
          </ac:spMkLst>
        </pc:spChg>
        <pc:spChg chg="add del mod">
          <ac:chgData name="TAKAHASHI Syuuto 高橋 柊人" userId="8e78f6a0-1b1f-4fae-850b-fec16be1eaab" providerId="ADAL" clId="{01C3DA7B-81F9-4659-A5B4-9CC5FCF91182}" dt="2020-09-06T05:40:12.518" v="1178" actId="478"/>
          <ac:spMkLst>
            <pc:docMk/>
            <pc:sldMk cId="528055048" sldId="260"/>
            <ac:spMk id="3" creationId="{68F2BA18-D49E-4862-AA59-335CEFCFBC55}"/>
          </ac:spMkLst>
        </pc:spChg>
        <pc:spChg chg="add del mod">
          <ac:chgData name="TAKAHASHI Syuuto 高橋 柊人" userId="8e78f6a0-1b1f-4fae-850b-fec16be1eaab" providerId="ADAL" clId="{01C3DA7B-81F9-4659-A5B4-9CC5FCF91182}" dt="2020-09-03T15:41:27.683" v="1078" actId="478"/>
          <ac:spMkLst>
            <pc:docMk/>
            <pc:sldMk cId="528055048" sldId="260"/>
            <ac:spMk id="4" creationId="{0579E504-DB85-4073-B938-CF6582E2EA34}"/>
          </ac:spMkLst>
        </pc:spChg>
        <pc:spChg chg="add del mod">
          <ac:chgData name="TAKAHASHI Syuuto 高橋 柊人" userId="8e78f6a0-1b1f-4fae-850b-fec16be1eaab" providerId="ADAL" clId="{01C3DA7B-81F9-4659-A5B4-9CC5FCF91182}" dt="2020-09-03T15:41:46.649" v="1080" actId="478"/>
          <ac:spMkLst>
            <pc:docMk/>
            <pc:sldMk cId="528055048" sldId="260"/>
            <ac:spMk id="5" creationId="{B01DEAEB-DA37-4A5C-902B-FF930AE6BEC5}"/>
          </ac:spMkLst>
        </pc:spChg>
        <pc:spChg chg="add del mod">
          <ac:chgData name="TAKAHASHI Syuuto 高橋 柊人" userId="8e78f6a0-1b1f-4fae-850b-fec16be1eaab" providerId="ADAL" clId="{01C3DA7B-81F9-4659-A5B4-9CC5FCF91182}" dt="2020-09-03T15:44:45.828" v="1100" actId="478"/>
          <ac:spMkLst>
            <pc:docMk/>
            <pc:sldMk cId="528055048" sldId="260"/>
            <ac:spMk id="6" creationId="{499012F4-E66B-4DAB-89AD-D5EA20C39832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0" creationId="{26EC47A4-2CDD-41CC-B318-8511A135B55A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1" creationId="{0C0064B8-AAAA-4EB0-B62C-F5A953AD2E75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2" creationId="{B7FEEAA1-76E9-45E1-B3D7-B9E5F38EFDEB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3" creationId="{0CB4FB5B-0211-4501-8934-FDFD3E599D39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4" creationId="{12239EC6-4396-4BC1-9D31-C52D519C1662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6" creationId="{7033149C-D46E-4679-90B3-76E25E6DB039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9" creationId="{471D1296-50BC-447E-A420-4683410D92CD}"/>
          </ac:spMkLst>
        </pc:spChg>
        <pc:spChg chg="add del mod">
          <ac:chgData name="TAKAHASHI Syuuto 高橋 柊人" userId="8e78f6a0-1b1f-4fae-850b-fec16be1eaab" providerId="ADAL" clId="{01C3DA7B-81F9-4659-A5B4-9CC5FCF91182}" dt="2020-08-16T09:00:12.100" v="184" actId="478"/>
          <ac:spMkLst>
            <pc:docMk/>
            <pc:sldMk cId="528055048" sldId="260"/>
            <ac:spMk id="34" creationId="{59440728-98CC-49A7-9482-132571C2A5D6}"/>
          </ac:spMkLst>
        </pc:spChg>
        <pc:spChg chg="add del mod">
          <ac:chgData name="TAKAHASHI Syuuto 高橋 柊人" userId="8e78f6a0-1b1f-4fae-850b-fec16be1eaab" providerId="ADAL" clId="{01C3DA7B-81F9-4659-A5B4-9CC5FCF91182}" dt="2020-08-16T08:58:45.557" v="161" actId="478"/>
          <ac:spMkLst>
            <pc:docMk/>
            <pc:sldMk cId="528055048" sldId="260"/>
            <ac:spMk id="35" creationId="{54812525-E77C-40FD-9D51-E08BD5711C83}"/>
          </ac:spMkLst>
        </pc:spChg>
        <pc:spChg chg="add del mod">
          <ac:chgData name="TAKAHASHI Syuuto 高橋 柊人" userId="8e78f6a0-1b1f-4fae-850b-fec16be1eaab" providerId="ADAL" clId="{01C3DA7B-81F9-4659-A5B4-9CC5FCF91182}" dt="2020-09-06T05:39:40.733" v="1177" actId="478"/>
          <ac:spMkLst>
            <pc:docMk/>
            <pc:sldMk cId="528055048" sldId="260"/>
            <ac:spMk id="35" creationId="{5FC8B494-31BB-4489-B630-1311118D20CD}"/>
          </ac:spMkLst>
        </pc:spChg>
        <pc:spChg chg="add del mod">
          <ac:chgData name="TAKAHASHI Syuuto 高橋 柊人" userId="8e78f6a0-1b1f-4fae-850b-fec16be1eaab" providerId="ADAL" clId="{01C3DA7B-81F9-4659-A5B4-9CC5FCF91182}" dt="2020-08-16T08:59:59.203" v="177" actId="478"/>
          <ac:spMkLst>
            <pc:docMk/>
            <pc:sldMk cId="528055048" sldId="260"/>
            <ac:spMk id="36" creationId="{2ADE28BA-9392-4B34-86F0-FD2C5E9D7F63}"/>
          </ac:spMkLst>
        </pc:spChg>
        <pc:spChg chg="add del mod">
          <ac:chgData name="TAKAHASHI Syuuto 高橋 柊人" userId="8e78f6a0-1b1f-4fae-850b-fec16be1eaab" providerId="ADAL" clId="{01C3DA7B-81F9-4659-A5B4-9CC5FCF91182}" dt="2020-09-06T05:39:36.019" v="1176" actId="478"/>
          <ac:spMkLst>
            <pc:docMk/>
            <pc:sldMk cId="528055048" sldId="260"/>
            <ac:spMk id="36" creationId="{C975504C-B69D-454F-AC39-6FDD634F3A64}"/>
          </ac:spMkLst>
        </pc:spChg>
        <pc:spChg chg="add del mod">
          <ac:chgData name="TAKAHASHI Syuuto 高橋 柊人" userId="8e78f6a0-1b1f-4fae-850b-fec16be1eaab" providerId="ADAL" clId="{01C3DA7B-81F9-4659-A5B4-9CC5FCF91182}" dt="2020-08-16T09:00:11.195" v="183" actId="478"/>
          <ac:spMkLst>
            <pc:docMk/>
            <pc:sldMk cId="528055048" sldId="260"/>
            <ac:spMk id="37" creationId="{1D74628A-04A1-4452-AB9A-E35000E0BF9F}"/>
          </ac:spMkLst>
        </pc:spChg>
        <pc:spChg chg="add del mod">
          <ac:chgData name="TAKAHASHI Syuuto 高橋 柊人" userId="8e78f6a0-1b1f-4fae-850b-fec16be1eaab" providerId="ADAL" clId="{01C3DA7B-81F9-4659-A5B4-9CC5FCF91182}" dt="2020-09-06T05:37:58.280" v="1141" actId="478"/>
          <ac:spMkLst>
            <pc:docMk/>
            <pc:sldMk cId="528055048" sldId="260"/>
            <ac:spMk id="37" creationId="{4CB5FB4F-7B67-42DA-A4C7-8F6153C29C4C}"/>
          </ac:spMkLst>
        </pc:spChg>
        <pc:spChg chg="add del mod">
          <ac:chgData name="TAKAHASHI Syuuto 高橋 柊人" userId="8e78f6a0-1b1f-4fae-850b-fec16be1eaab" providerId="ADAL" clId="{01C3DA7B-81F9-4659-A5B4-9CC5FCF91182}" dt="2020-08-16T09:00:13.444" v="185" actId="478"/>
          <ac:spMkLst>
            <pc:docMk/>
            <pc:sldMk cId="528055048" sldId="260"/>
            <ac:spMk id="38" creationId="{1669D4DE-C92D-4903-B82F-2C4AE3C558A9}"/>
          </ac:spMkLst>
        </pc:spChg>
        <pc:spChg chg="add del mod">
          <ac:chgData name="TAKAHASHI Syuuto 高橋 柊人" userId="8e78f6a0-1b1f-4fae-850b-fec16be1eaab" providerId="ADAL" clId="{01C3DA7B-81F9-4659-A5B4-9CC5FCF91182}" dt="2020-08-16T09:13:25.186" v="216" actId="478"/>
          <ac:spMkLst>
            <pc:docMk/>
            <pc:sldMk cId="528055048" sldId="260"/>
            <ac:spMk id="39" creationId="{0E229E0F-0793-4768-AD3D-47705AE46C5E}"/>
          </ac:spMkLst>
        </pc:spChg>
        <pc:spChg chg="add del mod">
          <ac:chgData name="TAKAHASHI Syuuto 高橋 柊人" userId="8e78f6a0-1b1f-4fae-850b-fec16be1eaab" providerId="ADAL" clId="{01C3DA7B-81F9-4659-A5B4-9CC5FCF91182}" dt="2020-08-16T09:13:24.528" v="215" actId="478"/>
          <ac:spMkLst>
            <pc:docMk/>
            <pc:sldMk cId="528055048" sldId="260"/>
            <ac:spMk id="40" creationId="{E6BD9475-B2E9-4FC3-8D22-BD1390386FD0}"/>
          </ac:spMkLst>
        </pc:spChg>
        <pc:spChg chg="add del mod">
          <ac:chgData name="TAKAHASHI Syuuto 高橋 柊人" userId="8e78f6a0-1b1f-4fae-850b-fec16be1eaab" providerId="ADAL" clId="{01C3DA7B-81F9-4659-A5B4-9CC5FCF91182}" dt="2020-08-16T08:59:47.556" v="174" actId="478"/>
          <ac:spMkLst>
            <pc:docMk/>
            <pc:sldMk cId="528055048" sldId="260"/>
            <ac:spMk id="51" creationId="{37B76E9F-6CBC-44E2-AAF1-D69801DBB8CF}"/>
          </ac:spMkLst>
        </pc:spChg>
        <pc:spChg chg="add del mod">
          <ac:chgData name="TAKAHASHI Syuuto 高橋 柊人" userId="8e78f6a0-1b1f-4fae-850b-fec16be1eaab" providerId="ADAL" clId="{01C3DA7B-81F9-4659-A5B4-9CC5FCF91182}" dt="2020-08-16T09:00:14.364" v="186" actId="478"/>
          <ac:spMkLst>
            <pc:docMk/>
            <pc:sldMk cId="528055048" sldId="260"/>
            <ac:spMk id="52" creationId="{8196E74B-5F93-4DDC-8E16-8DEEA7B9C8AE}"/>
          </ac:spMkLst>
        </pc:spChg>
        <pc:spChg chg="add del mod">
          <ac:chgData name="TAKAHASHI Syuuto 高橋 柊人" userId="8e78f6a0-1b1f-4fae-850b-fec16be1eaab" providerId="ADAL" clId="{01C3DA7B-81F9-4659-A5B4-9CC5FCF91182}" dt="2020-08-16T09:00:15.492" v="187" actId="478"/>
          <ac:spMkLst>
            <pc:docMk/>
            <pc:sldMk cId="528055048" sldId="260"/>
            <ac:spMk id="53" creationId="{8A9997ED-5A08-40A5-857C-E342DD5E6021}"/>
          </ac:spMkLst>
        </pc:spChg>
        <pc:spChg chg="add del mod">
          <ac:chgData name="TAKAHASHI Syuuto 高橋 柊人" userId="8e78f6a0-1b1f-4fae-850b-fec16be1eaab" providerId="ADAL" clId="{01C3DA7B-81F9-4659-A5B4-9CC5FCF91182}" dt="2020-08-16T09:00:16.547" v="188" actId="478"/>
          <ac:spMkLst>
            <pc:docMk/>
            <pc:sldMk cId="528055048" sldId="260"/>
            <ac:spMk id="54" creationId="{3C9398F7-B868-4E5E-A189-10CAB565ECE9}"/>
          </ac:spMkLst>
        </pc:spChg>
        <pc:spChg chg="add del mod ord">
          <ac:chgData name="TAKAHASHI Syuuto 高橋 柊人" userId="8e78f6a0-1b1f-4fae-850b-fec16be1eaab" providerId="ADAL" clId="{01C3DA7B-81F9-4659-A5B4-9CC5FCF91182}" dt="2020-08-16T09:22:56.680" v="256" actId="478"/>
          <ac:spMkLst>
            <pc:docMk/>
            <pc:sldMk cId="528055048" sldId="260"/>
            <ac:spMk id="84" creationId="{E4CD4C06-F945-4E34-BA99-2E57C88C9DD8}"/>
          </ac:spMkLst>
        </pc:spChg>
        <pc:spChg chg="add mod">
          <ac:chgData name="TAKAHASHI Syuuto 高橋 柊人" userId="8e78f6a0-1b1f-4fae-850b-fec16be1eaab" providerId="ADAL" clId="{01C3DA7B-81F9-4659-A5B4-9CC5FCF91182}" dt="2020-08-16T14:35:06.855" v="436" actId="208"/>
          <ac:spMkLst>
            <pc:docMk/>
            <pc:sldMk cId="528055048" sldId="260"/>
            <ac:spMk id="100" creationId="{1A996569-0F43-4125-B45B-3BF06FF85D3C}"/>
          </ac:spMkLst>
        </pc:spChg>
        <pc:spChg chg="add del mod">
          <ac:chgData name="TAKAHASHI Syuuto 高橋 柊人" userId="8e78f6a0-1b1f-4fae-850b-fec16be1eaab" providerId="ADAL" clId="{01C3DA7B-81F9-4659-A5B4-9CC5FCF91182}" dt="2020-08-16T09:30:59.843" v="312"/>
          <ac:spMkLst>
            <pc:docMk/>
            <pc:sldMk cId="528055048" sldId="260"/>
            <ac:spMk id="101" creationId="{6D4D8346-4CE3-44D4-A491-F96607EC87EC}"/>
          </ac:spMkLst>
        </pc:spChg>
        <pc:spChg chg="add mod">
          <ac:chgData name="TAKAHASHI Syuuto 高橋 柊人" userId="8e78f6a0-1b1f-4fae-850b-fec16be1eaab" providerId="ADAL" clId="{01C3DA7B-81F9-4659-A5B4-9CC5FCF91182}" dt="2020-08-16T14:35:21.528" v="439" actId="207"/>
          <ac:spMkLst>
            <pc:docMk/>
            <pc:sldMk cId="528055048" sldId="260"/>
            <ac:spMk id="102" creationId="{50AF47C2-E4A2-411F-8C2C-FD698305407B}"/>
          </ac:spMkLst>
        </pc:spChg>
        <pc:spChg chg="add mod">
          <ac:chgData name="TAKAHASHI Syuuto 高橋 柊人" userId="8e78f6a0-1b1f-4fae-850b-fec16be1eaab" providerId="ADAL" clId="{01C3DA7B-81F9-4659-A5B4-9CC5FCF91182}" dt="2020-09-06T05:39:11.849" v="1175"/>
          <ac:spMkLst>
            <pc:docMk/>
            <pc:sldMk cId="528055048" sldId="260"/>
            <ac:spMk id="103" creationId="{D172857E-FA55-475B-871A-9B1505DAF768}"/>
          </ac:spMkLst>
        </pc:spChg>
        <pc:spChg chg="add mod">
          <ac:chgData name="TAKAHASHI Syuuto 高橋 柊人" userId="8e78f6a0-1b1f-4fae-850b-fec16be1eaab" providerId="ADAL" clId="{01C3DA7B-81F9-4659-A5B4-9CC5FCF91182}" dt="2020-09-06T05:39:03.577" v="1155"/>
          <ac:spMkLst>
            <pc:docMk/>
            <pc:sldMk cId="528055048" sldId="260"/>
            <ac:spMk id="104" creationId="{6AB7FF76-F985-4782-A439-3B5B99AD7F71}"/>
          </ac:spMkLst>
        </pc:spChg>
        <pc:spChg chg="add mod">
          <ac:chgData name="TAKAHASHI Syuuto 高橋 柊人" userId="8e78f6a0-1b1f-4fae-850b-fec16be1eaab" providerId="ADAL" clId="{01C3DA7B-81F9-4659-A5B4-9CC5FCF91182}" dt="2020-09-06T05:39:07.976" v="1165"/>
          <ac:spMkLst>
            <pc:docMk/>
            <pc:sldMk cId="528055048" sldId="260"/>
            <ac:spMk id="105" creationId="{F58215C2-C69E-42BC-A98A-11537BFA8DDE}"/>
          </ac:spMkLst>
        </pc:spChg>
        <pc:picChg chg="add del mod">
          <ac:chgData name="TAKAHASHI Syuuto 高橋 柊人" userId="8e78f6a0-1b1f-4fae-850b-fec16be1eaab" providerId="ADAL" clId="{01C3DA7B-81F9-4659-A5B4-9CC5FCF91182}" dt="2020-08-16T08:55:07.739" v="147" actId="478"/>
          <ac:picMkLst>
            <pc:docMk/>
            <pc:sldMk cId="528055048" sldId="260"/>
            <ac:picMk id="56" creationId="{CBD300AA-3EFF-4A38-A3BB-469D1E573E5D}"/>
          </ac:picMkLst>
        </pc:picChg>
        <pc:picChg chg="add del mod">
          <ac:chgData name="TAKAHASHI Syuuto 高橋 柊人" userId="8e78f6a0-1b1f-4fae-850b-fec16be1eaab" providerId="ADAL" clId="{01C3DA7B-81F9-4659-A5B4-9CC5FCF91182}" dt="2020-08-16T08:57:22.075" v="155" actId="478"/>
          <ac:picMkLst>
            <pc:docMk/>
            <pc:sldMk cId="528055048" sldId="260"/>
            <ac:picMk id="58" creationId="{B5375BA8-2A92-479C-A7A1-7CD1A925B2B9}"/>
          </ac:picMkLst>
        </pc:picChg>
        <pc:picChg chg="add mod">
          <ac:chgData name="TAKAHASHI Syuuto 高橋 柊人" userId="8e78f6a0-1b1f-4fae-850b-fec16be1eaab" providerId="ADAL" clId="{01C3DA7B-81F9-4659-A5B4-9CC5FCF91182}" dt="2020-08-16T09:08:36.879" v="212" actId="1076"/>
          <ac:picMkLst>
            <pc:docMk/>
            <pc:sldMk cId="528055048" sldId="260"/>
            <ac:picMk id="60" creationId="{F63D12A6-AA27-4F2C-8F73-7B8409E841E2}"/>
          </ac:picMkLst>
        </pc:picChg>
        <pc:picChg chg="add mod">
          <ac:chgData name="TAKAHASHI Syuuto 高橋 柊人" userId="8e78f6a0-1b1f-4fae-850b-fec16be1eaab" providerId="ADAL" clId="{01C3DA7B-81F9-4659-A5B4-9CC5FCF91182}" dt="2020-08-16T09:00:39.527" v="193" actId="1076"/>
          <ac:picMkLst>
            <pc:docMk/>
            <pc:sldMk cId="528055048" sldId="260"/>
            <ac:picMk id="62" creationId="{AE14952A-61B3-47DF-8DAF-0874CCCCE82A}"/>
          </ac:picMkLst>
        </pc:picChg>
        <pc:picChg chg="add mod">
          <ac:chgData name="TAKAHASHI Syuuto 高橋 柊人" userId="8e78f6a0-1b1f-4fae-850b-fec16be1eaab" providerId="ADAL" clId="{01C3DA7B-81F9-4659-A5B4-9CC5FCF91182}" dt="2020-08-16T08:59:50.828" v="175" actId="1076"/>
          <ac:picMkLst>
            <pc:docMk/>
            <pc:sldMk cId="528055048" sldId="260"/>
            <ac:picMk id="64" creationId="{658E881D-B215-43E0-B974-13D945F6C2AD}"/>
          </ac:picMkLst>
        </pc:picChg>
        <pc:picChg chg="add mod">
          <ac:chgData name="TAKAHASHI Syuuto 高橋 柊人" userId="8e78f6a0-1b1f-4fae-850b-fec16be1eaab" providerId="ADAL" clId="{01C3DA7B-81F9-4659-A5B4-9CC5FCF91182}" dt="2020-08-16T09:00:20.670" v="189" actId="1076"/>
          <ac:picMkLst>
            <pc:docMk/>
            <pc:sldMk cId="528055048" sldId="260"/>
            <ac:picMk id="65" creationId="{376AE077-98F0-43A7-A71A-088194F059B9}"/>
          </ac:picMkLst>
        </pc:picChg>
        <pc:picChg chg="add mod">
          <ac:chgData name="TAKAHASHI Syuuto 高橋 柊人" userId="8e78f6a0-1b1f-4fae-850b-fec16be1eaab" providerId="ADAL" clId="{01C3DA7B-81F9-4659-A5B4-9CC5FCF91182}" dt="2020-08-16T09:33:42.647" v="366" actId="1076"/>
          <ac:picMkLst>
            <pc:docMk/>
            <pc:sldMk cId="528055048" sldId="260"/>
            <ac:picMk id="66" creationId="{416D697A-A5E4-47C2-BCCC-34BF9F730374}"/>
          </ac:picMkLst>
        </pc:picChg>
        <pc:picChg chg="add mod">
          <ac:chgData name="TAKAHASHI Syuuto 高橋 柊人" userId="8e78f6a0-1b1f-4fae-850b-fec16be1eaab" providerId="ADAL" clId="{01C3DA7B-81F9-4659-A5B4-9CC5FCF91182}" dt="2020-08-16T09:00:51.144" v="199" actId="1076"/>
          <ac:picMkLst>
            <pc:docMk/>
            <pc:sldMk cId="528055048" sldId="260"/>
            <ac:picMk id="67" creationId="{23D30180-9113-4CCC-836E-AA4AC3E38F04}"/>
          </ac:picMkLst>
        </pc:picChg>
        <pc:picChg chg="add mod">
          <ac:chgData name="TAKAHASHI Syuuto 高橋 柊人" userId="8e78f6a0-1b1f-4fae-850b-fec16be1eaab" providerId="ADAL" clId="{01C3DA7B-81F9-4659-A5B4-9CC5FCF91182}" dt="2020-08-16T09:00:54.551" v="200" actId="1076"/>
          <ac:picMkLst>
            <pc:docMk/>
            <pc:sldMk cId="528055048" sldId="260"/>
            <ac:picMk id="68" creationId="{953D379A-2970-412A-987F-A5EC1CC95733}"/>
          </ac:picMkLst>
        </pc:picChg>
        <pc:picChg chg="add mod">
          <ac:chgData name="TAKAHASHI Syuuto 高橋 柊人" userId="8e78f6a0-1b1f-4fae-850b-fec16be1eaab" providerId="ADAL" clId="{01C3DA7B-81F9-4659-A5B4-9CC5FCF91182}" dt="2020-08-16T09:02:28.295" v="209" actId="1076"/>
          <ac:picMkLst>
            <pc:docMk/>
            <pc:sldMk cId="528055048" sldId="260"/>
            <ac:picMk id="70" creationId="{09775402-6023-44EB-B6A6-08CB88D40FAC}"/>
          </ac:picMkLst>
        </pc:picChg>
        <pc:picChg chg="add del mod">
          <ac:chgData name="TAKAHASHI Syuuto 高橋 柊人" userId="8e78f6a0-1b1f-4fae-850b-fec16be1eaab" providerId="ADAL" clId="{01C3DA7B-81F9-4659-A5B4-9CC5FCF91182}" dt="2020-08-16T09:12:47.384" v="214" actId="478"/>
          <ac:picMkLst>
            <pc:docMk/>
            <pc:sldMk cId="528055048" sldId="260"/>
            <ac:picMk id="74" creationId="{90D1234A-566D-4B61-ACEB-5B9FB2B29647}"/>
          </ac:picMkLst>
        </pc:picChg>
        <pc:picChg chg="add mod">
          <ac:chgData name="TAKAHASHI Syuuto 高橋 柊人" userId="8e78f6a0-1b1f-4fae-850b-fec16be1eaab" providerId="ADAL" clId="{01C3DA7B-81F9-4659-A5B4-9CC5FCF91182}" dt="2020-08-16T14:58:13.499" v="532" actId="1076"/>
          <ac:picMkLst>
            <pc:docMk/>
            <pc:sldMk cId="528055048" sldId="260"/>
            <ac:picMk id="76" creationId="{32635E42-022A-447C-B495-8E50BA055E7A}"/>
          </ac:picMkLst>
        </pc:picChg>
        <pc:picChg chg="add mod">
          <ac:chgData name="TAKAHASHI Syuuto 高橋 柊人" userId="8e78f6a0-1b1f-4fae-850b-fec16be1eaab" providerId="ADAL" clId="{01C3DA7B-81F9-4659-A5B4-9CC5FCF91182}" dt="2020-09-03T15:45:10.391" v="1101" actId="1076"/>
          <ac:picMkLst>
            <pc:docMk/>
            <pc:sldMk cId="528055048" sldId="260"/>
            <ac:picMk id="77" creationId="{2F7D0355-1F12-47B8-BCE5-2464811CDF3A}"/>
          </ac:picMkLst>
        </pc:picChg>
        <pc:picChg chg="add mod">
          <ac:chgData name="TAKAHASHI Syuuto 高橋 柊人" userId="8e78f6a0-1b1f-4fae-850b-fec16be1eaab" providerId="ADAL" clId="{01C3DA7B-81F9-4659-A5B4-9CC5FCF91182}" dt="2020-08-16T09:19:03.863" v="231" actId="1076"/>
          <ac:picMkLst>
            <pc:docMk/>
            <pc:sldMk cId="528055048" sldId="260"/>
            <ac:picMk id="78" creationId="{FD1061AB-4241-4736-A20A-D84F65CA9ED7}"/>
          </ac:picMkLst>
        </pc:picChg>
        <pc:picChg chg="add del mod">
          <ac:chgData name="TAKAHASHI Syuuto 高橋 柊人" userId="8e78f6a0-1b1f-4fae-850b-fec16be1eaab" providerId="ADAL" clId="{01C3DA7B-81F9-4659-A5B4-9CC5FCF91182}" dt="2020-08-16T09:19:23.647" v="233" actId="478"/>
          <ac:picMkLst>
            <pc:docMk/>
            <pc:sldMk cId="528055048" sldId="260"/>
            <ac:picMk id="80" creationId="{AE6A393C-7484-43B7-8DDA-3509B350797E}"/>
          </ac:picMkLst>
        </pc:picChg>
        <pc:picChg chg="add del mod">
          <ac:chgData name="TAKAHASHI Syuuto 高橋 柊人" userId="8e78f6a0-1b1f-4fae-850b-fec16be1eaab" providerId="ADAL" clId="{01C3DA7B-81F9-4659-A5B4-9CC5FCF91182}" dt="2020-08-16T09:27:16.685" v="295" actId="478"/>
          <ac:picMkLst>
            <pc:docMk/>
            <pc:sldMk cId="528055048" sldId="260"/>
            <ac:picMk id="82" creationId="{78599E3A-8DBB-4C85-A318-67A04B30563E}"/>
          </ac:picMkLst>
        </pc:picChg>
        <pc:picChg chg="add del">
          <ac:chgData name="TAKAHASHI Syuuto 高橋 柊人" userId="8e78f6a0-1b1f-4fae-850b-fec16be1eaab" providerId="ADAL" clId="{01C3DA7B-81F9-4659-A5B4-9CC5FCF91182}" dt="2020-08-16T09:21:10.397" v="242"/>
          <ac:picMkLst>
            <pc:docMk/>
            <pc:sldMk cId="528055048" sldId="260"/>
            <ac:picMk id="83" creationId="{75761D24-D72B-4B1A-A83A-4EA7BBC8413B}"/>
          </ac:picMkLst>
        </pc:pic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4" creationId="{1E03578D-9BD8-478F-82B8-1C4FB3042B95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5" creationId="{CA8ED0B5-5226-4145-BF38-6C80830460C4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6" creationId="{22C28952-92C6-4D9E-8F82-B312EDEC3EB9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7" creationId="{64D1866A-332A-4C8D-96C3-DA81C4C6A945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8" creationId="{359414E9-9CA6-4E6E-83EE-37D5018D5FAD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9" creationId="{1A9DC40C-69B8-45FC-AF54-180015E9CE8F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5" creationId="{4EC0CC80-60EE-40AB-AF41-045B5EBA5621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7" creationId="{F0D35517-E571-4641-A9BE-9DA6AB731B5D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8" creationId="{A3F49712-9338-49FC-85DB-45A7468FB778}"/>
          </ac:cxnSpMkLst>
        </pc:cxnChg>
        <pc:cxnChg chg="add mod">
          <ac:chgData name="TAKAHASHI Syuuto 高橋 柊人" userId="8e78f6a0-1b1f-4fae-850b-fec16be1eaab" providerId="ADAL" clId="{01C3DA7B-81F9-4659-A5B4-9CC5FCF91182}" dt="2020-08-16T08:41:48.301" v="83" actId="13822"/>
          <ac:cxnSpMkLst>
            <pc:docMk/>
            <pc:sldMk cId="528055048" sldId="260"/>
            <ac:cxnSpMk id="21" creationId="{2A36C11E-1F46-4B9A-86F5-7BEE67704664}"/>
          </ac:cxnSpMkLst>
        </pc:cxnChg>
        <pc:cxnChg chg="add mod">
          <ac:chgData name="TAKAHASHI Syuuto 高橋 柊人" userId="8e78f6a0-1b1f-4fae-850b-fec16be1eaab" providerId="ADAL" clId="{01C3DA7B-81F9-4659-A5B4-9CC5FCF91182}" dt="2020-08-16T08:51:54.639" v="131" actId="14100"/>
          <ac:cxnSpMkLst>
            <pc:docMk/>
            <pc:sldMk cId="528055048" sldId="260"/>
            <ac:cxnSpMk id="22" creationId="{55A93160-E03E-4362-A038-B51E1B36B0BA}"/>
          </ac:cxnSpMkLst>
        </pc:cxnChg>
        <pc:cxnChg chg="add mod">
          <ac:chgData name="TAKAHASHI Syuuto 高橋 柊人" userId="8e78f6a0-1b1f-4fae-850b-fec16be1eaab" providerId="ADAL" clId="{01C3DA7B-81F9-4659-A5B4-9CC5FCF91182}" dt="2020-08-16T08:51:47.806" v="130" actId="14100"/>
          <ac:cxnSpMkLst>
            <pc:docMk/>
            <pc:sldMk cId="528055048" sldId="260"/>
            <ac:cxnSpMk id="24" creationId="{07A37794-91CB-4BAB-95CE-40405F1C7411}"/>
          </ac:cxnSpMkLst>
        </pc:cxnChg>
        <pc:cxnChg chg="add mod">
          <ac:chgData name="TAKAHASHI Syuuto 高橋 柊人" userId="8e78f6a0-1b1f-4fae-850b-fec16be1eaab" providerId="ADAL" clId="{01C3DA7B-81F9-4659-A5B4-9CC5FCF91182}" dt="2020-08-16T09:02:44.070" v="211" actId="14100"/>
          <ac:cxnSpMkLst>
            <pc:docMk/>
            <pc:sldMk cId="528055048" sldId="260"/>
            <ac:cxnSpMk id="25" creationId="{D4A550A2-5246-4A44-8078-8E81AC185E43}"/>
          </ac:cxnSpMkLst>
        </pc:cxnChg>
        <pc:cxnChg chg="add mod">
          <ac:chgData name="TAKAHASHI Syuuto 高橋 柊人" userId="8e78f6a0-1b1f-4fae-850b-fec16be1eaab" providerId="ADAL" clId="{01C3DA7B-81F9-4659-A5B4-9CC5FCF91182}" dt="2020-08-16T09:02:39.014" v="210" actId="14100"/>
          <ac:cxnSpMkLst>
            <pc:docMk/>
            <pc:sldMk cId="528055048" sldId="260"/>
            <ac:cxnSpMk id="28" creationId="{2C63429B-3E44-4CE6-9D46-4946165369A0}"/>
          </ac:cxnSpMkLst>
        </pc:cxnChg>
        <pc:cxnChg chg="add mod">
          <ac:chgData name="TAKAHASHI Syuuto 高橋 柊人" userId="8e78f6a0-1b1f-4fae-850b-fec16be1eaab" providerId="ADAL" clId="{01C3DA7B-81F9-4659-A5B4-9CC5FCF91182}" dt="2020-08-16T08:43:00.812" v="99" actId="1076"/>
          <ac:cxnSpMkLst>
            <pc:docMk/>
            <pc:sldMk cId="528055048" sldId="260"/>
            <ac:cxnSpMk id="29" creationId="{E6D479C9-985F-4BB9-B037-0D6E14716BA5}"/>
          </ac:cxnSpMkLst>
        </pc:cxnChg>
        <pc:cxnChg chg="add mod">
          <ac:chgData name="TAKAHASHI Syuuto 高橋 柊人" userId="8e78f6a0-1b1f-4fae-850b-fec16be1eaab" providerId="ADAL" clId="{01C3DA7B-81F9-4659-A5B4-9CC5FCF91182}" dt="2020-08-16T08:43:04.733" v="101" actId="1076"/>
          <ac:cxnSpMkLst>
            <pc:docMk/>
            <pc:sldMk cId="528055048" sldId="260"/>
            <ac:cxnSpMk id="31" creationId="{B691029F-8533-42D5-9D8F-EEB028A04871}"/>
          </ac:cxnSpMkLst>
        </pc:cxnChg>
        <pc:cxnChg chg="add mod">
          <ac:chgData name="TAKAHASHI Syuuto 高橋 柊人" userId="8e78f6a0-1b1f-4fae-850b-fec16be1eaab" providerId="ADAL" clId="{01C3DA7B-81F9-4659-A5B4-9CC5FCF91182}" dt="2020-08-16T08:43:09.638" v="103" actId="1076"/>
          <ac:cxnSpMkLst>
            <pc:docMk/>
            <pc:sldMk cId="528055048" sldId="260"/>
            <ac:cxnSpMk id="32" creationId="{A09F46F8-2700-4B4B-8A29-79DE9B08A981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3:16.598" v="106" actId="478"/>
          <ac:cxnSpMkLst>
            <pc:docMk/>
            <pc:sldMk cId="528055048" sldId="260"/>
            <ac:cxnSpMk id="33" creationId="{C3150617-6559-4DB4-AFBA-69FC29D83902}"/>
          </ac:cxnSpMkLst>
        </pc:cxnChg>
        <pc:cxnChg chg="add mod">
          <ac:chgData name="TAKAHASHI Syuuto 高橋 柊人" userId="8e78f6a0-1b1f-4fae-850b-fec16be1eaab" providerId="ADAL" clId="{01C3DA7B-81F9-4659-A5B4-9CC5FCF91182}" dt="2020-08-16T08:52:04.164" v="133" actId="14100"/>
          <ac:cxnSpMkLst>
            <pc:docMk/>
            <pc:sldMk cId="528055048" sldId="260"/>
            <ac:cxnSpMk id="44" creationId="{D44925AA-A41D-40E8-9AF1-2ADFD6F6B57D}"/>
          </ac:cxnSpMkLst>
        </pc:cxnChg>
        <pc:cxnChg chg="add mod">
          <ac:chgData name="TAKAHASHI Syuuto 高橋 柊人" userId="8e78f6a0-1b1f-4fae-850b-fec16be1eaab" providerId="ADAL" clId="{01C3DA7B-81F9-4659-A5B4-9CC5FCF91182}" dt="2020-08-16T08:52:07.022" v="134" actId="14100"/>
          <ac:cxnSpMkLst>
            <pc:docMk/>
            <pc:sldMk cId="528055048" sldId="260"/>
            <ac:cxnSpMk id="45" creationId="{89FEBA9C-DB53-47C8-AB8C-6C75CADB6E10}"/>
          </ac:cxnSpMkLst>
        </pc:cxnChg>
        <pc:cxnChg chg="add del mod">
          <ac:chgData name="TAKAHASHI Syuuto 高橋 柊人" userId="8e78f6a0-1b1f-4fae-850b-fec16be1eaab" providerId="ADAL" clId="{01C3DA7B-81F9-4659-A5B4-9CC5FCF91182}" dt="2020-08-16T09:26:38.942" v="288" actId="478"/>
          <ac:cxnSpMkLst>
            <pc:docMk/>
            <pc:sldMk cId="528055048" sldId="260"/>
            <ac:cxnSpMk id="86" creationId="{EE9E58C5-F02A-419F-8C8C-6F5104AA89F4}"/>
          </ac:cxnSpMkLst>
        </pc:cxnChg>
        <pc:cxnChg chg="add mod">
          <ac:chgData name="TAKAHASHI Syuuto 高橋 柊人" userId="8e78f6a0-1b1f-4fae-850b-fec16be1eaab" providerId="ADAL" clId="{01C3DA7B-81F9-4659-A5B4-9CC5FCF91182}" dt="2020-08-16T14:35:02.213" v="435" actId="208"/>
          <ac:cxnSpMkLst>
            <pc:docMk/>
            <pc:sldMk cId="528055048" sldId="260"/>
            <ac:cxnSpMk id="87" creationId="{D2E9C4E2-EB30-4B0C-A0E7-38816912F621}"/>
          </ac:cxnSpMkLst>
        </pc:cxnChg>
        <pc:cxnChg chg="add mod">
          <ac:chgData name="TAKAHASHI Syuuto 高橋 柊人" userId="8e78f6a0-1b1f-4fae-850b-fec16be1eaab" providerId="ADAL" clId="{01C3DA7B-81F9-4659-A5B4-9CC5FCF91182}" dt="2020-08-16T14:35:14.017" v="437" actId="208"/>
          <ac:cxnSpMkLst>
            <pc:docMk/>
            <pc:sldMk cId="528055048" sldId="260"/>
            <ac:cxnSpMk id="90" creationId="{CDA5E730-6938-419A-B91B-C91363D654C4}"/>
          </ac:cxnSpMkLst>
        </pc:cxnChg>
      </pc:sldChg>
      <pc:sldChg chg="addSp delSp modSp add setBg">
        <pc:chgData name="TAKAHASHI Syuuto 高橋 柊人" userId="8e78f6a0-1b1f-4fae-850b-fec16be1eaab" providerId="ADAL" clId="{01C3DA7B-81F9-4659-A5B4-9CC5FCF91182}" dt="2020-09-06T06:19:25.523" v="1587" actId="478"/>
        <pc:sldMkLst>
          <pc:docMk/>
          <pc:sldMk cId="3008651479" sldId="261"/>
        </pc:sldMkLst>
        <pc:spChg chg="add mod">
          <ac:chgData name="TAKAHASHI Syuuto 高橋 柊人" userId="8e78f6a0-1b1f-4fae-850b-fec16be1eaab" providerId="ADAL" clId="{01C3DA7B-81F9-4659-A5B4-9CC5FCF91182}" dt="2020-08-16T14:51:48.185" v="483" actId="20577"/>
          <ac:spMkLst>
            <pc:docMk/>
            <pc:sldMk cId="3008651479" sldId="261"/>
            <ac:spMk id="3" creationId="{6EBF8A5F-B542-4B4D-8847-1A7EAE984E05}"/>
          </ac:spMkLst>
        </pc:spChg>
        <pc:spChg chg="add del mod">
          <ac:chgData name="TAKAHASHI Syuuto 高橋 柊人" userId="8e78f6a0-1b1f-4fae-850b-fec16be1eaab" providerId="ADAL" clId="{01C3DA7B-81F9-4659-A5B4-9CC5FCF91182}" dt="2020-08-16T14:54:15.369" v="528" actId="478"/>
          <ac:spMkLst>
            <pc:docMk/>
            <pc:sldMk cId="3008651479" sldId="261"/>
            <ac:spMk id="7" creationId="{6D202D32-132F-4ED6-B242-11A3C3B459B5}"/>
          </ac:spMkLst>
        </pc:spChg>
        <pc:spChg chg="add mod">
          <ac:chgData name="TAKAHASHI Syuuto 高橋 柊人" userId="8e78f6a0-1b1f-4fae-850b-fec16be1eaab" providerId="ADAL" clId="{01C3DA7B-81F9-4659-A5B4-9CC5FCF91182}" dt="2020-08-16T14:59:39.633" v="548" actId="14100"/>
          <ac:spMkLst>
            <pc:docMk/>
            <pc:sldMk cId="3008651479" sldId="261"/>
            <ac:spMk id="11" creationId="{FD8D74CB-B5B7-408F-AAC4-68AC359E173D}"/>
          </ac:spMkLst>
        </pc:spChg>
        <pc:spChg chg="add del mod">
          <ac:chgData name="TAKAHASHI Syuuto 高橋 柊人" userId="8e78f6a0-1b1f-4fae-850b-fec16be1eaab" providerId="ADAL" clId="{01C3DA7B-81F9-4659-A5B4-9CC5FCF91182}" dt="2020-09-06T06:19:25.523" v="1587" actId="478"/>
          <ac:spMkLst>
            <pc:docMk/>
            <pc:sldMk cId="3008651479" sldId="261"/>
            <ac:spMk id="19" creationId="{C7E73663-D5E1-4363-B8FC-CD854235BE39}"/>
          </ac:spMkLst>
        </pc:spChg>
        <pc:spChg chg="add mod">
          <ac:chgData name="TAKAHASHI Syuuto 高橋 柊人" userId="8e78f6a0-1b1f-4fae-850b-fec16be1eaab" providerId="ADAL" clId="{01C3DA7B-81F9-4659-A5B4-9CC5FCF91182}" dt="2020-08-16T14:59:51.844" v="553" actId="20577"/>
          <ac:spMkLst>
            <pc:docMk/>
            <pc:sldMk cId="3008651479" sldId="261"/>
            <ac:spMk id="39" creationId="{4BB6D8A3-A3C2-4091-8591-02EAB44771A0}"/>
          </ac:spMkLst>
        </pc:spChg>
        <pc:spChg chg="add mod">
          <ac:chgData name="TAKAHASHI Syuuto 高橋 柊人" userId="8e78f6a0-1b1f-4fae-850b-fec16be1eaab" providerId="ADAL" clId="{01C3DA7B-81F9-4659-A5B4-9CC5FCF91182}" dt="2020-08-16T14:59:43.400" v="549" actId="14100"/>
          <ac:spMkLst>
            <pc:docMk/>
            <pc:sldMk cId="3008651479" sldId="261"/>
            <ac:spMk id="41" creationId="{ECF891D4-1B8A-416F-8E17-723870F59D7A}"/>
          </ac:spMkLst>
        </pc:spChg>
        <pc:spChg chg="add mod">
          <ac:chgData name="TAKAHASHI Syuuto 高橋 柊人" userId="8e78f6a0-1b1f-4fae-850b-fec16be1eaab" providerId="ADAL" clId="{01C3DA7B-81F9-4659-A5B4-9CC5FCF91182}" dt="2020-08-16T16:04:06.928" v="560"/>
          <ac:spMkLst>
            <pc:docMk/>
            <pc:sldMk cId="3008651479" sldId="261"/>
            <ac:spMk id="42" creationId="{E009EF2B-F702-4CF0-98FA-DEF017496991}"/>
          </ac:spMkLst>
        </pc:spChg>
        <pc:spChg chg="add mod">
          <ac:chgData name="TAKAHASHI Syuuto 高橋 柊人" userId="8e78f6a0-1b1f-4fae-850b-fec16be1eaab" providerId="ADAL" clId="{01C3DA7B-81F9-4659-A5B4-9CC5FCF91182}" dt="2020-08-16T16:04:10.607" v="564"/>
          <ac:spMkLst>
            <pc:docMk/>
            <pc:sldMk cId="3008651479" sldId="261"/>
            <ac:spMk id="43" creationId="{AC6DD8E8-087A-46CC-BD10-E06E75B6E454}"/>
          </ac:spMkLst>
        </pc:spChg>
        <pc:spChg chg="add mod">
          <ac:chgData name="TAKAHASHI Syuuto 高橋 柊人" userId="8e78f6a0-1b1f-4fae-850b-fec16be1eaab" providerId="ADAL" clId="{01C3DA7B-81F9-4659-A5B4-9CC5FCF91182}" dt="2020-08-16T16:04:14.599" v="568"/>
          <ac:spMkLst>
            <pc:docMk/>
            <pc:sldMk cId="3008651479" sldId="261"/>
            <ac:spMk id="46" creationId="{61ABDB61-9915-4EC6-8F68-4697059DCCE4}"/>
          </ac:spMkLst>
        </pc:spChg>
        <pc:spChg chg="add mod">
          <ac:chgData name="TAKAHASHI Syuuto 高橋 柊人" userId="8e78f6a0-1b1f-4fae-850b-fec16be1eaab" providerId="ADAL" clId="{01C3DA7B-81F9-4659-A5B4-9CC5FCF91182}" dt="2020-08-16T14:59:37.297" v="547" actId="1076"/>
          <ac:spMkLst>
            <pc:docMk/>
            <pc:sldMk cId="3008651479" sldId="261"/>
            <ac:spMk id="47" creationId="{EF46CC15-4286-4132-88D6-46659892AB1E}"/>
          </ac:spMkLst>
        </pc:spChg>
        <pc:spChg chg="del">
          <ac:chgData name="TAKAHASHI Syuuto 高橋 柊人" userId="8e78f6a0-1b1f-4fae-850b-fec16be1eaab" providerId="ADAL" clId="{01C3DA7B-81F9-4659-A5B4-9CC5FCF91182}" dt="2020-08-16T14:48:46.906" v="446" actId="478"/>
          <ac:spMkLst>
            <pc:docMk/>
            <pc:sldMk cId="3008651479" sldId="261"/>
            <ac:spMk id="100" creationId="{1A996569-0F43-4125-B45B-3BF06FF85D3C}"/>
          </ac:spMkLst>
        </pc:spChg>
        <pc:spChg chg="del">
          <ac:chgData name="TAKAHASHI Syuuto 高橋 柊人" userId="8e78f6a0-1b1f-4fae-850b-fec16be1eaab" providerId="ADAL" clId="{01C3DA7B-81F9-4659-A5B4-9CC5FCF91182}" dt="2020-08-16T14:48:49.953" v="448" actId="478"/>
          <ac:spMkLst>
            <pc:docMk/>
            <pc:sldMk cId="3008651479" sldId="261"/>
            <ac:spMk id="102" creationId="{50AF47C2-E4A2-411F-8C2C-FD698305407B}"/>
          </ac:spMkLst>
        </pc:spChg>
        <pc:spChg chg="del">
          <ac:chgData name="TAKAHASHI Syuuto 高橋 柊人" userId="8e78f6a0-1b1f-4fae-850b-fec16be1eaab" providerId="ADAL" clId="{01C3DA7B-81F9-4659-A5B4-9CC5FCF91182}" dt="2020-08-16T14:48:55.497" v="450" actId="478"/>
          <ac:spMkLst>
            <pc:docMk/>
            <pc:sldMk cId="3008651479" sldId="261"/>
            <ac:spMk id="103" creationId="{D172857E-FA55-475B-871A-9B1505DAF768}"/>
          </ac:spMkLst>
        </pc:spChg>
        <pc:spChg chg="del">
          <ac:chgData name="TAKAHASHI Syuuto 高橋 柊人" userId="8e78f6a0-1b1f-4fae-850b-fec16be1eaab" providerId="ADAL" clId="{01C3DA7B-81F9-4659-A5B4-9CC5FCF91182}" dt="2020-08-16T14:49:02.010" v="458" actId="478"/>
          <ac:spMkLst>
            <pc:docMk/>
            <pc:sldMk cId="3008651479" sldId="261"/>
            <ac:spMk id="104" creationId="{6AB7FF76-F985-4782-A439-3B5B99AD7F71}"/>
          </ac:spMkLst>
        </pc:spChg>
        <pc:spChg chg="del">
          <ac:chgData name="TAKAHASHI Syuuto 高橋 柊人" userId="8e78f6a0-1b1f-4fae-850b-fec16be1eaab" providerId="ADAL" clId="{01C3DA7B-81F9-4659-A5B4-9CC5FCF91182}" dt="2020-08-16T14:48:43.648" v="442" actId="478"/>
          <ac:spMkLst>
            <pc:docMk/>
            <pc:sldMk cId="3008651479" sldId="261"/>
            <ac:spMk id="105" creationId="{F58215C2-C69E-42BC-A98A-11537BFA8DDE}"/>
          </ac:spMkLst>
        </pc:spChg>
        <pc:picChg chg="del">
          <ac:chgData name="TAKAHASHI Syuuto 高橋 柊人" userId="8e78f6a0-1b1f-4fae-850b-fec16be1eaab" providerId="ADAL" clId="{01C3DA7B-81F9-4659-A5B4-9CC5FCF91182}" dt="2020-08-16T14:48:53.446" v="449" actId="478"/>
          <ac:picMkLst>
            <pc:docMk/>
            <pc:sldMk cId="3008651479" sldId="261"/>
            <ac:picMk id="60" creationId="{F63D12A6-AA27-4F2C-8F73-7B8409E841E2}"/>
          </ac:picMkLst>
        </pc:picChg>
        <pc:picChg chg="del">
          <ac:chgData name="TAKAHASHI Syuuto 高橋 柊人" userId="8e78f6a0-1b1f-4fae-850b-fec16be1eaab" providerId="ADAL" clId="{01C3DA7B-81F9-4659-A5B4-9CC5FCF91182}" dt="2020-08-16T14:48:56.337" v="451" actId="478"/>
          <ac:picMkLst>
            <pc:docMk/>
            <pc:sldMk cId="3008651479" sldId="261"/>
            <ac:picMk id="62" creationId="{AE14952A-61B3-47DF-8DAF-0874CCCCE82A}"/>
          </ac:picMkLst>
        </pc:picChg>
        <pc:picChg chg="del">
          <ac:chgData name="TAKAHASHI Syuuto 高橋 柊人" userId="8e78f6a0-1b1f-4fae-850b-fec16be1eaab" providerId="ADAL" clId="{01C3DA7B-81F9-4659-A5B4-9CC5FCF91182}" dt="2020-08-16T14:49:01.362" v="457" actId="478"/>
          <ac:picMkLst>
            <pc:docMk/>
            <pc:sldMk cId="3008651479" sldId="261"/>
            <ac:picMk id="64" creationId="{658E881D-B215-43E0-B974-13D945F6C2AD}"/>
          </ac:picMkLst>
        </pc:picChg>
        <pc:picChg chg="del">
          <ac:chgData name="TAKAHASHI Syuuto 高橋 柊人" userId="8e78f6a0-1b1f-4fae-850b-fec16be1eaab" providerId="ADAL" clId="{01C3DA7B-81F9-4659-A5B4-9CC5FCF91182}" dt="2020-08-16T14:48:57.145" v="452" actId="478"/>
          <ac:picMkLst>
            <pc:docMk/>
            <pc:sldMk cId="3008651479" sldId="261"/>
            <ac:picMk id="65" creationId="{376AE077-98F0-43A7-A71A-088194F059B9}"/>
          </ac:picMkLst>
        </pc:picChg>
        <pc:picChg chg="del">
          <ac:chgData name="TAKAHASHI Syuuto 高橋 柊人" userId="8e78f6a0-1b1f-4fae-850b-fec16be1eaab" providerId="ADAL" clId="{01C3DA7B-81F9-4659-A5B4-9CC5FCF91182}" dt="2020-08-16T14:48:58.353" v="454" actId="478"/>
          <ac:picMkLst>
            <pc:docMk/>
            <pc:sldMk cId="3008651479" sldId="261"/>
            <ac:picMk id="66" creationId="{416D697A-A5E4-47C2-BCCC-34BF9F730374}"/>
          </ac:picMkLst>
        </pc:picChg>
        <pc:picChg chg="del">
          <ac:chgData name="TAKAHASHI Syuuto 高橋 柊人" userId="8e78f6a0-1b1f-4fae-850b-fec16be1eaab" providerId="ADAL" clId="{01C3DA7B-81F9-4659-A5B4-9CC5FCF91182}" dt="2020-08-16T14:49:00.464" v="456" actId="478"/>
          <ac:picMkLst>
            <pc:docMk/>
            <pc:sldMk cId="3008651479" sldId="261"/>
            <ac:picMk id="67" creationId="{23D30180-9113-4CCC-836E-AA4AC3E38F04}"/>
          </ac:picMkLst>
        </pc:picChg>
        <pc:picChg chg="del">
          <ac:chgData name="TAKAHASHI Syuuto 高橋 柊人" userId="8e78f6a0-1b1f-4fae-850b-fec16be1eaab" providerId="ADAL" clId="{01C3DA7B-81F9-4659-A5B4-9CC5FCF91182}" dt="2020-08-16T14:48:59.369" v="455" actId="478"/>
          <ac:picMkLst>
            <pc:docMk/>
            <pc:sldMk cId="3008651479" sldId="261"/>
            <ac:picMk id="68" creationId="{953D379A-2970-412A-987F-A5EC1CC95733}"/>
          </ac:picMkLst>
        </pc:picChg>
        <pc:picChg chg="del">
          <ac:chgData name="TAKAHASHI Syuuto 高橋 柊人" userId="8e78f6a0-1b1f-4fae-850b-fec16be1eaab" providerId="ADAL" clId="{01C3DA7B-81F9-4659-A5B4-9CC5FCF91182}" dt="2020-08-16T14:48:44.528" v="443" actId="478"/>
          <ac:picMkLst>
            <pc:docMk/>
            <pc:sldMk cId="3008651479" sldId="261"/>
            <ac:picMk id="70" creationId="{09775402-6023-44EB-B6A6-08CB88D40FAC}"/>
          </ac:picMkLst>
        </pc:picChg>
        <pc:picChg chg="del">
          <ac:chgData name="TAKAHASHI Syuuto 高橋 柊人" userId="8e78f6a0-1b1f-4fae-850b-fec16be1eaab" providerId="ADAL" clId="{01C3DA7B-81F9-4659-A5B4-9CC5FCF91182}" dt="2020-08-16T14:48:45.994" v="445" actId="478"/>
          <ac:picMkLst>
            <pc:docMk/>
            <pc:sldMk cId="3008651479" sldId="261"/>
            <ac:picMk id="76" creationId="{32635E42-022A-447C-B495-8E50BA055E7A}"/>
          </ac:picMkLst>
        </pc:picChg>
        <pc:picChg chg="del">
          <ac:chgData name="TAKAHASHI Syuuto 高橋 柊人" userId="8e78f6a0-1b1f-4fae-850b-fec16be1eaab" providerId="ADAL" clId="{01C3DA7B-81F9-4659-A5B4-9CC5FCF91182}" dt="2020-08-16T14:48:57.689" v="453" actId="478"/>
          <ac:picMkLst>
            <pc:docMk/>
            <pc:sldMk cId="3008651479" sldId="261"/>
            <ac:picMk id="77" creationId="{2F7D0355-1F12-47B8-BCE5-2464811CDF3A}"/>
          </ac:picMkLst>
        </pc:picChg>
        <pc:picChg chg="del">
          <ac:chgData name="TAKAHASHI Syuuto 高橋 柊人" userId="8e78f6a0-1b1f-4fae-850b-fec16be1eaab" providerId="ADAL" clId="{01C3DA7B-81F9-4659-A5B4-9CC5FCF91182}" dt="2020-08-16T14:49:02.705" v="459" actId="478"/>
          <ac:picMkLst>
            <pc:docMk/>
            <pc:sldMk cId="3008651479" sldId="261"/>
            <ac:picMk id="78" creationId="{FD1061AB-4241-4736-A20A-D84F65CA9ED7}"/>
          </ac:picMkLst>
        </pc:picChg>
        <pc:cxnChg chg="add del mod">
          <ac:chgData name="TAKAHASHI Syuuto 高橋 柊人" userId="8e78f6a0-1b1f-4fae-850b-fec16be1eaab" providerId="ADAL" clId="{01C3DA7B-81F9-4659-A5B4-9CC5FCF91182}" dt="2020-08-16T14:54:09.800" v="526" actId="478"/>
          <ac:cxnSpMkLst>
            <pc:docMk/>
            <pc:sldMk cId="3008651479" sldId="261"/>
            <ac:cxnSpMk id="5" creationId="{B84D8B97-E222-42BA-B70B-95BE7CE8670C}"/>
          </ac:cxnSpMkLst>
        </pc:cxnChg>
        <pc:cxnChg chg="add mod">
          <ac:chgData name="TAKAHASHI Syuuto 高橋 柊人" userId="8e78f6a0-1b1f-4fae-850b-fec16be1eaab" providerId="ADAL" clId="{01C3DA7B-81F9-4659-A5B4-9CC5FCF91182}" dt="2020-08-16T16:03:56.820" v="556" actId="1582"/>
          <ac:cxnSpMkLst>
            <pc:docMk/>
            <pc:sldMk cId="3008651479" sldId="261"/>
            <ac:cxnSpMk id="13" creationId="{DDE0BCF1-D6EB-460B-B5A7-7EB17A2DDE25}"/>
          </ac:cxnSpMkLst>
        </pc:cxnChg>
        <pc:cxnChg chg="mod">
          <ac:chgData name="TAKAHASHI Syuuto 高橋 柊人" userId="8e78f6a0-1b1f-4fae-850b-fec16be1eaab" providerId="ADAL" clId="{01C3DA7B-81F9-4659-A5B4-9CC5FCF91182}" dt="2020-08-16T14:53:59.941" v="523" actId="1076"/>
          <ac:cxnSpMkLst>
            <pc:docMk/>
            <pc:sldMk cId="3008651479" sldId="261"/>
            <ac:cxnSpMk id="21" creationId="{2A36C11E-1F46-4B9A-86F5-7BEE67704664}"/>
          </ac:cxnSpMkLst>
        </pc:cxnChg>
        <pc:cxnChg chg="mod">
          <ac:chgData name="TAKAHASHI Syuuto 高橋 柊人" userId="8e78f6a0-1b1f-4fae-850b-fec16be1eaab" providerId="ADAL" clId="{01C3DA7B-81F9-4659-A5B4-9CC5FCF91182}" dt="2020-08-16T14:53:58.058" v="522" actId="1076"/>
          <ac:cxnSpMkLst>
            <pc:docMk/>
            <pc:sldMk cId="3008651479" sldId="261"/>
            <ac:cxnSpMk id="22" creationId="{55A93160-E03E-4362-A038-B51E1B36B0BA}"/>
          </ac:cxnSpMkLst>
        </pc:cxnChg>
        <pc:cxnChg chg="mod">
          <ac:chgData name="TAKAHASHI Syuuto 高橋 柊人" userId="8e78f6a0-1b1f-4fae-850b-fec16be1eaab" providerId="ADAL" clId="{01C3DA7B-81F9-4659-A5B4-9CC5FCF91182}" dt="2020-08-16T14:49:18.825" v="464" actId="1076"/>
          <ac:cxnSpMkLst>
            <pc:docMk/>
            <pc:sldMk cId="3008651479" sldId="261"/>
            <ac:cxnSpMk id="24" creationId="{07A37794-91CB-4BAB-95CE-40405F1C7411}"/>
          </ac:cxnSpMkLst>
        </pc:cxnChg>
        <pc:cxnChg chg="mod">
          <ac:chgData name="TAKAHASHI Syuuto 高橋 柊人" userId="8e78f6a0-1b1f-4fae-850b-fec16be1eaab" providerId="ADAL" clId="{01C3DA7B-81F9-4659-A5B4-9CC5FCF91182}" dt="2020-08-16T14:49:28.461" v="467" actId="1076"/>
          <ac:cxnSpMkLst>
            <pc:docMk/>
            <pc:sldMk cId="3008651479" sldId="261"/>
            <ac:cxnSpMk id="25" creationId="{D4A550A2-5246-4A44-8078-8E81AC185E43}"/>
          </ac:cxnSpMkLst>
        </pc:cxnChg>
        <pc:cxnChg chg="mod">
          <ac:chgData name="TAKAHASHI Syuuto 高橋 柊人" userId="8e78f6a0-1b1f-4fae-850b-fec16be1eaab" providerId="ADAL" clId="{01C3DA7B-81F9-4659-A5B4-9CC5FCF91182}" dt="2020-08-16T14:49:36.481" v="471" actId="1076"/>
          <ac:cxnSpMkLst>
            <pc:docMk/>
            <pc:sldMk cId="3008651479" sldId="261"/>
            <ac:cxnSpMk id="28" creationId="{2C63429B-3E44-4CE6-9D46-4946165369A0}"/>
          </ac:cxnSpMkLst>
        </pc:cxnChg>
        <pc:cxnChg chg="mod">
          <ac:chgData name="TAKAHASHI Syuuto 高橋 柊人" userId="8e78f6a0-1b1f-4fae-850b-fec16be1eaab" providerId="ADAL" clId="{01C3DA7B-81F9-4659-A5B4-9CC5FCF91182}" dt="2020-08-16T14:49:34.763" v="470" actId="1076"/>
          <ac:cxnSpMkLst>
            <pc:docMk/>
            <pc:sldMk cId="3008651479" sldId="261"/>
            <ac:cxnSpMk id="29" creationId="{E6D479C9-985F-4BB9-B037-0D6E14716BA5}"/>
          </ac:cxnSpMkLst>
        </pc:cxnChg>
        <pc:cxnChg chg="mod">
          <ac:chgData name="TAKAHASHI Syuuto 高橋 柊人" userId="8e78f6a0-1b1f-4fae-850b-fec16be1eaab" providerId="ADAL" clId="{01C3DA7B-81F9-4659-A5B4-9CC5FCF91182}" dt="2020-08-16T14:54:02.894" v="524" actId="1076"/>
          <ac:cxnSpMkLst>
            <pc:docMk/>
            <pc:sldMk cId="3008651479" sldId="261"/>
            <ac:cxnSpMk id="31" creationId="{B691029F-8533-42D5-9D8F-EEB028A04871}"/>
          </ac:cxnSpMkLst>
        </pc:cxnChg>
        <pc:cxnChg chg="mod">
          <ac:chgData name="TAKAHASHI Syuuto 高橋 柊人" userId="8e78f6a0-1b1f-4fae-850b-fec16be1eaab" providerId="ADAL" clId="{01C3DA7B-81F9-4659-A5B4-9CC5FCF91182}" dt="2020-08-16T14:54:05.760" v="525" actId="1076"/>
          <ac:cxnSpMkLst>
            <pc:docMk/>
            <pc:sldMk cId="3008651479" sldId="261"/>
            <ac:cxnSpMk id="32" creationId="{A09F46F8-2700-4B4B-8A29-79DE9B08A981}"/>
          </ac:cxnSpMkLst>
        </pc:cxnChg>
        <pc:cxnChg chg="del">
          <ac:chgData name="TAKAHASHI Syuuto 高橋 柊人" userId="8e78f6a0-1b1f-4fae-850b-fec16be1eaab" providerId="ADAL" clId="{01C3DA7B-81F9-4659-A5B4-9CC5FCF91182}" dt="2020-08-16T14:49:05.120" v="460" actId="478"/>
          <ac:cxnSpMkLst>
            <pc:docMk/>
            <pc:sldMk cId="3008651479" sldId="261"/>
            <ac:cxnSpMk id="44" creationId="{D44925AA-A41D-40E8-9AF1-2ADFD6F6B57D}"/>
          </ac:cxnSpMkLst>
        </pc:cxnChg>
        <pc:cxnChg chg="del">
          <ac:chgData name="TAKAHASHI Syuuto 高橋 柊人" userId="8e78f6a0-1b1f-4fae-850b-fec16be1eaab" providerId="ADAL" clId="{01C3DA7B-81F9-4659-A5B4-9CC5FCF91182}" dt="2020-08-16T14:49:05.808" v="461" actId="478"/>
          <ac:cxnSpMkLst>
            <pc:docMk/>
            <pc:sldMk cId="3008651479" sldId="261"/>
            <ac:cxnSpMk id="45" creationId="{89FEBA9C-DB53-47C8-AB8C-6C75CADB6E10}"/>
          </ac:cxnSpMkLst>
        </pc:cxnChg>
        <pc:cxnChg chg="del">
          <ac:chgData name="TAKAHASHI Syuuto 高橋 柊人" userId="8e78f6a0-1b1f-4fae-850b-fec16be1eaab" providerId="ADAL" clId="{01C3DA7B-81F9-4659-A5B4-9CC5FCF91182}" dt="2020-08-16T14:48:45.281" v="444" actId="478"/>
          <ac:cxnSpMkLst>
            <pc:docMk/>
            <pc:sldMk cId="3008651479" sldId="261"/>
            <ac:cxnSpMk id="87" creationId="{D2E9C4E2-EB30-4B0C-A0E7-38816912F621}"/>
          </ac:cxnSpMkLst>
        </pc:cxnChg>
        <pc:cxnChg chg="del">
          <ac:chgData name="TAKAHASHI Syuuto 高橋 柊人" userId="8e78f6a0-1b1f-4fae-850b-fec16be1eaab" providerId="ADAL" clId="{01C3DA7B-81F9-4659-A5B4-9CC5FCF91182}" dt="2020-08-16T14:48:47.720" v="447" actId="478"/>
          <ac:cxnSpMkLst>
            <pc:docMk/>
            <pc:sldMk cId="3008651479" sldId="261"/>
            <ac:cxnSpMk id="90" creationId="{CDA5E730-6938-419A-B91B-C91363D654C4}"/>
          </ac:cxnSpMkLst>
        </pc:cxnChg>
      </pc:sldChg>
      <pc:sldChg chg="delSp add">
        <pc:chgData name="TAKAHASHI Syuuto 高橋 柊人" userId="8e78f6a0-1b1f-4fae-850b-fec16be1eaab" providerId="ADAL" clId="{01C3DA7B-81F9-4659-A5B4-9CC5FCF91182}" dt="2020-08-17T04:05:08.310" v="571" actId="478"/>
        <pc:sldMkLst>
          <pc:docMk/>
          <pc:sldMk cId="3182369698" sldId="262"/>
        </pc:sldMkLst>
        <pc:spChg chg="del">
          <ac:chgData name="TAKAHASHI Syuuto 高橋 柊人" userId="8e78f6a0-1b1f-4fae-850b-fec16be1eaab" providerId="ADAL" clId="{01C3DA7B-81F9-4659-A5B4-9CC5FCF91182}" dt="2020-08-17T04:05:08.310" v="571" actId="478"/>
          <ac:spMkLst>
            <pc:docMk/>
            <pc:sldMk cId="3182369698" sldId="262"/>
            <ac:spMk id="11" creationId="{FD8D74CB-B5B7-408F-AAC4-68AC359E173D}"/>
          </ac:spMkLst>
        </pc:spChg>
        <pc:spChg chg="del">
          <ac:chgData name="TAKAHASHI Syuuto 高橋 柊人" userId="8e78f6a0-1b1f-4fae-850b-fec16be1eaab" providerId="ADAL" clId="{01C3DA7B-81F9-4659-A5B4-9CC5FCF91182}" dt="2020-08-17T04:05:06.430" v="570" actId="478"/>
          <ac:spMkLst>
            <pc:docMk/>
            <pc:sldMk cId="3182369698" sldId="262"/>
            <ac:spMk id="41" creationId="{ECF891D4-1B8A-416F-8E17-723870F59D7A}"/>
          </ac:spMkLst>
        </pc:spChg>
      </pc:sldChg>
      <pc:sldChg chg="addSp delSp modSp add del">
        <pc:chgData name="TAKAHASHI Syuuto 高橋 柊人" userId="8e78f6a0-1b1f-4fae-850b-fec16be1eaab" providerId="ADAL" clId="{01C3DA7B-81F9-4659-A5B4-9CC5FCF91182}" dt="2020-08-26T16:56:35.087" v="987" actId="2696"/>
        <pc:sldMkLst>
          <pc:docMk/>
          <pc:sldMk cId="644091560" sldId="263"/>
        </pc:sldMkLst>
        <pc:spChg chg="del">
          <ac:chgData name="TAKAHASHI Syuuto 高橋 柊人" userId="8e78f6a0-1b1f-4fae-850b-fec16be1eaab" providerId="ADAL" clId="{01C3DA7B-81F9-4659-A5B4-9CC5FCF91182}" dt="2020-08-26T15:45:25.792" v="755" actId="478"/>
          <ac:spMkLst>
            <pc:docMk/>
            <pc:sldMk cId="644091560" sldId="263"/>
            <ac:spMk id="2" creationId="{DC7A0198-7F1C-4FD1-B131-7D8360E0D6CD}"/>
          </ac:spMkLst>
        </pc:spChg>
        <pc:spChg chg="del">
          <ac:chgData name="TAKAHASHI Syuuto 高橋 柊人" userId="8e78f6a0-1b1f-4fae-850b-fec16be1eaab" providerId="ADAL" clId="{01C3DA7B-81F9-4659-A5B4-9CC5FCF91182}" dt="2020-08-26T15:45:27.540" v="756" actId="478"/>
          <ac:spMkLst>
            <pc:docMk/>
            <pc:sldMk cId="644091560" sldId="263"/>
            <ac:spMk id="3" creationId="{AF1A0D03-9F2A-4DC7-9D00-4EA6692B6252}"/>
          </ac:spMkLst>
        </pc:spChg>
        <pc:spChg chg="add del mod">
          <ac:chgData name="TAKAHASHI Syuuto 高橋 柊人" userId="8e78f6a0-1b1f-4fae-850b-fec16be1eaab" providerId="ADAL" clId="{01C3DA7B-81F9-4659-A5B4-9CC5FCF91182}" dt="2020-08-26T16:06:29.881" v="771" actId="478"/>
          <ac:spMkLst>
            <pc:docMk/>
            <pc:sldMk cId="644091560" sldId="263"/>
            <ac:spMk id="4" creationId="{76E1794E-2D4D-4920-BE29-929C02652D56}"/>
          </ac:spMkLst>
        </pc:spChg>
        <pc:spChg chg="add del mod">
          <ac:chgData name="TAKAHASHI Syuuto 高橋 柊人" userId="8e78f6a0-1b1f-4fae-850b-fec16be1eaab" providerId="ADAL" clId="{01C3DA7B-81F9-4659-A5B4-9CC5FCF91182}" dt="2020-08-26T16:10:20.694" v="774" actId="11529"/>
          <ac:spMkLst>
            <pc:docMk/>
            <pc:sldMk cId="644091560" sldId="263"/>
            <ac:spMk id="7" creationId="{79C653B2-096B-4ECF-A578-2BE9BC92192F}"/>
          </ac:spMkLst>
        </pc:spChg>
        <pc:spChg chg="add mod">
          <ac:chgData name="TAKAHASHI Syuuto 高橋 柊人" userId="8e78f6a0-1b1f-4fae-850b-fec16be1eaab" providerId="ADAL" clId="{01C3DA7B-81F9-4659-A5B4-9CC5FCF91182}" dt="2020-08-26T16:19:57.256" v="878" actId="1076"/>
          <ac:spMkLst>
            <pc:docMk/>
            <pc:sldMk cId="644091560" sldId="263"/>
            <ac:spMk id="8" creationId="{DDB72433-120B-4238-A3A9-1B304FB87CC3}"/>
          </ac:spMkLst>
        </pc:spChg>
        <pc:spChg chg="add mod">
          <ac:chgData name="TAKAHASHI Syuuto 高橋 柊人" userId="8e78f6a0-1b1f-4fae-850b-fec16be1eaab" providerId="ADAL" clId="{01C3DA7B-81F9-4659-A5B4-9CC5FCF91182}" dt="2020-08-26T16:19:57.256" v="878" actId="1076"/>
          <ac:spMkLst>
            <pc:docMk/>
            <pc:sldMk cId="644091560" sldId="263"/>
            <ac:spMk id="24" creationId="{F31BCC03-B07E-4AB0-9DF4-2091105149AA}"/>
          </ac:spMkLst>
        </pc:spChg>
        <pc:spChg chg="add mod">
          <ac:chgData name="TAKAHASHI Syuuto 高橋 柊人" userId="8e78f6a0-1b1f-4fae-850b-fec16be1eaab" providerId="ADAL" clId="{01C3DA7B-81F9-4659-A5B4-9CC5FCF91182}" dt="2020-08-26T16:20:01.592" v="879" actId="1076"/>
          <ac:spMkLst>
            <pc:docMk/>
            <pc:sldMk cId="644091560" sldId="263"/>
            <ac:spMk id="25" creationId="{D3DA776A-E29D-49AD-B217-E09ADDA15A9D}"/>
          </ac:spMkLst>
        </pc:spChg>
        <pc:spChg chg="add mod">
          <ac:chgData name="TAKAHASHI Syuuto 高橋 柊人" userId="8e78f6a0-1b1f-4fae-850b-fec16be1eaab" providerId="ADAL" clId="{01C3DA7B-81F9-4659-A5B4-9CC5FCF91182}" dt="2020-08-26T16:20:31.099" v="901" actId="14100"/>
          <ac:spMkLst>
            <pc:docMk/>
            <pc:sldMk cId="644091560" sldId="263"/>
            <ac:spMk id="26" creationId="{71D62664-4D30-4E13-8A5C-392C1D23866A}"/>
          </ac:spMkLst>
        </pc:spChg>
        <pc:spChg chg="add mod">
          <ac:chgData name="TAKAHASHI Syuuto 高橋 柊人" userId="8e78f6a0-1b1f-4fae-850b-fec16be1eaab" providerId="ADAL" clId="{01C3DA7B-81F9-4659-A5B4-9CC5FCF91182}" dt="2020-08-26T16:20:36.956" v="903" actId="1076"/>
          <ac:spMkLst>
            <pc:docMk/>
            <pc:sldMk cId="644091560" sldId="263"/>
            <ac:spMk id="27" creationId="{79F79988-E038-429A-AB62-4F9CF9A718BD}"/>
          </ac:spMkLst>
        </pc:spChg>
        <pc:spChg chg="add del mod">
          <ac:chgData name="TAKAHASHI Syuuto 高橋 柊人" userId="8e78f6a0-1b1f-4fae-850b-fec16be1eaab" providerId="ADAL" clId="{01C3DA7B-81F9-4659-A5B4-9CC5FCF91182}" dt="2020-08-26T16:23:18.893" v="986" actId="478"/>
          <ac:spMkLst>
            <pc:docMk/>
            <pc:sldMk cId="644091560" sldId="263"/>
            <ac:spMk id="28" creationId="{24BCFB5C-B7AE-4BE1-AF0B-E59F64BCC4BD}"/>
          </ac:spMkLst>
        </pc:spChg>
        <pc:spChg chg="add del mod ord">
          <ac:chgData name="TAKAHASHI Syuuto 高橋 柊人" userId="8e78f6a0-1b1f-4fae-850b-fec16be1eaab" providerId="ADAL" clId="{01C3DA7B-81F9-4659-A5B4-9CC5FCF91182}" dt="2020-08-26T16:23:16.469" v="985" actId="478"/>
          <ac:spMkLst>
            <pc:docMk/>
            <pc:sldMk cId="644091560" sldId="263"/>
            <ac:spMk id="29" creationId="{D4470B43-8861-4F92-BD3A-3AA55E72A2BA}"/>
          </ac:spMkLst>
        </pc:spChg>
        <pc:cxnChg chg="add del mod">
          <ac:chgData name="TAKAHASHI Syuuto 高橋 柊人" userId="8e78f6a0-1b1f-4fae-850b-fec16be1eaab" providerId="ADAL" clId="{01C3DA7B-81F9-4659-A5B4-9CC5FCF91182}" dt="2020-08-26T16:06:31.280" v="772" actId="478"/>
          <ac:cxnSpMkLst>
            <pc:docMk/>
            <pc:sldMk cId="644091560" sldId="263"/>
            <ac:cxnSpMk id="6" creationId="{4DEECDD5-E201-4F96-B72C-684F6B3F750B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0" creationId="{99087949-C2AC-4D0E-8A1A-533571024BE6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1" creationId="{4327EE9E-8C7F-4449-915F-7D64631A7C77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2" creationId="{7FAA76BC-04FC-47AE-A2A4-3DC13508F94A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3" creationId="{53F96C29-5E79-4320-929B-00CB60164CFC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4" creationId="{1CFFA41D-6711-404E-9EB9-B0DAD6C3EB5E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5" creationId="{BCD11F19-9FA3-4F4C-8AD3-444BC2E558BA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6" creationId="{C47FC655-9A08-48CE-8C6B-8B0FDE27D7C4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9" creationId="{28B318EC-8273-48B7-9A10-6093DA755B9B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0" creationId="{247510B8-B7E7-45DB-8A71-5F5E148C9ED9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1" creationId="{73C362BE-BB3E-40BE-A6C6-49E0AA1AA1D1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2" creationId="{01B26AAB-7043-4DE7-9DAB-50E0EBDC1E9C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3" creationId="{ADB6D53C-36E4-450F-B59A-6C67ABB44525}"/>
          </ac:cxnSpMkLst>
        </pc:cxnChg>
      </pc:sldChg>
      <pc:sldChg chg="addSp delSp modSp add mod setBg">
        <pc:chgData name="TAKAHASHI Syuuto 高橋 柊人" userId="8e78f6a0-1b1f-4fae-850b-fec16be1eaab" providerId="ADAL" clId="{01C3DA7B-81F9-4659-A5B4-9CC5FCF91182}" dt="2020-09-03T13:48:29.765" v="1009"/>
        <pc:sldMkLst>
          <pc:docMk/>
          <pc:sldMk cId="2628088667" sldId="263"/>
        </pc:sldMkLst>
        <pc:spChg chg="del">
          <ac:chgData name="TAKAHASHI Syuuto 高橋 柊人" userId="8e78f6a0-1b1f-4fae-850b-fec16be1eaab" providerId="ADAL" clId="{01C3DA7B-81F9-4659-A5B4-9CC5FCF91182}" dt="2020-09-03T13:32:16.164" v="989" actId="478"/>
          <ac:spMkLst>
            <pc:docMk/>
            <pc:sldMk cId="2628088667" sldId="263"/>
            <ac:spMk id="2" creationId="{ECD0DA58-4C43-414B-AB86-FAC8A8F94406}"/>
          </ac:spMkLst>
        </pc:spChg>
        <pc:spChg chg="del">
          <ac:chgData name="TAKAHASHI Syuuto 高橋 柊人" userId="8e78f6a0-1b1f-4fae-850b-fec16be1eaab" providerId="ADAL" clId="{01C3DA7B-81F9-4659-A5B4-9CC5FCF91182}" dt="2020-09-03T13:32:17.249" v="990" actId="478"/>
          <ac:spMkLst>
            <pc:docMk/>
            <pc:sldMk cId="2628088667" sldId="263"/>
            <ac:spMk id="3" creationId="{AB6C6202-7789-4D88-ACFE-2DF7B9F3465F}"/>
          </ac:spMkLst>
        </pc:spChg>
        <pc:graphicFrameChg chg="add del mod">
          <ac:chgData name="TAKAHASHI Syuuto 高橋 柊人" userId="8e78f6a0-1b1f-4fae-850b-fec16be1eaab" providerId="ADAL" clId="{01C3DA7B-81F9-4659-A5B4-9CC5FCF91182}" dt="2020-09-03T13:47:30.898" v="1004" actId="478"/>
          <ac:graphicFrameMkLst>
            <pc:docMk/>
            <pc:sldMk cId="2628088667" sldId="263"/>
            <ac:graphicFrameMk id="3" creationId="{5CA94822-6966-40C4-ABF0-FAEC2A81F76E}"/>
          </ac:graphicFrameMkLst>
        </pc:graphicFrameChg>
        <pc:graphicFrameChg chg="add del mod">
          <ac:chgData name="TAKAHASHI Syuuto 高橋 柊人" userId="8e78f6a0-1b1f-4fae-850b-fec16be1eaab" providerId="ADAL" clId="{01C3DA7B-81F9-4659-A5B4-9CC5FCF91182}" dt="2020-09-03T13:45:09.989" v="997" actId="478"/>
          <ac:graphicFrameMkLst>
            <pc:docMk/>
            <pc:sldMk cId="2628088667" sldId="263"/>
            <ac:graphicFrameMk id="4" creationId="{5CA94822-6966-40C4-ABF0-FAEC2A81F76E}"/>
          </ac:graphicFrameMkLst>
        </pc:graphicFrameChg>
        <pc:graphicFrameChg chg="add mod">
          <ac:chgData name="TAKAHASHI Syuuto 高橋 柊人" userId="8e78f6a0-1b1f-4fae-850b-fec16be1eaab" providerId="ADAL" clId="{01C3DA7B-81F9-4659-A5B4-9CC5FCF91182}" dt="2020-09-03T13:48:29.765" v="1009"/>
          <ac:graphicFrameMkLst>
            <pc:docMk/>
            <pc:sldMk cId="2628088667" sldId="263"/>
            <ac:graphicFrameMk id="5" creationId="{5CA94822-6966-40C4-ABF0-FAEC2A81F76E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8T15:54:23.271" v="2029" actId="20577"/>
        <pc:sldMkLst>
          <pc:docMk/>
          <pc:sldMk cId="2549150728" sldId="264"/>
        </pc:sldMkLst>
        <pc:spChg chg="del">
          <ac:chgData name="TAKAHASHI Syuuto 高橋 柊人" userId="8e78f6a0-1b1f-4fae-850b-fec16be1eaab" providerId="ADAL" clId="{01C3DA7B-81F9-4659-A5B4-9CC5FCF91182}" dt="2020-09-03T13:51:11.357" v="1013" actId="478"/>
          <ac:spMkLst>
            <pc:docMk/>
            <pc:sldMk cId="2549150728" sldId="264"/>
            <ac:spMk id="2" creationId="{7B6C5C54-DE3C-452C-840C-6298F1B173AB}"/>
          </ac:spMkLst>
        </pc:spChg>
        <pc:spChg chg="del">
          <ac:chgData name="TAKAHASHI Syuuto 高橋 柊人" userId="8e78f6a0-1b1f-4fae-850b-fec16be1eaab" providerId="ADAL" clId="{01C3DA7B-81F9-4659-A5B4-9CC5FCF91182}" dt="2020-09-03T13:50:59.647" v="1011"/>
          <ac:spMkLst>
            <pc:docMk/>
            <pc:sldMk cId="2549150728" sldId="264"/>
            <ac:spMk id="3" creationId="{F46733D9-EC1E-479D-8E9F-B6CD3DA42417}"/>
          </ac:spMkLst>
        </pc:spChg>
        <pc:spChg chg="add del mod">
          <ac:chgData name="TAKAHASHI Syuuto 高橋 柊人" userId="8e78f6a0-1b1f-4fae-850b-fec16be1eaab" providerId="ADAL" clId="{01C3DA7B-81F9-4659-A5B4-9CC5FCF91182}" dt="2020-09-03T13:51:12.590" v="1014" actId="478"/>
          <ac:spMkLst>
            <pc:docMk/>
            <pc:sldMk cId="2549150728" sldId="264"/>
            <ac:spMk id="7" creationId="{A2EC39A2-6872-49AF-B4A1-67CCBE3C18B1}"/>
          </ac:spMkLst>
        </pc:spChg>
        <pc:graphicFrameChg chg="add mod">
          <ac:chgData name="TAKAHASHI Syuuto 高橋 柊人" userId="8e78f6a0-1b1f-4fae-850b-fec16be1eaab" providerId="ADAL" clId="{01C3DA7B-81F9-4659-A5B4-9CC5FCF91182}" dt="2020-09-08T15:54:23.271" v="2029" actId="20577"/>
          <ac:graphicFrameMkLst>
            <pc:docMk/>
            <pc:sldMk cId="2549150728" sldId="264"/>
            <ac:graphicFrameMk id="8" creationId="{30653076-433D-4F43-A289-A19606023C04}"/>
          </ac:graphicFrameMkLst>
        </pc:graphicFrameChg>
        <pc:picChg chg="add del mod">
          <ac:chgData name="TAKAHASHI Syuuto 高橋 柊人" userId="8e78f6a0-1b1f-4fae-850b-fec16be1eaab" providerId="ADAL" clId="{01C3DA7B-81F9-4659-A5B4-9CC5FCF91182}" dt="2020-09-03T13:51:02.956" v="1012" actId="478"/>
          <ac:picMkLst>
            <pc:docMk/>
            <pc:sldMk cId="2549150728" sldId="264"/>
            <ac:picMk id="5" creationId="{2222DCDA-DCBB-4645-90B7-33C042829B98}"/>
          </ac:picMkLst>
        </pc:picChg>
      </pc:sldChg>
      <pc:sldChg chg="addSp delSp modSp add mod setBg">
        <pc:chgData name="TAKAHASHI Syuuto 高橋 柊人" userId="8e78f6a0-1b1f-4fae-850b-fec16be1eaab" providerId="ADAL" clId="{01C3DA7B-81F9-4659-A5B4-9CC5FCF91182}" dt="2020-09-03T13:53:16.243" v="1035"/>
        <pc:sldMkLst>
          <pc:docMk/>
          <pc:sldMk cId="1831490221" sldId="265"/>
        </pc:sldMkLst>
        <pc:spChg chg="del">
          <ac:chgData name="TAKAHASHI Syuuto 高橋 柊人" userId="8e78f6a0-1b1f-4fae-850b-fec16be1eaab" providerId="ADAL" clId="{01C3DA7B-81F9-4659-A5B4-9CC5FCF91182}" dt="2020-09-03T13:52:22.215" v="1020" actId="478"/>
          <ac:spMkLst>
            <pc:docMk/>
            <pc:sldMk cId="1831490221" sldId="265"/>
            <ac:spMk id="2" creationId="{6BD305D9-1FE9-409D-9E15-F6AEE1798D42}"/>
          </ac:spMkLst>
        </pc:spChg>
        <pc:spChg chg="del">
          <ac:chgData name="TAKAHASHI Syuuto 高橋 柊人" userId="8e78f6a0-1b1f-4fae-850b-fec16be1eaab" providerId="ADAL" clId="{01C3DA7B-81F9-4659-A5B4-9CC5FCF91182}" dt="2020-09-03T13:52:23.458" v="1021" actId="478"/>
          <ac:spMkLst>
            <pc:docMk/>
            <pc:sldMk cId="1831490221" sldId="265"/>
            <ac:spMk id="3" creationId="{ADDEF8C2-52F6-49B6-81FB-13855239E1D8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3:16.243" v="1035"/>
          <ac:graphicFrameMkLst>
            <pc:docMk/>
            <pc:sldMk cId="1831490221" sldId="265"/>
            <ac:graphicFrameMk id="4" creationId="{920866DB-EB92-4748-9590-D49173E9C9B4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3T13:55:04.820" v="1048" actId="27918"/>
        <pc:sldMkLst>
          <pc:docMk/>
          <pc:sldMk cId="1211568116" sldId="266"/>
        </pc:sldMkLst>
        <pc:spChg chg="del">
          <ac:chgData name="TAKAHASHI Syuuto 高橋 柊人" userId="8e78f6a0-1b1f-4fae-850b-fec16be1eaab" providerId="ADAL" clId="{01C3DA7B-81F9-4659-A5B4-9CC5FCF91182}" dt="2020-09-03T13:54:40.323" v="1043" actId="478"/>
          <ac:spMkLst>
            <pc:docMk/>
            <pc:sldMk cId="1211568116" sldId="266"/>
            <ac:spMk id="2" creationId="{7A9C4D1D-DE72-47D8-850C-2807235FDEBC}"/>
          </ac:spMkLst>
        </pc:spChg>
        <pc:spChg chg="del">
          <ac:chgData name="TAKAHASHI Syuuto 高橋 柊人" userId="8e78f6a0-1b1f-4fae-850b-fec16be1eaab" providerId="ADAL" clId="{01C3DA7B-81F9-4659-A5B4-9CC5FCF91182}" dt="2020-09-03T13:54:42.528" v="1044" actId="478"/>
          <ac:spMkLst>
            <pc:docMk/>
            <pc:sldMk cId="1211568116" sldId="266"/>
            <ac:spMk id="3" creationId="{1C347385-C74D-4120-ABE6-D456D7C531C7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5:04.794" v="1047" actId="26606"/>
          <ac:graphicFrameMkLst>
            <pc:docMk/>
            <pc:sldMk cId="1211568116" sldId="266"/>
            <ac:graphicFrameMk id="4" creationId="{CF4B82EC-63E2-43B2-B848-EE712745E157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8T16:37:28.609" v="2037"/>
        <pc:sldMkLst>
          <pc:docMk/>
          <pc:sldMk cId="824649685" sldId="267"/>
        </pc:sldMkLst>
        <pc:spChg chg="del">
          <ac:chgData name="TAKAHASHI Syuuto 高橋 柊人" userId="8e78f6a0-1b1f-4fae-850b-fec16be1eaab" providerId="ADAL" clId="{01C3DA7B-81F9-4659-A5B4-9CC5FCF91182}" dt="2020-09-03T13:54:36.905" v="1041" actId="478"/>
          <ac:spMkLst>
            <pc:docMk/>
            <pc:sldMk cId="824649685" sldId="267"/>
            <ac:spMk id="2" creationId="{F8AA0EF4-5A7D-4EC0-A6E8-0B8AC6DD8E8D}"/>
          </ac:spMkLst>
        </pc:spChg>
        <pc:spChg chg="del">
          <ac:chgData name="TAKAHASHI Syuuto 高橋 柊人" userId="8e78f6a0-1b1f-4fae-850b-fec16be1eaab" providerId="ADAL" clId="{01C3DA7B-81F9-4659-A5B4-9CC5FCF91182}" dt="2020-09-03T13:54:37.923" v="1042" actId="478"/>
          <ac:spMkLst>
            <pc:docMk/>
            <pc:sldMk cId="824649685" sldId="267"/>
            <ac:spMk id="3" creationId="{7AE0C678-01A6-4EC7-8A0B-837E976EFF17}"/>
          </ac:spMkLst>
        </pc:spChg>
        <pc:graphicFrameChg chg="add mod">
          <ac:chgData name="TAKAHASHI Syuuto 高橋 柊人" userId="8e78f6a0-1b1f-4fae-850b-fec16be1eaab" providerId="ADAL" clId="{01C3DA7B-81F9-4659-A5B4-9CC5FCF91182}" dt="2020-09-08T16:37:28.609" v="2037"/>
          <ac:graphicFrameMkLst>
            <pc:docMk/>
            <pc:sldMk cId="824649685" sldId="267"/>
            <ac:graphicFrameMk id="4" creationId="{3956B106-C1EA-4FBA-8A8A-2F9A433272F8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4T06:04:28.574" v="1114"/>
        <pc:sldMkLst>
          <pc:docMk/>
          <pc:sldMk cId="3827545140" sldId="268"/>
        </pc:sldMkLst>
        <pc:spChg chg="del">
          <ac:chgData name="TAKAHASHI Syuuto 高橋 柊人" userId="8e78f6a0-1b1f-4fae-850b-fec16be1eaab" providerId="ADAL" clId="{01C3DA7B-81F9-4659-A5B4-9CC5FCF91182}" dt="2020-09-03T13:54:34.210" v="1040" actId="478"/>
          <ac:spMkLst>
            <pc:docMk/>
            <pc:sldMk cId="3827545140" sldId="268"/>
            <ac:spMk id="2" creationId="{0C28F80A-9EB0-4379-A14F-C298076462CA}"/>
          </ac:spMkLst>
        </pc:spChg>
        <pc:spChg chg="del">
          <ac:chgData name="TAKAHASHI Syuuto 高橋 柊人" userId="8e78f6a0-1b1f-4fae-850b-fec16be1eaab" providerId="ADAL" clId="{01C3DA7B-81F9-4659-A5B4-9CC5FCF91182}" dt="2020-09-03T13:54:31.999" v="1039" actId="478"/>
          <ac:spMkLst>
            <pc:docMk/>
            <pc:sldMk cId="3827545140" sldId="268"/>
            <ac:spMk id="3" creationId="{16A16A53-ED70-4F91-ADA5-2210328F86DC}"/>
          </ac:spMkLst>
        </pc:spChg>
        <pc:spChg chg="add del">
          <ac:chgData name="TAKAHASHI Syuuto 高橋 柊人" userId="8e78f6a0-1b1f-4fae-850b-fec16be1eaab" providerId="ADAL" clId="{01C3DA7B-81F9-4659-A5B4-9CC5FCF91182}" dt="2020-09-04T06:04:28.574" v="1114"/>
          <ac:spMkLst>
            <pc:docMk/>
            <pc:sldMk cId="3827545140" sldId="268"/>
            <ac:spMk id="5" creationId="{E9750505-94BA-462F-9903-DCED288AA631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9:26.081" v="1058" actId="26606"/>
          <ac:graphicFrameMkLst>
            <pc:docMk/>
            <pc:sldMk cId="3827545140" sldId="268"/>
            <ac:graphicFrameMk id="4" creationId="{1E2A3DC9-A393-420F-B0BF-801D278247A5}"/>
          </ac:graphicFrameMkLst>
        </pc:graphicFrameChg>
        <pc:graphicFrameChg chg="add del">
          <ac:chgData name="TAKAHASHI Syuuto 高橋 柊人" userId="8e78f6a0-1b1f-4fae-850b-fec16be1eaab" providerId="ADAL" clId="{01C3DA7B-81F9-4659-A5B4-9CC5FCF91182}" dt="2020-09-04T06:04:28.574" v="1114"/>
          <ac:graphicFrameMkLst>
            <pc:docMk/>
            <pc:sldMk cId="3827545140" sldId="268"/>
            <ac:graphicFrameMk id="6" creationId="{29CABC5E-269E-422F-9EB5-DDB2D7B64ACD}"/>
          </ac:graphicFrameMkLst>
        </pc:graphicFrameChg>
      </pc:sldChg>
      <pc:sldChg chg="addSp delSp modSp add">
        <pc:chgData name="TAKAHASHI Syuuto 高橋 柊人" userId="8e78f6a0-1b1f-4fae-850b-fec16be1eaab" providerId="ADAL" clId="{01C3DA7B-81F9-4659-A5B4-9CC5FCF91182}" dt="2020-09-06T06:45:13.985" v="1943" actId="478"/>
        <pc:sldMkLst>
          <pc:docMk/>
          <pc:sldMk cId="4186390620" sldId="269"/>
        </pc:sldMkLst>
        <pc:spChg chg="del">
          <ac:chgData name="TAKAHASHI Syuuto 高橋 柊人" userId="8e78f6a0-1b1f-4fae-850b-fec16be1eaab" providerId="ADAL" clId="{01C3DA7B-81F9-4659-A5B4-9CC5FCF91182}" dt="2020-09-04T06:04:35.857" v="1118" actId="478"/>
          <ac:spMkLst>
            <pc:docMk/>
            <pc:sldMk cId="4186390620" sldId="269"/>
            <ac:spMk id="2" creationId="{645D2E36-569C-4610-A3E8-365DB692B7A8}"/>
          </ac:spMkLst>
        </pc:spChg>
        <pc:spChg chg="del mod">
          <ac:chgData name="TAKAHASHI Syuuto 高橋 柊人" userId="8e78f6a0-1b1f-4fae-850b-fec16be1eaab" providerId="ADAL" clId="{01C3DA7B-81F9-4659-A5B4-9CC5FCF91182}" dt="2020-09-04T06:04:36.997" v="1119" actId="478"/>
          <ac:spMkLst>
            <pc:docMk/>
            <pc:sldMk cId="4186390620" sldId="269"/>
            <ac:spMk id="3" creationId="{E4BAAB6B-8F58-4137-9481-D238A36587E6}"/>
          </ac:spMkLst>
        </pc:spChg>
        <pc:spChg chg="add mod">
          <ac:chgData name="TAKAHASHI Syuuto 高橋 柊人" userId="8e78f6a0-1b1f-4fae-850b-fec16be1eaab" providerId="ADAL" clId="{01C3DA7B-81F9-4659-A5B4-9CC5FCF91182}" dt="2020-09-06T06:28:28.962" v="1679" actId="1076"/>
          <ac:spMkLst>
            <pc:docMk/>
            <pc:sldMk cId="4186390620" sldId="269"/>
            <ac:spMk id="4" creationId="{D84B496A-692C-47B5-8671-CEC4B7622766}"/>
          </ac:spMkLst>
        </pc:spChg>
        <pc:spChg chg="add del mod">
          <ac:chgData name="TAKAHASHI Syuuto 高橋 柊人" userId="8e78f6a0-1b1f-4fae-850b-fec16be1eaab" providerId="ADAL" clId="{01C3DA7B-81F9-4659-A5B4-9CC5FCF91182}" dt="2020-09-06T06:18:18.121" v="1577" actId="478"/>
          <ac:spMkLst>
            <pc:docMk/>
            <pc:sldMk cId="4186390620" sldId="269"/>
            <ac:spMk id="29" creationId="{3EFA9172-378B-440A-8BCD-E57305486D3E}"/>
          </ac:spMkLst>
        </pc:spChg>
        <pc:spChg chg="add del mod">
          <ac:chgData name="TAKAHASHI Syuuto 高橋 柊人" userId="8e78f6a0-1b1f-4fae-850b-fec16be1eaab" providerId="ADAL" clId="{01C3DA7B-81F9-4659-A5B4-9CC5FCF91182}" dt="2020-09-06T06:19:08.598" v="1583" actId="478"/>
          <ac:spMkLst>
            <pc:docMk/>
            <pc:sldMk cId="4186390620" sldId="269"/>
            <ac:spMk id="30" creationId="{3DD113E6-568E-450D-9A6D-AB9C11C04AED}"/>
          </ac:spMkLst>
        </pc:spChg>
        <pc:spChg chg="add del mod">
          <ac:chgData name="TAKAHASHI Syuuto 高橋 柊人" userId="8e78f6a0-1b1f-4fae-850b-fec16be1eaab" providerId="ADAL" clId="{01C3DA7B-81F9-4659-A5B4-9CC5FCF91182}" dt="2020-09-06T06:19:38.713" v="1590" actId="478"/>
          <ac:spMkLst>
            <pc:docMk/>
            <pc:sldMk cId="4186390620" sldId="269"/>
            <ac:spMk id="31" creationId="{C54DE5FE-3FB6-415D-91F5-2CC3C8CF2B54}"/>
          </ac:spMkLst>
        </pc:spChg>
        <pc:spChg chg="add del mod">
          <ac:chgData name="TAKAHASHI Syuuto 高橋 柊人" userId="8e78f6a0-1b1f-4fae-850b-fec16be1eaab" providerId="ADAL" clId="{01C3DA7B-81F9-4659-A5B4-9CC5FCF91182}" dt="2020-09-06T06:21:38.609" v="1598" actId="478"/>
          <ac:spMkLst>
            <pc:docMk/>
            <pc:sldMk cId="4186390620" sldId="269"/>
            <ac:spMk id="64" creationId="{11E63873-F675-4005-B88A-F149B9E10DEE}"/>
          </ac:spMkLst>
        </pc:spChg>
        <pc:spChg chg="add del mod">
          <ac:chgData name="TAKAHASHI Syuuto 高橋 柊人" userId="8e78f6a0-1b1f-4fae-850b-fec16be1eaab" providerId="ADAL" clId="{01C3DA7B-81F9-4659-A5B4-9CC5FCF91182}" dt="2020-09-06T06:22:15.619" v="1604" actId="11529"/>
          <ac:spMkLst>
            <pc:docMk/>
            <pc:sldMk cId="4186390620" sldId="269"/>
            <ac:spMk id="81" creationId="{3486B28B-2B2C-427F-9CCB-C8B9A77E65E4}"/>
          </ac:spMkLst>
        </pc:spChg>
        <pc:spChg chg="add del mod">
          <ac:chgData name="TAKAHASHI Syuuto 高橋 柊人" userId="8e78f6a0-1b1f-4fae-850b-fec16be1eaab" providerId="ADAL" clId="{01C3DA7B-81F9-4659-A5B4-9CC5FCF91182}" dt="2020-09-06T06:27:31.861" v="1664" actId="478"/>
          <ac:spMkLst>
            <pc:docMk/>
            <pc:sldMk cId="4186390620" sldId="269"/>
            <ac:spMk id="83" creationId="{4101F956-9A43-4488-87D4-1FE80A26DE5A}"/>
          </ac:spMkLst>
        </pc:spChg>
        <pc:spChg chg="add del mod">
          <ac:chgData name="TAKAHASHI Syuuto 高橋 柊人" userId="8e78f6a0-1b1f-4fae-850b-fec16be1eaab" providerId="ADAL" clId="{01C3DA7B-81F9-4659-A5B4-9CC5FCF91182}" dt="2020-09-06T06:26:52.692" v="1651" actId="11529"/>
          <ac:spMkLst>
            <pc:docMk/>
            <pc:sldMk cId="4186390620" sldId="269"/>
            <ac:spMk id="84" creationId="{E62C9FED-9029-4491-A002-3CCB338CF3C6}"/>
          </ac:spMkLst>
        </pc:spChg>
        <pc:spChg chg="add del mod">
          <ac:chgData name="TAKAHASHI Syuuto 高橋 柊人" userId="8e78f6a0-1b1f-4fae-850b-fec16be1eaab" providerId="ADAL" clId="{01C3DA7B-81F9-4659-A5B4-9CC5FCF91182}" dt="2020-09-06T06:26:48.535" v="1640"/>
          <ac:spMkLst>
            <pc:docMk/>
            <pc:sldMk cId="4186390620" sldId="269"/>
            <ac:spMk id="85" creationId="{7D9D9829-6510-43FF-A56A-96E39189DB7E}"/>
          </ac:spMkLst>
        </pc:spChg>
        <pc:spChg chg="add del mod">
          <ac:chgData name="TAKAHASHI Syuuto 高橋 柊人" userId="8e78f6a0-1b1f-4fae-850b-fec16be1eaab" providerId="ADAL" clId="{01C3DA7B-81F9-4659-A5B4-9CC5FCF91182}" dt="2020-09-06T06:44:19.099" v="1915" actId="478"/>
          <ac:spMkLst>
            <pc:docMk/>
            <pc:sldMk cId="4186390620" sldId="269"/>
            <ac:spMk id="87" creationId="{ECB83AB6-7F0C-4382-B1C4-19217948F841}"/>
          </ac:spMkLst>
        </pc:spChg>
        <pc:spChg chg="add mod">
          <ac:chgData name="TAKAHASHI Syuuto 高橋 柊人" userId="8e78f6a0-1b1f-4fae-850b-fec16be1eaab" providerId="ADAL" clId="{01C3DA7B-81F9-4659-A5B4-9CC5FCF91182}" dt="2020-09-06T06:28:02.987" v="1671" actId="14100"/>
          <ac:spMkLst>
            <pc:docMk/>
            <pc:sldMk cId="4186390620" sldId="269"/>
            <ac:spMk id="88" creationId="{3CE5B006-869B-4641-9D90-EB4E7FAC107A}"/>
          </ac:spMkLst>
        </pc:spChg>
        <pc:spChg chg="add mod">
          <ac:chgData name="TAKAHASHI Syuuto 高橋 柊人" userId="8e78f6a0-1b1f-4fae-850b-fec16be1eaab" providerId="ADAL" clId="{01C3DA7B-81F9-4659-A5B4-9CC5FCF91182}" dt="2020-09-06T06:28:55.003" v="1701" actId="207"/>
          <ac:spMkLst>
            <pc:docMk/>
            <pc:sldMk cId="4186390620" sldId="269"/>
            <ac:spMk id="89" creationId="{989429A5-B4BF-4646-ADEF-04FA4D076A2B}"/>
          </ac:spMkLst>
        </pc:spChg>
        <pc:spChg chg="add mod">
          <ac:chgData name="TAKAHASHI Syuuto 高橋 柊人" userId="8e78f6a0-1b1f-4fae-850b-fec16be1eaab" providerId="ADAL" clId="{01C3DA7B-81F9-4659-A5B4-9CC5FCF91182}" dt="2020-09-06T06:30:03.044" v="1755" actId="20577"/>
          <ac:spMkLst>
            <pc:docMk/>
            <pc:sldMk cId="4186390620" sldId="269"/>
            <ac:spMk id="92" creationId="{E6FB25D0-A0A8-4BC9-B215-5D801E4B5D25}"/>
          </ac:spMkLst>
        </pc:spChg>
        <pc:spChg chg="add mod">
          <ac:chgData name="TAKAHASHI Syuuto 高橋 柊人" userId="8e78f6a0-1b1f-4fae-850b-fec16be1eaab" providerId="ADAL" clId="{01C3DA7B-81F9-4659-A5B4-9CC5FCF91182}" dt="2020-09-06T06:31:22.861" v="1782" actId="1076"/>
          <ac:spMkLst>
            <pc:docMk/>
            <pc:sldMk cId="4186390620" sldId="269"/>
            <ac:spMk id="93" creationId="{D756C323-685F-430B-8E34-7E94F0D6FD80}"/>
          </ac:spMkLst>
        </pc:spChg>
        <pc:spChg chg="add mod">
          <ac:chgData name="TAKAHASHI Syuuto 高橋 柊人" userId="8e78f6a0-1b1f-4fae-850b-fec16be1eaab" providerId="ADAL" clId="{01C3DA7B-81F9-4659-A5B4-9CC5FCF91182}" dt="2020-09-06T06:32:32.045" v="1816" actId="1076"/>
          <ac:spMkLst>
            <pc:docMk/>
            <pc:sldMk cId="4186390620" sldId="269"/>
            <ac:spMk id="94" creationId="{E121854B-C8C9-4232-B7DF-E4B2B5E52A35}"/>
          </ac:spMkLst>
        </pc:spChg>
        <pc:spChg chg="add mod">
          <ac:chgData name="TAKAHASHI Syuuto 高橋 柊人" userId="8e78f6a0-1b1f-4fae-850b-fec16be1eaab" providerId="ADAL" clId="{01C3DA7B-81F9-4659-A5B4-9CC5FCF91182}" dt="2020-09-06T06:31:39.592" v="1787" actId="1076"/>
          <ac:spMkLst>
            <pc:docMk/>
            <pc:sldMk cId="4186390620" sldId="269"/>
            <ac:spMk id="95" creationId="{700C979C-31DD-41A2-93CF-34B74528CD60}"/>
          </ac:spMkLst>
        </pc:spChg>
        <pc:spChg chg="add mod">
          <ac:chgData name="TAKAHASHI Syuuto 高橋 柊人" userId="8e78f6a0-1b1f-4fae-850b-fec16be1eaab" providerId="ADAL" clId="{01C3DA7B-81F9-4659-A5B4-9CC5FCF91182}" dt="2020-09-06T06:32:41.590" v="1821" actId="1076"/>
          <ac:spMkLst>
            <pc:docMk/>
            <pc:sldMk cId="4186390620" sldId="269"/>
            <ac:spMk id="96" creationId="{452B0F2C-66B6-4688-8FD6-560367795450}"/>
          </ac:spMkLst>
        </pc:spChg>
        <pc:spChg chg="add mod">
          <ac:chgData name="TAKAHASHI Syuuto 高橋 柊人" userId="8e78f6a0-1b1f-4fae-850b-fec16be1eaab" providerId="ADAL" clId="{01C3DA7B-81F9-4659-A5B4-9CC5FCF91182}" dt="2020-09-06T06:33:51.276" v="1843" actId="1076"/>
          <ac:spMkLst>
            <pc:docMk/>
            <pc:sldMk cId="4186390620" sldId="269"/>
            <ac:spMk id="97" creationId="{9EBD3B2E-6C8C-403E-BBDA-7025C39DF365}"/>
          </ac:spMkLst>
        </pc:spChg>
        <pc:spChg chg="add del mod">
          <ac:chgData name="TAKAHASHI Syuuto 高橋 柊人" userId="8e78f6a0-1b1f-4fae-850b-fec16be1eaab" providerId="ADAL" clId="{01C3DA7B-81F9-4659-A5B4-9CC5FCF91182}" dt="2020-09-06T06:44:55.201" v="1931" actId="478"/>
          <ac:spMkLst>
            <pc:docMk/>
            <pc:sldMk cId="4186390620" sldId="269"/>
            <ac:spMk id="98" creationId="{B2732FCE-EF50-4589-806A-3F20BEF2AD4D}"/>
          </ac:spMkLst>
        </pc:spChg>
        <pc:spChg chg="add mod">
          <ac:chgData name="TAKAHASHI Syuuto 高橋 柊人" userId="8e78f6a0-1b1f-4fae-850b-fec16be1eaab" providerId="ADAL" clId="{01C3DA7B-81F9-4659-A5B4-9CC5FCF91182}" dt="2020-09-06T06:33:45.720" v="1841" actId="1076"/>
          <ac:spMkLst>
            <pc:docMk/>
            <pc:sldMk cId="4186390620" sldId="269"/>
            <ac:spMk id="99" creationId="{22E34670-1A8B-41BA-93F3-95A663FE293B}"/>
          </ac:spMkLst>
        </pc:spChg>
        <pc:spChg chg="add mod">
          <ac:chgData name="TAKAHASHI Syuuto 高橋 柊人" userId="8e78f6a0-1b1f-4fae-850b-fec16be1eaab" providerId="ADAL" clId="{01C3DA7B-81F9-4659-A5B4-9CC5FCF91182}" dt="2020-09-06T06:33:41.979" v="1840" actId="1076"/>
          <ac:spMkLst>
            <pc:docMk/>
            <pc:sldMk cId="4186390620" sldId="269"/>
            <ac:spMk id="100" creationId="{5B5376EF-F873-4FA3-8883-729CE3A0959D}"/>
          </ac:spMkLst>
        </pc:spChg>
        <pc:spChg chg="add del mod">
          <ac:chgData name="TAKAHASHI Syuuto 高橋 柊人" userId="8e78f6a0-1b1f-4fae-850b-fec16be1eaab" providerId="ADAL" clId="{01C3DA7B-81F9-4659-A5B4-9CC5FCF91182}" dt="2020-09-06T06:45:09.077" v="1938" actId="478"/>
          <ac:spMkLst>
            <pc:docMk/>
            <pc:sldMk cId="4186390620" sldId="269"/>
            <ac:spMk id="101" creationId="{72114F2D-3EA5-48E0-8B61-A96F264B81D1}"/>
          </ac:spMkLst>
        </pc:spChg>
        <pc:spChg chg="add mod">
          <ac:chgData name="TAKAHASHI Syuuto 高橋 柊人" userId="8e78f6a0-1b1f-4fae-850b-fec16be1eaab" providerId="ADAL" clId="{01C3DA7B-81F9-4659-A5B4-9CC5FCF91182}" dt="2020-09-06T06:33:35.481" v="1838" actId="1076"/>
          <ac:spMkLst>
            <pc:docMk/>
            <pc:sldMk cId="4186390620" sldId="269"/>
            <ac:spMk id="102" creationId="{C218FE05-7C3E-4EB9-A95A-416DAB4E59F7}"/>
          </ac:spMkLst>
        </pc:spChg>
        <pc:spChg chg="add del mod">
          <ac:chgData name="TAKAHASHI Syuuto 高橋 柊人" userId="8e78f6a0-1b1f-4fae-850b-fec16be1eaab" providerId="ADAL" clId="{01C3DA7B-81F9-4659-A5B4-9CC5FCF91182}" dt="2020-09-06T06:45:00.560" v="1932" actId="478"/>
          <ac:spMkLst>
            <pc:docMk/>
            <pc:sldMk cId="4186390620" sldId="269"/>
            <ac:spMk id="103" creationId="{CBD4FA2F-1EBB-400D-81DE-6E2A531A677B}"/>
          </ac:spMkLst>
        </pc:spChg>
        <pc:spChg chg="add del mod">
          <ac:chgData name="TAKAHASHI Syuuto 高橋 柊人" userId="8e78f6a0-1b1f-4fae-850b-fec16be1eaab" providerId="ADAL" clId="{01C3DA7B-81F9-4659-A5B4-9CC5FCF91182}" dt="2020-09-06T06:45:00.932" v="1933" actId="478"/>
          <ac:spMkLst>
            <pc:docMk/>
            <pc:sldMk cId="4186390620" sldId="269"/>
            <ac:spMk id="104" creationId="{5023248F-C107-422C-8CC4-8DF329989625}"/>
          </ac:spMkLst>
        </pc:spChg>
        <pc:spChg chg="add del mod">
          <ac:chgData name="TAKAHASHI Syuuto 高橋 柊人" userId="8e78f6a0-1b1f-4fae-850b-fec16be1eaab" providerId="ADAL" clId="{01C3DA7B-81F9-4659-A5B4-9CC5FCF91182}" dt="2020-09-06T06:45:02.836" v="1934" actId="478"/>
          <ac:spMkLst>
            <pc:docMk/>
            <pc:sldMk cId="4186390620" sldId="269"/>
            <ac:spMk id="105" creationId="{20537DCC-2683-4FD2-9231-885B4B0FC4A3}"/>
          </ac:spMkLst>
        </pc:spChg>
        <pc:spChg chg="add mod">
          <ac:chgData name="TAKAHASHI Syuuto 高橋 柊人" userId="8e78f6a0-1b1f-4fae-850b-fec16be1eaab" providerId="ADAL" clId="{01C3DA7B-81F9-4659-A5B4-9CC5FCF91182}" dt="2020-09-06T06:33:23.526" v="1834" actId="1076"/>
          <ac:spMkLst>
            <pc:docMk/>
            <pc:sldMk cId="4186390620" sldId="269"/>
            <ac:spMk id="106" creationId="{88CF5BD5-43E2-4AC8-A838-11801B368381}"/>
          </ac:spMkLst>
        </pc:spChg>
        <pc:spChg chg="add del mod">
          <ac:chgData name="TAKAHASHI Syuuto 高橋 柊人" userId="8e78f6a0-1b1f-4fae-850b-fec16be1eaab" providerId="ADAL" clId="{01C3DA7B-81F9-4659-A5B4-9CC5FCF91182}" dt="2020-09-06T06:45:06.491" v="1936" actId="478"/>
          <ac:spMkLst>
            <pc:docMk/>
            <pc:sldMk cId="4186390620" sldId="269"/>
            <ac:spMk id="107" creationId="{C6FBBEC7-CA9E-4DB7-8B30-DFD9FEADB9FC}"/>
          </ac:spMkLst>
        </pc:spChg>
        <pc:spChg chg="add mod">
          <ac:chgData name="TAKAHASHI Syuuto 高橋 柊人" userId="8e78f6a0-1b1f-4fae-850b-fec16be1eaab" providerId="ADAL" clId="{01C3DA7B-81F9-4659-A5B4-9CC5FCF91182}" dt="2020-09-06T06:33:18.152" v="1832" actId="1076"/>
          <ac:spMkLst>
            <pc:docMk/>
            <pc:sldMk cId="4186390620" sldId="269"/>
            <ac:spMk id="108" creationId="{499FE940-BFC5-4F64-AC0F-B780F81907C3}"/>
          </ac:spMkLst>
        </pc:spChg>
        <pc:spChg chg="add del mod">
          <ac:chgData name="TAKAHASHI Syuuto 高橋 柊人" userId="8e78f6a0-1b1f-4fae-850b-fec16be1eaab" providerId="ADAL" clId="{01C3DA7B-81F9-4659-A5B4-9CC5FCF91182}" dt="2020-09-06T06:45:10.653" v="1939" actId="478"/>
          <ac:spMkLst>
            <pc:docMk/>
            <pc:sldMk cId="4186390620" sldId="269"/>
            <ac:spMk id="109" creationId="{97379F2C-CF8B-4EEA-8B19-063C79D14C0A}"/>
          </ac:spMkLst>
        </pc:spChg>
        <pc:spChg chg="add del mod">
          <ac:chgData name="TAKAHASHI Syuuto 高橋 柊人" userId="8e78f6a0-1b1f-4fae-850b-fec16be1eaab" providerId="ADAL" clId="{01C3DA7B-81F9-4659-A5B4-9CC5FCF91182}" dt="2020-09-06T06:45:12.453" v="1941" actId="478"/>
          <ac:spMkLst>
            <pc:docMk/>
            <pc:sldMk cId="4186390620" sldId="269"/>
            <ac:spMk id="110" creationId="{3FCD0859-FD0A-4678-82FC-905FFA3DA293}"/>
          </ac:spMkLst>
        </pc:spChg>
        <pc:spChg chg="add del mod">
          <ac:chgData name="TAKAHASHI Syuuto 高橋 柊人" userId="8e78f6a0-1b1f-4fae-850b-fec16be1eaab" providerId="ADAL" clId="{01C3DA7B-81F9-4659-A5B4-9CC5FCF91182}" dt="2020-09-06T06:45:13.328" v="1942" actId="478"/>
          <ac:spMkLst>
            <pc:docMk/>
            <pc:sldMk cId="4186390620" sldId="269"/>
            <ac:spMk id="111" creationId="{57FE5865-F8DA-42D1-9174-CD86442C7C50}"/>
          </ac:spMkLst>
        </pc:spChg>
        <pc:spChg chg="add del mod">
          <ac:chgData name="TAKAHASHI Syuuto 高橋 柊人" userId="8e78f6a0-1b1f-4fae-850b-fec16be1eaab" providerId="ADAL" clId="{01C3DA7B-81F9-4659-A5B4-9CC5FCF91182}" dt="2020-09-06T06:45:13.985" v="1943" actId="478"/>
          <ac:spMkLst>
            <pc:docMk/>
            <pc:sldMk cId="4186390620" sldId="269"/>
            <ac:spMk id="112" creationId="{986805B4-76F1-44B0-994A-D4B05513F7FC}"/>
          </ac:spMkLst>
        </pc:spChg>
        <pc:spChg chg="add mod">
          <ac:chgData name="TAKAHASHI Syuuto 高橋 柊人" userId="8e78f6a0-1b1f-4fae-850b-fec16be1eaab" providerId="ADAL" clId="{01C3DA7B-81F9-4659-A5B4-9CC5FCF91182}" dt="2020-09-06T06:33:02.529" v="1827" actId="1076"/>
          <ac:spMkLst>
            <pc:docMk/>
            <pc:sldMk cId="4186390620" sldId="269"/>
            <ac:spMk id="113" creationId="{FD39019E-C89F-4C04-986B-5D21F34251E1}"/>
          </ac:spMkLst>
        </pc:spChg>
        <pc:spChg chg="add del mod">
          <ac:chgData name="TAKAHASHI Syuuto 高橋 柊人" userId="8e78f6a0-1b1f-4fae-850b-fec16be1eaab" providerId="ADAL" clId="{01C3DA7B-81F9-4659-A5B4-9CC5FCF91182}" dt="2020-09-06T06:45:11.351" v="1940" actId="478"/>
          <ac:spMkLst>
            <pc:docMk/>
            <pc:sldMk cId="4186390620" sldId="269"/>
            <ac:spMk id="114" creationId="{4A97A5B2-F1C3-4D33-AC3E-7A85D9ABC3FB}"/>
          </ac:spMkLst>
        </pc:spChg>
        <pc:spChg chg="add mod">
          <ac:chgData name="TAKAHASHI Syuuto 高橋 柊人" userId="8e78f6a0-1b1f-4fae-850b-fec16be1eaab" providerId="ADAL" clId="{01C3DA7B-81F9-4659-A5B4-9CC5FCF91182}" dt="2020-09-06T06:32:55.803" v="1825" actId="1076"/>
          <ac:spMkLst>
            <pc:docMk/>
            <pc:sldMk cId="4186390620" sldId="269"/>
            <ac:spMk id="115" creationId="{04AF3C73-9805-4C7A-A397-1E00FA9B2FA3}"/>
          </ac:spMkLst>
        </pc:spChg>
        <pc:spChg chg="add del mod">
          <ac:chgData name="TAKAHASHI Syuuto 高橋 柊人" userId="8e78f6a0-1b1f-4fae-850b-fec16be1eaab" providerId="ADAL" clId="{01C3DA7B-81F9-4659-A5B4-9CC5FCF91182}" dt="2020-09-06T06:45:07.818" v="1937" actId="478"/>
          <ac:spMkLst>
            <pc:docMk/>
            <pc:sldMk cId="4186390620" sldId="269"/>
            <ac:spMk id="116" creationId="{6802DAE1-C14B-444C-A5CD-B729AD4B892A}"/>
          </ac:spMkLst>
        </pc:spChg>
        <pc:spChg chg="add mod">
          <ac:chgData name="TAKAHASHI Syuuto 高橋 柊人" userId="8e78f6a0-1b1f-4fae-850b-fec16be1eaab" providerId="ADAL" clId="{01C3DA7B-81F9-4659-A5B4-9CC5FCF91182}" dt="2020-09-06T06:32:50.325" v="1823" actId="1076"/>
          <ac:spMkLst>
            <pc:docMk/>
            <pc:sldMk cId="4186390620" sldId="269"/>
            <ac:spMk id="117" creationId="{CB4954B1-77C0-4EBE-9086-FFCB9817F7B0}"/>
          </ac:spMkLst>
        </pc:spChg>
        <pc:spChg chg="add del mod">
          <ac:chgData name="TAKAHASHI Syuuto 高橋 柊人" userId="8e78f6a0-1b1f-4fae-850b-fec16be1eaab" providerId="ADAL" clId="{01C3DA7B-81F9-4659-A5B4-9CC5FCF91182}" dt="2020-09-06T06:45:03.656" v="1935" actId="478"/>
          <ac:spMkLst>
            <pc:docMk/>
            <pc:sldMk cId="4186390620" sldId="269"/>
            <ac:spMk id="118" creationId="{5698AC33-CCEA-4DA2-B8DD-BC49DF4DEA1D}"/>
          </ac:spMkLst>
        </pc:spChg>
        <pc:spChg chg="add del mod">
          <ac:chgData name="TAKAHASHI Syuuto 高橋 柊人" userId="8e78f6a0-1b1f-4fae-850b-fec16be1eaab" providerId="ADAL" clId="{01C3DA7B-81F9-4659-A5B4-9CC5FCF91182}" dt="2020-09-06T06:44:38.787" v="1924" actId="478"/>
          <ac:spMkLst>
            <pc:docMk/>
            <pc:sldMk cId="4186390620" sldId="269"/>
            <ac:spMk id="119" creationId="{DAB07070-DAB7-4AA6-9898-66841B0BB239}"/>
          </ac:spMkLst>
        </pc:spChg>
        <pc:spChg chg="add del mod">
          <ac:chgData name="TAKAHASHI Syuuto 高橋 柊人" userId="8e78f6a0-1b1f-4fae-850b-fec16be1eaab" providerId="ADAL" clId="{01C3DA7B-81F9-4659-A5B4-9CC5FCF91182}" dt="2020-09-06T06:44:47.667" v="1927" actId="478"/>
          <ac:spMkLst>
            <pc:docMk/>
            <pc:sldMk cId="4186390620" sldId="269"/>
            <ac:spMk id="120" creationId="{B5C21DD5-837D-432C-9A59-4EA905A87510}"/>
          </ac:spMkLst>
        </pc:spChg>
        <pc:spChg chg="add del mod">
          <ac:chgData name="TAKAHASHI Syuuto 高橋 柊人" userId="8e78f6a0-1b1f-4fae-850b-fec16be1eaab" providerId="ADAL" clId="{01C3DA7B-81F9-4659-A5B4-9CC5FCF91182}" dt="2020-09-06T06:44:48.187" v="1928" actId="478"/>
          <ac:spMkLst>
            <pc:docMk/>
            <pc:sldMk cId="4186390620" sldId="269"/>
            <ac:spMk id="121" creationId="{77255AAA-CD49-48F3-BDAF-3B0597CB3E4B}"/>
          </ac:spMkLst>
        </pc:spChg>
        <pc:spChg chg="add del mod">
          <ac:chgData name="TAKAHASHI Syuuto 高橋 柊人" userId="8e78f6a0-1b1f-4fae-850b-fec16be1eaab" providerId="ADAL" clId="{01C3DA7B-81F9-4659-A5B4-9CC5FCF91182}" dt="2020-09-06T06:44:48.760" v="1929" actId="478"/>
          <ac:spMkLst>
            <pc:docMk/>
            <pc:sldMk cId="4186390620" sldId="269"/>
            <ac:spMk id="122" creationId="{52BA4822-14A9-44A4-9306-CD085EF158D0}"/>
          </ac:spMkLst>
        </pc:spChg>
        <pc:spChg chg="add mod">
          <ac:chgData name="TAKAHASHI Syuuto 高橋 柊人" userId="8e78f6a0-1b1f-4fae-850b-fec16be1eaab" providerId="ADAL" clId="{01C3DA7B-81F9-4659-A5B4-9CC5FCF91182}" dt="2020-09-06T06:34:15.814" v="1859" actId="1076"/>
          <ac:spMkLst>
            <pc:docMk/>
            <pc:sldMk cId="4186390620" sldId="269"/>
            <ac:spMk id="123" creationId="{74CCD6DE-3E6A-4C41-913D-4175D62B2028}"/>
          </ac:spMkLst>
        </pc:spChg>
        <pc:spChg chg="add del mod">
          <ac:chgData name="TAKAHASHI Syuuto 高橋 柊人" userId="8e78f6a0-1b1f-4fae-850b-fec16be1eaab" providerId="ADAL" clId="{01C3DA7B-81F9-4659-A5B4-9CC5FCF91182}" dt="2020-09-06T06:44:51.005" v="1930" actId="478"/>
          <ac:spMkLst>
            <pc:docMk/>
            <pc:sldMk cId="4186390620" sldId="269"/>
            <ac:spMk id="124" creationId="{95DC27A6-65CD-4B58-9131-1FAFB3BEC561}"/>
          </ac:spMkLst>
        </pc:spChg>
        <pc:spChg chg="add mod">
          <ac:chgData name="TAKAHASHI Syuuto 高橋 柊人" userId="8e78f6a0-1b1f-4fae-850b-fec16be1eaab" providerId="ADAL" clId="{01C3DA7B-81F9-4659-A5B4-9CC5FCF91182}" dt="2020-09-06T06:34:08.885" v="1857" actId="1076"/>
          <ac:spMkLst>
            <pc:docMk/>
            <pc:sldMk cId="4186390620" sldId="269"/>
            <ac:spMk id="125" creationId="{B061B97B-91CF-4C64-9A52-E24E1FD6679A}"/>
          </ac:spMkLst>
        </pc:spChg>
        <pc:spChg chg="add mod">
          <ac:chgData name="TAKAHASHI Syuuto 高橋 柊人" userId="8e78f6a0-1b1f-4fae-850b-fec16be1eaab" providerId="ADAL" clId="{01C3DA7B-81F9-4659-A5B4-9CC5FCF91182}" dt="2020-09-06T06:34:06.504" v="1856" actId="1076"/>
          <ac:spMkLst>
            <pc:docMk/>
            <pc:sldMk cId="4186390620" sldId="269"/>
            <ac:spMk id="126" creationId="{0C054894-FAA6-4BA6-8974-766EA3E0E9D8}"/>
          </ac:spMkLst>
        </pc:spChg>
        <pc:spChg chg="add del mod">
          <ac:chgData name="TAKAHASHI Syuuto 高橋 柊人" userId="8e78f6a0-1b1f-4fae-850b-fec16be1eaab" providerId="ADAL" clId="{01C3DA7B-81F9-4659-A5B4-9CC5FCF91182}" dt="2020-09-06T06:44:40.363" v="1925" actId="478"/>
          <ac:spMkLst>
            <pc:docMk/>
            <pc:sldMk cId="4186390620" sldId="269"/>
            <ac:spMk id="127" creationId="{62B2BEE6-D349-42B1-B891-51BF8CC55C08}"/>
          </ac:spMkLst>
        </pc:spChg>
        <pc:spChg chg="add del mod">
          <ac:chgData name="TAKAHASHI Syuuto 高橋 柊人" userId="8e78f6a0-1b1f-4fae-850b-fec16be1eaab" providerId="ADAL" clId="{01C3DA7B-81F9-4659-A5B4-9CC5FCF91182}" dt="2020-09-06T06:44:47.145" v="1926" actId="478"/>
          <ac:spMkLst>
            <pc:docMk/>
            <pc:sldMk cId="4186390620" sldId="269"/>
            <ac:spMk id="128" creationId="{172F91AE-D8B2-45A6-8E3B-E0FF21B5D3A5}"/>
          </ac:spMkLst>
        </pc:spChg>
        <pc:spChg chg="add mod">
          <ac:chgData name="TAKAHASHI Syuuto 高橋 柊人" userId="8e78f6a0-1b1f-4fae-850b-fec16be1eaab" providerId="ADAL" clId="{01C3DA7B-81F9-4659-A5B4-9CC5FCF91182}" dt="2020-09-06T06:34:39.278" v="1864" actId="571"/>
          <ac:spMkLst>
            <pc:docMk/>
            <pc:sldMk cId="4186390620" sldId="269"/>
            <ac:spMk id="129" creationId="{C71EEB56-F94F-455E-8D65-9ED3A9CA8739}"/>
          </ac:spMkLst>
        </pc:spChg>
        <pc:spChg chg="add del mod">
          <ac:chgData name="TAKAHASHI Syuuto 高橋 柊人" userId="8e78f6a0-1b1f-4fae-850b-fec16be1eaab" providerId="ADAL" clId="{01C3DA7B-81F9-4659-A5B4-9CC5FCF91182}" dt="2020-09-06T06:44:34.386" v="1923" actId="478"/>
          <ac:spMkLst>
            <pc:docMk/>
            <pc:sldMk cId="4186390620" sldId="269"/>
            <ac:spMk id="130" creationId="{A1A4083A-DCA0-40EF-BAEC-23286991D29B}"/>
          </ac:spMkLst>
        </pc:spChg>
        <pc:spChg chg="add mod">
          <ac:chgData name="TAKAHASHI Syuuto 高橋 柊人" userId="8e78f6a0-1b1f-4fae-850b-fec16be1eaab" providerId="ADAL" clId="{01C3DA7B-81F9-4659-A5B4-9CC5FCF91182}" dt="2020-09-06T06:34:43.950" v="1866" actId="571"/>
          <ac:spMkLst>
            <pc:docMk/>
            <pc:sldMk cId="4186390620" sldId="269"/>
            <ac:spMk id="131" creationId="{8A5E4BDA-0781-4245-8F19-8AB85D3066DD}"/>
          </ac:spMkLst>
        </pc:spChg>
        <pc:spChg chg="add del mod">
          <ac:chgData name="TAKAHASHI Syuuto 高橋 柊人" userId="8e78f6a0-1b1f-4fae-850b-fec16be1eaab" providerId="ADAL" clId="{01C3DA7B-81F9-4659-A5B4-9CC5FCF91182}" dt="2020-09-06T06:44:29.292" v="1920" actId="478"/>
          <ac:spMkLst>
            <pc:docMk/>
            <pc:sldMk cId="4186390620" sldId="269"/>
            <ac:spMk id="132" creationId="{70E7C232-C900-4340-8E54-BCE60487AD90}"/>
          </ac:spMkLst>
        </pc:spChg>
        <pc:spChg chg="add mod">
          <ac:chgData name="TAKAHASHI Syuuto 高橋 柊人" userId="8e78f6a0-1b1f-4fae-850b-fec16be1eaab" providerId="ADAL" clId="{01C3DA7B-81F9-4659-A5B4-9CC5FCF91182}" dt="2020-09-06T06:34:49.969" v="1868" actId="571"/>
          <ac:spMkLst>
            <pc:docMk/>
            <pc:sldMk cId="4186390620" sldId="269"/>
            <ac:spMk id="133" creationId="{649B25EF-1405-4FE2-8129-0C845B742150}"/>
          </ac:spMkLst>
        </pc:spChg>
        <pc:spChg chg="add del mod">
          <ac:chgData name="TAKAHASHI Syuuto 高橋 柊人" userId="8e78f6a0-1b1f-4fae-850b-fec16be1eaab" providerId="ADAL" clId="{01C3DA7B-81F9-4659-A5B4-9CC5FCF91182}" dt="2020-09-06T06:44:30.702" v="1921" actId="478"/>
          <ac:spMkLst>
            <pc:docMk/>
            <pc:sldMk cId="4186390620" sldId="269"/>
            <ac:spMk id="134" creationId="{CB6F962B-0ACE-440E-BC13-6304536DCFC6}"/>
          </ac:spMkLst>
        </pc:spChg>
        <pc:spChg chg="add mod">
          <ac:chgData name="TAKAHASHI Syuuto 高橋 柊人" userId="8e78f6a0-1b1f-4fae-850b-fec16be1eaab" providerId="ADAL" clId="{01C3DA7B-81F9-4659-A5B4-9CC5FCF91182}" dt="2020-09-06T06:34:53.799" v="1870" actId="571"/>
          <ac:spMkLst>
            <pc:docMk/>
            <pc:sldMk cId="4186390620" sldId="269"/>
            <ac:spMk id="135" creationId="{2AA1C998-E0EE-4475-B170-BE57B15CDEEA}"/>
          </ac:spMkLst>
        </pc:spChg>
        <pc:spChg chg="add mod">
          <ac:chgData name="TAKAHASHI Syuuto 高橋 柊人" userId="8e78f6a0-1b1f-4fae-850b-fec16be1eaab" providerId="ADAL" clId="{01C3DA7B-81F9-4659-A5B4-9CC5FCF91182}" dt="2020-09-06T06:34:56.340" v="1871" actId="571"/>
          <ac:spMkLst>
            <pc:docMk/>
            <pc:sldMk cId="4186390620" sldId="269"/>
            <ac:spMk id="136" creationId="{A395C541-1498-4513-BEF8-A56DF628637A}"/>
          </ac:spMkLst>
        </pc:spChg>
        <pc:spChg chg="add del mod">
          <ac:chgData name="TAKAHASHI Syuuto 高橋 柊人" userId="8e78f6a0-1b1f-4fae-850b-fec16be1eaab" providerId="ADAL" clId="{01C3DA7B-81F9-4659-A5B4-9CC5FCF91182}" dt="2020-09-06T06:44:31.929" v="1922" actId="478"/>
          <ac:spMkLst>
            <pc:docMk/>
            <pc:sldMk cId="4186390620" sldId="269"/>
            <ac:spMk id="137" creationId="{C5DA1C98-C14D-4306-83E9-02FD949DA1FC}"/>
          </ac:spMkLst>
        </pc:spChg>
        <pc:spChg chg="add mod">
          <ac:chgData name="TAKAHASHI Syuuto 高橋 柊人" userId="8e78f6a0-1b1f-4fae-850b-fec16be1eaab" providerId="ADAL" clId="{01C3DA7B-81F9-4659-A5B4-9CC5FCF91182}" dt="2020-09-06T06:35:01.395" v="1873" actId="571"/>
          <ac:spMkLst>
            <pc:docMk/>
            <pc:sldMk cId="4186390620" sldId="269"/>
            <ac:spMk id="138" creationId="{C42B7FF1-055A-4897-B6A0-8F1C68750862}"/>
          </ac:spMkLst>
        </pc:spChg>
        <pc:spChg chg="add del mod">
          <ac:chgData name="TAKAHASHI Syuuto 高橋 柊人" userId="8e78f6a0-1b1f-4fae-850b-fec16be1eaab" providerId="ADAL" clId="{01C3DA7B-81F9-4659-A5B4-9CC5FCF91182}" dt="2020-09-06T06:44:26.168" v="1919" actId="478"/>
          <ac:spMkLst>
            <pc:docMk/>
            <pc:sldMk cId="4186390620" sldId="269"/>
            <ac:spMk id="139" creationId="{344BFA62-E18B-4977-B578-AA462C65E304}"/>
          </ac:spMkLst>
        </pc:spChg>
        <pc:spChg chg="add del mod">
          <ac:chgData name="TAKAHASHI Syuuto 高橋 柊人" userId="8e78f6a0-1b1f-4fae-850b-fec16be1eaab" providerId="ADAL" clId="{01C3DA7B-81F9-4659-A5B4-9CC5FCF91182}" dt="2020-09-06T06:44:25.437" v="1918" actId="478"/>
          <ac:spMkLst>
            <pc:docMk/>
            <pc:sldMk cId="4186390620" sldId="269"/>
            <ac:spMk id="140" creationId="{6BF18424-7FC0-46C1-9089-6DD22D54FD69}"/>
          </ac:spMkLst>
        </pc:spChg>
        <pc:spChg chg="add mod">
          <ac:chgData name="TAKAHASHI Syuuto 高橋 柊人" userId="8e78f6a0-1b1f-4fae-850b-fec16be1eaab" providerId="ADAL" clId="{01C3DA7B-81F9-4659-A5B4-9CC5FCF91182}" dt="2020-09-06T06:35:11.957" v="1876" actId="571"/>
          <ac:spMkLst>
            <pc:docMk/>
            <pc:sldMk cId="4186390620" sldId="269"/>
            <ac:spMk id="141" creationId="{96AC89C8-700C-4B72-9317-B6181400B7F8}"/>
          </ac:spMkLst>
        </pc:spChg>
        <pc:spChg chg="add del mod">
          <ac:chgData name="TAKAHASHI Syuuto 高橋 柊人" userId="8e78f6a0-1b1f-4fae-850b-fec16be1eaab" providerId="ADAL" clId="{01C3DA7B-81F9-4659-A5B4-9CC5FCF91182}" dt="2020-09-06T06:44:23.401" v="1917" actId="478"/>
          <ac:spMkLst>
            <pc:docMk/>
            <pc:sldMk cId="4186390620" sldId="269"/>
            <ac:spMk id="142" creationId="{545FF4A4-D4B8-4473-BEEF-779B93531E43}"/>
          </ac:spMkLst>
        </pc:spChg>
        <pc:spChg chg="add del mod">
          <ac:chgData name="TAKAHASHI Syuuto 高橋 柊人" userId="8e78f6a0-1b1f-4fae-850b-fec16be1eaab" providerId="ADAL" clId="{01C3DA7B-81F9-4659-A5B4-9CC5FCF91182}" dt="2020-09-06T06:44:22.732" v="1916" actId="478"/>
          <ac:spMkLst>
            <pc:docMk/>
            <pc:sldMk cId="4186390620" sldId="269"/>
            <ac:spMk id="143" creationId="{74133A7C-5C7D-4C96-AEEF-1E17D7BEB6C2}"/>
          </ac:spMkLst>
        </pc:spChg>
        <pc:spChg chg="add mod">
          <ac:chgData name="TAKAHASHI Syuuto 高橋 柊人" userId="8e78f6a0-1b1f-4fae-850b-fec16be1eaab" providerId="ADAL" clId="{01C3DA7B-81F9-4659-A5B4-9CC5FCF91182}" dt="2020-09-06T06:35:26.120" v="1879" actId="571"/>
          <ac:spMkLst>
            <pc:docMk/>
            <pc:sldMk cId="4186390620" sldId="269"/>
            <ac:spMk id="144" creationId="{C5612C0C-791C-47E7-B194-966880E94FD3}"/>
          </ac:spMkLst>
        </pc:spChg>
        <pc:graphicFrameChg chg="add del mod">
          <ac:chgData name="TAKAHASHI Syuuto 高橋 柊人" userId="8e78f6a0-1b1f-4fae-850b-fec16be1eaab" providerId="ADAL" clId="{01C3DA7B-81F9-4659-A5B4-9CC5FCF91182}" dt="2020-09-06T06:14:42.718" v="1524" actId="478"/>
          <ac:graphicFrameMkLst>
            <pc:docMk/>
            <pc:sldMk cId="4186390620" sldId="269"/>
            <ac:graphicFrameMk id="5" creationId="{5F7037F7-C646-4635-8E12-5F538B9FDB50}"/>
          </ac:graphicFrameMkLst>
        </pc:graphicFrameChg>
        <pc:picChg chg="add mod">
          <ac:chgData name="TAKAHASHI Syuuto 高橋 柊人" userId="8e78f6a0-1b1f-4fae-850b-fec16be1eaab" providerId="ADAL" clId="{01C3DA7B-81F9-4659-A5B4-9CC5FCF91182}" dt="2020-09-06T06:27:30.147" v="1663" actId="1076"/>
          <ac:picMkLst>
            <pc:docMk/>
            <pc:sldMk cId="4186390620" sldId="269"/>
            <ac:picMk id="82" creationId="{E7BDADA9-B3B9-447D-8BCA-D3650B91E2FD}"/>
          </ac:picMkLst>
        </pc:picChg>
        <pc:picChg chg="add del">
          <ac:chgData name="TAKAHASHI Syuuto 高橋 柊人" userId="8e78f6a0-1b1f-4fae-850b-fec16be1eaab" providerId="ADAL" clId="{01C3DA7B-81F9-4659-A5B4-9CC5FCF91182}" dt="2020-09-06T06:26:37.500" v="1637"/>
          <ac:picMkLst>
            <pc:docMk/>
            <pc:sldMk cId="4186390620" sldId="269"/>
            <ac:picMk id="86" creationId="{B9B33512-76E6-4248-898B-7A8BA61B47CB}"/>
          </ac:picMkLst>
        </pc:picChg>
        <pc:cxnChg chg="add del mod">
          <ac:chgData name="TAKAHASHI Syuuto 高橋 柊人" userId="8e78f6a0-1b1f-4fae-850b-fec16be1eaab" providerId="ADAL" clId="{01C3DA7B-81F9-4659-A5B4-9CC5FCF91182}" dt="2020-09-06T06:15:24.746" v="1526" actId="11529"/>
          <ac:cxnSpMkLst>
            <pc:docMk/>
            <pc:sldMk cId="4186390620" sldId="269"/>
            <ac:cxnSpMk id="9" creationId="{FF620EA2-54D0-4145-898A-2FEF533DB18B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1" creationId="{C6482CE8-9462-4623-96B5-E0E713052CC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2" creationId="{F0152205-E9EC-4DAD-B530-7250910BE087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3" creationId="{A1341719-A890-4855-A348-12BE128C007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4" creationId="{900BD431-856E-48E7-8357-D2E39D40FF8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5" creationId="{0FAE9829-3488-4AB7-A373-47B98343EB2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6" creationId="{730C724E-3C39-41B0-8809-DA0D5B8FAAD1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7" creationId="{2156ED0D-5D10-447B-BF92-408B6C281FBF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8" creationId="{CC525D3B-D44C-49D8-83D8-451FBB8D366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9" creationId="{4C22ED7E-BA66-44E6-89AD-4F36D9A9C38B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2" creationId="{EA084084-D11D-4860-9E25-C817AF179B40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3" creationId="{6627CACF-E3DC-4B5C-9487-7D92B875D9B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4" creationId="{27BD64A9-40F1-4407-8DB8-E0F3B8FA406E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5" creationId="{F8ADC4DC-08BA-485C-9833-A41E01E71351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6" creationId="{409B6652-2329-46FA-AE44-C36D47342FF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7" creationId="{59E92FCD-37B6-4920-920F-0EF9934EA800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8" creationId="{E3215048-9A42-4C0A-9869-094CFDA59498}"/>
          </ac:cxnSpMkLst>
        </pc:cxnChg>
        <pc:cxnChg chg="add mod">
          <ac:chgData name="TAKAHASHI Syuuto 高橋 柊人" userId="8e78f6a0-1b1f-4fae-850b-fec16be1eaab" providerId="ADAL" clId="{01C3DA7B-81F9-4659-A5B4-9CC5FCF91182}" dt="2020-09-06T06:29:27.627" v="1715" actId="692"/>
          <ac:cxnSpMkLst>
            <pc:docMk/>
            <pc:sldMk cId="4186390620" sldId="269"/>
            <ac:cxnSpMk id="91" creationId="{BEAE5459-295C-47B0-81E0-8A6B83CD45C8}"/>
          </ac:cxnSpMkLst>
        </pc:cxnChg>
      </pc:sldChg>
      <pc:sldChg chg="addSp delSp modSp add mod setBg">
        <pc:chgData name="TAKAHASHI Syuuto 高橋 柊人" userId="8e78f6a0-1b1f-4fae-850b-fec16be1eaab" providerId="ADAL" clId="{01C3DA7B-81F9-4659-A5B4-9CC5FCF91182}" dt="2020-09-06T05:44:52.947" v="1188" actId="1076"/>
        <pc:sldMkLst>
          <pc:docMk/>
          <pc:sldMk cId="1314261113" sldId="270"/>
        </pc:sldMkLst>
        <pc:spChg chg="del">
          <ac:chgData name="TAKAHASHI Syuuto 高橋 柊人" userId="8e78f6a0-1b1f-4fae-850b-fec16be1eaab" providerId="ADAL" clId="{01C3DA7B-81F9-4659-A5B4-9CC5FCF91182}" dt="2020-09-04T07:08:11.779" v="1123" actId="478"/>
          <ac:spMkLst>
            <pc:docMk/>
            <pc:sldMk cId="1314261113" sldId="270"/>
            <ac:spMk id="2" creationId="{EE2E1753-4BE5-4A19-867B-9C2578AED692}"/>
          </ac:spMkLst>
        </pc:spChg>
        <pc:spChg chg="del">
          <ac:chgData name="TAKAHASHI Syuuto 高橋 柊人" userId="8e78f6a0-1b1f-4fae-850b-fec16be1eaab" providerId="ADAL" clId="{01C3DA7B-81F9-4659-A5B4-9CC5FCF91182}" dt="2020-09-04T07:08:12.975" v="1124" actId="478"/>
          <ac:spMkLst>
            <pc:docMk/>
            <pc:sldMk cId="1314261113" sldId="270"/>
            <ac:spMk id="3" creationId="{290D6A85-B79A-45C9-8B01-F115C470B396}"/>
          </ac:spMkLst>
        </pc:spChg>
        <pc:spChg chg="add del">
          <ac:chgData name="TAKAHASHI Syuuto 高橋 柊人" userId="8e78f6a0-1b1f-4fae-850b-fec16be1eaab" providerId="ADAL" clId="{01C3DA7B-81F9-4659-A5B4-9CC5FCF91182}" dt="2020-09-04T07:08:32.606" v="1128" actId="26606"/>
          <ac:spMkLst>
            <pc:docMk/>
            <pc:sldMk cId="1314261113" sldId="270"/>
            <ac:spMk id="9" creationId="{42A4FC2C-047E-45A5-965D-8E1E3BF09BC6}"/>
          </ac:spMkLst>
        </pc:spChg>
        <pc:picChg chg="add mod">
          <ac:chgData name="TAKAHASHI Syuuto 高橋 柊人" userId="8e78f6a0-1b1f-4fae-850b-fec16be1eaab" providerId="ADAL" clId="{01C3DA7B-81F9-4659-A5B4-9CC5FCF91182}" dt="2020-09-06T05:42:27.230" v="1186" actId="1076"/>
          <ac:picMkLst>
            <pc:docMk/>
            <pc:sldMk cId="1314261113" sldId="270"/>
            <ac:picMk id="4" creationId="{BF07C88A-1AB6-47F0-B6BB-30DAA3383E01}"/>
          </ac:picMkLst>
        </pc:picChg>
        <pc:picChg chg="add mod">
          <ac:chgData name="TAKAHASHI Syuuto 高橋 柊人" userId="8e78f6a0-1b1f-4fae-850b-fec16be1eaab" providerId="ADAL" clId="{01C3DA7B-81F9-4659-A5B4-9CC5FCF91182}" dt="2020-09-06T05:44:52.947" v="1188" actId="1076"/>
          <ac:picMkLst>
            <pc:docMk/>
            <pc:sldMk cId="1314261113" sldId="270"/>
            <ac:picMk id="5" creationId="{4046F671-00F5-4520-BEBF-6B860A94EC76}"/>
          </ac:picMkLst>
        </pc:picChg>
      </pc:sldChg>
      <pc:sldChg chg="addSp delSp add del">
        <pc:chgData name="TAKAHASHI Syuuto 高橋 柊人" userId="8e78f6a0-1b1f-4fae-850b-fec16be1eaab" providerId="ADAL" clId="{01C3DA7B-81F9-4659-A5B4-9CC5FCF91182}" dt="2020-09-06T05:42:13.337" v="1183" actId="2696"/>
        <pc:sldMkLst>
          <pc:docMk/>
          <pc:sldMk cId="187589271" sldId="271"/>
        </pc:sldMkLst>
        <pc:spChg chg="del">
          <ac:chgData name="TAKAHASHI Syuuto 高橋 柊人" userId="8e78f6a0-1b1f-4fae-850b-fec16be1eaab" providerId="ADAL" clId="{01C3DA7B-81F9-4659-A5B4-9CC5FCF91182}" dt="2020-09-04T07:09:55.782" v="1133" actId="478"/>
          <ac:spMkLst>
            <pc:docMk/>
            <pc:sldMk cId="187589271" sldId="271"/>
            <ac:spMk id="2" creationId="{2D8EA115-F7ED-4D12-8A50-4287AFFFDF4F}"/>
          </ac:spMkLst>
        </pc:spChg>
        <pc:spChg chg="del">
          <ac:chgData name="TAKAHASHI Syuuto 高橋 柊人" userId="8e78f6a0-1b1f-4fae-850b-fec16be1eaab" providerId="ADAL" clId="{01C3DA7B-81F9-4659-A5B4-9CC5FCF91182}" dt="2020-09-04T07:09:57.373" v="1134" actId="478"/>
          <ac:spMkLst>
            <pc:docMk/>
            <pc:sldMk cId="187589271" sldId="271"/>
            <ac:spMk id="3" creationId="{9EC836EC-C268-40D7-937B-4F1E1740E471}"/>
          </ac:spMkLst>
        </pc:spChg>
        <pc:picChg chg="add del">
          <ac:chgData name="TAKAHASHI Syuuto 高橋 柊人" userId="8e78f6a0-1b1f-4fae-850b-fec16be1eaab" providerId="ADAL" clId="{01C3DA7B-81F9-4659-A5B4-9CC5FCF91182}" dt="2020-09-06T05:36:55.708" v="1136" actId="478"/>
          <ac:picMkLst>
            <pc:docMk/>
            <pc:sldMk cId="187589271" sldId="271"/>
            <ac:picMk id="4" creationId="{3752D828-A97B-4CC5-9824-46B58AEEE273}"/>
          </ac:picMkLst>
        </pc:picChg>
        <pc:picChg chg="add">
          <ac:chgData name="TAKAHASHI Syuuto 高橋 柊人" userId="8e78f6a0-1b1f-4fae-850b-fec16be1eaab" providerId="ADAL" clId="{01C3DA7B-81F9-4659-A5B4-9CC5FCF91182}" dt="2020-09-06T05:42:04.205" v="1181"/>
          <ac:picMkLst>
            <pc:docMk/>
            <pc:sldMk cId="187589271" sldId="271"/>
            <ac:picMk id="5" creationId="{CDEF1E66-E591-477F-B6EE-6E4DFF54E19A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6T06:08:50.964" v="1517" actId="14100"/>
        <pc:sldMkLst>
          <pc:docMk/>
          <pc:sldMk cId="4252422923" sldId="271"/>
        </pc:sldMkLst>
        <pc:spChg chg="add del mod">
          <ac:chgData name="TAKAHASHI Syuuto 高橋 柊人" userId="8e78f6a0-1b1f-4fae-850b-fec16be1eaab" providerId="ADAL" clId="{01C3DA7B-81F9-4659-A5B4-9CC5FCF91182}" dt="2020-09-06T05:51:44.425" v="1320" actId="478"/>
          <ac:spMkLst>
            <pc:docMk/>
            <pc:sldMk cId="4252422923" sldId="271"/>
            <ac:spMk id="12" creationId="{5321FA99-ED92-443B-9934-2623AF7B0183}"/>
          </ac:spMkLst>
        </pc:spChg>
        <pc:spChg chg="add del mod">
          <ac:chgData name="TAKAHASHI Syuuto 高橋 柊人" userId="8e78f6a0-1b1f-4fae-850b-fec16be1eaab" providerId="ADAL" clId="{01C3DA7B-81F9-4659-A5B4-9CC5FCF91182}" dt="2020-09-06T05:51:54.958" v="1322" actId="478"/>
          <ac:spMkLst>
            <pc:docMk/>
            <pc:sldMk cId="4252422923" sldId="271"/>
            <ac:spMk id="13" creationId="{B98AD0C8-9B3B-4DB9-936B-F3B47CCF132E}"/>
          </ac:spMkLst>
        </pc:spChg>
        <pc:spChg chg="add del mod">
          <ac:chgData name="TAKAHASHI Syuuto 高橋 柊人" userId="8e78f6a0-1b1f-4fae-850b-fec16be1eaab" providerId="ADAL" clId="{01C3DA7B-81F9-4659-A5B4-9CC5FCF91182}" dt="2020-09-06T06:03:55.655" v="1489" actId="478"/>
          <ac:spMkLst>
            <pc:docMk/>
            <pc:sldMk cId="4252422923" sldId="271"/>
            <ac:spMk id="14" creationId="{B795D4C1-5A43-413C-927E-7DAB47B361D1}"/>
          </ac:spMkLst>
        </pc:spChg>
        <pc:spChg chg="add mod">
          <ac:chgData name="TAKAHASHI Syuuto 高橋 柊人" userId="8e78f6a0-1b1f-4fae-850b-fec16be1eaab" providerId="ADAL" clId="{01C3DA7B-81F9-4659-A5B4-9CC5FCF91182}" dt="2020-09-06T06:08:50.964" v="1517" actId="14100"/>
          <ac:spMkLst>
            <pc:docMk/>
            <pc:sldMk cId="4252422923" sldId="271"/>
            <ac:spMk id="17" creationId="{647FC436-A136-480A-A831-A6FD8D767D7F}"/>
          </ac:spMkLst>
        </pc:spChg>
        <pc:spChg chg="add mod ord">
          <ac:chgData name="TAKAHASHI Syuuto 高橋 柊人" userId="8e78f6a0-1b1f-4fae-850b-fec16be1eaab" providerId="ADAL" clId="{01C3DA7B-81F9-4659-A5B4-9CC5FCF91182}" dt="2020-09-06T06:02:25.651" v="1471" actId="13822"/>
          <ac:spMkLst>
            <pc:docMk/>
            <pc:sldMk cId="4252422923" sldId="271"/>
            <ac:spMk id="18" creationId="{F3C152AF-2C2D-4D61-877F-8B2A5943E9BF}"/>
          </ac:spMkLst>
        </pc:spChg>
        <pc:spChg chg="add mod">
          <ac:chgData name="TAKAHASHI Syuuto 高橋 柊人" userId="8e78f6a0-1b1f-4fae-850b-fec16be1eaab" providerId="ADAL" clId="{01C3DA7B-81F9-4659-A5B4-9CC5FCF91182}" dt="2020-09-06T06:08:25.183" v="1513" actId="1076"/>
          <ac:spMkLst>
            <pc:docMk/>
            <pc:sldMk cId="4252422923" sldId="271"/>
            <ac:spMk id="19" creationId="{EBA1BFFC-CF63-4235-887E-25C6A464351E}"/>
          </ac:spMkLst>
        </pc:spChg>
        <pc:spChg chg="add mod">
          <ac:chgData name="TAKAHASHI Syuuto 高橋 柊人" userId="8e78f6a0-1b1f-4fae-850b-fec16be1eaab" providerId="ADAL" clId="{01C3DA7B-81F9-4659-A5B4-9CC5FCF91182}" dt="2020-09-06T05:49:52.784" v="1285" actId="1076"/>
          <ac:spMkLst>
            <pc:docMk/>
            <pc:sldMk cId="4252422923" sldId="271"/>
            <ac:spMk id="46" creationId="{6AD1E696-0E97-469B-A4FB-72A599F858EE}"/>
          </ac:spMkLst>
        </pc:spChg>
        <pc:spChg chg="add mod">
          <ac:chgData name="TAKAHASHI Syuuto 高橋 柊人" userId="8e78f6a0-1b1f-4fae-850b-fec16be1eaab" providerId="ADAL" clId="{01C3DA7B-81F9-4659-A5B4-9CC5FCF91182}" dt="2020-09-06T05:50:59.419" v="1310" actId="20577"/>
          <ac:spMkLst>
            <pc:docMk/>
            <pc:sldMk cId="4252422923" sldId="271"/>
            <ac:spMk id="47" creationId="{4C3DFB2B-975F-4737-80E3-6F0A4C43EB58}"/>
          </ac:spMkLst>
        </pc:spChg>
        <pc:spChg chg="add mod">
          <ac:chgData name="TAKAHASHI Syuuto 高橋 柊人" userId="8e78f6a0-1b1f-4fae-850b-fec16be1eaab" providerId="ADAL" clId="{01C3DA7B-81F9-4659-A5B4-9CC5FCF91182}" dt="2020-09-06T05:51:07.021" v="1314" actId="20577"/>
          <ac:spMkLst>
            <pc:docMk/>
            <pc:sldMk cId="4252422923" sldId="271"/>
            <ac:spMk id="48" creationId="{9A3BA35D-C4CC-462D-AFAA-B7FF37C78CF0}"/>
          </ac:spMkLst>
        </pc:spChg>
        <pc:spChg chg="add mod">
          <ac:chgData name="TAKAHASHI Syuuto 高橋 柊人" userId="8e78f6a0-1b1f-4fae-850b-fec16be1eaab" providerId="ADAL" clId="{01C3DA7B-81F9-4659-A5B4-9CC5FCF91182}" dt="2020-09-06T05:51:03.824" v="1312" actId="20577"/>
          <ac:spMkLst>
            <pc:docMk/>
            <pc:sldMk cId="4252422923" sldId="271"/>
            <ac:spMk id="49" creationId="{7DD47210-FCFC-4C53-A38A-65AF8FECB479}"/>
          </ac:spMkLst>
        </pc:spChg>
        <pc:spChg chg="add mod">
          <ac:chgData name="TAKAHASHI Syuuto 高橋 柊人" userId="8e78f6a0-1b1f-4fae-850b-fec16be1eaab" providerId="ADAL" clId="{01C3DA7B-81F9-4659-A5B4-9CC5FCF91182}" dt="2020-09-06T05:51:15.392" v="1318" actId="20577"/>
          <ac:spMkLst>
            <pc:docMk/>
            <pc:sldMk cId="4252422923" sldId="271"/>
            <ac:spMk id="50" creationId="{F0B520AF-1184-4355-B05C-8032CF7FC622}"/>
          </ac:spMkLst>
        </pc:spChg>
        <pc:spChg chg="add del mod ord">
          <ac:chgData name="TAKAHASHI Syuuto 高橋 柊人" userId="8e78f6a0-1b1f-4fae-850b-fec16be1eaab" providerId="ADAL" clId="{01C3DA7B-81F9-4659-A5B4-9CC5FCF91182}" dt="2020-09-06T06:03:53.983" v="1488" actId="478"/>
          <ac:spMkLst>
            <pc:docMk/>
            <pc:sldMk cId="4252422923" sldId="271"/>
            <ac:spMk id="52" creationId="{55D8BA51-B9F7-4B2F-8D81-269C32364EB7}"/>
          </ac:spMkLst>
        </pc:spChg>
        <pc:spChg chg="add del mod">
          <ac:chgData name="TAKAHASHI Syuuto 高橋 柊人" userId="8e78f6a0-1b1f-4fae-850b-fec16be1eaab" providerId="ADAL" clId="{01C3DA7B-81F9-4659-A5B4-9CC5FCF91182}" dt="2020-09-06T06:03:56.476" v="1490" actId="478"/>
          <ac:spMkLst>
            <pc:docMk/>
            <pc:sldMk cId="4252422923" sldId="271"/>
            <ac:spMk id="53" creationId="{429476A4-6388-4E1D-B672-EE9CA9407793}"/>
          </ac:spMkLst>
        </pc:spChg>
        <pc:spChg chg="add del mod">
          <ac:chgData name="TAKAHASHI Syuuto 高橋 柊人" userId="8e78f6a0-1b1f-4fae-850b-fec16be1eaab" providerId="ADAL" clId="{01C3DA7B-81F9-4659-A5B4-9CC5FCF91182}" dt="2020-09-06T06:03:57.351" v="1491" actId="478"/>
          <ac:spMkLst>
            <pc:docMk/>
            <pc:sldMk cId="4252422923" sldId="271"/>
            <ac:spMk id="54" creationId="{5DC6786A-CC02-4D03-BCC3-6AF355D4B9ED}"/>
          </ac:spMkLst>
        </pc:spChg>
        <pc:spChg chg="add del mod">
          <ac:chgData name="TAKAHASHI Syuuto 高橋 柊人" userId="8e78f6a0-1b1f-4fae-850b-fec16be1eaab" providerId="ADAL" clId="{01C3DA7B-81F9-4659-A5B4-9CC5FCF91182}" dt="2020-09-06T05:54:53.591" v="1363"/>
          <ac:spMkLst>
            <pc:docMk/>
            <pc:sldMk cId="4252422923" sldId="271"/>
            <ac:spMk id="58" creationId="{2F418264-D676-4C70-9DA5-D01C8B249B64}"/>
          </ac:spMkLst>
        </pc:spChg>
        <pc:spChg chg="add mod">
          <ac:chgData name="TAKAHASHI Syuuto 高橋 柊人" userId="8e78f6a0-1b1f-4fae-850b-fec16be1eaab" providerId="ADAL" clId="{01C3DA7B-81F9-4659-A5B4-9CC5FCF91182}" dt="2020-09-06T06:00:42.888" v="1455" actId="208"/>
          <ac:spMkLst>
            <pc:docMk/>
            <pc:sldMk cId="4252422923" sldId="271"/>
            <ac:spMk id="61" creationId="{F6D96882-8EBA-4951-83A2-47938217205A}"/>
          </ac:spMkLst>
        </pc:spChg>
        <pc:spChg chg="add mod">
          <ac:chgData name="TAKAHASHI Syuuto 高橋 柊人" userId="8e78f6a0-1b1f-4fae-850b-fec16be1eaab" providerId="ADAL" clId="{01C3DA7B-81F9-4659-A5B4-9CC5FCF91182}" dt="2020-09-06T06:04:11.718" v="1493" actId="14100"/>
          <ac:spMkLst>
            <pc:docMk/>
            <pc:sldMk cId="4252422923" sldId="271"/>
            <ac:spMk id="63" creationId="{FDE51CF3-7A48-4D99-864E-6B1A3B1AA1C9}"/>
          </ac:spMkLst>
        </pc:spChg>
        <pc:spChg chg="add del mod">
          <ac:chgData name="TAKAHASHI Syuuto 高橋 柊人" userId="8e78f6a0-1b1f-4fae-850b-fec16be1eaab" providerId="ADAL" clId="{01C3DA7B-81F9-4659-A5B4-9CC5FCF91182}" dt="2020-09-06T06:05:34.324" v="1503" actId="478"/>
          <ac:spMkLst>
            <pc:docMk/>
            <pc:sldMk cId="4252422923" sldId="271"/>
            <ac:spMk id="69" creationId="{6CE35059-B920-4060-966E-18337A6E4D71}"/>
          </ac:spMkLst>
        </pc:spChg>
        <pc:spChg chg="add del mod">
          <ac:chgData name="TAKAHASHI Syuuto 高橋 柊人" userId="8e78f6a0-1b1f-4fae-850b-fec16be1eaab" providerId="ADAL" clId="{01C3DA7B-81F9-4659-A5B4-9CC5FCF91182}" dt="2020-09-06T06:05:38.491" v="1506" actId="478"/>
          <ac:spMkLst>
            <pc:docMk/>
            <pc:sldMk cId="4252422923" sldId="271"/>
            <ac:spMk id="71" creationId="{494DB8EE-17DC-40C5-98ED-0298D7E1F2CE}"/>
          </ac:spMkLst>
        </pc:spChg>
        <pc:spChg chg="add del mod">
          <ac:chgData name="TAKAHASHI Syuuto 高橋 柊人" userId="8e78f6a0-1b1f-4fae-850b-fec16be1eaab" providerId="ADAL" clId="{01C3DA7B-81F9-4659-A5B4-9CC5FCF91182}" dt="2020-09-06T06:05:36.117" v="1504" actId="478"/>
          <ac:spMkLst>
            <pc:docMk/>
            <pc:sldMk cId="4252422923" sldId="271"/>
            <ac:spMk id="72" creationId="{55641E02-4952-420A-8FF2-66EF81262BB0}"/>
          </ac:spMkLst>
        </pc:spChg>
        <pc:spChg chg="add del mod">
          <ac:chgData name="TAKAHASHI Syuuto 高橋 柊人" userId="8e78f6a0-1b1f-4fae-850b-fec16be1eaab" providerId="ADAL" clId="{01C3DA7B-81F9-4659-A5B4-9CC5FCF91182}" dt="2020-09-06T06:05:37.501" v="1505" actId="478"/>
          <ac:spMkLst>
            <pc:docMk/>
            <pc:sldMk cId="4252422923" sldId="271"/>
            <ac:spMk id="73" creationId="{4AC5E5C6-556E-4CBA-BB1B-7709651C4689}"/>
          </ac:spMkLst>
        </pc:spChg>
        <pc:spChg chg="add mod">
          <ac:chgData name="TAKAHASHI Syuuto 高橋 柊人" userId="8e78f6a0-1b1f-4fae-850b-fec16be1eaab" providerId="ADAL" clId="{01C3DA7B-81F9-4659-A5B4-9CC5FCF91182}" dt="2020-09-06T06:08:18.247" v="1511" actId="14100"/>
          <ac:spMkLst>
            <pc:docMk/>
            <pc:sldMk cId="4252422923" sldId="271"/>
            <ac:spMk id="74" creationId="{AD592769-038D-47F3-BF7F-B0EC590948A9}"/>
          </ac:spMkLst>
        </pc:spChg>
        <pc:spChg chg="add mod">
          <ac:chgData name="TAKAHASHI Syuuto 高橋 柊人" userId="8e78f6a0-1b1f-4fae-850b-fec16be1eaab" providerId="ADAL" clId="{01C3DA7B-81F9-4659-A5B4-9CC5FCF91182}" dt="2020-09-06T06:02:47.110" v="1483" actId="20577"/>
          <ac:spMkLst>
            <pc:docMk/>
            <pc:sldMk cId="4252422923" sldId="271"/>
            <ac:spMk id="75" creationId="{34EBB8A5-BF63-4866-A2FC-F01446FC951F}"/>
          </ac:spMkLst>
        </pc:spChg>
        <pc:spChg chg="add del mod">
          <ac:chgData name="TAKAHASHI Syuuto 高橋 柊人" userId="8e78f6a0-1b1f-4fae-850b-fec16be1eaab" providerId="ADAL" clId="{01C3DA7B-81F9-4659-A5B4-9CC5FCF91182}" dt="2020-09-06T06:08:29.424" v="1515" actId="478"/>
          <ac:spMkLst>
            <pc:docMk/>
            <pc:sldMk cId="4252422923" sldId="271"/>
            <ac:spMk id="79" creationId="{EF9FE839-9DAD-4C35-8A31-F2BA6267B4C6}"/>
          </ac:spMkLst>
        </pc:spChg>
        <pc:spChg chg="add mod">
          <ac:chgData name="TAKAHASHI Syuuto 高橋 柊人" userId="8e78f6a0-1b1f-4fae-850b-fec16be1eaab" providerId="ADAL" clId="{01C3DA7B-81F9-4659-A5B4-9CC5FCF91182}" dt="2020-09-06T06:08:34.894" v="1516" actId="1076"/>
          <ac:spMkLst>
            <pc:docMk/>
            <pc:sldMk cId="4252422923" sldId="271"/>
            <ac:spMk id="80" creationId="{DEA37052-2A42-430C-BB6C-DDFBE68B48FA}"/>
          </ac:spMkLst>
        </pc:spChg>
        <pc:spChg chg="del">
          <ac:chgData name="TAKAHASHI Syuuto 高橋 柊人" userId="8e78f6a0-1b1f-4fae-850b-fec16be1eaab" providerId="ADAL" clId="{01C3DA7B-81F9-4659-A5B4-9CC5FCF91182}" dt="2020-09-06T05:45:40.038" v="1194" actId="478"/>
          <ac:spMkLst>
            <pc:docMk/>
            <pc:sldMk cId="4252422923" sldId="271"/>
            <ac:spMk id="100" creationId="{1A996569-0F43-4125-B45B-3BF06FF85D3C}"/>
          </ac:spMkLst>
        </pc:spChg>
        <pc:spChg chg="del">
          <ac:chgData name="TAKAHASHI Syuuto 高橋 柊人" userId="8e78f6a0-1b1f-4fae-850b-fec16be1eaab" providerId="ADAL" clId="{01C3DA7B-81F9-4659-A5B4-9CC5FCF91182}" dt="2020-09-06T05:45:42.075" v="1195" actId="478"/>
          <ac:spMkLst>
            <pc:docMk/>
            <pc:sldMk cId="4252422923" sldId="271"/>
            <ac:spMk id="102" creationId="{50AF47C2-E4A2-411F-8C2C-FD698305407B}"/>
          </ac:spMkLst>
        </pc:spChg>
        <pc:spChg chg="del mod">
          <ac:chgData name="TAKAHASHI Syuuto 高橋 柊人" userId="8e78f6a0-1b1f-4fae-850b-fec16be1eaab" providerId="ADAL" clId="{01C3DA7B-81F9-4659-A5B4-9CC5FCF91182}" dt="2020-09-06T05:45:45.506" v="1198" actId="478"/>
          <ac:spMkLst>
            <pc:docMk/>
            <pc:sldMk cId="4252422923" sldId="271"/>
            <ac:spMk id="103" creationId="{D172857E-FA55-475B-871A-9B1505DAF768}"/>
          </ac:spMkLst>
        </pc:spChg>
        <pc:spChg chg="del">
          <ac:chgData name="TAKAHASHI Syuuto 高橋 柊人" userId="8e78f6a0-1b1f-4fae-850b-fec16be1eaab" providerId="ADAL" clId="{01C3DA7B-81F9-4659-A5B4-9CC5FCF91182}" dt="2020-09-06T05:45:34.205" v="1191" actId="478"/>
          <ac:spMkLst>
            <pc:docMk/>
            <pc:sldMk cId="4252422923" sldId="271"/>
            <ac:spMk id="104" creationId="{6AB7FF76-F985-4782-A439-3B5B99AD7F71}"/>
          </ac:spMkLst>
        </pc:spChg>
        <pc:spChg chg="mod">
          <ac:chgData name="TAKAHASHI Syuuto 高橋 柊人" userId="8e78f6a0-1b1f-4fae-850b-fec16be1eaab" providerId="ADAL" clId="{01C3DA7B-81F9-4659-A5B4-9CC5FCF91182}" dt="2020-09-06T05:48:18.976" v="1232" actId="1076"/>
          <ac:spMkLst>
            <pc:docMk/>
            <pc:sldMk cId="4252422923" sldId="271"/>
            <ac:spMk id="105" creationId="{F58215C2-C69E-42BC-A98A-11537BFA8DDE}"/>
          </ac:spMkLst>
        </pc:spChg>
        <pc:picChg chg="add mod">
          <ac:chgData name="TAKAHASHI Syuuto 高橋 柊人" userId="8e78f6a0-1b1f-4fae-850b-fec16be1eaab" providerId="ADAL" clId="{01C3DA7B-81F9-4659-A5B4-9CC5FCF91182}" dt="2020-09-06T05:48:14.547" v="1230" actId="1076"/>
          <ac:picMkLst>
            <pc:docMk/>
            <pc:sldMk cId="4252422923" sldId="271"/>
            <ac:picMk id="40" creationId="{98404060-38FD-42CD-8F7D-A3A2B064A8CE}"/>
          </ac:picMkLst>
        </pc:picChg>
        <pc:picChg chg="add mod">
          <ac:chgData name="TAKAHASHI Syuuto 高橋 柊人" userId="8e78f6a0-1b1f-4fae-850b-fec16be1eaab" providerId="ADAL" clId="{01C3DA7B-81F9-4659-A5B4-9CC5FCF91182}" dt="2020-09-06T05:48:27.648" v="1235" actId="1076"/>
          <ac:picMkLst>
            <pc:docMk/>
            <pc:sldMk cId="4252422923" sldId="271"/>
            <ac:picMk id="42" creationId="{83075ECC-51B4-4917-B8B9-46B3AAEEF795}"/>
          </ac:picMkLst>
        </pc:picChg>
        <pc:picChg chg="add del">
          <ac:chgData name="TAKAHASHI Syuuto 高橋 柊人" userId="8e78f6a0-1b1f-4fae-850b-fec16be1eaab" providerId="ADAL" clId="{01C3DA7B-81F9-4659-A5B4-9CC5FCF91182}" dt="2020-09-06T05:49:33.495" v="1254"/>
          <ac:picMkLst>
            <pc:docMk/>
            <pc:sldMk cId="4252422923" sldId="271"/>
            <ac:picMk id="43" creationId="{6AB01BDD-5234-4268-8C72-418E288FA005}"/>
          </ac:picMkLst>
        </pc:picChg>
        <pc:picChg chg="add mod">
          <ac:chgData name="TAKAHASHI Syuuto 高橋 柊人" userId="8e78f6a0-1b1f-4fae-850b-fec16be1eaab" providerId="ADAL" clId="{01C3DA7B-81F9-4659-A5B4-9CC5FCF91182}" dt="2020-09-06T05:55:06.388" v="1365" actId="1076"/>
          <ac:picMkLst>
            <pc:docMk/>
            <pc:sldMk cId="4252422923" sldId="271"/>
            <ac:picMk id="59" creationId="{25698485-7706-4320-97C0-42E50B01B2CC}"/>
          </ac:picMkLst>
        </pc:picChg>
        <pc:picChg chg="del">
          <ac:chgData name="TAKAHASHI Syuuto 高橋 柊人" userId="8e78f6a0-1b1f-4fae-850b-fec16be1eaab" providerId="ADAL" clId="{01C3DA7B-81F9-4659-A5B4-9CC5FCF91182}" dt="2020-09-06T05:45:43.535" v="1196" actId="478"/>
          <ac:picMkLst>
            <pc:docMk/>
            <pc:sldMk cId="4252422923" sldId="271"/>
            <ac:picMk id="60" creationId="{F63D12A6-AA27-4F2C-8F73-7B8409E841E2}"/>
          </ac:picMkLst>
        </pc:picChg>
        <pc:picChg chg="mod">
          <ac:chgData name="TAKAHASHI Syuuto 高橋 柊人" userId="8e78f6a0-1b1f-4fae-850b-fec16be1eaab" providerId="ADAL" clId="{01C3DA7B-81F9-4659-A5B4-9CC5FCF91182}" dt="2020-09-06T05:46:39.880" v="1216" actId="1076"/>
          <ac:picMkLst>
            <pc:docMk/>
            <pc:sldMk cId="4252422923" sldId="271"/>
            <ac:picMk id="62" creationId="{AE14952A-61B3-47DF-8DAF-0874CCCCE82A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64" creationId="{658E881D-B215-43E0-B974-13D945F6C2AD}"/>
          </ac:picMkLst>
        </pc:picChg>
        <pc:picChg chg="mod">
          <ac:chgData name="TAKAHASHI Syuuto 高橋 柊人" userId="8e78f6a0-1b1f-4fae-850b-fec16be1eaab" providerId="ADAL" clId="{01C3DA7B-81F9-4659-A5B4-9CC5FCF91182}" dt="2020-09-06T05:46:41.801" v="1217" actId="1076"/>
          <ac:picMkLst>
            <pc:docMk/>
            <pc:sldMk cId="4252422923" sldId="271"/>
            <ac:picMk id="65" creationId="{376AE077-98F0-43A7-A71A-088194F059B9}"/>
          </ac:picMkLst>
        </pc:picChg>
        <pc:picChg chg="mod">
          <ac:chgData name="TAKAHASHI Syuuto 高橋 柊人" userId="8e78f6a0-1b1f-4fae-850b-fec16be1eaab" providerId="ADAL" clId="{01C3DA7B-81F9-4659-A5B4-9CC5FCF91182}" dt="2020-09-06T05:48:29.274" v="1236" actId="1076"/>
          <ac:picMkLst>
            <pc:docMk/>
            <pc:sldMk cId="4252422923" sldId="271"/>
            <ac:picMk id="66" creationId="{416D697A-A5E4-47C2-BCCC-34BF9F730374}"/>
          </ac:picMkLst>
        </pc:picChg>
        <pc:picChg chg="del">
          <ac:chgData name="TAKAHASHI Syuuto 高橋 柊人" userId="8e78f6a0-1b1f-4fae-850b-fec16be1eaab" providerId="ADAL" clId="{01C3DA7B-81F9-4659-A5B4-9CC5FCF91182}" dt="2020-09-06T05:45:31.110" v="1190" actId="478"/>
          <ac:picMkLst>
            <pc:docMk/>
            <pc:sldMk cId="4252422923" sldId="271"/>
            <ac:picMk id="67" creationId="{23D30180-9113-4CCC-836E-AA4AC3E38F04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68" creationId="{953D379A-2970-412A-987F-A5EC1CC95733}"/>
          </ac:picMkLst>
        </pc:picChg>
        <pc:picChg chg="mod">
          <ac:chgData name="TAKAHASHI Syuuto 高橋 柊人" userId="8e78f6a0-1b1f-4fae-850b-fec16be1eaab" providerId="ADAL" clId="{01C3DA7B-81F9-4659-A5B4-9CC5FCF91182}" dt="2020-09-06T05:48:16.922" v="1231" actId="1076"/>
          <ac:picMkLst>
            <pc:docMk/>
            <pc:sldMk cId="4252422923" sldId="271"/>
            <ac:picMk id="70" creationId="{09775402-6023-44EB-B6A6-08CB88D40FAC}"/>
          </ac:picMkLst>
        </pc:picChg>
        <pc:picChg chg="del">
          <ac:chgData name="TAKAHASHI Syuuto 高橋 柊人" userId="8e78f6a0-1b1f-4fae-850b-fec16be1eaab" providerId="ADAL" clId="{01C3DA7B-81F9-4659-A5B4-9CC5FCF91182}" dt="2020-09-06T05:45:38.423" v="1193" actId="478"/>
          <ac:picMkLst>
            <pc:docMk/>
            <pc:sldMk cId="4252422923" sldId="271"/>
            <ac:picMk id="76" creationId="{32635E42-022A-447C-B495-8E50BA055E7A}"/>
          </ac:picMkLst>
        </pc:picChg>
        <pc:picChg chg="del mod">
          <ac:chgData name="TAKAHASHI Syuuto 高橋 柊人" userId="8e78f6a0-1b1f-4fae-850b-fec16be1eaab" providerId="ADAL" clId="{01C3DA7B-81F9-4659-A5B4-9CC5FCF91182}" dt="2020-09-06T05:57:57.046" v="1392" actId="478"/>
          <ac:picMkLst>
            <pc:docMk/>
            <pc:sldMk cId="4252422923" sldId="271"/>
            <ac:picMk id="77" creationId="{2F7D0355-1F12-47B8-BCE5-2464811CDF3A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78" creationId="{FD1061AB-4241-4736-A20A-D84F65CA9ED7}"/>
          </ac:picMkLst>
        </pc:picChg>
        <pc:cxnChg chg="add mod">
          <ac:chgData name="TAKAHASHI Syuuto 高橋 柊人" userId="8e78f6a0-1b1f-4fae-850b-fec16be1eaab" providerId="ADAL" clId="{01C3DA7B-81F9-4659-A5B4-9CC5FCF91182}" dt="2020-09-06T05:49:26.760" v="1252" actId="692"/>
          <ac:cxnSpMkLst>
            <pc:docMk/>
            <pc:sldMk cId="4252422923" sldId="271"/>
            <ac:cxnSpMk id="9" creationId="{ED921B4A-33B1-4FB7-BF3D-02051B9AC6FD}"/>
          </ac:cxnSpMkLst>
        </pc:cxnChg>
        <pc:cxnChg chg="mod">
          <ac:chgData name="TAKAHASHI Syuuto 高橋 柊人" userId="8e78f6a0-1b1f-4fae-850b-fec16be1eaab" providerId="ADAL" clId="{01C3DA7B-81F9-4659-A5B4-9CC5FCF91182}" dt="2020-09-06T05:46:29.584" v="1213" actId="14100"/>
          <ac:cxnSpMkLst>
            <pc:docMk/>
            <pc:sldMk cId="4252422923" sldId="271"/>
            <ac:cxnSpMk id="21" creationId="{2A36C11E-1F46-4B9A-86F5-7BEE67704664}"/>
          </ac:cxnSpMkLst>
        </pc:cxnChg>
        <pc:cxnChg chg="mod">
          <ac:chgData name="TAKAHASHI Syuuto 高橋 柊人" userId="8e78f6a0-1b1f-4fae-850b-fec16be1eaab" providerId="ADAL" clId="{01C3DA7B-81F9-4659-A5B4-9CC5FCF91182}" dt="2020-09-06T05:46:26.686" v="1212" actId="14100"/>
          <ac:cxnSpMkLst>
            <pc:docMk/>
            <pc:sldMk cId="4252422923" sldId="271"/>
            <ac:cxnSpMk id="22" creationId="{55A93160-E03E-4362-A038-B51E1B36B0BA}"/>
          </ac:cxnSpMkLst>
        </pc:cxnChg>
        <pc:cxnChg chg="mod">
          <ac:chgData name="TAKAHASHI Syuuto 高橋 柊人" userId="8e78f6a0-1b1f-4fae-850b-fec16be1eaab" providerId="ADAL" clId="{01C3DA7B-81F9-4659-A5B4-9CC5FCF91182}" dt="2020-09-06T05:46:03.084" v="1204" actId="1076"/>
          <ac:cxnSpMkLst>
            <pc:docMk/>
            <pc:sldMk cId="4252422923" sldId="271"/>
            <ac:cxnSpMk id="24" creationId="{07A37794-91CB-4BAB-95CE-40405F1C7411}"/>
          </ac:cxnSpMkLst>
        </pc:cxnChg>
        <pc:cxnChg chg="mod">
          <ac:chgData name="TAKAHASHI Syuuto 高橋 柊人" userId="8e78f6a0-1b1f-4fae-850b-fec16be1eaab" providerId="ADAL" clId="{01C3DA7B-81F9-4659-A5B4-9CC5FCF91182}" dt="2020-09-06T05:45:59.164" v="1203" actId="1076"/>
          <ac:cxnSpMkLst>
            <pc:docMk/>
            <pc:sldMk cId="4252422923" sldId="271"/>
            <ac:cxnSpMk id="25" creationId="{D4A550A2-5246-4A44-8078-8E81AC185E43}"/>
          </ac:cxnSpMkLst>
        </pc:cxnChg>
        <pc:cxnChg chg="mod">
          <ac:chgData name="TAKAHASHI Syuuto 高橋 柊人" userId="8e78f6a0-1b1f-4fae-850b-fec16be1eaab" providerId="ADAL" clId="{01C3DA7B-81F9-4659-A5B4-9CC5FCF91182}" dt="2020-09-06T05:46:06.226" v="1205" actId="1076"/>
          <ac:cxnSpMkLst>
            <pc:docMk/>
            <pc:sldMk cId="4252422923" sldId="271"/>
            <ac:cxnSpMk id="28" creationId="{2C63429B-3E44-4CE6-9D46-4946165369A0}"/>
          </ac:cxnSpMkLst>
        </pc:cxnChg>
        <pc:cxnChg chg="mod">
          <ac:chgData name="TAKAHASHI Syuuto 高橋 柊人" userId="8e78f6a0-1b1f-4fae-850b-fec16be1eaab" providerId="ADAL" clId="{01C3DA7B-81F9-4659-A5B4-9CC5FCF91182}" dt="2020-09-06T05:46:08.748" v="1206" actId="1076"/>
          <ac:cxnSpMkLst>
            <pc:docMk/>
            <pc:sldMk cId="4252422923" sldId="271"/>
            <ac:cxnSpMk id="29" creationId="{E6D479C9-985F-4BB9-B037-0D6E14716BA5}"/>
          </ac:cxnSpMkLst>
        </pc:cxnChg>
        <pc:cxnChg chg="add del mod">
          <ac:chgData name="TAKAHASHI Syuuto 高橋 柊人" userId="8e78f6a0-1b1f-4fae-850b-fec16be1eaab" providerId="ADAL" clId="{01C3DA7B-81F9-4659-A5B4-9CC5FCF91182}" dt="2020-09-06T05:47:22.260" v="1222" actId="478"/>
          <ac:cxnSpMkLst>
            <pc:docMk/>
            <pc:sldMk cId="4252422923" sldId="271"/>
            <ac:cxnSpMk id="34" creationId="{D152930D-5EEE-4746-A4DB-07B85EB078F9}"/>
          </ac:cxnSpMkLst>
        </pc:cxnChg>
        <pc:cxnChg chg="del">
          <ac:chgData name="TAKAHASHI Syuuto 高橋 柊人" userId="8e78f6a0-1b1f-4fae-850b-fec16be1eaab" providerId="ADAL" clId="{01C3DA7B-81F9-4659-A5B4-9CC5FCF91182}" dt="2020-09-06T05:45:34.205" v="1191" actId="478"/>
          <ac:cxnSpMkLst>
            <pc:docMk/>
            <pc:sldMk cId="4252422923" sldId="271"/>
            <ac:cxnSpMk id="44" creationId="{D44925AA-A41D-40E8-9AF1-2ADFD6F6B57D}"/>
          </ac:cxnSpMkLst>
        </pc:cxnChg>
        <pc:cxnChg chg="del">
          <ac:chgData name="TAKAHASHI Syuuto 高橋 柊人" userId="8e78f6a0-1b1f-4fae-850b-fec16be1eaab" providerId="ADAL" clId="{01C3DA7B-81F9-4659-A5B4-9CC5FCF91182}" dt="2020-09-06T05:45:34.205" v="1191" actId="478"/>
          <ac:cxnSpMkLst>
            <pc:docMk/>
            <pc:sldMk cId="4252422923" sldId="271"/>
            <ac:cxnSpMk id="45" creationId="{89FEBA9C-DB53-47C8-AB8C-6C75CADB6E10}"/>
          </ac:cxnSpMkLst>
        </pc:cxnChg>
        <pc:cxnChg chg="add del mod">
          <ac:chgData name="TAKAHASHI Syuuto 高橋 柊人" userId="8e78f6a0-1b1f-4fae-850b-fec16be1eaab" providerId="ADAL" clId="{01C3DA7B-81F9-4659-A5B4-9CC5FCF91182}" dt="2020-09-06T05:54:44.142" v="1359" actId="478"/>
          <ac:cxnSpMkLst>
            <pc:docMk/>
            <pc:sldMk cId="4252422923" sldId="271"/>
            <ac:cxnSpMk id="55" creationId="{AF69AB17-E71D-4C7C-938C-E4EE59A230D2}"/>
          </ac:cxnSpMkLst>
        </pc:cxnChg>
        <pc:cxnChg chg="del">
          <ac:chgData name="TAKAHASHI Syuuto 高橋 柊人" userId="8e78f6a0-1b1f-4fae-850b-fec16be1eaab" providerId="ADAL" clId="{01C3DA7B-81F9-4659-A5B4-9CC5FCF91182}" dt="2020-09-06T05:45:47.148" v="1199" actId="478"/>
          <ac:cxnSpMkLst>
            <pc:docMk/>
            <pc:sldMk cId="4252422923" sldId="271"/>
            <ac:cxnSpMk id="87" creationId="{D2E9C4E2-EB30-4B0C-A0E7-38816912F621}"/>
          </ac:cxnSpMkLst>
        </pc:cxnChg>
        <pc:cxnChg chg="del">
          <ac:chgData name="TAKAHASHI Syuuto 高橋 柊人" userId="8e78f6a0-1b1f-4fae-850b-fec16be1eaab" providerId="ADAL" clId="{01C3DA7B-81F9-4659-A5B4-9CC5FCF91182}" dt="2020-09-06T05:45:36.100" v="1192" actId="478"/>
          <ac:cxnSpMkLst>
            <pc:docMk/>
            <pc:sldMk cId="4252422923" sldId="271"/>
            <ac:cxnSpMk id="90" creationId="{CDA5E730-6938-419A-B91B-C91363D654C4}"/>
          </ac:cxnSpMkLst>
        </pc:cxnChg>
      </pc:sldChg>
      <pc:sldChg chg="addSp delSp add">
        <pc:chgData name="TAKAHASHI Syuuto 高橋 柊人" userId="8e78f6a0-1b1f-4fae-850b-fec16be1eaab" providerId="ADAL" clId="{01C3DA7B-81F9-4659-A5B4-9CC5FCF91182}" dt="2020-09-06T06:09:41.802" v="1523"/>
        <pc:sldMkLst>
          <pc:docMk/>
          <pc:sldMk cId="1482284843" sldId="272"/>
        </pc:sldMkLst>
        <pc:spChg chg="del">
          <ac:chgData name="TAKAHASHI Syuuto 高橋 柊人" userId="8e78f6a0-1b1f-4fae-850b-fec16be1eaab" providerId="ADAL" clId="{01C3DA7B-81F9-4659-A5B4-9CC5FCF91182}" dt="2020-09-06T06:09:35.902" v="1521" actId="478"/>
          <ac:spMkLst>
            <pc:docMk/>
            <pc:sldMk cId="1482284843" sldId="272"/>
            <ac:spMk id="2" creationId="{755ECFD0-129E-4D7D-B2DE-F0C74886841E}"/>
          </ac:spMkLst>
        </pc:spChg>
        <pc:spChg chg="del">
          <ac:chgData name="TAKAHASHI Syuuto 高橋 柊人" userId="8e78f6a0-1b1f-4fae-850b-fec16be1eaab" providerId="ADAL" clId="{01C3DA7B-81F9-4659-A5B4-9CC5FCF91182}" dt="2020-09-06T06:09:36.786" v="1522" actId="478"/>
          <ac:spMkLst>
            <pc:docMk/>
            <pc:sldMk cId="1482284843" sldId="272"/>
            <ac:spMk id="3" creationId="{07D5690B-A246-41D3-85AA-F7029B7396ED}"/>
          </ac:spMkLst>
        </pc:spChg>
        <pc:picChg chg="add">
          <ac:chgData name="TAKAHASHI Syuuto 高橋 柊人" userId="8e78f6a0-1b1f-4fae-850b-fec16be1eaab" providerId="ADAL" clId="{01C3DA7B-81F9-4659-A5B4-9CC5FCF91182}" dt="2020-09-06T06:09:41.802" v="1523"/>
          <ac:picMkLst>
            <pc:docMk/>
            <pc:sldMk cId="1482284843" sldId="272"/>
            <ac:picMk id="4" creationId="{89038058-5D8F-47AE-91C8-4E94B249F2BF}"/>
          </ac:picMkLst>
        </pc:picChg>
      </pc:sldChg>
      <pc:sldChg chg="delSp add del">
        <pc:chgData name="TAKAHASHI Syuuto 高橋 柊人" userId="8e78f6a0-1b1f-4fae-850b-fec16be1eaab" providerId="ADAL" clId="{01C3DA7B-81F9-4659-A5B4-9CC5FCF91182}" dt="2020-09-06T05:42:12.291" v="1182" actId="2696"/>
        <pc:sldMkLst>
          <pc:docMk/>
          <pc:sldMk cId="3385638366" sldId="272"/>
        </pc:sldMkLst>
        <pc:cxnChg chg="del">
          <ac:chgData name="TAKAHASHI Syuuto 高橋 柊人" userId="8e78f6a0-1b1f-4fae-850b-fec16be1eaab" providerId="ADAL" clId="{01C3DA7B-81F9-4659-A5B4-9CC5FCF91182}" dt="2020-09-06T05:41:56.635" v="1180" actId="478"/>
          <ac:cxnSpMkLst>
            <pc:docMk/>
            <pc:sldMk cId="3385638366" sldId="272"/>
            <ac:cxnSpMk id="90" creationId="{CDA5E730-6938-419A-B91B-C91363D654C4}"/>
          </ac:cxnSpMkLst>
        </pc:cxnChg>
      </pc:sldChg>
      <pc:sldChg chg="add del">
        <pc:chgData name="TAKAHASHI Syuuto 高橋 柊人" userId="8e78f6a0-1b1f-4fae-850b-fec16be1eaab" providerId="ADAL" clId="{01C3DA7B-81F9-4659-A5B4-9CC5FCF91182}" dt="2020-09-06T06:09:31.237" v="1519" actId="2696"/>
        <pc:sldMkLst>
          <pc:docMk/>
          <pc:sldMk cId="4111444738" sldId="272"/>
        </pc:sldMkLst>
      </pc:sldChg>
      <pc:sldChg chg="addSp delSp modSp add">
        <pc:chgData name="TAKAHASHI Syuuto 高橋 柊人" userId="8e78f6a0-1b1f-4fae-850b-fec16be1eaab" providerId="ADAL" clId="{01C3DA7B-81F9-4659-A5B4-9CC5FCF91182}" dt="2020-09-08T11:14:37.590" v="1959" actId="14100"/>
        <pc:sldMkLst>
          <pc:docMk/>
          <pc:sldMk cId="3536302990" sldId="273"/>
        </pc:sldMkLst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87" creationId="{ECB83AB6-7F0C-4382-B1C4-19217948F84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3" creationId="{D756C323-685F-430B-8E34-7E94F0D6FD8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5" creationId="{700C979C-31DD-41A2-93CF-34B74528CD6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6" creationId="{452B0F2C-66B6-4688-8FD6-560367795450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7" creationId="{9EBD3B2E-6C8C-403E-BBDA-7025C39DF36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8" creationId="{B2732FCE-EF50-4589-806A-3F20BEF2AD4D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9" creationId="{22E34670-1A8B-41BA-93F3-95A663FE293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0" creationId="{5B5376EF-F873-4FA3-8883-729CE3A0959D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1" creationId="{72114F2D-3EA5-48E0-8B61-A96F264B81D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2" creationId="{C218FE05-7C3E-4EB9-A95A-416DAB4E59F7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3" creationId="{CBD4FA2F-1EBB-400D-81DE-6E2A531A677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4" creationId="{5023248F-C107-422C-8CC4-8DF32998962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5" creationId="{20537DCC-2683-4FD2-9231-885B4B0FC4A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6" creationId="{88CF5BD5-43E2-4AC8-A838-11801B36838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7" creationId="{C6FBBEC7-CA9E-4DB7-8B30-DFD9FEADB9FC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8" creationId="{499FE940-BFC5-4F64-AC0F-B780F81907C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9" creationId="{97379F2C-CF8B-4EEA-8B19-063C79D14C0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0" creationId="{3FCD0859-FD0A-4678-82FC-905FFA3DA29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1" creationId="{57FE5865-F8DA-42D1-9174-CD86442C7C5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2" creationId="{986805B4-76F1-44B0-994A-D4B05513F7FC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3" creationId="{FD39019E-C89F-4C04-986B-5D21F34251E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4" creationId="{4A97A5B2-F1C3-4D33-AC3E-7A85D9ABC3F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5" creationId="{04AF3C73-9805-4C7A-A397-1E00FA9B2FA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6" creationId="{6802DAE1-C14B-444C-A5CD-B729AD4B892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7" creationId="{CB4954B1-77C0-4EBE-9086-FFCB9817F7B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8" creationId="{5698AC33-CCEA-4DA2-B8DD-BC49DF4DEA1D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9" creationId="{DAB07070-DAB7-4AA6-9898-66841B0BB239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0" creationId="{B5C21DD5-837D-432C-9A59-4EA905A8751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1" creationId="{77255AAA-CD49-48F3-BDAF-3B0597CB3E4B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2" creationId="{52BA4822-14A9-44A4-9306-CD085EF158D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3" creationId="{74CCD6DE-3E6A-4C41-913D-4175D62B2028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4" creationId="{95DC27A6-65CD-4B58-9131-1FAFB3BEC561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5" creationId="{B061B97B-91CF-4C64-9A52-E24E1FD6679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6" creationId="{0C054894-FAA6-4BA6-8974-766EA3E0E9D8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7" creationId="{62B2BEE6-D349-42B1-B891-51BF8CC55C08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8" creationId="{172F91AE-D8B2-45A6-8E3B-E0FF21B5D3A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9" creationId="{C71EEB56-F94F-455E-8D65-9ED3A9CA8739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0" creationId="{A1A4083A-DCA0-40EF-BAEC-23286991D29B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1" creationId="{8A5E4BDA-0781-4245-8F19-8AB85D3066DD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2" creationId="{70E7C232-C900-4340-8E54-BCE60487AD9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3" creationId="{649B25EF-1405-4FE2-8129-0C845B742150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4" creationId="{CB6F962B-0ACE-440E-BC13-6304536DCFC6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5" creationId="{2AA1C998-E0EE-4475-B170-BE57B15CDEE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6" creationId="{A395C541-1498-4513-BEF8-A56DF628637A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7" creationId="{C5DA1C98-C14D-4306-83E9-02FD949DA1FC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8" creationId="{C42B7FF1-055A-4897-B6A0-8F1C68750862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9" creationId="{344BFA62-E18B-4977-B578-AA462C65E304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0" creationId="{6BF18424-7FC0-46C1-9089-6DD22D54FD69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1" creationId="{96AC89C8-700C-4B72-9317-B6181400B7F8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2" creationId="{545FF4A4-D4B8-4473-BEEF-779B93531E43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3" creationId="{74133A7C-5C7D-4C96-AEEF-1E17D7BEB6C2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4" creationId="{C5612C0C-791C-47E7-B194-966880E94FD3}"/>
          </ac:spMkLst>
        </pc:spChg>
        <pc:picChg chg="mod">
          <ac:chgData name="TAKAHASHI Syuuto 高橋 柊人" userId="8e78f6a0-1b1f-4fae-850b-fec16be1eaab" providerId="ADAL" clId="{01C3DA7B-81F9-4659-A5B4-9CC5FCF91182}" dt="2020-09-08T11:14:37.590" v="1959" actId="14100"/>
          <ac:picMkLst>
            <pc:docMk/>
            <pc:sldMk cId="3536302990" sldId="273"/>
            <ac:picMk id="82" creationId="{E7BDADA9-B3B9-447D-8BCA-D3650B91E2FD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8T11:16:25.955" v="1975" actId="1076"/>
        <pc:sldMkLst>
          <pc:docMk/>
          <pc:sldMk cId="3792312131" sldId="274"/>
        </pc:sldMkLst>
        <pc:spChg chg="del">
          <ac:chgData name="TAKAHASHI Syuuto 高橋 柊人" userId="8e78f6a0-1b1f-4fae-850b-fec16be1eaab" providerId="ADAL" clId="{01C3DA7B-81F9-4659-A5B4-9CC5FCF91182}" dt="2020-09-06T06:46:00.716" v="1945" actId="478"/>
          <ac:spMkLst>
            <pc:docMk/>
            <pc:sldMk cId="3792312131" sldId="274"/>
            <ac:spMk id="2" creationId="{CC0062D4-4E42-49F7-860C-93716213B896}"/>
          </ac:spMkLst>
        </pc:spChg>
        <pc:spChg chg="del">
          <ac:chgData name="TAKAHASHI Syuuto 高橋 柊人" userId="8e78f6a0-1b1f-4fae-850b-fec16be1eaab" providerId="ADAL" clId="{01C3DA7B-81F9-4659-A5B4-9CC5FCF91182}" dt="2020-09-06T06:46:02.647" v="1946" actId="478"/>
          <ac:spMkLst>
            <pc:docMk/>
            <pc:sldMk cId="3792312131" sldId="274"/>
            <ac:spMk id="3" creationId="{62050760-CBDC-49FD-B1B8-7A2EE11D10EE}"/>
          </ac:spMkLst>
        </pc:spChg>
        <pc:picChg chg="add mod">
          <ac:chgData name="TAKAHASHI Syuuto 高橋 柊人" userId="8e78f6a0-1b1f-4fae-850b-fec16be1eaab" providerId="ADAL" clId="{01C3DA7B-81F9-4659-A5B4-9CC5FCF91182}" dt="2020-09-08T11:16:20.409" v="1974" actId="14100"/>
          <ac:picMkLst>
            <pc:docMk/>
            <pc:sldMk cId="3792312131" sldId="274"/>
            <ac:picMk id="4" creationId="{C4F3550F-B43C-4DBB-AB35-271508F48C83}"/>
          </ac:picMkLst>
        </pc:picChg>
        <pc:picChg chg="add mod">
          <ac:chgData name="TAKAHASHI Syuuto 高橋 柊人" userId="8e78f6a0-1b1f-4fae-850b-fec16be1eaab" providerId="ADAL" clId="{01C3DA7B-81F9-4659-A5B4-9CC5FCF91182}" dt="2020-09-08T11:16:25.955" v="1975" actId="1076"/>
          <ac:picMkLst>
            <pc:docMk/>
            <pc:sldMk cId="3792312131" sldId="274"/>
            <ac:picMk id="5" creationId="{CEB9C974-1A3C-4EEA-8036-884935242E87}"/>
          </ac:picMkLst>
        </pc:picChg>
      </pc:sldChg>
      <pc:sldChg chg="addSp delSp add">
        <pc:chgData name="TAKAHASHI Syuuto 高橋 柊人" userId="8e78f6a0-1b1f-4fae-850b-fec16be1eaab" providerId="ADAL" clId="{01C3DA7B-81F9-4659-A5B4-9CC5FCF91182}" dt="2020-09-06T06:47:24.556" v="1955"/>
        <pc:sldMkLst>
          <pc:docMk/>
          <pc:sldMk cId="2322406045" sldId="275"/>
        </pc:sldMkLst>
        <pc:spChg chg="del">
          <ac:chgData name="TAKAHASHI Syuuto 高橋 柊人" userId="8e78f6a0-1b1f-4fae-850b-fec16be1eaab" providerId="ADAL" clId="{01C3DA7B-81F9-4659-A5B4-9CC5FCF91182}" dt="2020-09-06T06:47:13.951" v="1951" actId="478"/>
          <ac:spMkLst>
            <pc:docMk/>
            <pc:sldMk cId="2322406045" sldId="275"/>
            <ac:spMk id="2" creationId="{028A719B-C3A6-4B07-9A9A-8E6636CF1AE8}"/>
          </ac:spMkLst>
        </pc:spChg>
        <pc:spChg chg="del">
          <ac:chgData name="TAKAHASHI Syuuto 高橋 柊人" userId="8e78f6a0-1b1f-4fae-850b-fec16be1eaab" providerId="ADAL" clId="{01C3DA7B-81F9-4659-A5B4-9CC5FCF91182}" dt="2020-09-06T06:47:16.539" v="1952" actId="478"/>
          <ac:spMkLst>
            <pc:docMk/>
            <pc:sldMk cId="2322406045" sldId="275"/>
            <ac:spMk id="3" creationId="{5E829E3A-4450-49B2-B120-058B04029110}"/>
          </ac:spMkLst>
        </pc:spChg>
        <pc:picChg chg="add">
          <ac:chgData name="TAKAHASHI Syuuto 高橋 柊人" userId="8e78f6a0-1b1f-4fae-850b-fec16be1eaab" providerId="ADAL" clId="{01C3DA7B-81F9-4659-A5B4-9CC5FCF91182}" dt="2020-09-06T06:47:24.556" v="1955"/>
          <ac:picMkLst>
            <pc:docMk/>
            <pc:sldMk cId="2322406045" sldId="275"/>
            <ac:picMk id="4" creationId="{E4EDBBA6-3417-426F-9118-157BE0A7C2AA}"/>
          </ac:picMkLst>
        </pc:picChg>
      </pc:sldChg>
      <pc:sldChg chg="add del">
        <pc:chgData name="TAKAHASHI Syuuto 高橋 柊人" userId="8e78f6a0-1b1f-4fae-850b-fec16be1eaab" providerId="ADAL" clId="{01C3DA7B-81F9-4659-A5B4-9CC5FCF91182}" dt="2020-09-06T06:47:20.747" v="1954"/>
        <pc:sldMkLst>
          <pc:docMk/>
          <pc:sldMk cId="2851452089" sldId="276"/>
        </pc:sldMkLst>
      </pc:sldChg>
      <pc:sldChg chg="addSp delSp modSp add">
        <pc:chgData name="TAKAHASHI Syuuto 高橋 柊人" userId="8e78f6a0-1b1f-4fae-850b-fec16be1eaab" providerId="ADAL" clId="{01C3DA7B-81F9-4659-A5B4-9CC5FCF91182}" dt="2020-09-08T11:20:14.227" v="2017" actId="1076"/>
        <pc:sldMkLst>
          <pc:docMk/>
          <pc:sldMk cId="3074118964" sldId="276"/>
        </pc:sldMkLst>
        <pc:spChg chg="del">
          <ac:chgData name="TAKAHASHI Syuuto 高橋 柊人" userId="8e78f6a0-1b1f-4fae-850b-fec16be1eaab" providerId="ADAL" clId="{01C3DA7B-81F9-4659-A5B4-9CC5FCF91182}" dt="2020-09-08T11:16:42.786" v="1977" actId="478"/>
          <ac:spMkLst>
            <pc:docMk/>
            <pc:sldMk cId="3074118964" sldId="276"/>
            <ac:spMk id="2" creationId="{482FCB43-25A3-4EA9-B16D-E59403AA196D}"/>
          </ac:spMkLst>
        </pc:spChg>
        <pc:spChg chg="del">
          <ac:chgData name="TAKAHASHI Syuuto 高橋 柊人" userId="8e78f6a0-1b1f-4fae-850b-fec16be1eaab" providerId="ADAL" clId="{01C3DA7B-81F9-4659-A5B4-9CC5FCF91182}" dt="2020-09-08T11:16:44.857" v="1978" actId="478"/>
          <ac:spMkLst>
            <pc:docMk/>
            <pc:sldMk cId="3074118964" sldId="276"/>
            <ac:spMk id="3" creationId="{616B9B4C-F3AF-448D-B777-B2CE351465C0}"/>
          </ac:spMkLst>
        </pc:spChg>
        <pc:spChg chg="add mod">
          <ac:chgData name="TAKAHASHI Syuuto 高橋 柊人" userId="8e78f6a0-1b1f-4fae-850b-fec16be1eaab" providerId="ADAL" clId="{01C3DA7B-81F9-4659-A5B4-9CC5FCF91182}" dt="2020-09-08T11:20:14.227" v="2017" actId="1076"/>
          <ac:spMkLst>
            <pc:docMk/>
            <pc:sldMk cId="3074118964" sldId="276"/>
            <ac:spMk id="8" creationId="{6BF05357-7F07-48EA-8102-054C5571BA97}"/>
          </ac:spMkLst>
        </pc:spChg>
        <pc:spChg chg="add mod">
          <ac:chgData name="TAKAHASHI Syuuto 高橋 柊人" userId="8e78f6a0-1b1f-4fae-850b-fec16be1eaab" providerId="ADAL" clId="{01C3DA7B-81F9-4659-A5B4-9CC5FCF91182}" dt="2020-09-08T11:20:07.189" v="2014" actId="1076"/>
          <ac:spMkLst>
            <pc:docMk/>
            <pc:sldMk cId="3074118964" sldId="276"/>
            <ac:spMk id="9" creationId="{C24F9FDB-550D-4E91-A945-00A5CE6E7E13}"/>
          </ac:spMkLst>
        </pc:spChg>
        <pc:spChg chg="add mod">
          <ac:chgData name="TAKAHASHI Syuuto 高橋 柊人" userId="8e78f6a0-1b1f-4fae-850b-fec16be1eaab" providerId="ADAL" clId="{01C3DA7B-81F9-4659-A5B4-9CC5FCF91182}" dt="2020-09-08T11:19:39.861" v="2007" actId="1076"/>
          <ac:spMkLst>
            <pc:docMk/>
            <pc:sldMk cId="3074118964" sldId="276"/>
            <ac:spMk id="11" creationId="{01717577-C752-4859-966C-273120675BD9}"/>
          </ac:spMkLst>
        </pc:spChg>
        <pc:picChg chg="add del mod">
          <ac:chgData name="TAKAHASHI Syuuto 高橋 柊人" userId="8e78f6a0-1b1f-4fae-850b-fec16be1eaab" providerId="ADAL" clId="{01C3DA7B-81F9-4659-A5B4-9CC5FCF91182}" dt="2020-09-08T11:17:13.304" v="1983" actId="478"/>
          <ac:picMkLst>
            <pc:docMk/>
            <pc:sldMk cId="3074118964" sldId="276"/>
            <ac:picMk id="4" creationId="{65EAF068-22BF-44E7-BBF9-79AD7F9DFA02}"/>
          </ac:picMkLst>
        </pc:picChg>
        <pc:picChg chg="add mod">
          <ac:chgData name="TAKAHASHI Syuuto 高橋 柊人" userId="8e78f6a0-1b1f-4fae-850b-fec16be1eaab" providerId="ADAL" clId="{01C3DA7B-81F9-4659-A5B4-9CC5FCF91182}" dt="2020-09-08T11:17:46.913" v="1987" actId="1076"/>
          <ac:picMkLst>
            <pc:docMk/>
            <pc:sldMk cId="3074118964" sldId="276"/>
            <ac:picMk id="5" creationId="{2E384F58-3DE2-4C5F-82E0-F23001E85645}"/>
          </ac:picMkLst>
        </pc:picChg>
        <pc:picChg chg="add del mod">
          <ac:chgData name="TAKAHASHI Syuuto 高橋 柊人" userId="8e78f6a0-1b1f-4fae-850b-fec16be1eaab" providerId="ADAL" clId="{01C3DA7B-81F9-4659-A5B4-9CC5FCF91182}" dt="2020-09-08T11:18:02.638" v="1991"/>
          <ac:picMkLst>
            <pc:docMk/>
            <pc:sldMk cId="3074118964" sldId="276"/>
            <ac:picMk id="6" creationId="{2E5EFC31-BB7C-43AD-8904-C1880F7AFB21}"/>
          </ac:picMkLst>
        </pc:picChg>
        <pc:picChg chg="add mod">
          <ac:chgData name="TAKAHASHI Syuuto 高橋 柊人" userId="8e78f6a0-1b1f-4fae-850b-fec16be1eaab" providerId="ADAL" clId="{01C3DA7B-81F9-4659-A5B4-9CC5FCF91182}" dt="2020-09-08T11:18:26.599" v="1995" actId="1076"/>
          <ac:picMkLst>
            <pc:docMk/>
            <pc:sldMk cId="3074118964" sldId="276"/>
            <ac:picMk id="7" creationId="{2EEA733C-0D73-485A-9282-375BC4A0751D}"/>
          </ac:picMkLst>
        </pc:picChg>
        <pc:cxnChg chg="add mod">
          <ac:chgData name="TAKAHASHI Syuuto 高橋 柊人" userId="8e78f6a0-1b1f-4fae-850b-fec16be1eaab" providerId="ADAL" clId="{01C3DA7B-81F9-4659-A5B4-9CC5FCF91182}" dt="2020-09-08T11:19:46.837" v="2009" actId="1076"/>
          <ac:cxnSpMkLst>
            <pc:docMk/>
            <pc:sldMk cId="3074118964" sldId="276"/>
            <ac:cxnSpMk id="10" creationId="{D446B476-02CC-496F-926E-DE24599B8A5C}"/>
          </ac:cxnSpMkLst>
        </pc:cxnChg>
      </pc:sldChg>
      <pc:sldChg chg="addSp delSp modSp add">
        <pc:chgData name="TAKAHASHI Syuuto 高橋 柊人" userId="8e78f6a0-1b1f-4fae-850b-fec16be1eaab" providerId="ADAL" clId="{01C3DA7B-81F9-4659-A5B4-9CC5FCF91182}" dt="2020-09-08T11:20:49.670" v="2023" actId="1076"/>
        <pc:sldMkLst>
          <pc:docMk/>
          <pc:sldMk cId="3382506759" sldId="277"/>
        </pc:sldMkLst>
        <pc:spChg chg="del">
          <ac:chgData name="TAKAHASHI Syuuto 高橋 柊人" userId="8e78f6a0-1b1f-4fae-850b-fec16be1eaab" providerId="ADAL" clId="{01C3DA7B-81F9-4659-A5B4-9CC5FCF91182}" dt="2020-09-08T11:20:40.546" v="2019" actId="478"/>
          <ac:spMkLst>
            <pc:docMk/>
            <pc:sldMk cId="3382506759" sldId="277"/>
            <ac:spMk id="2" creationId="{585D4998-8303-4206-9F3A-A8DB1825AE72}"/>
          </ac:spMkLst>
        </pc:spChg>
        <pc:spChg chg="del">
          <ac:chgData name="TAKAHASHI Syuuto 高橋 柊人" userId="8e78f6a0-1b1f-4fae-850b-fec16be1eaab" providerId="ADAL" clId="{01C3DA7B-81F9-4659-A5B4-9CC5FCF91182}" dt="2020-09-08T11:20:42.753" v="2020" actId="478"/>
          <ac:spMkLst>
            <pc:docMk/>
            <pc:sldMk cId="3382506759" sldId="277"/>
            <ac:spMk id="3" creationId="{D55BD990-A914-48B5-9C3D-BD1D55FC01A0}"/>
          </ac:spMkLst>
        </pc:spChg>
        <pc:picChg chg="add mod">
          <ac:chgData name="TAKAHASHI Syuuto 高橋 柊人" userId="8e78f6a0-1b1f-4fae-850b-fec16be1eaab" providerId="ADAL" clId="{01C3DA7B-81F9-4659-A5B4-9CC5FCF91182}" dt="2020-09-08T11:20:49.670" v="2023" actId="1076"/>
          <ac:picMkLst>
            <pc:docMk/>
            <pc:sldMk cId="3382506759" sldId="277"/>
            <ac:picMk id="4" creationId="{1F6021E1-80B2-488B-9774-64CB6F728451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9T02:05:08.572" v="2187" actId="1076"/>
        <pc:sldMkLst>
          <pc:docMk/>
          <pc:sldMk cId="3239433339" sldId="278"/>
        </pc:sldMkLst>
        <pc:spChg chg="del">
          <ac:chgData name="TAKAHASHI Syuuto 高橋 柊人" userId="8e78f6a0-1b1f-4fae-850b-fec16be1eaab" providerId="ADAL" clId="{01C3DA7B-81F9-4659-A5B4-9CC5FCF91182}" dt="2020-09-09T01:46:56.789" v="2039" actId="478"/>
          <ac:spMkLst>
            <pc:docMk/>
            <pc:sldMk cId="3239433339" sldId="278"/>
            <ac:spMk id="2" creationId="{041A25C2-EEF3-4D03-92FD-09BF2ABB9108}"/>
          </ac:spMkLst>
        </pc:spChg>
        <pc:spChg chg="del">
          <ac:chgData name="TAKAHASHI Syuuto 高橋 柊人" userId="8e78f6a0-1b1f-4fae-850b-fec16be1eaab" providerId="ADAL" clId="{01C3DA7B-81F9-4659-A5B4-9CC5FCF91182}" dt="2020-09-09T01:46:58.926" v="2040" actId="478"/>
          <ac:spMkLst>
            <pc:docMk/>
            <pc:sldMk cId="3239433339" sldId="278"/>
            <ac:spMk id="3" creationId="{CBB143D7-B049-4540-9627-7BEDC68B534A}"/>
          </ac:spMkLst>
        </pc:spChg>
        <pc:spChg chg="add mod">
          <ac:chgData name="TAKAHASHI Syuuto 高橋 柊人" userId="8e78f6a0-1b1f-4fae-850b-fec16be1eaab" providerId="ADAL" clId="{01C3DA7B-81F9-4659-A5B4-9CC5FCF91182}" dt="2020-09-09T02:02:42.652" v="2143" actId="14100"/>
          <ac:spMkLst>
            <pc:docMk/>
            <pc:sldMk cId="3239433339" sldId="278"/>
            <ac:spMk id="6" creationId="{586741AB-B0A9-444B-B7BD-7249897D7922}"/>
          </ac:spMkLst>
        </pc:spChg>
        <pc:spChg chg="add mod">
          <ac:chgData name="TAKAHASHI Syuuto 高橋 柊人" userId="8e78f6a0-1b1f-4fae-850b-fec16be1eaab" providerId="ADAL" clId="{01C3DA7B-81F9-4659-A5B4-9CC5FCF91182}" dt="2020-09-09T02:03:27.171" v="2185" actId="1076"/>
          <ac:spMkLst>
            <pc:docMk/>
            <pc:sldMk cId="3239433339" sldId="278"/>
            <ac:spMk id="7" creationId="{7525CCF6-2167-40D9-882B-D2C1D4E3F495}"/>
          </ac:spMkLst>
        </pc:spChg>
        <pc:graphicFrameChg chg="add mod modGraphic">
          <ac:chgData name="TAKAHASHI Syuuto 高橋 柊人" userId="8e78f6a0-1b1f-4fae-850b-fec16be1eaab" providerId="ADAL" clId="{01C3DA7B-81F9-4659-A5B4-9CC5FCF91182}" dt="2020-09-09T01:53:29.287" v="2137" actId="404"/>
          <ac:graphicFrameMkLst>
            <pc:docMk/>
            <pc:sldMk cId="3239433339" sldId="278"/>
            <ac:graphicFrameMk id="4" creationId="{394E6D53-7029-4736-8D4D-C4D59808589F}"/>
          </ac:graphicFrameMkLst>
        </pc:graphicFrameChg>
        <pc:picChg chg="add mod">
          <ac:chgData name="TAKAHASHI Syuuto 高橋 柊人" userId="8e78f6a0-1b1f-4fae-850b-fec16be1eaab" providerId="ADAL" clId="{01C3DA7B-81F9-4659-A5B4-9CC5FCF91182}" dt="2020-09-09T02:05:08.572" v="2187" actId="1076"/>
          <ac:picMkLst>
            <pc:docMk/>
            <pc:sldMk cId="3239433339" sldId="278"/>
            <ac:picMk id="8" creationId="{9954A3B1-6E93-4ECB-80F3-F1A46656D8BD}"/>
          </ac:picMkLst>
        </pc:picChg>
      </pc:sldChg>
    </pc:docChg>
  </pc:docChgLst>
  <pc:docChgLst>
    <pc:chgData name="TAKAHASHI Syuuto" userId="8e78f6a0-1b1f-4fae-850b-fec16be1eaab" providerId="ADAL" clId="{75359A4C-1C75-43FF-9499-545B7F6E8837}"/>
    <pc:docChg chg="undo custSel addSld modSld">
      <pc:chgData name="TAKAHASHI Syuuto" userId="8e78f6a0-1b1f-4fae-850b-fec16be1eaab" providerId="ADAL" clId="{75359A4C-1C75-43FF-9499-545B7F6E8837}" dt="2021-10-11T13:11:21.851" v="210" actId="27918"/>
      <pc:docMkLst>
        <pc:docMk/>
      </pc:docMkLst>
      <pc:sldChg chg="addSp delSp modSp add mod setBg">
        <pc:chgData name="TAKAHASHI Syuuto" userId="8e78f6a0-1b1f-4fae-850b-fec16be1eaab" providerId="ADAL" clId="{75359A4C-1C75-43FF-9499-545B7F6E8837}" dt="2021-10-11T13:11:21.851" v="210" actId="27918"/>
        <pc:sldMkLst>
          <pc:docMk/>
          <pc:sldMk cId="543906292" sldId="296"/>
        </pc:sldMkLst>
        <pc:spChg chg="del">
          <ac:chgData name="TAKAHASHI Syuuto" userId="8e78f6a0-1b1f-4fae-850b-fec16be1eaab" providerId="ADAL" clId="{75359A4C-1C75-43FF-9499-545B7F6E8837}" dt="2021-10-11T07:02:28.414" v="1" actId="478"/>
          <ac:spMkLst>
            <pc:docMk/>
            <pc:sldMk cId="543906292" sldId="296"/>
            <ac:spMk id="3" creationId="{E5F6411C-2AA6-421B-892C-20761257A90A}"/>
          </ac:spMkLst>
        </pc:spChg>
        <pc:spChg chg="del topLvl">
          <ac:chgData name="TAKAHASHI Syuuto" userId="8e78f6a0-1b1f-4fae-850b-fec16be1eaab" providerId="ADAL" clId="{75359A4C-1C75-43FF-9499-545B7F6E8837}" dt="2021-10-11T07:02:35.409" v="4" actId="478"/>
          <ac:spMkLst>
            <pc:docMk/>
            <pc:sldMk cId="543906292" sldId="296"/>
            <ac:spMk id="5" creationId="{C9EBB7E7-6012-4156-B81C-1A4982260D96}"/>
          </ac:spMkLst>
        </pc:spChg>
        <pc:spChg chg="del">
          <ac:chgData name="TAKAHASHI Syuuto" userId="8e78f6a0-1b1f-4fae-850b-fec16be1eaab" providerId="ADAL" clId="{75359A4C-1C75-43FF-9499-545B7F6E8837}" dt="2021-10-11T07:02:30.447" v="2" actId="478"/>
          <ac:spMkLst>
            <pc:docMk/>
            <pc:sldMk cId="543906292" sldId="296"/>
            <ac:spMk id="6" creationId="{EEC84529-EF32-4E16-B17E-B854A8FCC4D5}"/>
          </ac:spMkLst>
        </pc:spChg>
        <pc:spChg chg="del">
          <ac:chgData name="TAKAHASHI Syuuto" userId="8e78f6a0-1b1f-4fae-850b-fec16be1eaab" providerId="ADAL" clId="{75359A4C-1C75-43FF-9499-545B7F6E8837}" dt="2021-10-11T07:02:33.360" v="3" actId="478"/>
          <ac:spMkLst>
            <pc:docMk/>
            <pc:sldMk cId="543906292" sldId="296"/>
            <ac:spMk id="7" creationId="{EB024B0B-AD05-47C7-9AE7-678253BDD24C}"/>
          </ac:spMkLst>
        </pc:spChg>
        <pc:spChg chg="add mod">
          <ac:chgData name="TAKAHASHI Syuuto" userId="8e78f6a0-1b1f-4fae-850b-fec16be1eaab" providerId="ADAL" clId="{75359A4C-1C75-43FF-9499-545B7F6E8837}" dt="2021-10-11T08:56:41.503" v="207" actId="14100"/>
          <ac:spMkLst>
            <pc:docMk/>
            <pc:sldMk cId="543906292" sldId="296"/>
            <ac:spMk id="14" creationId="{18CEC217-4BE1-4826-9419-C7AB3B3CD7A6}"/>
          </ac:spMkLst>
        </pc:spChg>
        <pc:spChg chg="add mod">
          <ac:chgData name="TAKAHASHI Syuuto" userId="8e78f6a0-1b1f-4fae-850b-fec16be1eaab" providerId="ADAL" clId="{75359A4C-1C75-43FF-9499-545B7F6E8837}" dt="2021-10-11T08:56:41.503" v="207" actId="14100"/>
          <ac:spMkLst>
            <pc:docMk/>
            <pc:sldMk cId="543906292" sldId="296"/>
            <ac:spMk id="15" creationId="{5C343ACB-6AC4-4FBE-A515-13126B19EFC9}"/>
          </ac:spMkLst>
        </pc:spChg>
        <pc:spChg chg="add mod">
          <ac:chgData name="TAKAHASHI Syuuto" userId="8e78f6a0-1b1f-4fae-850b-fec16be1eaab" providerId="ADAL" clId="{75359A4C-1C75-43FF-9499-545B7F6E8837}" dt="2021-10-11T08:56:41.503" v="207" actId="14100"/>
          <ac:spMkLst>
            <pc:docMk/>
            <pc:sldMk cId="543906292" sldId="296"/>
            <ac:spMk id="16" creationId="{A0BF2516-D0B8-4578-98AB-9603C294C41B}"/>
          </ac:spMkLst>
        </pc:spChg>
        <pc:grpChg chg="del">
          <ac:chgData name="TAKAHASHI Syuuto" userId="8e78f6a0-1b1f-4fae-850b-fec16be1eaab" providerId="ADAL" clId="{75359A4C-1C75-43FF-9499-545B7F6E8837}" dt="2021-10-11T07:02:35.409" v="4" actId="478"/>
          <ac:grpSpMkLst>
            <pc:docMk/>
            <pc:sldMk cId="543906292" sldId="296"/>
            <ac:grpSpMk id="2" creationId="{894240A9-C8B1-4FC6-927A-219669CEC95D}"/>
          </ac:grpSpMkLst>
        </pc:grpChg>
        <pc:grpChg chg="add mod">
          <ac:chgData name="TAKAHASHI Syuuto" userId="8e78f6a0-1b1f-4fae-850b-fec16be1eaab" providerId="ADAL" clId="{75359A4C-1C75-43FF-9499-545B7F6E8837}" dt="2021-10-11T08:56:41.503" v="207" actId="14100"/>
          <ac:grpSpMkLst>
            <pc:docMk/>
            <pc:sldMk cId="543906292" sldId="296"/>
            <ac:grpSpMk id="17" creationId="{A376B32C-D65F-418E-A6A3-11A8103DDF63}"/>
          </ac:grpSpMkLst>
        </pc:grpChg>
        <pc:graphicFrameChg chg="add mod">
          <ac:chgData name="TAKAHASHI Syuuto" userId="8e78f6a0-1b1f-4fae-850b-fec16be1eaab" providerId="ADAL" clId="{75359A4C-1C75-43FF-9499-545B7F6E8837}" dt="2021-10-11T07:03:20.242" v="15"/>
          <ac:graphicFrameMkLst>
            <pc:docMk/>
            <pc:sldMk cId="543906292" sldId="296"/>
            <ac:graphicFrameMk id="8" creationId="{289C9877-F892-4288-8ACB-DE289028F826}"/>
          </ac:graphicFrameMkLst>
        </pc:graphicFrameChg>
        <pc:graphicFrameChg chg="add mod">
          <ac:chgData name="TAKAHASHI Syuuto" userId="8e78f6a0-1b1f-4fae-850b-fec16be1eaab" providerId="ADAL" clId="{75359A4C-1C75-43FF-9499-545B7F6E8837}" dt="2021-10-11T07:03:59.294" v="22"/>
          <ac:graphicFrameMkLst>
            <pc:docMk/>
            <pc:sldMk cId="543906292" sldId="296"/>
            <ac:graphicFrameMk id="10" creationId="{F7FABE82-BCE8-4C83-8D0F-5CDCAD590861}"/>
          </ac:graphicFrameMkLst>
        </pc:graphicFrameChg>
        <pc:graphicFrameChg chg="add mod">
          <ac:chgData name="TAKAHASHI Syuuto" userId="8e78f6a0-1b1f-4fae-850b-fec16be1eaab" providerId="ADAL" clId="{75359A4C-1C75-43FF-9499-545B7F6E8837}" dt="2021-10-11T08:56:41.503" v="207" actId="14100"/>
          <ac:graphicFrameMkLst>
            <pc:docMk/>
            <pc:sldMk cId="543906292" sldId="296"/>
            <ac:graphicFrameMk id="12" creationId="{289C9877-F892-4288-8ACB-DE289028F826}"/>
          </ac:graphicFrameMkLst>
        </pc:graphicFrameChg>
        <pc:graphicFrameChg chg="add mod">
          <ac:chgData name="TAKAHASHI Syuuto" userId="8e78f6a0-1b1f-4fae-850b-fec16be1eaab" providerId="ADAL" clId="{75359A4C-1C75-43FF-9499-545B7F6E8837}" dt="2021-10-11T08:56:48.365" v="208"/>
          <ac:graphicFrameMkLst>
            <pc:docMk/>
            <pc:sldMk cId="543906292" sldId="296"/>
            <ac:graphicFrameMk id="13" creationId="{F7FABE82-BCE8-4C83-8D0F-5CDCAD590861}"/>
          </ac:graphicFrameMkLst>
        </pc:graphicFrameChg>
        <pc:picChg chg="mod topLvl">
          <ac:chgData name="TAKAHASHI Syuuto" userId="8e78f6a0-1b1f-4fae-850b-fec16be1eaab" providerId="ADAL" clId="{75359A4C-1C75-43FF-9499-545B7F6E8837}" dt="2021-10-11T08:56:41.503" v="207" actId="14100"/>
          <ac:picMkLst>
            <pc:docMk/>
            <pc:sldMk cId="543906292" sldId="296"/>
            <ac:picMk id="4" creationId="{2F113082-9202-4390-8573-BD4AD7DE4AC5}"/>
          </ac:picMkLst>
        </pc:picChg>
        <pc:picChg chg="add del mod">
          <ac:chgData name="TAKAHASHI Syuuto" userId="8e78f6a0-1b1f-4fae-850b-fec16be1eaab" providerId="ADAL" clId="{75359A4C-1C75-43FF-9499-545B7F6E8837}" dt="2021-10-11T07:09:06.090" v="39" actId="478"/>
          <ac:picMkLst>
            <pc:docMk/>
            <pc:sldMk cId="543906292" sldId="296"/>
            <ac:picMk id="9" creationId="{1A8E066A-F268-4F7F-B267-105359CACD7D}"/>
          </ac:picMkLst>
        </pc:picChg>
        <pc:picChg chg="add del mod">
          <ac:chgData name="TAKAHASHI Syuuto" userId="8e78f6a0-1b1f-4fae-850b-fec16be1eaab" providerId="ADAL" clId="{75359A4C-1C75-43FF-9499-545B7F6E8837}" dt="2021-10-11T07:15:07.465" v="41" actId="478"/>
          <ac:picMkLst>
            <pc:docMk/>
            <pc:sldMk cId="543906292" sldId="296"/>
            <ac:picMk id="11" creationId="{AA36D593-947B-4611-B590-1133F9FD8A32}"/>
          </ac:picMkLst>
        </pc:picChg>
      </pc:sldChg>
    </pc:docChg>
  </pc:docChgLst>
  <pc:docChgLst>
    <pc:chgData name="TAKAHASHI Syuuto(is0361er)" userId="8e78f6a0-1b1f-4fae-850b-fec16be1eaab" providerId="ADAL" clId="{0339D5B1-20B5-4A94-B373-67CE80FDB797}"/>
    <pc:docChg chg="undo custSel addSld modSld">
      <pc:chgData name="TAKAHASHI Syuuto(is0361er)" userId="8e78f6a0-1b1f-4fae-850b-fec16be1eaab" providerId="ADAL" clId="{0339D5B1-20B5-4A94-B373-67CE80FDB797}" dt="2020-12-09T18:21:22.683" v="389" actId="403"/>
      <pc:docMkLst>
        <pc:docMk/>
      </pc:docMkLst>
      <pc:sldChg chg="addSp delSp modSp add">
        <pc:chgData name="TAKAHASHI Syuuto(is0361er)" userId="8e78f6a0-1b1f-4fae-850b-fec16be1eaab" providerId="ADAL" clId="{0339D5B1-20B5-4A94-B373-67CE80FDB797}" dt="2020-12-09T18:21:22.683" v="389" actId="403"/>
        <pc:sldMkLst>
          <pc:docMk/>
          <pc:sldMk cId="3003197960" sldId="279"/>
        </pc:sldMkLst>
        <pc:spChg chg="del">
          <ac:chgData name="TAKAHASHI Syuuto(is0361er)" userId="8e78f6a0-1b1f-4fae-850b-fec16be1eaab" providerId="ADAL" clId="{0339D5B1-20B5-4A94-B373-67CE80FDB797}" dt="2020-12-09T15:29:18.544" v="2" actId="478"/>
          <ac:spMkLst>
            <pc:docMk/>
            <pc:sldMk cId="3003197960" sldId="279"/>
            <ac:spMk id="2" creationId="{C4891722-6A0C-49B7-8933-B0A573AB7AA3}"/>
          </ac:spMkLst>
        </pc:spChg>
        <pc:spChg chg="del">
          <ac:chgData name="TAKAHASHI Syuuto(is0361er)" userId="8e78f6a0-1b1f-4fae-850b-fec16be1eaab" providerId="ADAL" clId="{0339D5B1-20B5-4A94-B373-67CE80FDB797}" dt="2020-12-09T15:29:15.940" v="1" actId="478"/>
          <ac:spMkLst>
            <pc:docMk/>
            <pc:sldMk cId="3003197960" sldId="279"/>
            <ac:spMk id="3" creationId="{DB3423DF-6BB0-480A-9C85-9CF3EE6D8073}"/>
          </ac:spMkLst>
        </pc:spChg>
        <pc:spChg chg="mod">
          <ac:chgData name="TAKAHASHI Syuuto(is0361er)" userId="8e78f6a0-1b1f-4fae-850b-fec16be1eaab" providerId="ADAL" clId="{0339D5B1-20B5-4A94-B373-67CE80FDB797}" dt="2020-12-09T18:21:04.162" v="384" actId="403"/>
          <ac:spMkLst>
            <pc:docMk/>
            <pc:sldMk cId="3003197960" sldId="279"/>
            <ac:spMk id="5" creationId="{E57E4A39-B532-4EFC-8886-3D268640FB51}"/>
          </ac:spMkLst>
        </pc:spChg>
        <pc:spChg chg="del mod">
          <ac:chgData name="TAKAHASHI Syuuto(is0361er)" userId="8e78f6a0-1b1f-4fae-850b-fec16be1eaab" providerId="ADAL" clId="{0339D5B1-20B5-4A94-B373-67CE80FDB797}" dt="2020-12-09T16:36:26.706" v="264" actId="478"/>
          <ac:spMkLst>
            <pc:docMk/>
            <pc:sldMk cId="3003197960" sldId="279"/>
            <ac:spMk id="11" creationId="{946883D2-A137-4D01-9F54-974BC87F8112}"/>
          </ac:spMkLst>
        </pc:spChg>
        <pc:spChg chg="mod">
          <ac:chgData name="TAKAHASHI Syuuto(is0361er)" userId="8e78f6a0-1b1f-4fae-850b-fec16be1eaab" providerId="ADAL" clId="{0339D5B1-20B5-4A94-B373-67CE80FDB797}" dt="2020-12-09T18:21:19.570" v="388" actId="403"/>
          <ac:spMkLst>
            <pc:docMk/>
            <pc:sldMk cId="3003197960" sldId="279"/>
            <ac:spMk id="12" creationId="{FD4CE5BF-8837-468E-A563-ACBC7C3D3588}"/>
          </ac:spMkLst>
        </pc:spChg>
        <pc:spChg chg="mod">
          <ac:chgData name="TAKAHASHI Syuuto(is0361er)" userId="8e78f6a0-1b1f-4fae-850b-fec16be1eaab" providerId="ADAL" clId="{0339D5B1-20B5-4A94-B373-67CE80FDB797}" dt="2020-12-09T15:36:04.949" v="25" actId="1076"/>
          <ac:spMkLst>
            <pc:docMk/>
            <pc:sldMk cId="3003197960" sldId="279"/>
            <ac:spMk id="17" creationId="{E7283A53-6BFB-4184-AE1B-35226631CAD2}"/>
          </ac:spMkLst>
        </pc:spChg>
        <pc:spChg chg="mod">
          <ac:chgData name="TAKAHASHI Syuuto(is0361er)" userId="8e78f6a0-1b1f-4fae-850b-fec16be1eaab" providerId="ADAL" clId="{0339D5B1-20B5-4A94-B373-67CE80FDB797}" dt="2020-12-09T15:36:00.614" v="24" actId="1076"/>
          <ac:spMkLst>
            <pc:docMk/>
            <pc:sldMk cId="3003197960" sldId="279"/>
            <ac:spMk id="18" creationId="{93821CAA-3F0E-4901-8F5D-CE1A4B0064E6}"/>
          </ac:spMkLst>
        </pc:spChg>
        <pc:spChg chg="mod">
          <ac:chgData name="TAKAHASHI Syuuto(is0361er)" userId="8e78f6a0-1b1f-4fae-850b-fec16be1eaab" providerId="ADAL" clId="{0339D5B1-20B5-4A94-B373-67CE80FDB797}" dt="2020-12-09T18:21:08.429" v="385" actId="403"/>
          <ac:spMkLst>
            <pc:docMk/>
            <pc:sldMk cId="3003197960" sldId="279"/>
            <ac:spMk id="19" creationId="{D0FAD0EF-7ED5-4644-A9DF-47FCB2E1E29E}"/>
          </ac:spMkLst>
        </pc:spChg>
        <pc:spChg chg="mod">
          <ac:chgData name="TAKAHASHI Syuuto(is0361er)" userId="8e78f6a0-1b1f-4fae-850b-fec16be1eaab" providerId="ADAL" clId="{0339D5B1-20B5-4A94-B373-67CE80FDB797}" dt="2020-12-09T16:03:36.236" v="241" actId="1076"/>
          <ac:spMkLst>
            <pc:docMk/>
            <pc:sldMk cId="3003197960" sldId="279"/>
            <ac:spMk id="21" creationId="{3AF95872-7B54-476E-803E-58B7E4F9868C}"/>
          </ac:spMkLst>
        </pc:spChg>
        <pc:spChg chg="del">
          <ac:chgData name="TAKAHASHI Syuuto(is0361er)" userId="8e78f6a0-1b1f-4fae-850b-fec16be1eaab" providerId="ADAL" clId="{0339D5B1-20B5-4A94-B373-67CE80FDB797}" dt="2020-12-09T15:30:29.738" v="15" actId="478"/>
          <ac:spMkLst>
            <pc:docMk/>
            <pc:sldMk cId="3003197960" sldId="279"/>
            <ac:spMk id="28" creationId="{12CF02AF-7A76-49A5-A8B7-998ED5066206}"/>
          </ac:spMkLst>
        </pc:spChg>
        <pc:spChg chg="add mod">
          <ac:chgData name="TAKAHASHI Syuuto(is0361er)" userId="8e78f6a0-1b1f-4fae-850b-fec16be1eaab" providerId="ADAL" clId="{0339D5B1-20B5-4A94-B373-67CE80FDB797}" dt="2020-12-09T18:21:15.973" v="387" actId="403"/>
          <ac:spMkLst>
            <pc:docMk/>
            <pc:sldMk cId="3003197960" sldId="279"/>
            <ac:spMk id="41" creationId="{0D2EBEA9-56E6-4E5A-B902-FB998BD0EF9D}"/>
          </ac:spMkLst>
        </pc:spChg>
        <pc:spChg chg="add del mod">
          <ac:chgData name="TAKAHASHI Syuuto(is0361er)" userId="8e78f6a0-1b1f-4fae-850b-fec16be1eaab" providerId="ADAL" clId="{0339D5B1-20B5-4A94-B373-67CE80FDB797}" dt="2020-12-09T18:20:30.303" v="378" actId="478"/>
          <ac:spMkLst>
            <pc:docMk/>
            <pc:sldMk cId="3003197960" sldId="279"/>
            <ac:spMk id="42" creationId="{9FBA9EBD-EFEA-4C4C-8F86-A3E35EDA3832}"/>
          </ac:spMkLst>
        </pc:spChg>
        <pc:spChg chg="add del mod">
          <ac:chgData name="TAKAHASHI Syuuto(is0361er)" userId="8e78f6a0-1b1f-4fae-850b-fec16be1eaab" providerId="ADAL" clId="{0339D5B1-20B5-4A94-B373-67CE80FDB797}" dt="2020-12-09T18:20:38.012" v="380" actId="478"/>
          <ac:spMkLst>
            <pc:docMk/>
            <pc:sldMk cId="3003197960" sldId="279"/>
            <ac:spMk id="43" creationId="{6FE5C02F-EC4C-4AC2-87A6-73831D603810}"/>
          </ac:spMkLst>
        </pc:spChg>
        <pc:spChg chg="add mod">
          <ac:chgData name="TAKAHASHI Syuuto(is0361er)" userId="8e78f6a0-1b1f-4fae-850b-fec16be1eaab" providerId="ADAL" clId="{0339D5B1-20B5-4A94-B373-67CE80FDB797}" dt="2020-12-09T18:17:48.131" v="344" actId="164"/>
          <ac:spMkLst>
            <pc:docMk/>
            <pc:sldMk cId="3003197960" sldId="279"/>
            <ac:spMk id="55" creationId="{B42E31BD-3B30-4419-92AB-C824A9B8E0AD}"/>
          </ac:spMkLst>
        </pc:spChg>
        <pc:spChg chg="add mod">
          <ac:chgData name="TAKAHASHI Syuuto(is0361er)" userId="8e78f6a0-1b1f-4fae-850b-fec16be1eaab" providerId="ADAL" clId="{0339D5B1-20B5-4A94-B373-67CE80FDB797}" dt="2020-12-09T18:21:22.683" v="389" actId="403"/>
          <ac:spMkLst>
            <pc:docMk/>
            <pc:sldMk cId="3003197960" sldId="279"/>
            <ac:spMk id="56" creationId="{80DB303D-BDEA-4E40-8170-E05B4988811C}"/>
          </ac:spMkLst>
        </pc:spChg>
        <pc:spChg chg="add mod ord">
          <ac:chgData name="TAKAHASHI Syuuto(is0361er)" userId="8e78f6a0-1b1f-4fae-850b-fec16be1eaab" providerId="ADAL" clId="{0339D5B1-20B5-4A94-B373-67CE80FDB797}" dt="2020-12-09T16:04:32.436" v="242" actId="164"/>
          <ac:spMkLst>
            <pc:docMk/>
            <pc:sldMk cId="3003197960" sldId="279"/>
            <ac:spMk id="64" creationId="{0A59EF40-171E-4FF3-A469-0E952CE28C1A}"/>
          </ac:spMkLst>
        </pc:spChg>
        <pc:spChg chg="add mod">
          <ac:chgData name="TAKAHASHI Syuuto(is0361er)" userId="8e78f6a0-1b1f-4fae-850b-fec16be1eaab" providerId="ADAL" clId="{0339D5B1-20B5-4A94-B373-67CE80FDB797}" dt="2020-12-09T18:21:12.682" v="386" actId="403"/>
          <ac:spMkLst>
            <pc:docMk/>
            <pc:sldMk cId="3003197960" sldId="279"/>
            <ac:spMk id="69" creationId="{E02F807D-F71B-425A-85BF-B92738A24D61}"/>
          </ac:spMkLst>
        </pc:spChg>
        <pc:spChg chg="add mod">
          <ac:chgData name="TAKAHASHI Syuuto(is0361er)" userId="8e78f6a0-1b1f-4fae-850b-fec16be1eaab" providerId="ADAL" clId="{0339D5B1-20B5-4A94-B373-67CE80FDB797}" dt="2020-12-09T18:16:19.557" v="337" actId="164"/>
          <ac:spMkLst>
            <pc:docMk/>
            <pc:sldMk cId="3003197960" sldId="279"/>
            <ac:spMk id="73" creationId="{33D408DE-61BF-48AE-8555-519BC61905FE}"/>
          </ac:spMkLst>
        </pc:spChg>
        <pc:spChg chg="add mod">
          <ac:chgData name="TAKAHASHI Syuuto(is0361er)" userId="8e78f6a0-1b1f-4fae-850b-fec16be1eaab" providerId="ADAL" clId="{0339D5B1-20B5-4A94-B373-67CE80FDB797}" dt="2020-12-09T18:16:19.557" v="337" actId="164"/>
          <ac:spMkLst>
            <pc:docMk/>
            <pc:sldMk cId="3003197960" sldId="279"/>
            <ac:spMk id="74" creationId="{EC7E0CFD-357F-4848-A077-032A6FC863FA}"/>
          </ac:spMkLst>
        </pc:spChg>
        <pc:grpChg chg="add del mod">
          <ac:chgData name="TAKAHASHI Syuuto(is0361er)" userId="8e78f6a0-1b1f-4fae-850b-fec16be1eaab" providerId="ADAL" clId="{0339D5B1-20B5-4A94-B373-67CE80FDB797}" dt="2020-12-09T16:04:32.436" v="242" actId="164"/>
          <ac:grpSpMkLst>
            <pc:docMk/>
            <pc:sldMk cId="3003197960" sldId="279"/>
            <ac:grpSpMk id="4" creationId="{24513F85-B640-458E-85B4-7D1C9BBB65FD}"/>
          </ac:grpSpMkLst>
        </pc:grpChg>
        <pc:grpChg chg="add mod">
          <ac:chgData name="TAKAHASHI Syuuto(is0361er)" userId="8e78f6a0-1b1f-4fae-850b-fec16be1eaab" providerId="ADAL" clId="{0339D5B1-20B5-4A94-B373-67CE80FDB797}" dt="2020-12-09T18:15:41.960" v="332" actId="164"/>
          <ac:grpSpMkLst>
            <pc:docMk/>
            <pc:sldMk cId="3003197960" sldId="279"/>
            <ac:grpSpMk id="65" creationId="{AD8ECC11-981C-4B43-8026-5C6D78C4A4AA}"/>
          </ac:grpSpMkLst>
        </pc:grpChg>
        <pc:grpChg chg="add mod">
          <ac:chgData name="TAKAHASHI Syuuto(is0361er)" userId="8e78f6a0-1b1f-4fae-850b-fec16be1eaab" providerId="ADAL" clId="{0339D5B1-20B5-4A94-B373-67CE80FDB797}" dt="2020-12-09T18:16:19.557" v="337" actId="164"/>
          <ac:grpSpMkLst>
            <pc:docMk/>
            <pc:sldMk cId="3003197960" sldId="279"/>
            <ac:grpSpMk id="72" creationId="{8B627829-A62C-4CD4-BE07-97997231DC28}"/>
          </ac:grpSpMkLst>
        </pc:grpChg>
        <pc:grpChg chg="add mod">
          <ac:chgData name="TAKAHASHI Syuuto(is0361er)" userId="8e78f6a0-1b1f-4fae-850b-fec16be1eaab" providerId="ADAL" clId="{0339D5B1-20B5-4A94-B373-67CE80FDB797}" dt="2020-12-09T18:17:21.021" v="340" actId="164"/>
          <ac:grpSpMkLst>
            <pc:docMk/>
            <pc:sldMk cId="3003197960" sldId="279"/>
            <ac:grpSpMk id="75" creationId="{12DC07D7-0D8D-4F90-AA62-DED3DC3BADA9}"/>
          </ac:grpSpMkLst>
        </pc:grpChg>
        <pc:grpChg chg="add mod ord">
          <ac:chgData name="TAKAHASHI Syuuto(is0361er)" userId="8e78f6a0-1b1f-4fae-850b-fec16be1eaab" providerId="ADAL" clId="{0339D5B1-20B5-4A94-B373-67CE80FDB797}" dt="2020-12-09T18:17:48.131" v="344" actId="164"/>
          <ac:grpSpMkLst>
            <pc:docMk/>
            <pc:sldMk cId="3003197960" sldId="279"/>
            <ac:grpSpMk id="76" creationId="{DBC8B93C-C87B-423D-AC20-65E8021B2328}"/>
          </ac:grpSpMkLst>
        </pc:grpChg>
        <pc:grpChg chg="add mod ord">
          <ac:chgData name="TAKAHASHI Syuuto(is0361er)" userId="8e78f6a0-1b1f-4fae-850b-fec16be1eaab" providerId="ADAL" clId="{0339D5B1-20B5-4A94-B373-67CE80FDB797}" dt="2020-12-09T18:18:08.193" v="346" actId="164"/>
          <ac:grpSpMkLst>
            <pc:docMk/>
            <pc:sldMk cId="3003197960" sldId="279"/>
            <ac:grpSpMk id="77" creationId="{3E3A7A50-A65D-45BA-9A9B-27EAEE0A7F15}"/>
          </ac:grpSpMkLst>
        </pc:grpChg>
        <pc:grpChg chg="add mod ord">
          <ac:chgData name="TAKAHASHI Syuuto(is0361er)" userId="8e78f6a0-1b1f-4fae-850b-fec16be1eaab" providerId="ADAL" clId="{0339D5B1-20B5-4A94-B373-67CE80FDB797}" dt="2020-12-09T18:18:23.104" v="348" actId="164"/>
          <ac:grpSpMkLst>
            <pc:docMk/>
            <pc:sldMk cId="3003197960" sldId="279"/>
            <ac:grpSpMk id="78" creationId="{4F97DAA9-3118-45BB-ACAF-F7E6B2CF4065}"/>
          </ac:grpSpMkLst>
        </pc:grpChg>
        <pc:grpChg chg="add mod">
          <ac:chgData name="TAKAHASHI Syuuto(is0361er)" userId="8e78f6a0-1b1f-4fae-850b-fec16be1eaab" providerId="ADAL" clId="{0339D5B1-20B5-4A94-B373-67CE80FDB797}" dt="2020-12-09T18:18:47.575" v="351" actId="164"/>
          <ac:grpSpMkLst>
            <pc:docMk/>
            <pc:sldMk cId="3003197960" sldId="279"/>
            <ac:grpSpMk id="79" creationId="{13FD3A0D-F915-497A-A269-5FAE314397C6}"/>
          </ac:grpSpMkLst>
        </pc:grpChg>
        <pc:grpChg chg="add mod ord">
          <ac:chgData name="TAKAHASHI Syuuto(is0361er)" userId="8e78f6a0-1b1f-4fae-850b-fec16be1eaab" providerId="ADAL" clId="{0339D5B1-20B5-4A94-B373-67CE80FDB797}" dt="2020-12-09T18:20:24.311" v="376" actId="164"/>
          <ac:grpSpMkLst>
            <pc:docMk/>
            <pc:sldMk cId="3003197960" sldId="279"/>
            <ac:grpSpMk id="80" creationId="{5702EFB3-CCF2-4CE5-9BB5-EF015D5DE800}"/>
          </ac:grpSpMkLst>
        </pc:grpChg>
        <pc:grpChg chg="add mod">
          <ac:chgData name="TAKAHASHI Syuuto(is0361er)" userId="8e78f6a0-1b1f-4fae-850b-fec16be1eaab" providerId="ADAL" clId="{0339D5B1-20B5-4A94-B373-67CE80FDB797}" dt="2020-12-09T18:20:35.985" v="379" actId="1076"/>
          <ac:grpSpMkLst>
            <pc:docMk/>
            <pc:sldMk cId="3003197960" sldId="279"/>
            <ac:grpSpMk id="85" creationId="{4E494163-7216-4AF5-92E2-CA39F516D29C}"/>
          </ac:grpSpMkLst>
        </pc:grpChg>
        <pc:picChg chg="mod">
          <ac:chgData name="TAKAHASHI Syuuto(is0361er)" userId="8e78f6a0-1b1f-4fae-850b-fec16be1eaab" providerId="ADAL" clId="{0339D5B1-20B5-4A94-B373-67CE80FDB797}" dt="2020-12-09T15:36:15.107" v="27" actId="1076"/>
          <ac:picMkLst>
            <pc:docMk/>
            <pc:sldMk cId="3003197960" sldId="279"/>
            <ac:picMk id="26" creationId="{C28358CA-8AA4-4EC8-AD3D-BDE559E72F47}"/>
          </ac:picMkLst>
        </pc:picChg>
        <pc:picChg chg="mod">
          <ac:chgData name="TAKAHASHI Syuuto(is0361er)" userId="8e78f6a0-1b1f-4fae-850b-fec16be1eaab" providerId="ADAL" clId="{0339D5B1-20B5-4A94-B373-67CE80FDB797}" dt="2020-12-09T15:36:17.152" v="28" actId="1076"/>
          <ac:picMkLst>
            <pc:docMk/>
            <pc:sldMk cId="3003197960" sldId="279"/>
            <ac:picMk id="27" creationId="{F5B90BF1-8CC1-4C9B-8AE5-449EFB6A8012}"/>
          </ac:picMkLst>
        </pc:picChg>
        <pc:picChg chg="mod">
          <ac:chgData name="TAKAHASHI Syuuto(is0361er)" userId="8e78f6a0-1b1f-4fae-850b-fec16be1eaab" providerId="ADAL" clId="{0339D5B1-20B5-4A94-B373-67CE80FDB797}" dt="2020-12-09T16:03:30.971" v="240" actId="1076"/>
          <ac:picMkLst>
            <pc:docMk/>
            <pc:sldMk cId="3003197960" sldId="279"/>
            <ac:picMk id="33" creationId="{3E3685A2-3605-4B91-9A79-BA7C048EE9EE}"/>
          </ac:picMkLst>
        </pc:picChg>
        <pc:picChg chg="add mod ord">
          <ac:chgData name="TAKAHASHI Syuuto(is0361er)" userId="8e78f6a0-1b1f-4fae-850b-fec16be1eaab" providerId="ADAL" clId="{0339D5B1-20B5-4A94-B373-67CE80FDB797}" dt="2020-12-09T18:20:50.468" v="383" actId="1076"/>
          <ac:picMkLst>
            <pc:docMk/>
            <pc:sldMk cId="3003197960" sldId="279"/>
            <ac:picMk id="38" creationId="{EA53B0AC-AEB1-424D-AA6A-3EC1B415788C}"/>
          </ac:picMkLst>
        </pc:picChg>
        <pc:picChg chg="add del mod">
          <ac:chgData name="TAKAHASHI Syuuto(is0361er)" userId="8e78f6a0-1b1f-4fae-850b-fec16be1eaab" providerId="ADAL" clId="{0339D5B1-20B5-4A94-B373-67CE80FDB797}" dt="2020-12-09T15:37:46.267" v="35" actId="478"/>
          <ac:picMkLst>
            <pc:docMk/>
            <pc:sldMk cId="3003197960" sldId="279"/>
            <ac:picMk id="39" creationId="{8D574DE2-1BCF-4D59-B86A-9C49C0BCF017}"/>
          </ac:picMkLst>
        </pc:picChg>
        <pc:picChg chg="add mod">
          <ac:chgData name="TAKAHASHI Syuuto(is0361er)" userId="8e78f6a0-1b1f-4fae-850b-fec16be1eaab" providerId="ADAL" clId="{0339D5B1-20B5-4A94-B373-67CE80FDB797}" dt="2020-12-09T18:18:08.193" v="346" actId="164"/>
          <ac:picMkLst>
            <pc:docMk/>
            <pc:sldMk cId="3003197960" sldId="279"/>
            <ac:picMk id="40" creationId="{6E6FC96C-749E-4D45-A533-CE16EF41C3FD}"/>
          </ac:picMkLst>
        </pc:picChg>
        <pc:picChg chg="add mod">
          <ac:chgData name="TAKAHASHI Syuuto(is0361er)" userId="8e78f6a0-1b1f-4fae-850b-fec16be1eaab" providerId="ADAL" clId="{0339D5B1-20B5-4A94-B373-67CE80FDB797}" dt="2020-12-09T18:20:28.102" v="377" actId="1076"/>
          <ac:picMkLst>
            <pc:docMk/>
            <pc:sldMk cId="3003197960" sldId="279"/>
            <ac:picMk id="67" creationId="{349E0E37-0753-4C33-9EAB-8499DDF32FB6}"/>
          </ac:picMkLst>
        </pc:picChg>
        <pc:cxnChg chg="mod ord">
          <ac:chgData name="TAKAHASHI Syuuto(is0361er)" userId="8e78f6a0-1b1f-4fae-850b-fec16be1eaab" providerId="ADAL" clId="{0339D5B1-20B5-4A94-B373-67CE80FDB797}" dt="2020-12-09T18:20:10.542" v="372" actId="167"/>
          <ac:cxnSpMkLst>
            <pc:docMk/>
            <pc:sldMk cId="3003197960" sldId="279"/>
            <ac:cxnSpMk id="8" creationId="{B4EAB79B-559F-490A-85E1-030AA6309C0A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14" creationId="{33BCE66F-F11B-45D8-B2BA-5CC9523D0FDE}"/>
          </ac:cxnSpMkLst>
        </pc:cxnChg>
        <pc:cxnChg chg="del mod">
          <ac:chgData name="TAKAHASHI Syuuto(is0361er)" userId="8e78f6a0-1b1f-4fae-850b-fec16be1eaab" providerId="ADAL" clId="{0339D5B1-20B5-4A94-B373-67CE80FDB797}" dt="2020-12-09T15:29:42.211" v="5" actId="478"/>
          <ac:cxnSpMkLst>
            <pc:docMk/>
            <pc:sldMk cId="3003197960" sldId="279"/>
            <ac:cxnSpMk id="20" creationId="{AA437CFC-A709-4E63-8D96-AF4AC37AE5F4}"/>
          </ac:cxnSpMkLst>
        </pc:cxnChg>
        <pc:cxnChg chg="del">
          <ac:chgData name="TAKAHASHI Syuuto(is0361er)" userId="8e78f6a0-1b1f-4fae-850b-fec16be1eaab" providerId="ADAL" clId="{0339D5B1-20B5-4A94-B373-67CE80FDB797}" dt="2020-12-09T15:29:55.175" v="10" actId="478"/>
          <ac:cxnSpMkLst>
            <pc:docMk/>
            <pc:sldMk cId="3003197960" sldId="279"/>
            <ac:cxnSpMk id="22" creationId="{4DC2BF70-45E0-44B2-B404-3644DEB9170E}"/>
          </ac:cxnSpMkLst>
        </pc:cxnChg>
        <pc:cxnChg chg="del mod">
          <ac:chgData name="TAKAHASHI Syuuto(is0361er)" userId="8e78f6a0-1b1f-4fae-850b-fec16be1eaab" providerId="ADAL" clId="{0339D5B1-20B5-4A94-B373-67CE80FDB797}" dt="2020-12-09T15:29:48.964" v="8" actId="478"/>
          <ac:cxnSpMkLst>
            <pc:docMk/>
            <pc:sldMk cId="3003197960" sldId="279"/>
            <ac:cxnSpMk id="23" creationId="{2BD17BB4-91F5-47B2-B014-80D72E59D24C}"/>
          </ac:cxnSpMkLst>
        </pc:cxnChg>
        <pc:cxnChg chg="del">
          <ac:chgData name="TAKAHASHI Syuuto(is0361er)" userId="8e78f6a0-1b1f-4fae-850b-fec16be1eaab" providerId="ADAL" clId="{0339D5B1-20B5-4A94-B373-67CE80FDB797}" dt="2020-12-09T15:29:52.723" v="9" actId="478"/>
          <ac:cxnSpMkLst>
            <pc:docMk/>
            <pc:sldMk cId="3003197960" sldId="279"/>
            <ac:cxnSpMk id="24" creationId="{33CFA00C-BB76-4082-A773-0001E599A21D}"/>
          </ac:cxnSpMkLst>
        </pc:cxnChg>
        <pc:cxnChg chg="del">
          <ac:chgData name="TAKAHASHI Syuuto(is0361er)" userId="8e78f6a0-1b1f-4fae-850b-fec16be1eaab" providerId="ADAL" clId="{0339D5B1-20B5-4A94-B373-67CE80FDB797}" dt="2020-12-09T15:30:22.998" v="14" actId="478"/>
          <ac:cxnSpMkLst>
            <pc:docMk/>
            <pc:sldMk cId="3003197960" sldId="279"/>
            <ac:cxnSpMk id="25" creationId="{FC5EA48F-DA52-4CDE-8C12-A09629C6BFA1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35" creationId="{99BF3056-9B6A-4A8B-9405-8E0D9B7A8120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37" creationId="{33E8AFD4-584B-4C40-9F9B-E4E83DA2598E}"/>
          </ac:cxnSpMkLst>
        </pc:cxnChg>
        <pc:cxnChg chg="add mod">
          <ac:chgData name="TAKAHASHI Syuuto(is0361er)" userId="8e78f6a0-1b1f-4fae-850b-fec16be1eaab" providerId="ADAL" clId="{0339D5B1-20B5-4A94-B373-67CE80FDB797}" dt="2020-12-09T18:20:17.737" v="375" actId="14100"/>
          <ac:cxnSpMkLst>
            <pc:docMk/>
            <pc:sldMk cId="3003197960" sldId="279"/>
            <ac:cxnSpMk id="44" creationId="{68197642-463A-4D97-899F-432B48AD442C}"/>
          </ac:cxnSpMkLst>
        </pc:cxnChg>
        <pc:cxnChg chg="add mod">
          <ac:chgData name="TAKAHASHI Syuuto(is0361er)" userId="8e78f6a0-1b1f-4fae-850b-fec16be1eaab" providerId="ADAL" clId="{0339D5B1-20B5-4A94-B373-67CE80FDB797}" dt="2020-12-09T18:17:48.131" v="344" actId="164"/>
          <ac:cxnSpMkLst>
            <pc:docMk/>
            <pc:sldMk cId="3003197960" sldId="279"/>
            <ac:cxnSpMk id="49" creationId="{C95ACF45-A089-4F9B-86AC-33525CA9FF6C}"/>
          </ac:cxnSpMkLst>
        </pc:cxnChg>
        <pc:cxnChg chg="add del mod">
          <ac:chgData name="TAKAHASHI Syuuto(is0361er)" userId="8e78f6a0-1b1f-4fae-850b-fec16be1eaab" providerId="ADAL" clId="{0339D5B1-20B5-4A94-B373-67CE80FDB797}" dt="2020-12-09T18:20:14.167" v="374" actId="478"/>
          <ac:cxnSpMkLst>
            <pc:docMk/>
            <pc:sldMk cId="3003197960" sldId="279"/>
            <ac:cxnSpMk id="57" creationId="{7AB703D7-1E1A-40EE-8E7A-50B8351197BA}"/>
          </ac:cxnSpMkLst>
        </pc:cxnChg>
        <pc:cxnChg chg="add mod">
          <ac:chgData name="TAKAHASHI Syuuto(is0361er)" userId="8e78f6a0-1b1f-4fae-850b-fec16be1eaab" providerId="ADAL" clId="{0339D5B1-20B5-4A94-B373-67CE80FDB797}" dt="2020-12-09T18:18:08.193" v="346" actId="164"/>
          <ac:cxnSpMkLst>
            <pc:docMk/>
            <pc:sldMk cId="3003197960" sldId="279"/>
            <ac:cxnSpMk id="61" creationId="{78DA1067-4C20-4750-BFF2-E22545CF73D0}"/>
          </ac:cxnSpMkLst>
        </pc:cxnChg>
        <pc:cxnChg chg="add mod">
          <ac:chgData name="TAKAHASHI Syuuto(is0361er)" userId="8e78f6a0-1b1f-4fae-850b-fec16be1eaab" providerId="ADAL" clId="{0339D5B1-20B5-4A94-B373-67CE80FDB797}" dt="2020-12-09T18:18:08.193" v="346" actId="164"/>
          <ac:cxnSpMkLst>
            <pc:docMk/>
            <pc:sldMk cId="3003197960" sldId="279"/>
            <ac:cxnSpMk id="63" creationId="{809EFA64-0115-4443-B564-B6DEBB630D4D}"/>
          </ac:cxnSpMkLst>
        </pc:cxnChg>
        <pc:cxnChg chg="add mod">
          <ac:chgData name="TAKAHASHI Syuuto(is0361er)" userId="8e78f6a0-1b1f-4fae-850b-fec16be1eaab" providerId="ADAL" clId="{0339D5B1-20B5-4A94-B373-67CE80FDB797}" dt="2020-12-09T16:38:11.790" v="276" actId="14100"/>
          <ac:cxnSpMkLst>
            <pc:docMk/>
            <pc:sldMk cId="3003197960" sldId="279"/>
            <ac:cxnSpMk id="70" creationId="{4BB639BB-DF5D-4D83-BD90-E6CEBD1B953E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interRange_20\new200interRange20_Performance_evaluation_seed_10000_10200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interRange_20\new200interRange20_Performance_evaluation_seed_10000_10200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recover\recover_data_4protocol_9_20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recover\recover_data_4protocol_9_20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77841576275137"/>
          <c:y val="1.8554064694613223E-2"/>
          <c:w val="0.87010137753457772"/>
          <c:h val="0.820995137301052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混合!$AE$4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plus>
            <c:min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混合!$AF$4:$AL$4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0.36300000000000004</c:v>
                </c:pt>
                <c:pt idx="2">
                  <c:v>0.52</c:v>
                </c:pt>
                <c:pt idx="3">
                  <c:v>0.56999999999999995</c:v>
                </c:pt>
                <c:pt idx="4">
                  <c:v>0.59599999999999997</c:v>
                </c:pt>
                <c:pt idx="5">
                  <c:v>0.54900000000000004</c:v>
                </c:pt>
                <c:pt idx="6">
                  <c:v>0.60100000000000009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1-49EE-8AEC-C9A5B107E9ED}"/>
            </c:ext>
          </c:extLst>
        </c:ser>
        <c:ser>
          <c:idx val="1"/>
          <c:order val="1"/>
          <c:tx>
            <c:strRef>
              <c:f>混合!$AE$5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plus>
            <c:min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混合!$AF$5:$AL$5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0.35799999999999998</c:v>
                </c:pt>
                <c:pt idx="2">
                  <c:v>0.51</c:v>
                </c:pt>
                <c:pt idx="3">
                  <c:v>0.56500000000000006</c:v>
                </c:pt>
                <c:pt idx="4">
                  <c:v>0.58099999999999996</c:v>
                </c:pt>
                <c:pt idx="5">
                  <c:v>0.53899999999999992</c:v>
                </c:pt>
                <c:pt idx="6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1-49EE-8AEC-C9A5B107E9ED}"/>
            </c:ext>
          </c:extLst>
        </c:ser>
        <c:ser>
          <c:idx val="2"/>
          <c:order val="2"/>
          <c:tx>
            <c:strRef>
              <c:f>混合!$AE$6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plus>
            <c:min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混合!$AF$6:$AL$6</c:f>
              <c:numCache>
                <c:formatCode>General</c:formatCode>
                <c:ptCount val="7"/>
                <c:pt idx="0">
                  <c:v>0.31621329999999997</c:v>
                </c:pt>
                <c:pt idx="1">
                  <c:v>0.48999999999999994</c:v>
                </c:pt>
                <c:pt idx="2">
                  <c:v>0.53499999999999992</c:v>
                </c:pt>
                <c:pt idx="3">
                  <c:v>0.57110000000000005</c:v>
                </c:pt>
                <c:pt idx="4">
                  <c:v>0.621</c:v>
                </c:pt>
                <c:pt idx="5">
                  <c:v>0.58600000000000008</c:v>
                </c:pt>
                <c:pt idx="6">
                  <c:v>0.61199999999999999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1-49EE-8AEC-C9A5B107E9ED}"/>
            </c:ext>
          </c:extLst>
        </c:ser>
        <c:ser>
          <c:idx val="3"/>
          <c:order val="3"/>
          <c:tx>
            <c:strRef>
              <c:f>混合!$AE$7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混合!$E$84:$L$84</c:f>
                <c:numCache>
                  <c:formatCode>General</c:formatCode>
                  <c:ptCount val="8"/>
                  <c:pt idx="0">
                    <c:v>2.4594191184098738E-2</c:v>
                  </c:pt>
                  <c:pt idx="1">
                    <c:v>2.6923834270790696E-2</c:v>
                  </c:pt>
                  <c:pt idx="2">
                    <c:v>1.8439088914586059E-2</c:v>
                  </c:pt>
                  <c:pt idx="3">
                    <c:v>2.0310096011590107E-2</c:v>
                  </c:pt>
                  <c:pt idx="4">
                    <c:v>4.0854485677829788E-2</c:v>
                  </c:pt>
                  <c:pt idx="5">
                    <c:v>3.9584087712109826E-2</c:v>
                  </c:pt>
                  <c:pt idx="6">
                    <c:v>2.9154568938675719E-2</c:v>
                  </c:pt>
                  <c:pt idx="7">
                    <c:v>4.0541336929114782E-2</c:v>
                  </c:pt>
                </c:numCache>
              </c:numRef>
            </c:plus>
            <c:minus>
              <c:numRef>
                <c:f>混合!$F$84:$L$84</c:f>
                <c:numCache>
                  <c:formatCode>General</c:formatCode>
                  <c:ptCount val="7"/>
                  <c:pt idx="0">
                    <c:v>2.6923834270790696E-2</c:v>
                  </c:pt>
                  <c:pt idx="1">
                    <c:v>1.8439088914586059E-2</c:v>
                  </c:pt>
                  <c:pt idx="2">
                    <c:v>2.0310096011590107E-2</c:v>
                  </c:pt>
                  <c:pt idx="3">
                    <c:v>4.0854485677829788E-2</c:v>
                  </c:pt>
                  <c:pt idx="4">
                    <c:v>3.9584087712109826E-2</c:v>
                  </c:pt>
                  <c:pt idx="5">
                    <c:v>2.9154568938675719E-2</c:v>
                  </c:pt>
                  <c:pt idx="6">
                    <c:v>4.0541336929114782E-2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混合!$AF$7:$AL$7</c:f>
              <c:numCache>
                <c:formatCode>General</c:formatCode>
                <c:ptCount val="7"/>
                <c:pt idx="0">
                  <c:v>0.31624329999999995</c:v>
                </c:pt>
                <c:pt idx="1">
                  <c:v>0.48999999999999994</c:v>
                </c:pt>
                <c:pt idx="2">
                  <c:v>0.52500000000000002</c:v>
                </c:pt>
                <c:pt idx="3">
                  <c:v>0.57610000000000006</c:v>
                </c:pt>
                <c:pt idx="4">
                  <c:v>0.621</c:v>
                </c:pt>
                <c:pt idx="5">
                  <c:v>0.56111</c:v>
                </c:pt>
                <c:pt idx="6">
                  <c:v>0.60199999999999998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C1-49EE-8AEC-C9A5B107E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4737936"/>
        <c:axId val="1754940352"/>
      </c:barChart>
      <c:catAx>
        <c:axId val="1674737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9324335626436433"/>
              <c:y val="0.900649270233898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4940352"/>
        <c:crosses val="autoZero"/>
        <c:auto val="1"/>
        <c:lblAlgn val="ctr"/>
        <c:lblOffset val="100"/>
        <c:noMultiLvlLbl val="0"/>
      </c:catAx>
      <c:valAx>
        <c:axId val="1754940352"/>
        <c:scaling>
          <c:orientation val="minMax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473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144041677510249"/>
          <c:y val="0.95055202172223019"/>
          <c:w val="0.57023729206464102"/>
          <c:h val="4.94480544394193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62600228564763"/>
          <c:y val="3.0111827312653487E-2"/>
          <c:w val="0.86674006402256254"/>
          <c:h val="0.72603237074309546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Sheet1!$D$26:$F$26</c:f>
              <c:numCache>
                <c:formatCode>General</c:formatCode>
                <c:ptCount val="3"/>
                <c:pt idx="0">
                  <c:v>0.30909090909090797</c:v>
                </c:pt>
                <c:pt idx="1">
                  <c:v>0.55757575757575695</c:v>
                </c:pt>
                <c:pt idx="2">
                  <c:v>0.81717171717171699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7C-42F1-86D8-DD7E236BD977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Sheet1!$D$27:$F$27</c:f>
              <c:numCache>
                <c:formatCode>General</c:formatCode>
                <c:ptCount val="3"/>
                <c:pt idx="0">
                  <c:v>0.3</c:v>
                </c:pt>
                <c:pt idx="1">
                  <c:v>0.54416243654822305</c:v>
                </c:pt>
                <c:pt idx="2">
                  <c:v>0.78121827411167499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7C-42F1-86D8-DD7E236BD977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Sheet1!$D$28:$F$28</c:f>
              <c:numCache>
                <c:formatCode>General</c:formatCode>
                <c:ptCount val="3"/>
                <c:pt idx="0">
                  <c:v>0.24949494949494899</c:v>
                </c:pt>
                <c:pt idx="1">
                  <c:v>0.46010101010101001</c:v>
                </c:pt>
                <c:pt idx="2">
                  <c:v>0.71363636363636296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7C-42F1-86D8-DD7E236BD977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Sheet1!$D$29:$F$29</c:f>
              <c:numCache>
                <c:formatCode>General</c:formatCode>
                <c:ptCount val="3"/>
                <c:pt idx="0">
                  <c:v>0.233502538071065</c:v>
                </c:pt>
                <c:pt idx="1">
                  <c:v>0.43451776649746199</c:v>
                </c:pt>
                <c:pt idx="2">
                  <c:v>0.67664974619289298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7C-42F1-86D8-DD7E236BD977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Sheet1!$D$30:$F$30</c:f>
              <c:numCache>
                <c:formatCode>General</c:formatCode>
                <c:ptCount val="3"/>
                <c:pt idx="0">
                  <c:v>0.24292929292929299</c:v>
                </c:pt>
                <c:pt idx="1">
                  <c:v>0.45151515151515098</c:v>
                </c:pt>
                <c:pt idx="2">
                  <c:v>0.71868686868686804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C7C-42F1-86D8-DD7E236BD977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Sheet1!$D$31:$F$31</c:f>
              <c:numCache>
                <c:formatCode>General</c:formatCode>
                <c:ptCount val="3"/>
                <c:pt idx="0">
                  <c:v>0.22639593908629399</c:v>
                </c:pt>
                <c:pt idx="1">
                  <c:v>0.416243654822334</c:v>
                </c:pt>
                <c:pt idx="2">
                  <c:v>0.66192893401015196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C7C-42F1-86D8-DD7E236BD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number</a:t>
                </a:r>
                <a:r>
                  <a:rPr lang="en-US" altLang="ja-JP" sz="2400" b="1" baseline="0" dirty="0"/>
                  <a:t> of  nodes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0.39719565435616211"/>
              <c:y val="0.816700445954482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0.8500000000000000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Packet delivery  ratio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1.4340493681092941E-3"/>
              <c:y val="0.21675130227392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21852674078745"/>
          <c:y val="2.7941208984572207E-2"/>
          <c:w val="0.87978147325921263"/>
          <c:h val="0.738939688271916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DB-4055-AADF-6275EFE40794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DB-4055-AADF-6275EFE40794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DB-4055-AADF-6275EFE40794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DB-4055-AADF-6275EFE40794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DB-4055-AADF-6275EFE40794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DB-4055-AADF-6275EFE40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number</a:t>
                </a:r>
                <a:r>
                  <a:rPr lang="en-US" altLang="ja-JP" sz="2400" b="1" baseline="0" dirty="0"/>
                  <a:t> of  nodes</a:t>
                </a:r>
                <a:endParaRPr lang="ja-JP" altLang="en-US" sz="24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Routing protocol overhead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3.6102630091974872E-3"/>
              <c:y val="0.2197265334047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40909295410432"/>
          <c:y val="3.3795216119112202E-2"/>
          <c:w val="0.83517384000715111"/>
          <c:h val="0.738861553684345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Sheet1!$I$26:$K$26</c:f>
              <c:numCache>
                <c:formatCode>General</c:formatCode>
                <c:ptCount val="3"/>
                <c:pt idx="0">
                  <c:v>2.56403846801346E-2</c:v>
                </c:pt>
                <c:pt idx="1">
                  <c:v>2.8083191690716599E-2</c:v>
                </c:pt>
                <c:pt idx="2">
                  <c:v>2.9729760529902199E-2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51-4514-884C-4DEB6A677834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Sheet1!$I$27:$K$27</c:f>
              <c:numCache>
                <c:formatCode>General</c:formatCode>
                <c:ptCount val="3"/>
                <c:pt idx="0">
                  <c:v>2.4925469929900902E-2</c:v>
                </c:pt>
                <c:pt idx="1">
                  <c:v>2.8694854667230599E-2</c:v>
                </c:pt>
                <c:pt idx="2">
                  <c:v>2.95763923495286E-2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51-4514-884C-4DEB6A677834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Sheet1!$I$28:$K$28</c:f>
              <c:numCache>
                <c:formatCode>General</c:formatCode>
                <c:ptCount val="3"/>
                <c:pt idx="0">
                  <c:v>2.2352590151515101E-2</c:v>
                </c:pt>
                <c:pt idx="1">
                  <c:v>2.8916771055796001E-2</c:v>
                </c:pt>
                <c:pt idx="2">
                  <c:v>2.98704469877344E-2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51-4514-884C-4DEB6A677834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Sheet1!$I$29:$K$29</c:f>
              <c:numCache>
                <c:formatCode>General</c:formatCode>
                <c:ptCount val="3"/>
                <c:pt idx="0">
                  <c:v>2.43845462774957E-2</c:v>
                </c:pt>
                <c:pt idx="1">
                  <c:v>2.8371260611554198E-2</c:v>
                </c:pt>
                <c:pt idx="2">
                  <c:v>2.9459409026267001E-2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51-4514-884C-4DEB6A677834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Sheet1!$I$30:$K$30</c:f>
              <c:numCache>
                <c:formatCode>General</c:formatCode>
                <c:ptCount val="3"/>
                <c:pt idx="0">
                  <c:v>2.2800104461279402E-2</c:v>
                </c:pt>
                <c:pt idx="1">
                  <c:v>2.7562100012025002E-2</c:v>
                </c:pt>
                <c:pt idx="2">
                  <c:v>3.0352029290925099E-2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51-4514-884C-4DEB6A677834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Sheet1!$I$31:$K$31</c:f>
              <c:numCache>
                <c:formatCode>General</c:formatCode>
                <c:ptCount val="3"/>
                <c:pt idx="0">
                  <c:v>2.4144564805414499E-2</c:v>
                </c:pt>
                <c:pt idx="1">
                  <c:v>2.7608062666183202E-2</c:v>
                </c:pt>
                <c:pt idx="2">
                  <c:v>2.9579379826363699E-2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851-4514-884C-4DEB6A677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/>
                  <a:t>number</a:t>
                </a:r>
                <a:r>
                  <a:rPr lang="en-US" altLang="ja-JP" sz="2400" b="1" baseline="0"/>
                  <a:t> of  nodes</a:t>
                </a:r>
                <a:endParaRPr lang="ja-JP" altLang="en-US" sz="2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in val="2.2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End to End delay(s)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3.6103821456667045E-3"/>
              <c:y val="0.283105065914900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62600228564763"/>
          <c:y val="3.0111827312653487E-2"/>
          <c:w val="0.86674006402256254"/>
          <c:h val="0.72603237074309546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Sheet1!$D$26:$F$26</c:f>
              <c:numCache>
                <c:formatCode>General</c:formatCode>
                <c:ptCount val="3"/>
                <c:pt idx="0">
                  <c:v>0.30909090909090797</c:v>
                </c:pt>
                <c:pt idx="1">
                  <c:v>0.55757575757575695</c:v>
                </c:pt>
                <c:pt idx="2">
                  <c:v>0.81717171717171699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F1-45FB-A756-2416234372A0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Sheet1!$D$27:$F$27</c:f>
              <c:numCache>
                <c:formatCode>General</c:formatCode>
                <c:ptCount val="3"/>
                <c:pt idx="0">
                  <c:v>0.3</c:v>
                </c:pt>
                <c:pt idx="1">
                  <c:v>0.54416243654822305</c:v>
                </c:pt>
                <c:pt idx="2">
                  <c:v>0.78121827411167499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F1-45FB-A756-2416234372A0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Sheet1!$D$28:$F$28</c:f>
              <c:numCache>
                <c:formatCode>General</c:formatCode>
                <c:ptCount val="3"/>
                <c:pt idx="0">
                  <c:v>0.24949494949494899</c:v>
                </c:pt>
                <c:pt idx="1">
                  <c:v>0.46010101010101001</c:v>
                </c:pt>
                <c:pt idx="2">
                  <c:v>0.71363636363636296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F1-45FB-A756-2416234372A0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Sheet1!$D$29:$F$29</c:f>
              <c:numCache>
                <c:formatCode>General</c:formatCode>
                <c:ptCount val="3"/>
                <c:pt idx="0">
                  <c:v>0.233502538071065</c:v>
                </c:pt>
                <c:pt idx="1">
                  <c:v>0.43451776649746199</c:v>
                </c:pt>
                <c:pt idx="2">
                  <c:v>0.67664974619289298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F1-45FB-A756-2416234372A0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Sheet1!$D$30:$F$30</c:f>
              <c:numCache>
                <c:formatCode>General</c:formatCode>
                <c:ptCount val="3"/>
                <c:pt idx="0">
                  <c:v>0.24292929292929299</c:v>
                </c:pt>
                <c:pt idx="1">
                  <c:v>0.45151515151515098</c:v>
                </c:pt>
                <c:pt idx="2">
                  <c:v>0.71868686868686804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F1-45FB-A756-2416234372A0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Sheet1!$D$31:$F$31</c:f>
              <c:numCache>
                <c:formatCode>General</c:formatCode>
                <c:ptCount val="3"/>
                <c:pt idx="0">
                  <c:v>0.22639593908629399</c:v>
                </c:pt>
                <c:pt idx="1">
                  <c:v>0.416243654822334</c:v>
                </c:pt>
                <c:pt idx="2">
                  <c:v>0.66192893401015196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F1-45FB-A756-2416234372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number</a:t>
                </a:r>
                <a:r>
                  <a:rPr lang="en-US" altLang="ja-JP" sz="1400" b="1" baseline="0" dirty="0"/>
                  <a:t> of  nodes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0.3725833711776928"/>
              <c:y val="0.807488956961768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0.8500000000000000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Packet delivery  ratio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1.4340493681092941E-3"/>
              <c:y val="0.21675130227392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21852674078745"/>
          <c:y val="2.7941208984572207E-2"/>
          <c:w val="0.87978147325921263"/>
          <c:h val="0.738939688271916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CE-4385-B240-4B3F738A4F61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CE-4385-B240-4B3F738A4F61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CE-4385-B240-4B3F738A4F61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CE-4385-B240-4B3F738A4F61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CE-4385-B240-4B3F738A4F61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ECE-4385-B240-4B3F738A4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b="1" dirty="0"/>
                  <a:t>number</a:t>
                </a:r>
                <a:r>
                  <a:rPr lang="en-US" altLang="ja-JP" sz="1600" b="1" baseline="0" dirty="0"/>
                  <a:t> of  nodes</a:t>
                </a:r>
                <a:endParaRPr lang="ja-JP" altLang="en-US" sz="1600" b="1" dirty="0"/>
              </a:p>
            </c:rich>
          </c:tx>
          <c:layout>
            <c:manualLayout>
              <c:xMode val="edge"/>
              <c:yMode val="edge"/>
              <c:x val="0.3773088241875423"/>
              <c:y val="0.834166567942186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Routing protocol overhead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3.6102630091974872E-3"/>
              <c:y val="0.2197265334047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ayout>
        <c:manualLayout>
          <c:xMode val="edge"/>
          <c:yMode val="edge"/>
          <c:x val="0.20920408547491293"/>
          <c:y val="0.88610982836446983"/>
          <c:w val="0.6648861965145223"/>
          <c:h val="0.113890171635530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43394039979643"/>
          <c:y val="5.3633295838020248E-2"/>
          <c:w val="0.7562246132485777"/>
          <c:h val="0.73299073824538352"/>
        </c:manualLayout>
      </c:layout>
      <c:lineChart>
        <c:grouping val="standard"/>
        <c:varyColors val="0"/>
        <c:ser>
          <c:idx val="0"/>
          <c:order val="0"/>
          <c:tx>
            <c:strRef>
              <c:f>Sheet1!$F$64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Sheet1!$G$64:$I$64</c:f>
              <c:numCache>
                <c:formatCode>0.00%</c:formatCode>
                <c:ptCount val="3"/>
                <c:pt idx="0">
                  <c:v>0.80102040816326503</c:v>
                </c:pt>
                <c:pt idx="1">
                  <c:v>0.71632653061224505</c:v>
                </c:pt>
                <c:pt idx="2">
                  <c:v>0.70204081632653004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72-4088-ADB2-3EA0578353FA}"/>
            </c:ext>
          </c:extLst>
        </c:ser>
        <c:ser>
          <c:idx val="1"/>
          <c:order val="1"/>
          <c:tx>
            <c:strRef>
              <c:f>Sheet1!$F$65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Sheet1!$G$65:$I$65</c:f>
              <c:numCache>
                <c:formatCode>0.00%</c:formatCode>
                <c:ptCount val="3"/>
                <c:pt idx="0">
                  <c:v>0.79285714285714204</c:v>
                </c:pt>
                <c:pt idx="1">
                  <c:v>0.67959183673469303</c:v>
                </c:pt>
                <c:pt idx="2">
                  <c:v>0.66020408163265298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72-4088-ADB2-3EA0578353FA}"/>
            </c:ext>
          </c:extLst>
        </c:ser>
        <c:ser>
          <c:idx val="2"/>
          <c:order val="2"/>
          <c:tx>
            <c:strRef>
              <c:f>Sheet1!$F$66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Sheet1!$G$66:$I$66</c:f>
              <c:numCache>
                <c:formatCode>0.00%</c:formatCode>
                <c:ptCount val="3"/>
                <c:pt idx="0">
                  <c:v>0.80224489795917997</c:v>
                </c:pt>
                <c:pt idx="1">
                  <c:v>0.71883673469387699</c:v>
                </c:pt>
                <c:pt idx="2">
                  <c:v>0.70755102040816298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72-4088-ADB2-3EA0578353FA}"/>
            </c:ext>
          </c:extLst>
        </c:ser>
        <c:ser>
          <c:idx val="3"/>
          <c:order val="3"/>
          <c:tx>
            <c:strRef>
              <c:f>Sheet1!$F$67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Sheet1!$G$67:$I$67</c:f>
              <c:numCache>
                <c:formatCode>0.00%</c:formatCode>
                <c:ptCount val="3"/>
                <c:pt idx="0">
                  <c:v>0.83061224489795904</c:v>
                </c:pt>
                <c:pt idx="1">
                  <c:v>0.73265306122448903</c:v>
                </c:pt>
                <c:pt idx="2">
                  <c:v>0.72040816326530599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72-4088-ADB2-3EA0578353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2295535"/>
        <c:axId val="472294287"/>
      </c:lineChart>
      <c:catAx>
        <c:axId val="472295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Shadowing prameter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2294287"/>
        <c:crosses val="autoZero"/>
        <c:auto val="1"/>
        <c:lblAlgn val="ctr"/>
        <c:lblOffset val="100"/>
        <c:noMultiLvlLbl val="0"/>
      </c:catAx>
      <c:valAx>
        <c:axId val="472294287"/>
        <c:scaling>
          <c:orientation val="minMax"/>
          <c:max val="0.85000000000000009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Packet</a:t>
                </a:r>
                <a:r>
                  <a:rPr lang="en-US" altLang="ja-JP" sz="1400" b="1" baseline="0">
                    <a:solidFill>
                      <a:schemeClr val="tx1"/>
                    </a:solidFill>
                  </a:rPr>
                  <a:t> delivery ratio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6.783407118562592E-3"/>
              <c:y val="0.161011746062379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2295535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0209642421118581"/>
          <c:y val="9.0259593463225846E-2"/>
          <c:w val="0.38055009935037942"/>
          <c:h val="0.370079506485047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47859664260321"/>
          <c:y val="5.2194543297746143E-2"/>
          <c:w val="0.7533131543216437"/>
          <c:h val="0.73011320500059051"/>
        </c:manualLayout>
      </c:layout>
      <c:lineChart>
        <c:grouping val="standard"/>
        <c:varyColors val="0"/>
        <c:ser>
          <c:idx val="0"/>
          <c:order val="0"/>
          <c:tx>
            <c:strRef>
              <c:f>Sheet1!$F$71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Sheet1!$G$71:$I$71</c:f>
              <c:numCache>
                <c:formatCode>General</c:formatCode>
                <c:ptCount val="3"/>
                <c:pt idx="0">
                  <c:v>19.374809685778999</c:v>
                </c:pt>
                <c:pt idx="1">
                  <c:v>21.507337220602501</c:v>
                </c:pt>
                <c:pt idx="2">
                  <c:v>21.915698898607001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DF-4E65-BDF9-20B28F2CD351}"/>
            </c:ext>
          </c:extLst>
        </c:ser>
        <c:ser>
          <c:idx val="1"/>
          <c:order val="1"/>
          <c:tx>
            <c:strRef>
              <c:f>Sheet1!$F$72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Sheet1!$G$72:$I$72</c:f>
              <c:numCache>
                <c:formatCode>General</c:formatCode>
                <c:ptCount val="3"/>
                <c:pt idx="0">
                  <c:v>18.912791545189499</c:v>
                </c:pt>
                <c:pt idx="1">
                  <c:v>21.696659378036902</c:v>
                </c:pt>
                <c:pt idx="2">
                  <c:v>22.254733560090699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DF-4E65-BDF9-20B28F2CD351}"/>
            </c:ext>
          </c:extLst>
        </c:ser>
        <c:ser>
          <c:idx val="2"/>
          <c:order val="2"/>
          <c:tx>
            <c:strRef>
              <c:f>Sheet1!$F$73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Sheet1!$G$73:$I$73</c:f>
              <c:numCache>
                <c:formatCode>General</c:formatCode>
                <c:ptCount val="3"/>
                <c:pt idx="0">
                  <c:v>20.463852445740098</c:v>
                </c:pt>
                <c:pt idx="1">
                  <c:v>23.601311953352699</c:v>
                </c:pt>
                <c:pt idx="2">
                  <c:v>24.980365241334599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DF-4E65-BDF9-20B28F2CD351}"/>
            </c:ext>
          </c:extLst>
        </c:ser>
        <c:ser>
          <c:idx val="3"/>
          <c:order val="3"/>
          <c:tx>
            <c:strRef>
              <c:f>Sheet1!$F$74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Sheet1!$G$74:$I$74</c:f>
              <c:numCache>
                <c:formatCode>General</c:formatCode>
                <c:ptCount val="3"/>
                <c:pt idx="0">
                  <c:v>20.071448817622201</c:v>
                </c:pt>
                <c:pt idx="1">
                  <c:v>23.352389050858399</c:v>
                </c:pt>
                <c:pt idx="2">
                  <c:v>24.1860868156786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5DF-4E65-BDF9-20B28F2CD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2461151"/>
        <c:axId val="312461567"/>
      </c:lineChart>
      <c:catAx>
        <c:axId val="3124611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Shadowing</a:t>
                </a:r>
                <a:r>
                  <a:rPr lang="en-US" altLang="ja-JP" sz="1400" b="1" baseline="0">
                    <a:solidFill>
                      <a:schemeClr val="tx1"/>
                    </a:solidFill>
                  </a:rPr>
                  <a:t> parameter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2461567"/>
        <c:crosses val="autoZero"/>
        <c:auto val="1"/>
        <c:lblAlgn val="ctr"/>
        <c:lblOffset val="100"/>
        <c:noMultiLvlLbl val="0"/>
      </c:catAx>
      <c:valAx>
        <c:axId val="312461567"/>
        <c:scaling>
          <c:orientation val="minMax"/>
          <c:max val="25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Overhead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61474399693338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2461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63490392577934"/>
          <c:y val="2.0429012180487763E-2"/>
          <c:w val="0.86717756537117352"/>
          <c:h val="0.816118873177095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混合!$AE$10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plus>
            <c:min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混合!$AF$10:$AL$10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0.246727</c:v>
                </c:pt>
                <c:pt idx="2">
                  <c:v>0.24226000000000006</c:v>
                </c:pt>
                <c:pt idx="3">
                  <c:v>0.24612200000000004</c:v>
                </c:pt>
                <c:pt idx="4">
                  <c:v>0.23799399999999998</c:v>
                </c:pt>
                <c:pt idx="5">
                  <c:v>0.22432900000000006</c:v>
                </c:pt>
                <c:pt idx="6">
                  <c:v>0.23434400000000002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A1-411F-BA0B-7327E5692487}"/>
            </c:ext>
          </c:extLst>
        </c:ser>
        <c:ser>
          <c:idx val="1"/>
          <c:order val="1"/>
          <c:tx>
            <c:strRef>
              <c:f>混合!$AE$11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plus>
            <c:min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混合!$AF$11:$AL$11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0.25533400000000006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0.24563800000000002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A1-411F-BA0B-7327E5692487}"/>
            </c:ext>
          </c:extLst>
        </c:ser>
        <c:ser>
          <c:idx val="2"/>
          <c:order val="2"/>
          <c:tx>
            <c:strRef>
              <c:f>混合!$AE$12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plus>
            <c:min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混合!$AF$12:$AL$12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0.245334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0.24363800000000002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A1-411F-BA0B-7327E5692487}"/>
            </c:ext>
          </c:extLst>
        </c:ser>
        <c:ser>
          <c:idx val="3"/>
          <c:order val="3"/>
          <c:tx>
            <c:strRef>
              <c:f>混合!$AE$13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plus>
            <c:min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混合!$AF$13:$AL$13</c:f>
              <c:numCache>
                <c:formatCode>General</c:formatCode>
                <c:ptCount val="7"/>
                <c:pt idx="0">
                  <c:v>0.17163800000000001</c:v>
                </c:pt>
                <c:pt idx="1">
                  <c:v>0.21392200000000003</c:v>
                </c:pt>
                <c:pt idx="2">
                  <c:v>0.20612199999999997</c:v>
                </c:pt>
                <c:pt idx="3">
                  <c:v>0.23849880000000007</c:v>
                </c:pt>
                <c:pt idx="4">
                  <c:v>0.23204299999999994</c:v>
                </c:pt>
                <c:pt idx="5">
                  <c:v>0.23451800000000006</c:v>
                </c:pt>
                <c:pt idx="6">
                  <c:v>0.22294900000000001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A1-411F-BA0B-7327E5692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0321232"/>
        <c:axId val="1673333200"/>
      </c:barChart>
      <c:catAx>
        <c:axId val="1680321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167442876806523"/>
              <c:y val="0.901489918697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333200"/>
        <c:crosses val="autoZero"/>
        <c:auto val="1"/>
        <c:lblAlgn val="ctr"/>
        <c:lblOffset val="100"/>
        <c:noMultiLvlLbl val="0"/>
      </c:catAx>
      <c:valAx>
        <c:axId val="1673333200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  <a:endParaRPr lang="ja-JP" alt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032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9783401406375"/>
          <c:y val="0.95188953171511759"/>
          <c:w val="0.5776170558152538"/>
          <c:h val="4.81104985904899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590482964235338E-2"/>
          <c:y val="2.2792490744482183E-2"/>
          <c:w val="0.88472646713792213"/>
          <c:h val="0.7516082146149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混合!$AE$16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plus>
            <c:min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混合!$AF$16:$AL$16</c:f>
              <c:numCache>
                <c:formatCode>General</c:formatCode>
                <c:ptCount val="7"/>
                <c:pt idx="0">
                  <c:v>46.88</c:v>
                </c:pt>
                <c:pt idx="1">
                  <c:v>48.875099999999996</c:v>
                </c:pt>
                <c:pt idx="2">
                  <c:v>37.07</c:v>
                </c:pt>
                <c:pt idx="3">
                  <c:v>44.33</c:v>
                </c:pt>
                <c:pt idx="4">
                  <c:v>36.769999999999996</c:v>
                </c:pt>
                <c:pt idx="5">
                  <c:v>40.35</c:v>
                </c:pt>
                <c:pt idx="6">
                  <c:v>32.695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32-490F-8B34-D38847F87943}"/>
            </c:ext>
          </c:extLst>
        </c:ser>
        <c:ser>
          <c:idx val="1"/>
          <c:order val="1"/>
          <c:tx>
            <c:strRef>
              <c:f>混合!$AE$17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plus>
            <c:min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混合!$AF$17:$AL$17</c:f>
              <c:numCache>
                <c:formatCode>General</c:formatCode>
                <c:ptCount val="7"/>
                <c:pt idx="0">
                  <c:v>45.88</c:v>
                </c:pt>
                <c:pt idx="1">
                  <c:v>51.27</c:v>
                </c:pt>
                <c:pt idx="2">
                  <c:v>39.190000000000005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32-490F-8B34-D38847F87943}"/>
            </c:ext>
          </c:extLst>
        </c:ser>
        <c:ser>
          <c:idx val="2"/>
          <c:order val="2"/>
          <c:tx>
            <c:strRef>
              <c:f>混合!$AE$18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plus>
            <c:min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混合!$AF$18:$AL$18</c:f>
              <c:numCache>
                <c:formatCode>General</c:formatCode>
                <c:ptCount val="7"/>
                <c:pt idx="0">
                  <c:v>43.88</c:v>
                </c:pt>
                <c:pt idx="1">
                  <c:v>51.27</c:v>
                </c:pt>
                <c:pt idx="2">
                  <c:v>38.190000000000005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32-490F-8B34-D38847F87943}"/>
            </c:ext>
          </c:extLst>
        </c:ser>
        <c:ser>
          <c:idx val="3"/>
          <c:order val="3"/>
          <c:tx>
            <c:strRef>
              <c:f>混合!$AE$19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plus>
            <c:min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混合!$AF$19:$AL$19</c:f>
              <c:numCache>
                <c:formatCode>General</c:formatCode>
                <c:ptCount val="7"/>
                <c:pt idx="0">
                  <c:v>43.88</c:v>
                </c:pt>
                <c:pt idx="1">
                  <c:v>31.065000000000005</c:v>
                </c:pt>
                <c:pt idx="2">
                  <c:v>25.261000000000003</c:v>
                </c:pt>
                <c:pt idx="3">
                  <c:v>30.466999999999995</c:v>
                </c:pt>
                <c:pt idx="4">
                  <c:v>23.67</c:v>
                </c:pt>
                <c:pt idx="5">
                  <c:v>21.753000000000004</c:v>
                </c:pt>
                <c:pt idx="6">
                  <c:v>25.095570000000002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32-490F-8B34-D38847F87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172624"/>
        <c:axId val="1755470048"/>
      </c:barChart>
      <c:catAx>
        <c:axId val="180517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07379102519875"/>
              <c:y val="0.852780801535678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5470048"/>
        <c:crosses val="autoZero"/>
        <c:auto val="1"/>
        <c:lblAlgn val="ctr"/>
        <c:lblOffset val="100"/>
        <c:noMultiLvlLbl val="0"/>
      </c:catAx>
      <c:valAx>
        <c:axId val="175547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9.4319465833585976E-3"/>
              <c:y val="0.138268932453953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51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354436002496456"/>
          <c:y val="0.92362297376663383"/>
          <c:w val="0.54359450919416719"/>
          <c:h val="6.32606874063180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2691171070349"/>
          <c:y val="5.6451714650148407E-2"/>
          <c:w val="0.88187077988554297"/>
          <c:h val="0.72984831995598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new'!$F$38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plus>
            <c:min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new'!$G$38:$N$38</c:f>
              <c:numCache>
                <c:formatCode>General</c:formatCode>
                <c:ptCount val="8"/>
                <c:pt idx="0">
                  <c:v>0.1882136666666667</c:v>
                </c:pt>
                <c:pt idx="1">
                  <c:v>0.36101689999999997</c:v>
                </c:pt>
                <c:pt idx="2">
                  <c:v>0.54599999999999993</c:v>
                </c:pt>
                <c:pt idx="3">
                  <c:v>0.5711099999999999</c:v>
                </c:pt>
                <c:pt idx="4">
                  <c:v>0.61599999999999988</c:v>
                </c:pt>
                <c:pt idx="5">
                  <c:v>0.55699999999999994</c:v>
                </c:pt>
                <c:pt idx="6">
                  <c:v>0.5766</c:v>
                </c:pt>
                <c:pt idx="7">
                  <c:v>0.61109999999999987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C-4EA6-8B20-6367AF3ED087}"/>
            </c:ext>
          </c:extLst>
        </c:ser>
        <c:ser>
          <c:idx val="1"/>
          <c:order val="1"/>
          <c:tx>
            <c:strRef>
              <c:f>'shadwowing  ありなし new'!$F$39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plus>
            <c:min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new'!$G$39:$N$39</c:f>
              <c:numCache>
                <c:formatCode>General</c:formatCode>
                <c:ptCount val="8"/>
                <c:pt idx="0">
                  <c:v>7.4319999999999997E-2</c:v>
                </c:pt>
                <c:pt idx="1">
                  <c:v>0.27898339999999999</c:v>
                </c:pt>
                <c:pt idx="2">
                  <c:v>0.35799999999999998</c:v>
                </c:pt>
                <c:pt idx="3">
                  <c:v>0.54499999999999993</c:v>
                </c:pt>
                <c:pt idx="4">
                  <c:v>0.56500000000000006</c:v>
                </c:pt>
                <c:pt idx="5">
                  <c:v>0.58099999999999996</c:v>
                </c:pt>
                <c:pt idx="6">
                  <c:v>0.53899999999999992</c:v>
                </c:pt>
                <c:pt idx="7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1C-4EA6-8B20-6367AF3ED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7638336"/>
        <c:axId val="1673271504"/>
      </c:barChart>
      <c:catAx>
        <c:axId val="1747638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309981847616362"/>
              <c:y val="0.85506176890555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271504"/>
        <c:crosses val="autoZero"/>
        <c:auto val="1"/>
        <c:lblAlgn val="ctr"/>
        <c:lblOffset val="100"/>
        <c:noMultiLvlLbl val="0"/>
      </c:catAx>
      <c:valAx>
        <c:axId val="167327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3693157782946039E-2"/>
              <c:y val="0.274785548017684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4763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75106988817222"/>
          <c:y val="0.90255403229035991"/>
          <c:w val="0.68617173033783296"/>
          <c:h val="7.9094950105461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3131898513956"/>
          <c:y val="3.6461058536901465E-2"/>
          <c:w val="0.78859908503981824"/>
          <c:h val="0.729063598937848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new'!$O$38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plus>
            <c:min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new'!$P$38:$W$38</c:f>
              <c:numCache>
                <c:formatCode>General</c:formatCode>
                <c:ptCount val="8"/>
                <c:pt idx="0">
                  <c:v>0.14962222222222221</c:v>
                </c:pt>
                <c:pt idx="1">
                  <c:v>0.16329900000000003</c:v>
                </c:pt>
                <c:pt idx="2">
                  <c:v>0.21457100000000001</c:v>
                </c:pt>
                <c:pt idx="3">
                  <c:v>0.21780050000000001</c:v>
                </c:pt>
                <c:pt idx="4">
                  <c:v>0.22918500000000003</c:v>
                </c:pt>
                <c:pt idx="5">
                  <c:v>0.22319600000000001</c:v>
                </c:pt>
                <c:pt idx="6">
                  <c:v>0.22356000000000004</c:v>
                </c:pt>
                <c:pt idx="7">
                  <c:v>0.22221299999999999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F5-48D9-BD3A-AA0641BB81F6}"/>
            </c:ext>
          </c:extLst>
        </c:ser>
        <c:ser>
          <c:idx val="1"/>
          <c:order val="1"/>
          <c:tx>
            <c:strRef>
              <c:f>'shadwowing  ありなし new'!$O$39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plus>
            <c:min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new'!$P$39:$W$39</c:f>
              <c:numCache>
                <c:formatCode>General</c:formatCode>
                <c:ptCount val="8"/>
                <c:pt idx="0">
                  <c:v>0.15863111111111111</c:v>
                </c:pt>
                <c:pt idx="1">
                  <c:v>0.19440399999999997</c:v>
                </c:pt>
                <c:pt idx="2">
                  <c:v>0.24954400000000004</c:v>
                </c:pt>
                <c:pt idx="3">
                  <c:v>0.25533400000000006</c:v>
                </c:pt>
                <c:pt idx="4">
                  <c:v>0.25279599999999997</c:v>
                </c:pt>
                <c:pt idx="5">
                  <c:v>0.244204</c:v>
                </c:pt>
                <c:pt idx="6">
                  <c:v>0.24563800000000002</c:v>
                </c:pt>
                <c:pt idx="7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F5-48D9-BD3A-AA0641BB8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2897175"/>
        <c:axId val="1072882199"/>
      </c:barChart>
      <c:catAx>
        <c:axId val="1072897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0087460268466052"/>
              <c:y val="0.850574225727315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82199"/>
        <c:crosses val="autoZero"/>
        <c:auto val="1"/>
        <c:lblAlgn val="ctr"/>
        <c:lblOffset val="100"/>
        <c:noMultiLvlLbl val="0"/>
      </c:catAx>
      <c:valAx>
        <c:axId val="1072882199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</a:p>
              <a:p>
                <a:pPr>
                  <a:defRPr lang="ja-JP" sz="2000"/>
                </a:pPr>
                <a:endParaRPr lang="ja-JP" altLang="en-US" sz="2000" dirty="0"/>
              </a:p>
            </c:rich>
          </c:tx>
          <c:layout>
            <c:manualLayout>
              <c:xMode val="edge"/>
              <c:yMode val="edge"/>
              <c:x val="1.8046933416083863E-2"/>
              <c:y val="0.241584601298099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97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92185421045562"/>
          <c:y val="7.2246254757940512E-2"/>
          <c:w val="0.86664566649880193"/>
          <c:h val="0.741729423936569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new'!$X$38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plus>
            <c:min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new'!$Y$38:$AF$38</c:f>
              <c:numCache>
                <c:formatCode>General</c:formatCode>
                <c:ptCount val="8"/>
                <c:pt idx="0">
                  <c:v>63.722222222222221</c:v>
                </c:pt>
                <c:pt idx="1">
                  <c:v>44.21</c:v>
                </c:pt>
                <c:pt idx="2">
                  <c:v>32.989999999999995</c:v>
                </c:pt>
                <c:pt idx="3">
                  <c:v>29.314999999999998</c:v>
                </c:pt>
                <c:pt idx="4">
                  <c:v>22.75</c:v>
                </c:pt>
                <c:pt idx="5">
                  <c:v>23.81</c:v>
                </c:pt>
                <c:pt idx="6">
                  <c:v>22.461000000000002</c:v>
                </c:pt>
                <c:pt idx="7">
                  <c:v>21.962499999999999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42-445B-ABF8-99F8EC3D5057}"/>
            </c:ext>
          </c:extLst>
        </c:ser>
        <c:ser>
          <c:idx val="1"/>
          <c:order val="1"/>
          <c:tx>
            <c:strRef>
              <c:f>'shadwowing  ありなし new'!$X$39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plus>
            <c:min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new'!$Y$39:$AF$39</c:f>
              <c:numCache>
                <c:formatCode>General</c:formatCode>
                <c:ptCount val="8"/>
                <c:pt idx="0">
                  <c:v>74.666666666666671</c:v>
                </c:pt>
                <c:pt idx="1">
                  <c:v>43.88</c:v>
                </c:pt>
                <c:pt idx="2">
                  <c:v>51.27</c:v>
                </c:pt>
                <c:pt idx="3">
                  <c:v>39.190000000000005</c:v>
                </c:pt>
                <c:pt idx="4">
                  <c:v>39.033999999999999</c:v>
                </c:pt>
                <c:pt idx="5">
                  <c:v>38.893000000000008</c:v>
                </c:pt>
                <c:pt idx="6">
                  <c:v>43.907499999999999</c:v>
                </c:pt>
                <c:pt idx="7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42-445B-ABF8-99F8EC3D5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5285416"/>
        <c:axId val="1035293320"/>
      </c:barChart>
      <c:catAx>
        <c:axId val="1035285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</a:p>
            </c:rich>
          </c:tx>
          <c:layout>
            <c:manualLayout>
              <c:xMode val="edge"/>
              <c:yMode val="edge"/>
              <c:x val="0.41313601161406704"/>
              <c:y val="0.873549428086946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93320"/>
        <c:crosses val="autoZero"/>
        <c:auto val="1"/>
        <c:lblAlgn val="ctr"/>
        <c:lblOffset val="100"/>
        <c:noMultiLvlLbl val="0"/>
      </c:catAx>
      <c:valAx>
        <c:axId val="1035293320"/>
        <c:scaling>
          <c:orientation val="minMax"/>
          <c:max val="85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4864958581484991E-2"/>
              <c:y val="0.208989848025717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85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no_shadowing_SIGO_vs_LSGO_Perfo!$F$395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no_shadowing_SIGO_vs_LSGO_Perfo!$G$394:$I$394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no_shadowing_SIGO_vs_LSGO_Perfo!$G$395:$I$395</c:f>
              <c:numCache>
                <c:formatCode>General</c:formatCode>
                <c:ptCount val="3"/>
                <c:pt idx="0">
                  <c:v>0.94354838709677302</c:v>
                </c:pt>
                <c:pt idx="1">
                  <c:v>0.94354838709677302</c:v>
                </c:pt>
                <c:pt idx="2">
                  <c:v>0.93548387096774099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C4-448B-8BC3-0AE16725B222}"/>
            </c:ext>
          </c:extLst>
        </c:ser>
        <c:ser>
          <c:idx val="1"/>
          <c:order val="1"/>
          <c:tx>
            <c:strRef>
              <c:f>no_shadowing_SIGO_vs_LSGO_Perfo!$F$396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no_shadowing_SIGO_vs_LSGO_Perfo!$G$394:$I$394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no_shadowing_SIGO_vs_LSGO_Perfo!$G$396:$I$396</c:f>
              <c:numCache>
                <c:formatCode>General</c:formatCode>
                <c:ptCount val="3"/>
                <c:pt idx="0">
                  <c:v>0.49456521739130399</c:v>
                </c:pt>
                <c:pt idx="1">
                  <c:v>0.71630434782608698</c:v>
                </c:pt>
                <c:pt idx="2">
                  <c:v>0.85760869565217301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C4-448B-8BC3-0AE16725B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593183"/>
        <c:axId val="142327087"/>
      </c:lineChart>
      <c:catAx>
        <c:axId val="146593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5233519704109312"/>
              <c:y val="0.75767652637973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2327087"/>
        <c:crosses val="autoZero"/>
        <c:auto val="1"/>
        <c:lblAlgn val="ctr"/>
        <c:lblOffset val="100"/>
        <c:noMultiLvlLbl val="0"/>
      </c:catAx>
      <c:valAx>
        <c:axId val="142327087"/>
        <c:scaling>
          <c:orientation val="minMax"/>
          <c:max val="1"/>
          <c:min val="0.3500000000000000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Packet</a:t>
                </a:r>
                <a:r>
                  <a:rPr lang="en-US" altLang="ja-JP" sz="1050" b="1" baseline="0" dirty="0"/>
                  <a:t> delivery ratio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659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no_shadowing_SIGO_vs_LSGO_Perfo!$F$400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no_shadowing_SIGO_vs_LSGO_Perfo!$G$399:$I$399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no_shadowing_SIGO_vs_LSGO_Perfo!$G$400:$I$400</c:f>
              <c:numCache>
                <c:formatCode>General</c:formatCode>
                <c:ptCount val="3"/>
                <c:pt idx="0">
                  <c:v>2.8443173879928299E-2</c:v>
                </c:pt>
                <c:pt idx="1">
                  <c:v>3.1701131368407499E-2</c:v>
                </c:pt>
                <c:pt idx="2">
                  <c:v>3.3024204659498201E-2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87-4C04-A143-516807EF14C8}"/>
            </c:ext>
          </c:extLst>
        </c:ser>
        <c:ser>
          <c:idx val="1"/>
          <c:order val="1"/>
          <c:tx>
            <c:strRef>
              <c:f>no_shadowing_SIGO_vs_LSGO_Perfo!$F$401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no_shadowing_SIGO_vs_LSGO_Perfo!$G$399:$I$399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no_shadowing_SIGO_vs_LSGO_Perfo!$G$401:$I$401</c:f>
              <c:numCache>
                <c:formatCode>General</c:formatCode>
                <c:ptCount val="3"/>
                <c:pt idx="0">
                  <c:v>3.2798483889751498E-2</c:v>
                </c:pt>
                <c:pt idx="1">
                  <c:v>3.4563478735334698E-2</c:v>
                </c:pt>
                <c:pt idx="2">
                  <c:v>3.48106920936853E-2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87-4C04-A143-516807EF14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0286079"/>
        <c:axId val="142329167"/>
      </c:lineChart>
      <c:catAx>
        <c:axId val="212028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4344503562718776"/>
              <c:y val="0.78134132843391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2329167"/>
        <c:crosses val="autoZero"/>
        <c:auto val="1"/>
        <c:lblAlgn val="ctr"/>
        <c:lblOffset val="100"/>
        <c:noMultiLvlLbl val="0"/>
      </c:catAx>
      <c:valAx>
        <c:axId val="142329167"/>
        <c:scaling>
          <c:orientation val="minMax"/>
          <c:min val="2.5000000000000005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End</a:t>
                </a:r>
                <a:r>
                  <a:rPr lang="en-US" altLang="ja-JP" sz="1050" b="1" baseline="0" dirty="0"/>
                  <a:t> to End delay(s)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0286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no_shadowing_SIGO_vs_LSGO_Perfo!$F$405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no_shadowing_SIGO_vs_LSGO_Perfo!$G$404:$I$404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no_shadowing_SIGO_vs_LSGO_Perfo!$G$405:$I$405</c:f>
              <c:numCache>
                <c:formatCode>General</c:formatCode>
                <c:ptCount val="3"/>
                <c:pt idx="0">
                  <c:v>12.6485215053763</c:v>
                </c:pt>
                <c:pt idx="1">
                  <c:v>12.2429147465437</c:v>
                </c:pt>
                <c:pt idx="2">
                  <c:v>12.4705197132616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86-4FFA-AEC4-FC6A126F595C}"/>
            </c:ext>
          </c:extLst>
        </c:ser>
        <c:ser>
          <c:idx val="1"/>
          <c:order val="1"/>
          <c:tx>
            <c:strRef>
              <c:f>no_shadowing_SIGO_vs_LSGO_Perfo!$F$406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no_shadowing_SIGO_vs_LSGO_Perfo!$G$404:$I$404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no_shadowing_SIGO_vs_LSGO_Perfo!$G$406:$I$406</c:f>
              <c:numCache>
                <c:formatCode>General</c:formatCode>
                <c:ptCount val="3"/>
                <c:pt idx="0">
                  <c:v>40.738574016563099</c:v>
                </c:pt>
                <c:pt idx="1">
                  <c:v>31.000810904071699</c:v>
                </c:pt>
                <c:pt idx="2">
                  <c:v>25.808898378191799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86-4FFA-AEC4-FC6A126F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551263"/>
        <c:axId val="105785103"/>
      </c:lineChart>
      <c:catAx>
        <c:axId val="112551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7646874320026297"/>
              <c:y val="0.77005647118571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5785103"/>
        <c:crosses val="autoZero"/>
        <c:auto val="1"/>
        <c:lblAlgn val="ctr"/>
        <c:lblOffset val="100"/>
        <c:noMultiLvlLbl val="0"/>
      </c:catAx>
      <c:valAx>
        <c:axId val="105785103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Routing</a:t>
                </a:r>
                <a:r>
                  <a:rPr lang="en-US" altLang="ja-JP" sz="1050" b="1" baseline="0" dirty="0"/>
                  <a:t> protocol overhead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551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30EC3A-C3F2-4FB1-BA38-C706DF998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4D1844-05BF-4005-8538-BE135C9A8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D37E0F-8874-49AF-AD87-8F99E3BA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CB13A5-910F-496F-9151-43C6EB13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ECB4A-20A0-4D47-8C11-518ABFD6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56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02CA4-FEFB-4A57-A095-8FE6293D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6C68C0-6815-4562-BE74-465DB5D7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2B34C-9DA3-478D-9359-15C24655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2050A-BF71-4003-82F1-C30F6DA9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8122C8-5A68-4D9A-B40D-624DFF23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8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1D5C27-E958-4857-96A3-78A923741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335720-0121-412E-9256-F3FF0C0E4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3401F0-891F-4973-8567-29F710C5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FA846F-EEDD-4713-AAB0-FA7F75F9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03DE8-1F81-478D-A473-C46904DC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0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40F7F-00F3-4189-94AC-CC215DFB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87682E-4A56-49F8-AF2E-33CBA36C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B357A0-E258-46E3-82DC-DF6D25D0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0F524-FAB0-42B1-A80D-8B4F8DB4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31164-67E6-4C1D-B6CE-6CB00D1B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56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6F92-912E-458F-B7C1-B0BA51DC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629848-C8FD-44A6-86FA-DCE3815B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7F5974-6BC9-43F7-A337-59039577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3DF27-BCFC-4ABA-809D-5FE85FA7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2B273-0749-456D-B343-212960B7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16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950CE-CF34-4F7C-9955-BDB0539F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76FE7E-F740-489F-B8B0-42EEE525F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BD1DA4-DC0B-4517-A738-DB6092324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BC71C8-0C9D-4491-A592-764D8000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ED73CE-6B43-4BEF-9E53-E96F5866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E84293-9B43-4495-893D-9B1B0B3E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5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338E0-C41A-4C8A-A576-D5EA9B0E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87789-F9DE-4512-8CBC-4185C5A64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B8D225-FD5A-4F2A-A281-8F6E103F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1B39E4-CC1F-4221-9551-9C4F6A798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4FFD14-DA67-4E71-B096-6EDA71CD1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E2FFB3-B23A-47A2-BF6A-C6AC3883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EB7828-EADC-45CA-B9C7-C5C0E2BB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F07766-54F9-4708-A51A-3D3C7C8F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5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1001A-C36B-4D32-9A5C-896A3B62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0B1EA1-233F-4BF2-8478-0ACD6A0D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B087B5-0C2F-4F37-8FD5-B81642E9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D3C88E-CB9E-418F-B750-FCB0F19F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6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2F542D-468F-4776-A8DF-7183D529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32EA5D-E5CE-4B47-8385-24796430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7A9AE1-79D1-413D-ADD1-9A9FA80F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3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A0F02-5508-4845-82D2-9347A3A6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6A608C-C233-44EE-8B6B-9B874702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00952-32B5-4A16-A531-514BB039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AFDC3C-B7DB-4D81-BC10-6CE08B76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DA5AD-F80D-4C7B-89FD-BDCCCAF2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1F6D8F-DD80-4DF3-9D16-527D58EA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82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1F2EB-A036-4411-B2F3-2770329A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93046F-BFBF-4A3B-BD1A-DAB74ADB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6FE704-F12C-4FCF-A4EC-CDD7A3A2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9A9602-9371-4B90-80CB-45A2729D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5CFF77-7DE1-4D18-ADF1-B5DF18E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7E8E5D-D3B2-4A73-88D8-81866B63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0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8D5F5A-78D7-4A7B-9732-DB560B9B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B78CBF-6CDD-4F2C-8F23-5A1F3530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DA2BA5-84A9-4DB7-B903-D79FA671C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3A933-36A9-4263-A38B-FBFFC267C346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DC55F4-EFAC-4BA2-8A73-AB0F5E149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D18E92-B4F7-4EA4-8E60-DAD91A017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42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5938156" y="238397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27088" y="61700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03048" y="238397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800" dirty="0"/>
              <a:t>d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38573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800" dirty="0" err="1"/>
              <a:t>n</a:t>
            </a:r>
            <a:endParaRPr kumimoji="1" lang="ja-JP" altLang="en-US" sz="28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 flipV="1">
            <a:off x="2833008" y="2993933"/>
            <a:ext cx="3005730" cy="1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605915"/>
            <a:ext cx="2733399" cy="1877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C93B039-911F-4709-BE98-8BC906CC543F}"/>
              </a:ext>
            </a:extLst>
          </p:cNvPr>
          <p:cNvCxnSpPr>
            <a:cxnSpLocks/>
          </p:cNvCxnSpPr>
          <p:nvPr/>
        </p:nvCxnSpPr>
        <p:spPr>
          <a:xfrm>
            <a:off x="9588617" y="453466"/>
            <a:ext cx="16288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7C6BFF-6935-453B-84F9-CF8D9AD96E3D}"/>
              </a:ext>
            </a:extLst>
          </p:cNvPr>
          <p:cNvSpPr txBox="1"/>
          <p:nvPr/>
        </p:nvSpPr>
        <p:spPr>
          <a:xfrm>
            <a:off x="8338658" y="191856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1 hop </a:t>
            </a:r>
            <a:endParaRPr kumimoji="1" lang="ja-JP" altLang="en-US" sz="2800" b="1" dirty="0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FED13538-98C3-4B4B-AD09-68E0A56625DC}"/>
              </a:ext>
            </a:extLst>
          </p:cNvPr>
          <p:cNvSpPr/>
          <p:nvPr/>
        </p:nvSpPr>
        <p:spPr>
          <a:xfrm>
            <a:off x="9588617" y="835772"/>
            <a:ext cx="1719744" cy="1846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4B23132E-53D7-4006-A79B-63864ECDC12E}"/>
              </a:ext>
            </a:extLst>
          </p:cNvPr>
          <p:cNvSpPr/>
          <p:nvPr/>
        </p:nvSpPr>
        <p:spPr>
          <a:xfrm>
            <a:off x="7322244" y="2824209"/>
            <a:ext cx="2836824" cy="246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F8D362E-05D5-4040-B841-5D98D683A6C0}"/>
              </a:ext>
            </a:extLst>
          </p:cNvPr>
          <p:cNvSpPr/>
          <p:nvPr/>
        </p:nvSpPr>
        <p:spPr>
          <a:xfrm rot="6016691">
            <a:off x="5563000" y="4336952"/>
            <a:ext cx="1860656" cy="1714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72588A2E-C4D6-4156-AD2A-C60AD6863919}"/>
              </a:ext>
            </a:extLst>
          </p:cNvPr>
          <p:cNvSpPr/>
          <p:nvPr/>
        </p:nvSpPr>
        <p:spPr>
          <a:xfrm rot="13743038">
            <a:off x="5440251" y="1817989"/>
            <a:ext cx="918461" cy="1776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992D60-038B-40B3-9928-622471179E65}"/>
              </a:ext>
            </a:extLst>
          </p:cNvPr>
          <p:cNvSpPr txBox="1"/>
          <p:nvPr/>
        </p:nvSpPr>
        <p:spPr>
          <a:xfrm>
            <a:off x="8338658" y="644619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2 </a:t>
            </a:r>
            <a:r>
              <a:rPr kumimoji="1" lang="en-US" altLang="ja-JP" sz="2800" b="1" dirty="0"/>
              <a:t>hop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825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6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5CA94822-6966-40C4-ABF0-FAEC2A81F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599548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808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30653076-433D-4F43-A289-A19606023C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87380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915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920866DB-EB92-4748-9590-D49173E9C9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819008"/>
              </p:ext>
            </p:extLst>
          </p:nvPr>
        </p:nvGraphicFramePr>
        <p:xfrm>
          <a:off x="643467" y="643466"/>
          <a:ext cx="10905066" cy="5809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149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F4B82EC-63E2-43B2-B848-EE712745E157}"/>
              </a:ext>
              <a:ext uri="{147F2762-F138-4A5C-976F-8EAC2B608ADB}">
                <a16:predDERef xmlns:a16="http://schemas.microsoft.com/office/drawing/2014/main" pred="{1E2A3DC9-A393-420F-B0BF-801D278247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844119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156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956B106-C1EA-4FBA-8A8A-2F9A433272F8}"/>
              </a:ext>
              <a:ext uri="{147F2762-F138-4A5C-976F-8EAC2B608ADB}">
                <a16:predDERef xmlns:a16="http://schemas.microsoft.com/office/drawing/2014/main" pred="{0EB7789E-80F9-4655-AE21-8C842F83E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689130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464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1E2A3DC9-A393-420F-B0BF-801D278247A5}"/>
              </a:ext>
              <a:ext uri="{147F2762-F138-4A5C-976F-8EAC2B608ADB}">
                <a16:predDERef xmlns:a16="http://schemas.microsoft.com/office/drawing/2014/main" pred="{3956B106-C1EA-4FBA-8A8A-2F9A433272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922665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7545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6390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CB83AB6-7F0C-4382-B1C4-19217948F841}"/>
              </a:ext>
            </a:extLst>
          </p:cNvPr>
          <p:cNvSpPr/>
          <p:nvPr/>
        </p:nvSpPr>
        <p:spPr>
          <a:xfrm>
            <a:off x="2936197" y="2750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2732FCE-EF50-4589-806A-3F20BEF2AD4D}"/>
              </a:ext>
            </a:extLst>
          </p:cNvPr>
          <p:cNvSpPr/>
          <p:nvPr/>
        </p:nvSpPr>
        <p:spPr>
          <a:xfrm>
            <a:off x="2936197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2114F2D-3EA5-48E0-8B61-A96F264B81D1}"/>
              </a:ext>
            </a:extLst>
          </p:cNvPr>
          <p:cNvSpPr/>
          <p:nvPr/>
        </p:nvSpPr>
        <p:spPr>
          <a:xfrm>
            <a:off x="5203724" y="3299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CBD4FA2F-1EBB-400D-81DE-6E2A531A677B}"/>
              </a:ext>
            </a:extLst>
          </p:cNvPr>
          <p:cNvSpPr/>
          <p:nvPr/>
        </p:nvSpPr>
        <p:spPr>
          <a:xfrm>
            <a:off x="6700015" y="328146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5023248F-C107-422C-8CC4-8DF329989625}"/>
              </a:ext>
            </a:extLst>
          </p:cNvPr>
          <p:cNvSpPr/>
          <p:nvPr/>
        </p:nvSpPr>
        <p:spPr>
          <a:xfrm>
            <a:off x="7452779" y="3286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20537DCC-2683-4FD2-9231-885B4B0FC4A3}"/>
              </a:ext>
            </a:extLst>
          </p:cNvPr>
          <p:cNvSpPr/>
          <p:nvPr/>
        </p:nvSpPr>
        <p:spPr>
          <a:xfrm>
            <a:off x="7457397" y="4048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6FBBEC7-CA9E-4DB7-8B30-DFD9FEADB9FC}"/>
              </a:ext>
            </a:extLst>
          </p:cNvPr>
          <p:cNvSpPr/>
          <p:nvPr/>
        </p:nvSpPr>
        <p:spPr>
          <a:xfrm>
            <a:off x="5951870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97379F2C-CF8B-4EEA-8B19-063C79D14C0A}"/>
              </a:ext>
            </a:extLst>
          </p:cNvPr>
          <p:cNvSpPr/>
          <p:nvPr/>
        </p:nvSpPr>
        <p:spPr>
          <a:xfrm>
            <a:off x="4455579" y="403884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FCD0859-FD0A-4678-82FC-905FFA3DA293}"/>
              </a:ext>
            </a:extLst>
          </p:cNvPr>
          <p:cNvSpPr/>
          <p:nvPr/>
        </p:nvSpPr>
        <p:spPr>
          <a:xfrm>
            <a:off x="3693579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57FE5865-F8DA-42D1-9174-CD86442C7C50}"/>
              </a:ext>
            </a:extLst>
          </p:cNvPr>
          <p:cNvSpPr/>
          <p:nvPr/>
        </p:nvSpPr>
        <p:spPr>
          <a:xfrm>
            <a:off x="2940815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986805B4-76F1-44B0-994A-D4B05513F7FC}"/>
              </a:ext>
            </a:extLst>
          </p:cNvPr>
          <p:cNvSpPr/>
          <p:nvPr/>
        </p:nvSpPr>
        <p:spPr>
          <a:xfrm>
            <a:off x="2954669" y="479160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A97A5B2-F1C3-4D33-AC3E-7A85D9ABC3FB}"/>
              </a:ext>
            </a:extLst>
          </p:cNvPr>
          <p:cNvSpPr/>
          <p:nvPr/>
        </p:nvSpPr>
        <p:spPr>
          <a:xfrm>
            <a:off x="4441724" y="4800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6802DAE1-C14B-444C-A5CD-B729AD4B892A}"/>
              </a:ext>
            </a:extLst>
          </p:cNvPr>
          <p:cNvSpPr/>
          <p:nvPr/>
        </p:nvSpPr>
        <p:spPr>
          <a:xfrm>
            <a:off x="5947252" y="47916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5698AC33-CCEA-4DA2-B8DD-BC49DF4DEA1D}"/>
              </a:ext>
            </a:extLst>
          </p:cNvPr>
          <p:cNvSpPr/>
          <p:nvPr/>
        </p:nvSpPr>
        <p:spPr>
          <a:xfrm>
            <a:off x="7452779" y="478237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DAB07070-DAB7-4AA6-9898-66841B0BB239}"/>
              </a:ext>
            </a:extLst>
          </p:cNvPr>
          <p:cNvSpPr/>
          <p:nvPr/>
        </p:nvSpPr>
        <p:spPr>
          <a:xfrm>
            <a:off x="3683044" y="253728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B5C21DD5-837D-432C-9A59-4EA905A87510}"/>
              </a:ext>
            </a:extLst>
          </p:cNvPr>
          <p:cNvSpPr/>
          <p:nvPr/>
        </p:nvSpPr>
        <p:spPr>
          <a:xfrm>
            <a:off x="5956488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77255AAA-CD49-48F3-BDAF-3B0597CB3E4B}"/>
              </a:ext>
            </a:extLst>
          </p:cNvPr>
          <p:cNvSpPr/>
          <p:nvPr/>
        </p:nvSpPr>
        <p:spPr>
          <a:xfrm>
            <a:off x="6700015" y="1785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52BA4822-14A9-44A4-9306-CD085EF158D0}"/>
              </a:ext>
            </a:extLst>
          </p:cNvPr>
          <p:cNvSpPr/>
          <p:nvPr/>
        </p:nvSpPr>
        <p:spPr>
          <a:xfrm>
            <a:off x="7452779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95DC27A6-65CD-4B58-9131-1FAFB3BEC561}"/>
              </a:ext>
            </a:extLst>
          </p:cNvPr>
          <p:cNvSpPr/>
          <p:nvPr/>
        </p:nvSpPr>
        <p:spPr>
          <a:xfrm>
            <a:off x="6695397" y="2537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2B2BEE6-D349-42B1-B891-51BF8CC55C08}"/>
              </a:ext>
            </a:extLst>
          </p:cNvPr>
          <p:cNvSpPr/>
          <p:nvPr/>
        </p:nvSpPr>
        <p:spPr>
          <a:xfrm>
            <a:off x="4446342" y="253331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172F91AE-D8B2-45A6-8E3B-E0FF21B5D3A5}"/>
              </a:ext>
            </a:extLst>
          </p:cNvPr>
          <p:cNvSpPr/>
          <p:nvPr/>
        </p:nvSpPr>
        <p:spPr>
          <a:xfrm>
            <a:off x="5189870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A1A4083A-DCA0-40EF-BAEC-23286991D29B}"/>
              </a:ext>
            </a:extLst>
          </p:cNvPr>
          <p:cNvSpPr/>
          <p:nvPr/>
        </p:nvSpPr>
        <p:spPr>
          <a:xfrm>
            <a:off x="3684342" y="1789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0E7C232-C900-4340-8E54-BCE60487AD90}"/>
              </a:ext>
            </a:extLst>
          </p:cNvPr>
          <p:cNvSpPr/>
          <p:nvPr/>
        </p:nvSpPr>
        <p:spPr>
          <a:xfrm>
            <a:off x="2926961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CB6F962B-0ACE-440E-BC13-6304536DCFC6}"/>
              </a:ext>
            </a:extLst>
          </p:cNvPr>
          <p:cNvSpPr/>
          <p:nvPr/>
        </p:nvSpPr>
        <p:spPr>
          <a:xfrm>
            <a:off x="4469433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5DA1C98-C14D-4306-83E9-02FD949DA1FC}"/>
              </a:ext>
            </a:extLst>
          </p:cNvPr>
          <p:cNvSpPr/>
          <p:nvPr/>
        </p:nvSpPr>
        <p:spPr>
          <a:xfrm>
            <a:off x="6676924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44BFA62-E18B-4977-B578-AA462C65E304}"/>
              </a:ext>
            </a:extLst>
          </p:cNvPr>
          <p:cNvSpPr/>
          <p:nvPr/>
        </p:nvSpPr>
        <p:spPr>
          <a:xfrm>
            <a:off x="7443542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6BF18424-7FC0-46C1-9089-6DD22D54FD69}"/>
              </a:ext>
            </a:extLst>
          </p:cNvPr>
          <p:cNvSpPr/>
          <p:nvPr/>
        </p:nvSpPr>
        <p:spPr>
          <a:xfrm>
            <a:off x="6704633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45FF4A4-D4B8-4473-BEEF-779B93531E43}"/>
              </a:ext>
            </a:extLst>
          </p:cNvPr>
          <p:cNvSpPr/>
          <p:nvPr/>
        </p:nvSpPr>
        <p:spPr>
          <a:xfrm>
            <a:off x="520834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4133A7C-5C7D-4C96-AEEF-1E17D7BEB6C2}"/>
              </a:ext>
            </a:extLst>
          </p:cNvPr>
          <p:cNvSpPr/>
          <p:nvPr/>
        </p:nvSpPr>
        <p:spPr>
          <a:xfrm>
            <a:off x="4450961" y="265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302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4F3550F-B43C-4DBB-AB35-271508F4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2" y="1893960"/>
            <a:ext cx="6792961" cy="38210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B9C974-1A3C-4EEA-8036-884935242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42" y="2012243"/>
            <a:ext cx="3339595" cy="3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1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B98831A-1ABB-4DD4-A6A1-2BD7C85B8B29}"/>
              </a:ext>
            </a:extLst>
          </p:cNvPr>
          <p:cNvGrpSpPr/>
          <p:nvPr/>
        </p:nvGrpSpPr>
        <p:grpSpPr>
          <a:xfrm>
            <a:off x="695975" y="1268990"/>
            <a:ext cx="10341481" cy="4549373"/>
            <a:chOff x="695975" y="1154313"/>
            <a:chExt cx="10341481" cy="454937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D735EE5C-12A8-4079-80C3-AE1A1867A70A}"/>
                </a:ext>
              </a:extLst>
            </p:cNvPr>
            <p:cNvGrpSpPr/>
            <p:nvPr/>
          </p:nvGrpSpPr>
          <p:grpSpPr>
            <a:xfrm>
              <a:off x="695975" y="1154313"/>
              <a:ext cx="10341481" cy="4549373"/>
              <a:chOff x="263974" y="1903784"/>
              <a:chExt cx="10341481" cy="4549373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5911F5EC-AA1A-4D26-AF8B-C3512A4F7D8E}"/>
                  </a:ext>
                </a:extLst>
              </p:cNvPr>
              <p:cNvSpPr/>
              <p:nvPr/>
            </p:nvSpPr>
            <p:spPr>
              <a:xfrm>
                <a:off x="5287616" y="1903784"/>
                <a:ext cx="5317839" cy="4536021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725FD1-2FEA-4F23-959E-47D21722402B}"/>
                  </a:ext>
                </a:extLst>
              </p:cNvPr>
              <p:cNvSpPr/>
              <p:nvPr/>
            </p:nvSpPr>
            <p:spPr>
              <a:xfrm>
                <a:off x="263974" y="1906254"/>
                <a:ext cx="5121756" cy="454676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73BAC273-551B-4CAB-8EFF-65BC38946F18}"/>
                  </a:ext>
                </a:extLst>
              </p:cNvPr>
              <p:cNvGrpSpPr/>
              <p:nvPr/>
            </p:nvGrpSpPr>
            <p:grpSpPr>
              <a:xfrm>
                <a:off x="479974" y="2413930"/>
                <a:ext cx="4346035" cy="3373103"/>
                <a:chOff x="1632857" y="645254"/>
                <a:chExt cx="7079695" cy="544380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楕円 3">
                      <a:extLst>
                        <a:ext uri="{FF2B5EF4-FFF2-40B4-BE49-F238E27FC236}">
                          <a16:creationId xmlns:a16="http://schemas.microsoft.com/office/drawing/2014/main" id="{1474E78D-D208-4300-B5FB-361018A76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2857" y="2481940"/>
                      <a:ext cx="1110344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4" name="楕円 3">
                      <a:extLst>
                        <a:ext uri="{FF2B5EF4-FFF2-40B4-BE49-F238E27FC236}">
                          <a16:creationId xmlns:a16="http://schemas.microsoft.com/office/drawing/2014/main" id="{1474E78D-D208-4300-B5FB-361018A76DC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32857" y="2481940"/>
                      <a:ext cx="1110344" cy="1045029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DBB22C11-11D1-455C-93B4-DD9E7D006E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3894" y="2446969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DBB22C11-11D1-455C-93B4-DD9E7D006ED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13894" y="2446969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9A3D260-BAAD-4338-A932-8DD08CFDB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7832" y="645254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9A3D260-BAAD-4338-A932-8DD08CFDB3F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7832" y="645254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楕円 7">
                      <a:extLst>
                        <a:ext uri="{FF2B5EF4-FFF2-40B4-BE49-F238E27FC236}">
                          <a16:creationId xmlns:a16="http://schemas.microsoft.com/office/drawing/2014/main" id="{B0F2B358-DA8D-497F-9C1F-27BD3776D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2209" y="2476757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8" name="楕円 7">
                      <a:extLst>
                        <a:ext uri="{FF2B5EF4-FFF2-40B4-BE49-F238E27FC236}">
                          <a16:creationId xmlns:a16="http://schemas.microsoft.com/office/drawing/2014/main" id="{B0F2B358-DA8D-497F-9C1F-27BD3776D05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02209" y="2476757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E14F3ACC-2CCB-4B43-BA54-FDF83A8E78A6}"/>
                    </a:ext>
                  </a:extLst>
                </p:cNvPr>
                <p:cNvSpPr txBox="1"/>
                <p:nvPr/>
              </p:nvSpPr>
              <p:spPr>
                <a:xfrm rot="10800000">
                  <a:off x="4834567" y="3936326"/>
                  <a:ext cx="1303557" cy="128995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ja-JP" altLang="en-US" b="1" dirty="0"/>
                    <a:t>・・・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8939299E-C3EB-4CA2-8B3C-1C8127F4F7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6098" y="5044032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8939299E-C3EB-4CA2-8B3C-1C8127F4F7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6098" y="5044032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直線矢印コネクタ 12">
                  <a:extLst>
                    <a:ext uri="{FF2B5EF4-FFF2-40B4-BE49-F238E27FC236}">
                      <a16:creationId xmlns:a16="http://schemas.microsoft.com/office/drawing/2014/main" id="{E8E5152F-2D39-4703-8B57-510F8CC35FA0}"/>
                    </a:ext>
                  </a:extLst>
                </p:cNvPr>
                <p:cNvCxnSpPr/>
                <p:nvPr/>
              </p:nvCxnSpPr>
              <p:spPr>
                <a:xfrm flipV="1">
                  <a:off x="2743201" y="1463040"/>
                  <a:ext cx="1564639" cy="1018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矢印コネクタ 13">
                  <a:extLst>
                    <a:ext uri="{FF2B5EF4-FFF2-40B4-BE49-F238E27FC236}">
                      <a16:creationId xmlns:a16="http://schemas.microsoft.com/office/drawing/2014/main" id="{0E31E697-6631-4465-AE58-0C2A7F269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33009" y="2998489"/>
                  <a:ext cx="2001557" cy="103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>
                  <a:extLst>
                    <a:ext uri="{FF2B5EF4-FFF2-40B4-BE49-F238E27FC236}">
                      <a16:creationId xmlns:a16="http://schemas.microsoft.com/office/drawing/2014/main" id="{5F84210A-CA58-4C4C-85EF-EDBCA27E9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9585" y="3605915"/>
                  <a:ext cx="1777504" cy="15110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81481023-5F64-4734-B36F-C5477398D0D2}"/>
                  </a:ext>
                </a:extLst>
              </p:cNvPr>
              <p:cNvGrpSpPr/>
              <p:nvPr/>
            </p:nvGrpSpPr>
            <p:grpSpPr>
              <a:xfrm>
                <a:off x="7435820" y="2372372"/>
                <a:ext cx="2954498" cy="3617337"/>
                <a:chOff x="3774908" y="617008"/>
                <a:chExt cx="4812880" cy="5837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楕円 21">
                      <a:extLst>
                        <a:ext uri="{FF2B5EF4-FFF2-40B4-BE49-F238E27FC236}">
                          <a16:creationId xmlns:a16="http://schemas.microsoft.com/office/drawing/2014/main" id="{1119CE7A-72A3-453B-A646-176144F20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6729" y="2520764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2" name="楕円 21">
                      <a:extLst>
                        <a:ext uri="{FF2B5EF4-FFF2-40B4-BE49-F238E27FC236}">
                          <a16:creationId xmlns:a16="http://schemas.microsoft.com/office/drawing/2014/main" id="{1119CE7A-72A3-453B-A646-176144F20A7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46729" y="2520764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楕円 22">
                      <a:extLst>
                        <a:ext uri="{FF2B5EF4-FFF2-40B4-BE49-F238E27FC236}">
                          <a16:creationId xmlns:a16="http://schemas.microsoft.com/office/drawing/2014/main" id="{FCD306BD-52B4-47C8-B805-03472D4E9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908" y="617008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3" name="楕円 22">
                      <a:extLst>
                        <a:ext uri="{FF2B5EF4-FFF2-40B4-BE49-F238E27FC236}">
                          <a16:creationId xmlns:a16="http://schemas.microsoft.com/office/drawing/2014/main" id="{FCD306BD-52B4-47C8-B805-03472D4E9EB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4908" y="617008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楕円 23">
                      <a:extLst>
                        <a:ext uri="{FF2B5EF4-FFF2-40B4-BE49-F238E27FC236}">
                          <a16:creationId xmlns:a16="http://schemas.microsoft.com/office/drawing/2014/main" id="{ECF9B274-C390-4B1B-A254-5302043DF2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7445" y="2514799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4" name="楕円 23">
                      <a:extLst>
                        <a:ext uri="{FF2B5EF4-FFF2-40B4-BE49-F238E27FC236}">
                          <a16:creationId xmlns:a16="http://schemas.microsoft.com/office/drawing/2014/main" id="{ECF9B274-C390-4B1B-A254-5302043DF2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77445" y="2514799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楕円 30">
                      <a:extLst>
                        <a:ext uri="{FF2B5EF4-FFF2-40B4-BE49-F238E27FC236}">
                          <a16:creationId xmlns:a16="http://schemas.microsoft.com/office/drawing/2014/main" id="{B7FC6392-4561-4660-85B2-E1C79CA57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5490" y="5409952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31" name="楕円 30">
                      <a:extLst>
                        <a:ext uri="{FF2B5EF4-FFF2-40B4-BE49-F238E27FC236}">
                          <a16:creationId xmlns:a16="http://schemas.microsoft.com/office/drawing/2014/main" id="{B7FC6392-4561-4660-85B2-E1C79CA5728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5490" y="5409952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5" name="矢印: 右 34">
                  <a:extLst>
                    <a:ext uri="{FF2B5EF4-FFF2-40B4-BE49-F238E27FC236}">
                      <a16:creationId xmlns:a16="http://schemas.microsoft.com/office/drawing/2014/main" id="{796D5A8C-0336-45C5-ABC7-D06FC6280E76}"/>
                    </a:ext>
                  </a:extLst>
                </p:cNvPr>
                <p:cNvSpPr/>
                <p:nvPr/>
              </p:nvSpPr>
              <p:spPr>
                <a:xfrm>
                  <a:off x="5950330" y="2950977"/>
                  <a:ext cx="1356570" cy="184598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矢印: 右 35">
                  <a:extLst>
                    <a:ext uri="{FF2B5EF4-FFF2-40B4-BE49-F238E27FC236}">
                      <a16:creationId xmlns:a16="http://schemas.microsoft.com/office/drawing/2014/main" id="{8F82E2B6-ADCA-49AE-87D2-D1783D7FE5EE}"/>
                    </a:ext>
                  </a:extLst>
                </p:cNvPr>
                <p:cNvSpPr/>
                <p:nvPr/>
              </p:nvSpPr>
              <p:spPr>
                <a:xfrm rot="6016691">
                  <a:off x="4185938" y="4429146"/>
                  <a:ext cx="1734762" cy="182598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矢印: 右 36">
                  <a:extLst>
                    <a:ext uri="{FF2B5EF4-FFF2-40B4-BE49-F238E27FC236}">
                      <a16:creationId xmlns:a16="http://schemas.microsoft.com/office/drawing/2014/main" id="{699C9329-5E17-464F-B688-CB37C53486C9}"/>
                    </a:ext>
                  </a:extLst>
                </p:cNvPr>
                <p:cNvSpPr/>
                <p:nvPr/>
              </p:nvSpPr>
              <p:spPr>
                <a:xfrm rot="13743038">
                  <a:off x="4426020" y="1975054"/>
                  <a:ext cx="918461" cy="177667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03E8B988-AE2A-4B63-AA05-997A395234A7}"/>
                      </a:ext>
                    </a:extLst>
                  </p:cNvPr>
                  <p:cNvSpPr/>
                  <p:nvPr/>
                </p:nvSpPr>
                <p:spPr>
                  <a:xfrm>
                    <a:off x="6016204" y="3561216"/>
                    <a:ext cx="681610" cy="64752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03E8B988-AE2A-4B63-AA05-997A395234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204" y="3561216"/>
                    <a:ext cx="681610" cy="647523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DD9F2BFA-2736-4659-B706-91DEC3D6D4D1}"/>
                  </a:ext>
                </a:extLst>
              </p:cNvPr>
              <p:cNvSpPr/>
              <p:nvPr/>
            </p:nvSpPr>
            <p:spPr>
              <a:xfrm>
                <a:off x="2168057" y="4215202"/>
                <a:ext cx="1933543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:0s </a:t>
                </a:r>
                <a:endParaRPr lang="ja-JP" altLang="en-US" sz="2000" dirty="0"/>
              </a:p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F0A2F624-480A-44B8-AE54-0F7E57888721}"/>
                  </a:ext>
                </a:extLst>
              </p:cNvPr>
              <p:cNvSpPr/>
              <p:nvPr/>
            </p:nvSpPr>
            <p:spPr>
              <a:xfrm>
                <a:off x="2325252" y="2991023"/>
                <a:ext cx="22284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:0.04s </a:t>
                </a:r>
                <a:endParaRPr lang="ja-JP" altLang="en-US" sz="2000" dirty="0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E0AB3291-722C-4281-AC0E-DB2AC472D87E}"/>
                  </a:ext>
                </a:extLst>
              </p:cNvPr>
              <p:cNvSpPr/>
              <p:nvPr/>
            </p:nvSpPr>
            <p:spPr>
              <a:xfrm>
                <a:off x="2020580" y="5776049"/>
                <a:ext cx="2228495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:0.12s </a:t>
                </a:r>
                <a:endParaRPr lang="ja-JP" altLang="en-US" sz="2000" dirty="0"/>
              </a:p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450E0075-C3F9-4DD2-B1D4-FC6422942EF7}"/>
                  </a:ext>
                </a:extLst>
              </p:cNvPr>
              <p:cNvSpPr/>
              <p:nvPr/>
            </p:nvSpPr>
            <p:spPr>
              <a:xfrm>
                <a:off x="7595007" y="5396882"/>
                <a:ext cx="6463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3600" b="1" dirty="0">
                    <a:solidFill>
                      <a:srgbClr val="FF0000"/>
                    </a:solidFill>
                  </a:rPr>
                  <a:t>×</a:t>
                </a:r>
                <a:endParaRPr lang="ja-JP" altLang="en-US" sz="3600" b="1" dirty="0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C5EC1482-241E-46FF-B95D-4E1E1E249E37}"/>
                  </a:ext>
                </a:extLst>
              </p:cNvPr>
              <p:cNvSpPr/>
              <p:nvPr/>
            </p:nvSpPr>
            <p:spPr>
              <a:xfrm>
                <a:off x="6548951" y="6021282"/>
                <a:ext cx="26741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>
                    <a:solidFill>
                      <a:srgbClr val="FF0000"/>
                    </a:solidFill>
                  </a:rPr>
                  <a:t>Cancel rebroadcast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3208EFB-7B2B-4BBE-81FD-E0B48B72AD38}"/>
                </a:ext>
              </a:extLst>
            </p:cNvPr>
            <p:cNvSpPr/>
            <p:nvPr/>
          </p:nvSpPr>
          <p:spPr>
            <a:xfrm>
              <a:off x="1632177" y="2765236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priority1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9636931F-A769-4FFB-9B25-4408C580DEC5}"/>
                </a:ext>
              </a:extLst>
            </p:cNvPr>
            <p:cNvSpPr/>
            <p:nvPr/>
          </p:nvSpPr>
          <p:spPr>
            <a:xfrm rot="19563071">
              <a:off x="1292697" y="2145726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priority2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E9AC2AD-AFDA-4167-8A95-A62B9B7DC969}"/>
                </a:ext>
              </a:extLst>
            </p:cNvPr>
            <p:cNvSpPr/>
            <p:nvPr/>
          </p:nvSpPr>
          <p:spPr>
            <a:xfrm rot="2347742">
              <a:off x="1587230" y="3646920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priority3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74BC5A7F-621F-4E6C-B8E8-0DF69788D8EB}"/>
                </a:ext>
              </a:extLst>
            </p:cNvPr>
            <p:cNvSpPr/>
            <p:nvPr/>
          </p:nvSpPr>
          <p:spPr>
            <a:xfrm rot="19552473">
              <a:off x="1335973" y="2234435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1EB2B06-1797-41C9-93FC-71451227EB54}"/>
                </a:ext>
              </a:extLst>
            </p:cNvPr>
            <p:cNvSpPr/>
            <p:nvPr/>
          </p:nvSpPr>
          <p:spPr>
            <a:xfrm>
              <a:off x="1683089" y="2809183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D43601D7-1956-4437-99E1-3B81A19094FB}"/>
                </a:ext>
              </a:extLst>
            </p:cNvPr>
            <p:cNvSpPr/>
            <p:nvPr/>
          </p:nvSpPr>
          <p:spPr>
            <a:xfrm rot="2346705">
              <a:off x="1607770" y="3666388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3BDB1E11-F0A4-4FA2-803F-7B4CCA283C34}"/>
                </a:ext>
              </a:extLst>
            </p:cNvPr>
            <p:cNvSpPr/>
            <p:nvPr/>
          </p:nvSpPr>
          <p:spPr>
            <a:xfrm>
              <a:off x="6916083" y="1205979"/>
              <a:ext cx="26741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b="1" dirty="0">
                  <a:solidFill>
                    <a:srgbClr val="FF0000"/>
                  </a:solidFill>
                </a:rPr>
                <a:t>Cancel rebroadcast</a:t>
              </a:r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  <p:sp>
          <p:nvSpPr>
            <p:cNvPr id="64" name="矢印: 右 63">
              <a:extLst>
                <a:ext uri="{FF2B5EF4-FFF2-40B4-BE49-F238E27FC236}">
                  <a16:creationId xmlns:a16="http://schemas.microsoft.com/office/drawing/2014/main" id="{F7ED9CF1-32A9-49D0-9DB9-22C7FC049437}"/>
                </a:ext>
              </a:extLst>
            </p:cNvPr>
            <p:cNvSpPr/>
            <p:nvPr/>
          </p:nvSpPr>
          <p:spPr>
            <a:xfrm rot="1510522">
              <a:off x="8531941" y="2002636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BFBF63C2-1521-44C7-B6D7-C59A7821B39C}"/>
                </a:ext>
              </a:extLst>
            </p:cNvPr>
            <p:cNvSpPr/>
            <p:nvPr/>
          </p:nvSpPr>
          <p:spPr>
            <a:xfrm rot="19785199">
              <a:off x="8638692" y="4738038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CE94FAC-D305-4065-A5DE-BE2A6BB5A0D1}"/>
                </a:ext>
              </a:extLst>
            </p:cNvPr>
            <p:cNvSpPr/>
            <p:nvPr/>
          </p:nvSpPr>
          <p:spPr>
            <a:xfrm>
              <a:off x="8334156" y="448395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38E6012-E54D-462F-A3B5-190269A88C65}"/>
                </a:ext>
              </a:extLst>
            </p:cNvPr>
            <p:cNvSpPr/>
            <p:nvPr/>
          </p:nvSpPr>
          <p:spPr>
            <a:xfrm>
              <a:off x="8235206" y="167269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08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EDBBA6-3417-426F-9118-157BE0A7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0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E384F58-3DE2-4C5F-82E0-F23001E8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4" y="1268990"/>
            <a:ext cx="5184024" cy="55380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EEA733C-0D73-485A-9282-375BC4A07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76" y="1268990"/>
            <a:ext cx="6264029" cy="550730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F05357-7F07-48EA-8102-054C5571BA97}"/>
              </a:ext>
            </a:extLst>
          </p:cNvPr>
          <p:cNvSpPr/>
          <p:nvPr/>
        </p:nvSpPr>
        <p:spPr>
          <a:xfrm>
            <a:off x="3071985" y="442563"/>
            <a:ext cx="572847" cy="572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F9FDB-550D-4E91-A945-00A5CE6E7E13}"/>
              </a:ext>
            </a:extLst>
          </p:cNvPr>
          <p:cNvSpPr/>
          <p:nvPr/>
        </p:nvSpPr>
        <p:spPr>
          <a:xfrm>
            <a:off x="3547682" y="379934"/>
            <a:ext cx="2808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446B476-02CC-496F-926E-DE24599B8A5C}"/>
              </a:ext>
            </a:extLst>
          </p:cNvPr>
          <p:cNvCxnSpPr>
            <a:cxnSpLocks/>
          </p:cNvCxnSpPr>
          <p:nvPr/>
        </p:nvCxnSpPr>
        <p:spPr>
          <a:xfrm>
            <a:off x="6400612" y="704051"/>
            <a:ext cx="822439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1717577-C752-4859-966C-273120675BD9}"/>
              </a:ext>
            </a:extLst>
          </p:cNvPr>
          <p:cNvSpPr/>
          <p:nvPr/>
        </p:nvSpPr>
        <p:spPr>
          <a:xfrm>
            <a:off x="7429876" y="367408"/>
            <a:ext cx="3240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4118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F6021E1-80B2-488B-9774-64CB6F72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80" y="1268990"/>
            <a:ext cx="8424288" cy="47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0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7179F91-578A-47DE-911A-6782857128C9}"/>
              </a:ext>
            </a:extLst>
          </p:cNvPr>
          <p:cNvGrpSpPr/>
          <p:nvPr/>
        </p:nvGrpSpPr>
        <p:grpSpPr>
          <a:xfrm>
            <a:off x="2639984" y="1700991"/>
            <a:ext cx="6304145" cy="4013641"/>
            <a:chOff x="2639984" y="1700991"/>
            <a:chExt cx="6304145" cy="4013641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7A3758A-B9D0-45BA-93AA-FF5D57BC0945}"/>
                </a:ext>
              </a:extLst>
            </p:cNvPr>
            <p:cNvGrpSpPr/>
            <p:nvPr/>
          </p:nvGrpSpPr>
          <p:grpSpPr>
            <a:xfrm>
              <a:off x="2639984" y="1700991"/>
              <a:ext cx="6304145" cy="4013641"/>
              <a:chOff x="3071986" y="1484990"/>
              <a:chExt cx="6304145" cy="4013641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BCECB63-5B9F-42B8-AFA8-80DC2B7904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76006" y="1873051"/>
                <a:ext cx="2018194" cy="1946128"/>
              </a:xfrm>
              <a:custGeom>
                <a:avLst/>
                <a:gdLst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2376011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360011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978847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896956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96484"/>
                  <a:gd name="connsiteX1" fmla="*/ 2808006 w 2808006"/>
                  <a:gd name="connsiteY1" fmla="*/ 0 h 2396484"/>
                  <a:gd name="connsiteX2" fmla="*/ 2808006 w 2808006"/>
                  <a:gd name="connsiteY2" fmla="*/ 1896956 h 2396484"/>
                  <a:gd name="connsiteX3" fmla="*/ 0 w 2808006"/>
                  <a:gd name="connsiteY3" fmla="*/ 2396484 h 2396484"/>
                  <a:gd name="connsiteX4" fmla="*/ 0 w 2808006"/>
                  <a:gd name="connsiteY4" fmla="*/ 0 h 239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8006" h="2396484">
                    <a:moveTo>
                      <a:pt x="0" y="0"/>
                    </a:moveTo>
                    <a:lnTo>
                      <a:pt x="2808006" y="0"/>
                    </a:lnTo>
                    <a:lnTo>
                      <a:pt x="2808006" y="1896956"/>
                    </a:lnTo>
                    <a:lnTo>
                      <a:pt x="0" y="2396484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3071986" y="4293003"/>
                <a:ext cx="5872142" cy="99319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44C9291-90C0-4F67-AC0C-66341907E01A}"/>
                  </a:ext>
                </a:extLst>
              </p:cNvPr>
              <p:cNvCxnSpPr>
                <a:cxnSpLocks/>
                <a:stCxn id="53" idx="3"/>
              </p:cNvCxnSpPr>
              <p:nvPr/>
            </p:nvCxnSpPr>
            <p:spPr>
              <a:xfrm flipH="1">
                <a:off x="3071986" y="4789601"/>
                <a:ext cx="5872142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3338058" y="1528971"/>
                <a:ext cx="3798930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6164701" y="3014817"/>
                <a:ext cx="4013641" cy="9539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8171521" y="1484990"/>
                <a:ext cx="0" cy="4013641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7641280" y="4231309"/>
                <a:ext cx="1087645" cy="1098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pic>
            <p:nvPicPr>
              <p:cNvPr id="62" name="図 6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8565629-C23D-4621-9B7C-519E4CABC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961698" y="4172994"/>
                <a:ext cx="327878" cy="571682"/>
              </a:xfrm>
              <a:prstGeom prst="rect">
                <a:avLst/>
              </a:prstGeom>
            </p:spPr>
          </p:pic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161EC13B-78BD-4386-8CA7-694BF5E968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8423" y="2369647"/>
                <a:ext cx="3315774" cy="206128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フローチャート: 和接合 70">
                <a:extLst>
                  <a:ext uri="{FF2B5EF4-FFF2-40B4-BE49-F238E27FC236}">
                    <a16:creationId xmlns:a16="http://schemas.microsoft.com/office/drawing/2014/main" id="{C2C8F78C-ED90-446B-8D50-B2B65E0FED59}"/>
                  </a:ext>
                </a:extLst>
              </p:cNvPr>
              <p:cNvSpPr/>
              <p:nvPr/>
            </p:nvSpPr>
            <p:spPr>
              <a:xfrm>
                <a:off x="6352117" y="3047583"/>
                <a:ext cx="242047" cy="251012"/>
              </a:xfrm>
              <a:prstGeom prst="flowChartSummingJunct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B614691-5400-44A6-91A4-7D8505D30A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8423" y="3358579"/>
                <a:ext cx="4937708" cy="106846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714A658F-D056-4A13-8BCD-10A52CE8F5BD}"/>
                  </a:ext>
                </a:extLst>
              </p:cNvPr>
              <p:cNvSpPr/>
              <p:nvPr/>
            </p:nvSpPr>
            <p:spPr>
              <a:xfrm>
                <a:off x="7769188" y="2925537"/>
                <a:ext cx="13953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Gray-Zone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6" name="図 1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C620F76-460D-46FE-9B44-2C517C8C1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8570" y="2143739"/>
              <a:ext cx="327878" cy="571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101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4E494163-7216-4AF5-92E2-CA39F516D29C}"/>
              </a:ext>
            </a:extLst>
          </p:cNvPr>
          <p:cNvGrpSpPr/>
          <p:nvPr/>
        </p:nvGrpSpPr>
        <p:grpSpPr>
          <a:xfrm>
            <a:off x="1775980" y="1268990"/>
            <a:ext cx="9076266" cy="3788872"/>
            <a:chOff x="1559979" y="2132994"/>
            <a:chExt cx="9076266" cy="3788872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5702EFB3-CCF2-4CE5-9BB5-EF015D5DE800}"/>
                </a:ext>
              </a:extLst>
            </p:cNvPr>
            <p:cNvGrpSpPr/>
            <p:nvPr/>
          </p:nvGrpSpPr>
          <p:grpSpPr>
            <a:xfrm>
              <a:off x="1559979" y="2132994"/>
              <a:ext cx="9076266" cy="3788872"/>
              <a:chOff x="2423983" y="2132994"/>
              <a:chExt cx="9076266" cy="3788872"/>
            </a:xfrm>
          </p:grpSpPr>
          <p:grpSp>
            <p:nvGrpSpPr>
              <p:cNvPr id="79" name="グループ化 78">
                <a:extLst>
                  <a:ext uri="{FF2B5EF4-FFF2-40B4-BE49-F238E27FC236}">
                    <a16:creationId xmlns:a16="http://schemas.microsoft.com/office/drawing/2014/main" id="{13FD3A0D-F915-497A-A269-5FAE314397C6}"/>
                  </a:ext>
                </a:extLst>
              </p:cNvPr>
              <p:cNvGrpSpPr/>
              <p:nvPr/>
            </p:nvGrpSpPr>
            <p:grpSpPr>
              <a:xfrm>
                <a:off x="2423983" y="2132994"/>
                <a:ext cx="9076266" cy="3788872"/>
                <a:chOff x="1123753" y="1105953"/>
                <a:chExt cx="9076266" cy="3788872"/>
              </a:xfrm>
            </p:grpSpPr>
            <p:grpSp>
              <p:nvGrpSpPr>
                <p:cNvPr id="78" name="グループ化 77">
                  <a:extLst>
                    <a:ext uri="{FF2B5EF4-FFF2-40B4-BE49-F238E27FC236}">
                      <a16:creationId xmlns:a16="http://schemas.microsoft.com/office/drawing/2014/main" id="{4F97DAA9-3118-45BB-ACAF-F7E6B2CF4065}"/>
                    </a:ext>
                  </a:extLst>
                </p:cNvPr>
                <p:cNvGrpSpPr/>
                <p:nvPr/>
              </p:nvGrpSpPr>
              <p:grpSpPr>
                <a:xfrm>
                  <a:off x="1123753" y="1105953"/>
                  <a:ext cx="9076266" cy="3788872"/>
                  <a:chOff x="1123753" y="1105953"/>
                  <a:chExt cx="9076266" cy="3788872"/>
                </a:xfrm>
              </p:grpSpPr>
              <p:grpSp>
                <p:nvGrpSpPr>
                  <p:cNvPr id="77" name="グループ化 76">
                    <a:extLst>
                      <a:ext uri="{FF2B5EF4-FFF2-40B4-BE49-F238E27FC236}">
                        <a16:creationId xmlns:a16="http://schemas.microsoft.com/office/drawing/2014/main" id="{3E3A7A50-A65D-45BA-9A9B-27EAEE0A7F15}"/>
                      </a:ext>
                    </a:extLst>
                  </p:cNvPr>
                  <p:cNvGrpSpPr/>
                  <p:nvPr/>
                </p:nvGrpSpPr>
                <p:grpSpPr>
                  <a:xfrm>
                    <a:off x="1123753" y="1105953"/>
                    <a:ext cx="9076266" cy="3788872"/>
                    <a:chOff x="1123753" y="1105953"/>
                    <a:chExt cx="9076266" cy="3788872"/>
                  </a:xfrm>
                </p:grpSpPr>
                <p:grpSp>
                  <p:nvGrpSpPr>
                    <p:cNvPr id="76" name="グループ化 75">
                      <a:extLst>
                        <a:ext uri="{FF2B5EF4-FFF2-40B4-BE49-F238E27FC236}">
                          <a16:creationId xmlns:a16="http://schemas.microsoft.com/office/drawing/2014/main" id="{DBC8B93C-C87B-423D-AC20-65E8021B23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23753" y="1105953"/>
                      <a:ext cx="9076266" cy="3788872"/>
                      <a:chOff x="1123753" y="1105953"/>
                      <a:chExt cx="9076266" cy="3788872"/>
                    </a:xfrm>
                  </p:grpSpPr>
                  <p:sp>
                    <p:nvSpPr>
                      <p:cNvPr id="41" name="正方形/長方形 40">
                        <a:extLst>
                          <a:ext uri="{FF2B5EF4-FFF2-40B4-BE49-F238E27FC236}">
                            <a16:creationId xmlns:a16="http://schemas.microsoft.com/office/drawing/2014/main" id="{0D2EBEA9-56E6-4E5A-B902-FB998BD0EF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978" y="3861002"/>
                        <a:ext cx="1400302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ja-JP" altLang="en-US" b="1" dirty="0">
                            <a:solidFill>
                              <a:srgbClr val="FF0000"/>
                            </a:solidFill>
                          </a:rPr>
                          <a:t>交差点車両</a:t>
                        </a:r>
                      </a:p>
                    </p:txBody>
                  </p:sp>
                  <p:grpSp>
                    <p:nvGrpSpPr>
                      <p:cNvPr id="75" name="グループ化 74">
                        <a:extLst>
                          <a:ext uri="{FF2B5EF4-FFF2-40B4-BE49-F238E27FC236}">
                            <a16:creationId xmlns:a16="http://schemas.microsoft.com/office/drawing/2014/main" id="{12DC07D7-0D8D-4F90-AA62-DED3DC3BAD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23753" y="1105953"/>
                        <a:ext cx="9076266" cy="3788872"/>
                        <a:chOff x="1123753" y="1105953"/>
                        <a:chExt cx="9076266" cy="3788872"/>
                      </a:xfrm>
                    </p:grpSpPr>
                    <p:grpSp>
                      <p:nvGrpSpPr>
                        <p:cNvPr id="65" name="グループ化 64">
                          <a:extLst>
                            <a:ext uri="{FF2B5EF4-FFF2-40B4-BE49-F238E27FC236}">
                              <a16:creationId xmlns:a16="http://schemas.microsoft.com/office/drawing/2014/main" id="{AD8ECC11-981C-4B43-8026-5C6D78C4A4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23753" y="1105953"/>
                          <a:ext cx="9076266" cy="3788872"/>
                          <a:chOff x="1123753" y="1105953"/>
                          <a:chExt cx="9076266" cy="3788872"/>
                        </a:xfrm>
                      </p:grpSpPr>
                      <p:sp>
                        <p:nvSpPr>
                          <p:cNvPr id="64" name="正方形/長方形 63">
                            <a:extLst>
                              <a:ext uri="{FF2B5EF4-FFF2-40B4-BE49-F238E27FC236}">
                                <a16:creationId xmlns:a16="http://schemas.microsoft.com/office/drawing/2014/main" id="{0A59EF40-171E-4FF3-A469-0E952CE28C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84711" y="3896544"/>
                            <a:ext cx="3798930" cy="998281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ja-JP" dirty="0"/>
                              <a:t>Building</a:t>
                            </a:r>
                            <a:endParaRPr kumimoji="1" lang="ja-JP" altLang="en-US" dirty="0"/>
                          </a:p>
                        </p:txBody>
                      </p:sp>
                      <p:grpSp>
                        <p:nvGrpSpPr>
                          <p:cNvPr id="4" name="グループ化 3">
                            <a:extLst>
                              <a:ext uri="{FF2B5EF4-FFF2-40B4-BE49-F238E27FC236}">
                                <a16:creationId xmlns:a16="http://schemas.microsoft.com/office/drawing/2014/main" id="{24513F85-B640-458E-85B4-7D1C9BBB65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23753" y="1105953"/>
                            <a:ext cx="9076266" cy="3772384"/>
                            <a:chOff x="-868228" y="911113"/>
                            <a:chExt cx="9076266" cy="3772384"/>
                          </a:xfrm>
                        </p:grpSpPr>
                        <p:sp>
                          <p:nvSpPr>
                            <p:cNvPr id="5" name="正方形/長方形 4">
                              <a:extLst>
                                <a:ext uri="{FF2B5EF4-FFF2-40B4-BE49-F238E27FC236}">
                                  <a16:creationId xmlns:a16="http://schemas.microsoft.com/office/drawing/2014/main" id="{E57E4A39-B532-4EFC-8886-3D268640FB5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638126" y="1051096"/>
                              <a:ext cx="1569912" cy="36933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r>
                                <a:rPr lang="ja-JP" altLang="en-US" b="1" dirty="0">
                                  <a:solidFill>
                                    <a:srgbClr val="FF0000"/>
                                  </a:solidFill>
                                </a:rPr>
                                <a:t>宛先ノード</a:t>
                              </a:r>
                            </a:p>
                          </p:txBody>
                        </p:sp>
                        <p:grpSp>
                          <p:nvGrpSpPr>
                            <p:cNvPr id="6" name="グループ化 5">
                              <a:extLst>
                                <a:ext uri="{FF2B5EF4-FFF2-40B4-BE49-F238E27FC236}">
                                  <a16:creationId xmlns:a16="http://schemas.microsoft.com/office/drawing/2014/main" id="{7D97AB37-7F2C-4110-907E-ECE3A44E47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868228" y="911113"/>
                              <a:ext cx="9046350" cy="3772384"/>
                              <a:chOff x="-783169" y="877247"/>
                              <a:chExt cx="9046350" cy="3772384"/>
                            </a:xfrm>
                          </p:grpSpPr>
                          <p:sp>
                            <p:nvSpPr>
                              <p:cNvPr id="7" name="正方形/長方形 6">
                                <a:extLst>
                                  <a:ext uri="{FF2B5EF4-FFF2-40B4-BE49-F238E27FC236}">
                                    <a16:creationId xmlns:a16="http://schemas.microsoft.com/office/drawing/2014/main" id="{E6E92ED8-862D-4EEA-AF6D-3A6A494BF5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85059" y="1074010"/>
                                <a:ext cx="6677247" cy="59530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8" name="直線コネクタ 7">
                                <a:extLst>
                                  <a:ext uri="{FF2B5EF4-FFF2-40B4-BE49-F238E27FC236}">
                                    <a16:creationId xmlns:a16="http://schemas.microsoft.com/office/drawing/2014/main" id="{B4EAB79B-559F-490A-85E1-030AA6309C0A}"/>
                                  </a:ext>
                                </a:extLst>
                              </p:cNvPr>
                              <p:cNvCxnSpPr>
                                <a:cxnSpLocks/>
                                <a:stCxn id="7" idx="3"/>
                                <a:endCxn id="7" idx="1"/>
                              </p:cNvCxnSpPr>
                              <p:nvPr/>
                            </p:nvCxnSpPr>
                            <p:spPr>
                              <a:xfrm flipH="1">
                                <a:off x="85059" y="1371661"/>
                                <a:ext cx="6677247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9" name="グループ化 8">
                                <a:extLst>
                                  <a:ext uri="{FF2B5EF4-FFF2-40B4-BE49-F238E27FC236}">
                                    <a16:creationId xmlns:a16="http://schemas.microsoft.com/office/drawing/2014/main" id="{37D6717A-68D3-42F2-959E-100DC2EDE13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85062" y="1573619"/>
                                <a:ext cx="6677246" cy="3019646"/>
                                <a:chOff x="-489958" y="2672659"/>
                                <a:chExt cx="6677246" cy="3019646"/>
                              </a:xfrm>
                            </p:grpSpPr>
                            <p:grpSp>
                              <p:nvGrpSpPr>
                                <p:cNvPr id="29" name="グループ化 28">
                                  <a:extLst>
                                    <a:ext uri="{FF2B5EF4-FFF2-40B4-BE49-F238E27FC236}">
                                      <a16:creationId xmlns:a16="http://schemas.microsoft.com/office/drawing/2014/main" id="{46048409-C1F0-4805-BC4C-6506841606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565191" y="1060117"/>
                                  <a:ext cx="566947" cy="6677246"/>
                                  <a:chOff x="3745153" y="-2273635"/>
                                  <a:chExt cx="578631" cy="10869646"/>
                                </a:xfrm>
                              </p:grpSpPr>
                              <p:sp>
                                <p:nvSpPr>
                                  <p:cNvPr id="36" name="正方形/長方形 35">
                                    <a:extLst>
                                      <a:ext uri="{FF2B5EF4-FFF2-40B4-BE49-F238E27FC236}">
                                        <a16:creationId xmlns:a16="http://schemas.microsoft.com/office/drawing/2014/main" id="{B8D0875E-67A7-4C5C-A304-063A72B63E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-1400354" y="2871872"/>
                                    <a:ext cx="10869646" cy="57863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>
                                      <a:shade val="50000"/>
                                    </a:schemeClr>
                                  </a:lnRef>
                                  <a:fillRef idx="1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7" name="直線コネクタ 36">
                                    <a:extLst>
                                      <a:ext uri="{FF2B5EF4-FFF2-40B4-BE49-F238E27FC236}">
                                        <a16:creationId xmlns:a16="http://schemas.microsoft.com/office/drawing/2014/main" id="{33E8AFD4-584B-4C40-9F9B-E4E83DA2598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36" idx="3"/>
                                    <a:endCxn id="36" idx="1"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-1400354" y="3161188"/>
                                    <a:ext cx="10869645" cy="0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1"/>
                                    </a:solidFill>
                                    <a:prstDash val="lgDash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30" name="グループ化 29">
                                  <a:extLst>
                                    <a:ext uri="{FF2B5EF4-FFF2-40B4-BE49-F238E27FC236}">
                                      <a16:creationId xmlns:a16="http://schemas.microsoft.com/office/drawing/2014/main" id="{CCF7C3AD-F95E-4E96-805E-26EC01957A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15411" y="2672659"/>
                                  <a:ext cx="617374" cy="3019646"/>
                                  <a:chOff x="3734302" y="2449307"/>
                                  <a:chExt cx="630098" cy="3200556"/>
                                </a:xfrm>
                              </p:grpSpPr>
                              <p:sp>
                                <p:nvSpPr>
                                  <p:cNvPr id="34" name="正方形/長方形 33">
                                    <a:extLst>
                                      <a:ext uri="{FF2B5EF4-FFF2-40B4-BE49-F238E27FC236}">
                                        <a16:creationId xmlns:a16="http://schemas.microsoft.com/office/drawing/2014/main" id="{4AB073C6-F809-4284-A254-CA400062FB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2449073" y="3734536"/>
                                    <a:ext cx="3200556" cy="630098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>
                                      <a:shade val="50000"/>
                                    </a:schemeClr>
                                  </a:lnRef>
                                  <a:fillRef idx="1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5" name="直線コネクタ 34">
                                    <a:extLst>
                                      <a:ext uri="{FF2B5EF4-FFF2-40B4-BE49-F238E27FC236}">
                                        <a16:creationId xmlns:a16="http://schemas.microsoft.com/office/drawing/2014/main" id="{99BF3056-9B6A-4A8B-9405-8E0D9B7A812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0" idx="2"/>
                                    <a:endCxn id="34" idx="1"/>
                                  </p:cNvCxnSpPr>
                                  <p:nvPr/>
                                </p:nvCxnSpPr>
                                <p:spPr>
                                  <a:xfrm>
                                    <a:off x="4044030" y="2556052"/>
                                    <a:ext cx="5321" cy="3093811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1"/>
                                    </a:solidFill>
                                    <a:prstDash val="lgDash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31" name="正方形/長方形 30">
                                  <a:extLst>
                                    <a:ext uri="{FF2B5EF4-FFF2-40B4-BE49-F238E27FC236}">
                                      <a16:creationId xmlns:a16="http://schemas.microsoft.com/office/drawing/2014/main" id="{C4820799-64F0-430A-B4EA-2D500E5AFEE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85314" y="4028638"/>
                                  <a:ext cx="681316" cy="70821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pic>
                              <p:nvPicPr>
                                <p:cNvPr id="32" name="図 31" descr="挿絵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56B8324B-199E-4835-8F76-5851966CB441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43579" y="5112710"/>
                                  <a:ext cx="218517" cy="38100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33" name="図 32" descr="マグカップ, オレンジ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3E3685A2-3605-4B91-9A79-BA7C048EE9E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 rot="5400000">
                                  <a:off x="3276786" y="4003583"/>
                                  <a:ext cx="373465" cy="50129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sp>
                            <p:nvSpPr>
                              <p:cNvPr id="10" name="正方形/長方形 9">
                                <a:extLst>
                                  <a:ext uri="{FF2B5EF4-FFF2-40B4-BE49-F238E27FC236}">
                                    <a16:creationId xmlns:a16="http://schemas.microsoft.com/office/drawing/2014/main" id="{C7C415C1-D281-4995-A513-0E11C2F051D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53246" y="966118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2" name="正方形/長方形 11">
                                <a:extLst>
                                  <a:ext uri="{FF2B5EF4-FFF2-40B4-BE49-F238E27FC236}">
                                    <a16:creationId xmlns:a16="http://schemas.microsoft.com/office/drawing/2014/main" id="{FD4CE5BF-8837-468E-A563-ACBC7C3D35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783169" y="4280299"/>
                                <a:ext cx="1184301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r>
                                  <a:rPr lang="ja-JP" altLang="en-US" b="1" dirty="0">
                                    <a:solidFill>
                                      <a:srgbClr val="FF0000"/>
                                    </a:solidFill>
                                  </a:rPr>
                                  <a:t>送信車両</a:t>
                                </a:r>
                              </a:p>
                            </p:txBody>
                          </p:sp>
                          <p:sp>
                            <p:nvSpPr>
                              <p:cNvPr id="13" name="正方形/長方形 12">
                                <a:extLst>
                                  <a:ext uri="{FF2B5EF4-FFF2-40B4-BE49-F238E27FC236}">
                                    <a16:creationId xmlns:a16="http://schemas.microsoft.com/office/drawing/2014/main" id="{43386327-0388-44AB-A9AC-76A5CE7587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4296471" y="2196600"/>
                                <a:ext cx="3184390" cy="54568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14" name="直線コネクタ 13">
                                <a:extLst>
                                  <a:ext uri="{FF2B5EF4-FFF2-40B4-BE49-F238E27FC236}">
                                    <a16:creationId xmlns:a16="http://schemas.microsoft.com/office/drawing/2014/main" id="{33BCE66F-F11B-45D8-B2BA-5CC9523D0FDE}"/>
                                  </a:ext>
                                </a:extLst>
                              </p:cNvPr>
                              <p:cNvCxnSpPr>
                                <a:cxnSpLocks/>
                                <a:stCxn id="13" idx="1"/>
                                <a:endCxn id="13" idx="3"/>
                              </p:cNvCxnSpPr>
                              <p:nvPr/>
                            </p:nvCxnSpPr>
                            <p:spPr>
                              <a:xfrm>
                                <a:off x="5888666" y="877247"/>
                                <a:ext cx="0" cy="318439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5" name="正方形/長方形 14">
                                <a:extLst>
                                  <a:ext uri="{FF2B5EF4-FFF2-40B4-BE49-F238E27FC236}">
                                    <a16:creationId xmlns:a16="http://schemas.microsoft.com/office/drawing/2014/main" id="{DFFB0CCE-C0CC-4CC5-A5AB-E110509C33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526502" y="1022825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6" name="正方形/長方形 15">
                                <a:extLst>
                                  <a:ext uri="{FF2B5EF4-FFF2-40B4-BE49-F238E27FC236}">
                                    <a16:creationId xmlns:a16="http://schemas.microsoft.com/office/drawing/2014/main" id="{F52D69F4-238C-44EB-9CEC-6852C953CCB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530046" y="2950863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7" name="楕円 16">
                                <a:extLst>
                                  <a:ext uri="{FF2B5EF4-FFF2-40B4-BE49-F238E27FC236}">
                                    <a16:creationId xmlns:a16="http://schemas.microsoft.com/office/drawing/2014/main" id="{E7283A53-6BFB-4184-AE1B-35226631CAD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3496453" y="3195912"/>
                                <a:ext cx="244549" cy="255182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accent4">
                                  <a:shade val="50000"/>
                                </a:schemeClr>
                              </a:lnRef>
                              <a:fillRef idx="1">
                                <a:schemeClr val="accent4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8" name="楕円 17">
                                <a:extLst>
                                  <a:ext uri="{FF2B5EF4-FFF2-40B4-BE49-F238E27FC236}">
                                    <a16:creationId xmlns:a16="http://schemas.microsoft.com/office/drawing/2014/main" id="{93821CAA-3F0E-4901-8F5D-CE1A4B0064E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877657" y="2203312"/>
                                <a:ext cx="244549" cy="255182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accent4">
                                  <a:shade val="50000"/>
                                </a:schemeClr>
                              </a:lnRef>
                              <a:fillRef idx="1">
                                <a:schemeClr val="accent4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9" name="正方形/長方形 18">
                                <a:extLst>
                                  <a:ext uri="{FF2B5EF4-FFF2-40B4-BE49-F238E27FC236}">
                                    <a16:creationId xmlns:a16="http://schemas.microsoft.com/office/drawing/2014/main" id="{D0FAD0EF-7ED5-4644-A9DF-47FCB2E1E2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349088" y="2336290"/>
                                <a:ext cx="1914093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r>
                                  <a:rPr lang="ja-JP" altLang="en-US" b="1" dirty="0">
                                    <a:solidFill>
                                      <a:schemeClr val="accent2"/>
                                    </a:solidFill>
                                  </a:rPr>
                                  <a:t>道路の中心座標</a:t>
                                </a:r>
                              </a:p>
                            </p:txBody>
                          </p:sp>
                          <p:sp>
                            <p:nvSpPr>
                              <p:cNvPr id="21" name="正方形/長方形 20">
                                <a:extLst>
                                  <a:ext uri="{FF2B5EF4-FFF2-40B4-BE49-F238E27FC236}">
                                    <a16:creationId xmlns:a16="http://schemas.microsoft.com/office/drawing/2014/main" id="{3AF95872-7B54-476E-803E-58B7E4F986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81065" y="2984293"/>
                                <a:ext cx="4210493" cy="64719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>
                                  <a:lumMod val="75000"/>
                                  <a:alpha val="47000"/>
                                </a:schemeClr>
                              </a:solidFill>
                              <a:ln w="31750">
                                <a:solidFill>
                                  <a:schemeClr val="accent1"/>
                                </a:solidFill>
                                <a:prstDash val="sysDash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pic>
                            <p:nvPicPr>
                              <p:cNvPr id="26" name="図 25" descr="マグカップ, オレンジ が含まれている画像&#10;&#10;自動的に生成された説明">
                                <a:extLst>
                                  <a:ext uri="{FF2B5EF4-FFF2-40B4-BE49-F238E27FC236}">
                                    <a16:creationId xmlns:a16="http://schemas.microsoft.com/office/drawing/2014/main" id="{C28358CA-8AA4-4EC8-AD3D-BDE559E72F47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 rot="10800000">
                                <a:off x="976667" y="2467111"/>
                                <a:ext cx="373465" cy="5012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" name="図 26" descr="マグカップ, オレンジ が含まれている画像&#10;&#10;自動的に生成された説明">
                                <a:extLst>
                                  <a:ext uri="{FF2B5EF4-FFF2-40B4-BE49-F238E27FC236}">
                                    <a16:creationId xmlns:a16="http://schemas.microsoft.com/office/drawing/2014/main" id="{F5B90BF1-8CC1-4C9B-8AE5-449EFB6A801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 rot="5400000">
                                <a:off x="2587775" y="3193376"/>
                                <a:ext cx="373465" cy="5012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</p:grpSp>
                    </p:grpSp>
                    <p:sp>
                      <p:nvSpPr>
                        <p:cNvPr id="73" name="楕円 72">
                          <a:extLst>
                            <a:ext uri="{FF2B5EF4-FFF2-40B4-BE49-F238E27FC236}">
                              <a16:creationId xmlns:a16="http://schemas.microsoft.com/office/drawing/2014/main" id="{33D408DE-61BF-48AE-8555-519BC61905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7689954" y="2460593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4" name="楕円 73">
                          <a:extLst>
                            <a:ext uri="{FF2B5EF4-FFF2-40B4-BE49-F238E27FC236}">
                              <a16:creationId xmlns:a16="http://schemas.microsoft.com/office/drawing/2014/main" id="{EC7E0CFD-357F-4848-A077-032A6FC863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84879" y="1498568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49" name="直線コネクタ 48">
                      <a:extLst>
                        <a:ext uri="{FF2B5EF4-FFF2-40B4-BE49-F238E27FC236}">
                          <a16:creationId xmlns:a16="http://schemas.microsoft.com/office/drawing/2014/main" id="{C95ACF45-A089-4F9B-86AC-33525CA9FF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9154" y="3563981"/>
                      <a:ext cx="0" cy="864004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円弧 54">
                      <a:extLst>
                        <a:ext uri="{FF2B5EF4-FFF2-40B4-BE49-F238E27FC236}">
                          <a16:creationId xmlns:a16="http://schemas.microsoft.com/office/drawing/2014/main" id="{B42E31BD-3B30-4419-92AB-C824A9B8E0AD}"/>
                        </a:ext>
                      </a:extLst>
                    </p:cNvPr>
                    <p:cNvSpPr/>
                    <p:nvPr/>
                  </p:nvSpPr>
                  <p:spPr>
                    <a:xfrm rot="21085592">
                      <a:off x="2476137" y="3914258"/>
                      <a:ext cx="771261" cy="757490"/>
                    </a:xfrm>
                    <a:prstGeom prst="arc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p:txBody>
                </p:sp>
                <p:sp>
                  <p:nvSpPr>
                    <p:cNvPr id="56" name="正方形/長方形 55">
                      <a:extLst>
                        <a:ext uri="{FF2B5EF4-FFF2-40B4-BE49-F238E27FC236}">
                          <a16:creationId xmlns:a16="http://schemas.microsoft.com/office/drawing/2014/main" id="{80DB303D-BDEA-4E40-8170-E05B49888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5985" y="3645001"/>
                      <a:ext cx="49244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ja-JP" sz="2400" b="1" dirty="0">
                          <a:solidFill>
                            <a:srgbClr val="FF0000"/>
                          </a:solidFill>
                        </a:rPr>
                        <a:t>θ</a:t>
                      </a:r>
                      <a:endParaRPr lang="ja-JP" altLang="en-US" sz="24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pic>
                <p:nvPicPr>
                  <p:cNvPr id="40" name="図 39" descr="挿絵 が含まれている画像&#10;&#10;自動的に生成された説明">
                    <a:extLst>
                      <a:ext uri="{FF2B5EF4-FFF2-40B4-BE49-F238E27FC236}">
                        <a16:creationId xmlns:a16="http://schemas.microsoft.com/office/drawing/2014/main" id="{6E6FC96C-749E-4D45-A533-CE16EF41C3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603802">
                    <a:off x="2639984" y="3429000"/>
                    <a:ext cx="218517" cy="381002"/>
                  </a:xfrm>
                  <a:prstGeom prst="rect">
                    <a:avLst/>
                  </a:prstGeom>
                </p:spPr>
              </p:pic>
              <p:cxnSp>
                <p:nvCxnSpPr>
                  <p:cNvPr id="61" name="直線コネクタ 60">
                    <a:extLst>
                      <a:ext uri="{FF2B5EF4-FFF2-40B4-BE49-F238E27FC236}">
                        <a16:creationId xmlns:a16="http://schemas.microsoft.com/office/drawing/2014/main" id="{78DA1067-4C20-4750-BFF2-E22545CF73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78182" y="4388082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809EFA64-0115-4443-B564-B6DEBB630D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08909" y="3718446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68197642-463A-4D97-899F-432B48AD442C}"/>
                    </a:ext>
                  </a:extLst>
                </p:cNvPr>
                <p:cNvCxnSpPr>
                  <a:cxnSpLocks/>
                  <a:endCxn id="32" idx="3"/>
                </p:cNvCxnSpPr>
                <p:nvPr/>
              </p:nvCxnSpPr>
              <p:spPr>
                <a:xfrm flipH="1">
                  <a:off x="2844038" y="1582809"/>
                  <a:ext cx="5644661" cy="285006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8" name="図 37" descr="マグカップ, オレンジ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A53B0AC-AEB1-424D-AA6A-3EC1B4157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9962" y="2977948"/>
                <a:ext cx="373465" cy="501295"/>
              </a:xfrm>
              <a:prstGeom prst="rect">
                <a:avLst/>
              </a:prstGeom>
            </p:spPr>
          </p:pic>
        </p:grpSp>
        <p:pic>
          <p:nvPicPr>
            <p:cNvPr id="67" name="図 66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349E0E37-0753-4C33-9EAB-8499DDF32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769254" y="2267753"/>
              <a:ext cx="218517" cy="381002"/>
            </a:xfrm>
            <a:prstGeom prst="rect">
              <a:avLst/>
            </a:prstGeom>
          </p:spPr>
        </p:pic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4BB639BB-DF5D-4D83-BD90-E6CEBD1B953E}"/>
              </a:ext>
            </a:extLst>
          </p:cNvPr>
          <p:cNvCxnSpPr>
            <a:cxnSpLocks/>
          </p:cNvCxnSpPr>
          <p:nvPr/>
        </p:nvCxnSpPr>
        <p:spPr>
          <a:xfrm flipH="1" flipV="1">
            <a:off x="6528002" y="3861002"/>
            <a:ext cx="713957" cy="74308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197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394E6D53-7029-4736-8D4D-C4D5980858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67612"/>
                  </p:ext>
                </p:extLst>
              </p:nvPr>
            </p:nvGraphicFramePr>
            <p:xfrm>
              <a:off x="263973" y="724840"/>
              <a:ext cx="8705823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4128">
                      <a:extLst>
                        <a:ext uri="{9D8B030D-6E8A-4147-A177-3AD203B41FA5}">
                          <a16:colId xmlns:a16="http://schemas.microsoft.com/office/drawing/2014/main" val="1979182942"/>
                        </a:ext>
                      </a:extLst>
                    </a:gridCol>
                    <a:gridCol w="947651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1213658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1324527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724800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741704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664213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  <a:gridCol w="420666">
                      <a:extLst>
                        <a:ext uri="{9D8B030D-6E8A-4147-A177-3AD203B41FA5}">
                          <a16:colId xmlns:a16="http://schemas.microsoft.com/office/drawing/2014/main" val="3079662837"/>
                        </a:ext>
                      </a:extLst>
                    </a:gridCol>
                    <a:gridCol w="675281">
                      <a:extLst>
                        <a:ext uri="{9D8B030D-6E8A-4147-A177-3AD203B41FA5}">
                          <a16:colId xmlns:a16="http://schemas.microsoft.com/office/drawing/2014/main" val="3149530377"/>
                        </a:ext>
                      </a:extLst>
                    </a:gridCol>
                    <a:gridCol w="819195">
                      <a:extLst>
                        <a:ext uri="{9D8B030D-6E8A-4147-A177-3AD203B41FA5}">
                          <a16:colId xmlns:a16="http://schemas.microsoft.com/office/drawing/2014/main" val="1224047223"/>
                        </a:ext>
                      </a:extLst>
                    </a:gridCol>
                  </a:tblGrid>
                  <a:tr h="34031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𝑺𝒐𝒖𝒓𝒄𝒆𝑰𝒅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𝑫𝒔𝒕𝑿𝒑𝒐𝒔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𝑫𝒔𝒕𝒀𝒑𝒐𝒔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b="1" i="1" dirty="0"/>
                            <a:t>...</a:t>
                          </a:r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𝑫𝒂𝒕𝒂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394E6D53-7029-4736-8D4D-C4D5980858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67612"/>
                  </p:ext>
                </p:extLst>
              </p:nvPr>
            </p:nvGraphicFramePr>
            <p:xfrm>
              <a:off x="263973" y="724840"/>
              <a:ext cx="8705823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4128">
                      <a:extLst>
                        <a:ext uri="{9D8B030D-6E8A-4147-A177-3AD203B41FA5}">
                          <a16:colId xmlns:a16="http://schemas.microsoft.com/office/drawing/2014/main" val="1979182942"/>
                        </a:ext>
                      </a:extLst>
                    </a:gridCol>
                    <a:gridCol w="947651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1213658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1324527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724800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741704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664213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  <a:gridCol w="420666">
                      <a:extLst>
                        <a:ext uri="{9D8B030D-6E8A-4147-A177-3AD203B41FA5}">
                          <a16:colId xmlns:a16="http://schemas.microsoft.com/office/drawing/2014/main" val="3079662837"/>
                        </a:ext>
                      </a:extLst>
                    </a:gridCol>
                    <a:gridCol w="675281">
                      <a:extLst>
                        <a:ext uri="{9D8B030D-6E8A-4147-A177-3AD203B41FA5}">
                          <a16:colId xmlns:a16="http://schemas.microsoft.com/office/drawing/2014/main" val="3149530377"/>
                        </a:ext>
                      </a:extLst>
                    </a:gridCol>
                    <a:gridCol w="819195">
                      <a:extLst>
                        <a:ext uri="{9D8B030D-6E8A-4147-A177-3AD203B41FA5}">
                          <a16:colId xmlns:a16="http://schemas.microsoft.com/office/drawing/2014/main" val="122404722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18" t="-8197" r="-64145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25161" t="-8197" r="-69871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5377" t="-8197" r="-44422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51376" t="-8197" r="-30550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643697" t="-8197" r="-45966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25410" t="-8197" r="-34836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923853" t="-8197" r="-28990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b="1" i="1" dirty="0"/>
                            <a:t>...</a:t>
                          </a:r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67568" t="-8197" r="-12252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967164" t="-8197" r="-1493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F31736-F795-4000-98D3-FDBCDBAF6675}"/>
              </a:ext>
            </a:extLst>
          </p:cNvPr>
          <p:cNvSpPr/>
          <p:nvPr/>
        </p:nvSpPr>
        <p:spPr>
          <a:xfrm>
            <a:off x="9552016" y="3244334"/>
            <a:ext cx="2355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Data packet format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4">
                <a:extLst>
                  <a:ext uri="{FF2B5EF4-FFF2-40B4-BE49-F238E27FC236}">
                    <a16:creationId xmlns:a16="http://schemas.microsoft.com/office/drawing/2014/main" id="{B0C5DF92-3DFD-46B9-B49D-57796DFFD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612399"/>
                  </p:ext>
                </p:extLst>
              </p:nvPr>
            </p:nvGraphicFramePr>
            <p:xfrm>
              <a:off x="1019230" y="5774739"/>
              <a:ext cx="2592012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2715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381289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</a:tblGrid>
                  <a:tr h="3185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𝑰𝑫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sz="18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4">
                <a:extLst>
                  <a:ext uri="{FF2B5EF4-FFF2-40B4-BE49-F238E27FC236}">
                    <a16:creationId xmlns:a16="http://schemas.microsoft.com/office/drawing/2014/main" id="{B0C5DF92-3DFD-46B9-B49D-57796DFFD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612399"/>
                  </p:ext>
                </p:extLst>
              </p:nvPr>
            </p:nvGraphicFramePr>
            <p:xfrm>
              <a:off x="1019230" y="5774739"/>
              <a:ext cx="2592012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2715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381289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1639" r="-44177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984" t="-1639" r="-45396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1639" r="-3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408" t="-1639" r="-2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01408" t="-1639" r="-1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01408" t="-1639" r="-281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A442AB-8541-48E1-A8C9-DE1573C158FE}"/>
              </a:ext>
            </a:extLst>
          </p:cNvPr>
          <p:cNvSpPr/>
          <p:nvPr/>
        </p:nvSpPr>
        <p:spPr>
          <a:xfrm>
            <a:off x="5447997" y="5786818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Hello packet format</a:t>
            </a:r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29DA6D2-3B61-40C7-8376-CE02B8086B80}"/>
              </a:ext>
            </a:extLst>
          </p:cNvPr>
          <p:cNvGrpSpPr/>
          <p:nvPr/>
        </p:nvGrpSpPr>
        <p:grpSpPr>
          <a:xfrm>
            <a:off x="225846" y="2027678"/>
            <a:ext cx="8743950" cy="1585988"/>
            <a:chOff x="184034" y="1845979"/>
            <a:chExt cx="8743950" cy="158598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8D744688-D7CC-45C6-B6C8-F5AB2A1BBA8A}"/>
                </a:ext>
              </a:extLst>
            </p:cNvPr>
            <p:cNvGrpSpPr/>
            <p:nvPr/>
          </p:nvGrpSpPr>
          <p:grpSpPr>
            <a:xfrm>
              <a:off x="274979" y="2407760"/>
              <a:ext cx="7860062" cy="1024207"/>
              <a:chOff x="263974" y="1171763"/>
              <a:chExt cx="7992037" cy="1024207"/>
            </a:xfrm>
          </p:grpSpPr>
          <p:sp>
            <p:nvSpPr>
              <p:cNvPr id="6" name="右中かっこ 5">
                <a:extLst>
                  <a:ext uri="{FF2B5EF4-FFF2-40B4-BE49-F238E27FC236}">
                    <a16:creationId xmlns:a16="http://schemas.microsoft.com/office/drawing/2014/main" id="{586741AB-B0A9-444B-B7BD-7249897D7922}"/>
                  </a:ext>
                </a:extLst>
              </p:cNvPr>
              <p:cNvSpPr/>
              <p:nvPr/>
            </p:nvSpPr>
            <p:spPr>
              <a:xfrm rot="5400000">
                <a:off x="3959574" y="-2523837"/>
                <a:ext cx="600838" cy="7992037"/>
              </a:xfrm>
              <a:prstGeom prst="rightBrace">
                <a:avLst>
                  <a:gd name="adj1" fmla="val 17246"/>
                  <a:gd name="adj2" fmla="val 5000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525CCF6-2167-40D9-882B-D2C1D4E3F495}"/>
                  </a:ext>
                </a:extLst>
              </p:cNvPr>
              <p:cNvSpPr txBox="1"/>
              <p:nvPr/>
            </p:nvSpPr>
            <p:spPr>
              <a:xfrm>
                <a:off x="3752881" y="1826638"/>
                <a:ext cx="1728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/>
                  <a:t>header</a:t>
                </a:r>
                <a:endParaRPr kumimoji="1" lang="ja-JP" altLang="en-US" b="1" dirty="0"/>
              </a:p>
            </p:txBody>
          </p:sp>
        </p:grpSp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AEEE2BA4-B557-4B59-844D-5D956FB3C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034" y="1845979"/>
              <a:ext cx="8743950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9433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91BB329-ABB0-410D-991A-9A6169AAE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41" y="2359462"/>
            <a:ext cx="307853" cy="581267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19B5F6F-F45C-4922-A9D2-5C41784D7B33}"/>
              </a:ext>
            </a:extLst>
          </p:cNvPr>
          <p:cNvGrpSpPr/>
          <p:nvPr/>
        </p:nvGrpSpPr>
        <p:grpSpPr>
          <a:xfrm>
            <a:off x="911976" y="110833"/>
            <a:ext cx="10454632" cy="6730845"/>
            <a:chOff x="911976" y="386"/>
            <a:chExt cx="10454632" cy="6730845"/>
          </a:xfrm>
        </p:grpSpPr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DFCFC7A4-D54A-44DD-B5B6-8F628B670C79}"/>
                </a:ext>
              </a:extLst>
            </p:cNvPr>
            <p:cNvGrpSpPr/>
            <p:nvPr/>
          </p:nvGrpSpPr>
          <p:grpSpPr>
            <a:xfrm>
              <a:off x="911976" y="386"/>
              <a:ext cx="10454632" cy="6730845"/>
              <a:chOff x="1127977" y="0"/>
              <a:chExt cx="10454632" cy="6730845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636CE037-886A-4325-9820-3533B93C8BB4}"/>
                  </a:ext>
                </a:extLst>
              </p:cNvPr>
              <p:cNvSpPr/>
              <p:nvPr/>
            </p:nvSpPr>
            <p:spPr>
              <a:xfrm>
                <a:off x="8698793" y="6146070"/>
                <a:ext cx="1651658" cy="58477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6"/>
                    </a:solidFill>
                  </a:rPr>
                  <a:t>Road center coordinates</a:t>
                </a:r>
                <a:endParaRPr lang="ja-JP" altLang="en-US" sz="1600" b="1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0DE9692C-92AF-4920-A0CE-A3D646987301}"/>
                  </a:ext>
                </a:extLst>
              </p:cNvPr>
              <p:cNvGrpSpPr/>
              <p:nvPr/>
            </p:nvGrpSpPr>
            <p:grpSpPr>
              <a:xfrm>
                <a:off x="1127977" y="0"/>
                <a:ext cx="10454632" cy="6233240"/>
                <a:chOff x="1559979" y="-7443"/>
                <a:chExt cx="10454632" cy="6233240"/>
              </a:xfrm>
            </p:grpSpPr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41E1E953-3783-4AA4-96BB-7676786796BA}"/>
                    </a:ext>
                  </a:extLst>
                </p:cNvPr>
                <p:cNvSpPr/>
                <p:nvPr/>
              </p:nvSpPr>
              <p:spPr>
                <a:xfrm rot="5400000">
                  <a:off x="4090950" y="3306563"/>
                  <a:ext cx="4229642" cy="93053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E79C8ACE-2D64-44FE-A561-E51B6C263068}"/>
                    </a:ext>
                  </a:extLst>
                </p:cNvPr>
                <p:cNvSpPr/>
                <p:nvPr/>
              </p:nvSpPr>
              <p:spPr>
                <a:xfrm>
                  <a:off x="6050799" y="2953737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6E33EAF4-AB0A-49D8-8462-D72A56AE6982}"/>
                    </a:ext>
                  </a:extLst>
                </p:cNvPr>
                <p:cNvGrpSpPr/>
                <p:nvPr/>
              </p:nvGrpSpPr>
              <p:grpSpPr>
                <a:xfrm>
                  <a:off x="1559979" y="4626765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99056D0A-16B7-48EB-9DF6-A616E90BE712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4" name="直線コネクタ 43">
                    <a:extLst>
                      <a:ext uri="{FF2B5EF4-FFF2-40B4-BE49-F238E27FC236}">
                        <a16:creationId xmlns:a16="http://schemas.microsoft.com/office/drawing/2014/main" id="{31A24B53-1B6B-486B-A2C3-CF716C0AE6F2}"/>
                      </a:ext>
                    </a:extLst>
                  </p:cNvPr>
                  <p:cNvCxnSpPr>
                    <a:cxnSpLocks/>
                    <a:endCxn id="5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7D1C2DF5-DCD8-4420-B950-151589E15FBA}"/>
                    </a:ext>
                  </a:extLst>
                </p:cNvPr>
                <p:cNvGrpSpPr/>
                <p:nvPr/>
              </p:nvGrpSpPr>
              <p:grpSpPr>
                <a:xfrm>
                  <a:off x="1646563" y="562586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86" name="正方形/長方形 85">
                    <a:extLst>
                      <a:ext uri="{FF2B5EF4-FFF2-40B4-BE49-F238E27FC236}">
                        <a16:creationId xmlns:a16="http://schemas.microsoft.com/office/drawing/2014/main" id="{846E2C18-8FCE-47CA-8981-932DF8C6DE29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87" name="直線コネクタ 86">
                    <a:extLst>
                      <a:ext uri="{FF2B5EF4-FFF2-40B4-BE49-F238E27FC236}">
                        <a16:creationId xmlns:a16="http://schemas.microsoft.com/office/drawing/2014/main" id="{2823B34C-61A8-4E76-B1AD-A36273327A62}"/>
                      </a:ext>
                    </a:extLst>
                  </p:cNvPr>
                  <p:cNvCxnSpPr>
                    <a:cxnSpLocks/>
                    <a:endCxn id="86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グループ化 71">
                  <a:extLst>
                    <a:ext uri="{FF2B5EF4-FFF2-40B4-BE49-F238E27FC236}">
                      <a16:creationId xmlns:a16="http://schemas.microsoft.com/office/drawing/2014/main" id="{94DB09D4-6932-49C2-B1CA-E07A1EFF3CC2}"/>
                    </a:ext>
                  </a:extLst>
                </p:cNvPr>
                <p:cNvGrpSpPr/>
                <p:nvPr/>
              </p:nvGrpSpPr>
              <p:grpSpPr>
                <a:xfrm rot="5400000">
                  <a:off x="7963017" y="2617825"/>
                  <a:ext cx="6233240" cy="982703"/>
                  <a:chOff x="363562" y="4676929"/>
                  <a:chExt cx="11564465" cy="982703"/>
                </a:xfrm>
              </p:grpSpPr>
              <p:sp>
                <p:nvSpPr>
                  <p:cNvPr id="73" name="正方形/長方形 72">
                    <a:extLst>
                      <a:ext uri="{FF2B5EF4-FFF2-40B4-BE49-F238E27FC236}">
                        <a16:creationId xmlns:a16="http://schemas.microsoft.com/office/drawing/2014/main" id="{19D4D236-F32C-4C92-97E5-D032C00AC296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74" name="直線コネクタ 73">
                    <a:extLst>
                      <a:ext uri="{FF2B5EF4-FFF2-40B4-BE49-F238E27FC236}">
                        <a16:creationId xmlns:a16="http://schemas.microsoft.com/office/drawing/2014/main" id="{A883B68C-120F-4461-AEA6-217890F6BE56}"/>
                      </a:ext>
                    </a:extLst>
                  </p:cNvPr>
                  <p:cNvCxnSpPr>
                    <a:cxnSpLocks/>
                    <a:endCxn id="7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0E0EC57-AF0C-4654-8401-FC18D83B9F4D}"/>
                    </a:ext>
                  </a:extLst>
                </p:cNvPr>
                <p:cNvSpPr/>
                <p:nvPr/>
              </p:nvSpPr>
              <p:spPr>
                <a:xfrm>
                  <a:off x="1890363" y="1969055"/>
                  <a:ext cx="3404253" cy="247464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66078758-F2DF-4F9B-8967-951284662881}"/>
                    </a:ext>
                  </a:extLst>
                </p:cNvPr>
                <p:cNvCxnSpPr>
                  <a:cxnSpLocks/>
                  <a:stCxn id="58" idx="3"/>
                  <a:endCxn id="58" idx="1"/>
                </p:cNvCxnSpPr>
                <p:nvPr/>
              </p:nvCxnSpPr>
              <p:spPr>
                <a:xfrm flipV="1">
                  <a:off x="6205771" y="1657012"/>
                  <a:ext cx="0" cy="4229642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282B2E6-69EF-4CC0-98B0-68F3D3CBA791}"/>
                    </a:ext>
                  </a:extLst>
                </p:cNvPr>
                <p:cNvSpPr/>
                <p:nvPr/>
              </p:nvSpPr>
              <p:spPr>
                <a:xfrm>
                  <a:off x="6982306" y="1983158"/>
                  <a:ext cx="3490306" cy="244411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pic>
              <p:nvPicPr>
                <p:cNvPr id="26" name="図 25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114ED91C-6712-4813-A039-E89D1FED93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292445" y="3209604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8" name="図 27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FBF1B9A9-51A7-4213-A3B4-412702AD30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515815" y="5164100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9" name="図 2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88BA7AFD-7E8B-40AD-9C17-98BC7114E6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688050" y="4628142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30" name="図 29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6989028-8B21-40EC-97F4-DC17841ED3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21971" y="5219644"/>
                  <a:ext cx="307853" cy="581267"/>
                </a:xfrm>
                <a:prstGeom prst="rect">
                  <a:avLst/>
                </a:prstGeom>
              </p:spPr>
            </p:pic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442D843D-E9FC-4EF6-BA6E-ECF99739A9CD}"/>
                    </a:ext>
                  </a:extLst>
                </p:cNvPr>
                <p:cNvSpPr/>
                <p:nvPr/>
              </p:nvSpPr>
              <p:spPr>
                <a:xfrm rot="5400000">
                  <a:off x="4942726" y="2522981"/>
                  <a:ext cx="2444114" cy="1262808"/>
                </a:xfrm>
                <a:prstGeom prst="rect">
                  <a:avLst/>
                </a:prstGeom>
                <a:solidFill>
                  <a:schemeClr val="accent5">
                    <a:alpha val="47000"/>
                  </a:schemeClr>
                </a:solidFill>
                <a:ln w="31750">
                  <a:solidFill>
                    <a:schemeClr val="accent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2A1BE3D4-6F6B-4EBC-A31C-A7FE4F88AED6}"/>
                    </a:ext>
                  </a:extLst>
                </p:cNvPr>
                <p:cNvSpPr/>
                <p:nvPr/>
              </p:nvSpPr>
              <p:spPr>
                <a:xfrm>
                  <a:off x="6873175" y="2245337"/>
                  <a:ext cx="1512008" cy="584775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1"/>
                      </a:solidFill>
                    </a:rPr>
                    <a:t>Closest road segment</a:t>
                  </a:r>
                  <a:endParaRPr lang="ja-JP" altLang="en-US" sz="16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25A6ACAA-C378-4D59-A9E5-1476BA450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82598" y="2761892"/>
                  <a:ext cx="2987476" cy="2477603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135A0A6C-07D5-4F5D-A198-84A99F3C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52326" y="3539122"/>
                  <a:ext cx="3455174" cy="172774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7723" y="2924511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7723" y="2924511"/>
                      <a:ext cx="77213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31637" y="3627330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1637" y="3627330"/>
                      <a:ext cx="77213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E67A698C-7969-490F-B0AB-296B836B60D8}"/>
                    </a:ext>
                  </a:extLst>
                </p:cNvPr>
                <p:cNvSpPr/>
                <p:nvPr/>
              </p:nvSpPr>
              <p:spPr>
                <a:xfrm rot="5400000">
                  <a:off x="5362446" y="4348261"/>
                  <a:ext cx="1602217" cy="1737877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EB309B9C-923E-4B3B-9B8E-A5F429C60BAA}"/>
                    </a:ext>
                  </a:extLst>
                </p:cNvPr>
                <p:cNvSpPr/>
                <p:nvPr/>
              </p:nvSpPr>
              <p:spPr>
                <a:xfrm rot="5400000">
                  <a:off x="5640365" y="4654619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3EB5ABD5-C343-4C37-949C-CFAE49905E0B}"/>
                    </a:ext>
                  </a:extLst>
                </p:cNvPr>
                <p:cNvSpPr/>
                <p:nvPr/>
              </p:nvSpPr>
              <p:spPr>
                <a:xfrm rot="5400000">
                  <a:off x="5633233" y="540181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2BA54FA9-48D6-4D17-A6D8-92A931ADEF9F}"/>
                    </a:ext>
                  </a:extLst>
                </p:cNvPr>
                <p:cNvSpPr/>
                <p:nvPr/>
              </p:nvSpPr>
              <p:spPr>
                <a:xfrm>
                  <a:off x="1685215" y="5842696"/>
                  <a:ext cx="2130779" cy="3385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5"/>
                      </a:solidFill>
                    </a:rPr>
                    <a:t>Transmitting Node</a:t>
                  </a:r>
                  <a:endParaRPr lang="ja-JP" altLang="en-US" sz="1600" b="1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AFB30E46-FB40-4D13-8D3D-33098C8F5900}"/>
                    </a:ext>
                  </a:extLst>
                </p:cNvPr>
                <p:cNvSpPr/>
                <p:nvPr/>
              </p:nvSpPr>
              <p:spPr>
                <a:xfrm>
                  <a:off x="5468059" y="5277060"/>
                  <a:ext cx="1390990" cy="584775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4"/>
                      </a:solidFill>
                    </a:rPr>
                    <a:t>Intersection area</a:t>
                  </a:r>
                  <a:endParaRPr lang="ja-JP" altLang="en-US" sz="1600" b="1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A02F5AFB-5B9F-4696-9CA0-00D64EE4BC78}"/>
                    </a:ext>
                  </a:extLst>
                </p:cNvPr>
                <p:cNvSpPr/>
                <p:nvPr/>
              </p:nvSpPr>
              <p:spPr>
                <a:xfrm rot="5400000">
                  <a:off x="10537796" y="4582702"/>
                  <a:ext cx="1145074" cy="11314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F75690F3-D5B3-4F62-BBD8-C60E5497D95C}"/>
                    </a:ext>
                  </a:extLst>
                </p:cNvPr>
                <p:cNvSpPr/>
                <p:nvPr/>
              </p:nvSpPr>
              <p:spPr>
                <a:xfrm rot="5400000">
                  <a:off x="10499258" y="514211"/>
                  <a:ext cx="1145074" cy="11405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3" name="楕円 92">
                  <a:extLst>
                    <a:ext uri="{FF2B5EF4-FFF2-40B4-BE49-F238E27FC236}">
                      <a16:creationId xmlns:a16="http://schemas.microsoft.com/office/drawing/2014/main" id="{DFB5AE9B-86C3-420D-B78D-12652567433F}"/>
                    </a:ext>
                  </a:extLst>
                </p:cNvPr>
                <p:cNvSpPr/>
                <p:nvPr/>
              </p:nvSpPr>
              <p:spPr>
                <a:xfrm>
                  <a:off x="8651461" y="4983669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楕円 93">
                  <a:extLst>
                    <a:ext uri="{FF2B5EF4-FFF2-40B4-BE49-F238E27FC236}">
                      <a16:creationId xmlns:a16="http://schemas.microsoft.com/office/drawing/2014/main" id="{F116373D-C12C-4EBA-A8C0-FB0B44DFD08A}"/>
                    </a:ext>
                  </a:extLst>
                </p:cNvPr>
                <p:cNvSpPr/>
                <p:nvPr/>
              </p:nvSpPr>
              <p:spPr>
                <a:xfrm>
                  <a:off x="3550862" y="4955614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909DE6C0-F555-4EBE-BD5D-63C590AF3078}"/>
                    </a:ext>
                  </a:extLst>
                </p:cNvPr>
                <p:cNvSpPr/>
                <p:nvPr/>
              </p:nvSpPr>
              <p:spPr>
                <a:xfrm>
                  <a:off x="8132611" y="530062"/>
                  <a:ext cx="693289" cy="63706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F427A249-376B-4563-A77A-66283A7BD2D5}"/>
                    </a:ext>
                  </a:extLst>
                </p:cNvPr>
                <p:cNvSpPr/>
                <p:nvPr/>
              </p:nvSpPr>
              <p:spPr>
                <a:xfrm>
                  <a:off x="7551343" y="1258650"/>
                  <a:ext cx="1922345" cy="33855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rgbClr val="FF0000"/>
                      </a:solidFill>
                    </a:rPr>
                    <a:t>Destination Node</a:t>
                  </a:r>
                  <a:endParaRPr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9" name="直線矢印コネクタ 98">
                  <a:extLst>
                    <a:ext uri="{FF2B5EF4-FFF2-40B4-BE49-F238E27FC236}">
                      <a16:creationId xmlns:a16="http://schemas.microsoft.com/office/drawing/2014/main" id="{F0641ED6-529B-4165-A937-BD4555566244}"/>
                    </a:ext>
                  </a:extLst>
                </p:cNvPr>
                <p:cNvCxnSpPr>
                  <a:cxnSpLocks/>
                  <a:stCxn id="98" idx="0"/>
                </p:cNvCxnSpPr>
                <p:nvPr/>
              </p:nvCxnSpPr>
              <p:spPr>
                <a:xfrm flipH="1" flipV="1">
                  <a:off x="8812590" y="5143200"/>
                  <a:ext cx="712032" cy="1002870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9" name="図 10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BD410E40-627D-49A3-B115-6B1BCACFE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311298" y="562584"/>
                  <a:ext cx="307853" cy="5812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46" name="図 4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17440D3-2CB4-47C1-AAFF-DF367128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978190" y="5134187"/>
              <a:ext cx="307853" cy="581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6900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4240A9-C8B1-4FC6-927A-219669CEC95D}"/>
              </a:ext>
            </a:extLst>
          </p:cNvPr>
          <p:cNvGrpSpPr/>
          <p:nvPr/>
        </p:nvGrpSpPr>
        <p:grpSpPr>
          <a:xfrm>
            <a:off x="3935990" y="591324"/>
            <a:ext cx="5051962" cy="6107354"/>
            <a:chOff x="3935990" y="591324"/>
            <a:chExt cx="5051962" cy="610735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F113082-9202-4390-8573-BD4AD7DE4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61" t="14365" r="26464" b="10948"/>
            <a:stretch/>
          </p:blipFill>
          <p:spPr>
            <a:xfrm>
              <a:off x="3969833" y="1052989"/>
              <a:ext cx="5018119" cy="5002123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5F6411C-2AA6-421B-892C-20761257A90A}"/>
                </a:ext>
              </a:extLst>
            </p:cNvPr>
            <p:cNvSpPr/>
            <p:nvPr/>
          </p:nvSpPr>
          <p:spPr>
            <a:xfrm>
              <a:off x="3969833" y="4814558"/>
              <a:ext cx="1196236" cy="1225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9EBB7E7-6012-4156-B81C-1A4982260D96}"/>
                </a:ext>
              </a:extLst>
            </p:cNvPr>
            <p:cNvSpPr/>
            <p:nvPr/>
          </p:nvSpPr>
          <p:spPr>
            <a:xfrm>
              <a:off x="6836312" y="1973318"/>
              <a:ext cx="1196236" cy="1225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C84529-EF32-4E16-B17E-B854A8FCC4D5}"/>
                </a:ext>
              </a:extLst>
            </p:cNvPr>
            <p:cNvSpPr/>
            <p:nvPr/>
          </p:nvSpPr>
          <p:spPr>
            <a:xfrm>
              <a:off x="3935990" y="6237013"/>
              <a:ext cx="19816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Source area</a:t>
              </a:r>
              <a:endParaRPr lang="ja-JP" altLang="en-US" sz="2400" b="1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B024B0B-AD05-47C7-9AE7-678253BDD24C}"/>
                </a:ext>
              </a:extLst>
            </p:cNvPr>
            <p:cNvSpPr/>
            <p:nvPr/>
          </p:nvSpPr>
          <p:spPr>
            <a:xfrm>
              <a:off x="6312001" y="591324"/>
              <a:ext cx="26693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Destination area</a:t>
              </a:r>
              <a:endParaRPr lang="ja-JP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72376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44C9291-90C0-4F67-AC0C-66341907E01A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-683712" y="5376262"/>
            <a:ext cx="10664382" cy="6966"/>
          </a:xfrm>
          <a:prstGeom prst="line">
            <a:avLst/>
          </a:prstGeom>
          <a:ln w="222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8922D8F-E21A-40A6-AC70-615062E0FF71}"/>
              </a:ext>
            </a:extLst>
          </p:cNvPr>
          <p:cNvGrpSpPr/>
          <p:nvPr/>
        </p:nvGrpSpPr>
        <p:grpSpPr>
          <a:xfrm>
            <a:off x="1343978" y="401579"/>
            <a:ext cx="8682826" cy="6456421"/>
            <a:chOff x="1559979" y="620987"/>
            <a:chExt cx="8682826" cy="645642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1BD9C4C-D6C7-4F56-95A6-997C1E632B1D}"/>
                </a:ext>
              </a:extLst>
            </p:cNvPr>
            <p:cNvGrpSpPr/>
            <p:nvPr/>
          </p:nvGrpSpPr>
          <p:grpSpPr>
            <a:xfrm>
              <a:off x="1559979" y="620987"/>
              <a:ext cx="8682826" cy="5915130"/>
              <a:chOff x="1643660" y="620987"/>
              <a:chExt cx="8682826" cy="5915130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ED638DC-BB64-47ED-8E42-1225D5136C12}"/>
                  </a:ext>
                </a:extLst>
              </p:cNvPr>
              <p:cNvSpPr/>
              <p:nvPr/>
            </p:nvSpPr>
            <p:spPr>
              <a:xfrm>
                <a:off x="1822111" y="1081816"/>
                <a:ext cx="8504375" cy="98780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1BAA0202-0A38-4339-952C-EC3094E80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3660" y="1575720"/>
                <a:ext cx="863116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4180120" y="3736505"/>
                <a:ext cx="4229642" cy="93053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1775977" y="5101765"/>
                <a:ext cx="8504375" cy="98780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1979533" y="2579366"/>
                <a:ext cx="3508090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6294941" y="2086954"/>
                <a:ext cx="0" cy="422964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C830215-3AA4-4082-A4D5-0B452D7A74B5}"/>
                  </a:ext>
                </a:extLst>
              </p:cNvPr>
              <p:cNvSpPr/>
              <p:nvPr/>
            </p:nvSpPr>
            <p:spPr>
              <a:xfrm>
                <a:off x="1907741" y="6197563"/>
                <a:ext cx="2091736" cy="3385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chemeClr val="accent5"/>
                    </a:solidFill>
                  </a:rPr>
                  <a:t>Transmitting Node</a:t>
                </a:r>
                <a:endParaRPr lang="ja-JP" altLang="en-US" sz="16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67A698C-7969-490F-B0AB-296B836B60D8}"/>
                  </a:ext>
                </a:extLst>
              </p:cNvPr>
              <p:cNvSpPr/>
              <p:nvPr/>
            </p:nvSpPr>
            <p:spPr>
              <a:xfrm rot="5400000">
                <a:off x="5451616" y="4778203"/>
                <a:ext cx="1602217" cy="173787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31A24B53-1B6B-486B-A2C3-CF716C0AE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319" y="5579960"/>
                <a:ext cx="863116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5729535" y="5084561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2DAA64A-CE19-437D-953E-482F94FB1F9B}"/>
                  </a:ext>
                </a:extLst>
              </p:cNvPr>
              <p:cNvSpPr/>
              <p:nvPr/>
            </p:nvSpPr>
            <p:spPr>
              <a:xfrm rot="5400000">
                <a:off x="5722403" y="1028323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282B2E6-69EF-4CC0-98B0-68F3D3CBA791}"/>
                  </a:ext>
                </a:extLst>
              </p:cNvPr>
              <p:cNvSpPr/>
              <p:nvPr/>
            </p:nvSpPr>
            <p:spPr>
              <a:xfrm>
                <a:off x="7053692" y="2562936"/>
                <a:ext cx="3272476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6E05787-A0B1-4664-AA08-9B6EAF4E3D1A}"/>
                  </a:ext>
                </a:extLst>
              </p:cNvPr>
              <p:cNvSpPr/>
              <p:nvPr/>
            </p:nvSpPr>
            <p:spPr>
              <a:xfrm>
                <a:off x="8324370" y="1124558"/>
                <a:ext cx="829709" cy="56729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4410B42B-3C6D-42AE-8ECD-291F8A19E5FF}"/>
                  </a:ext>
                </a:extLst>
              </p:cNvPr>
              <p:cNvSpPr/>
              <p:nvPr/>
            </p:nvSpPr>
            <p:spPr>
              <a:xfrm>
                <a:off x="7549413" y="620987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B6A35BE7-5419-41EF-921B-E6487B016EFF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 flipV="1">
                <a:off x="3360403" y="1408204"/>
                <a:ext cx="4963967" cy="4400986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円弧 48">
                <a:extLst>
                  <a:ext uri="{FF2B5EF4-FFF2-40B4-BE49-F238E27FC236}">
                    <a16:creationId xmlns:a16="http://schemas.microsoft.com/office/drawing/2014/main" id="{A004E68A-08A6-4C39-9389-08C3C6D89FCA}"/>
                  </a:ext>
                </a:extLst>
              </p:cNvPr>
              <p:cNvSpPr/>
              <p:nvPr/>
            </p:nvSpPr>
            <p:spPr>
              <a:xfrm rot="1410184">
                <a:off x="3754062" y="5054180"/>
                <a:ext cx="775595" cy="763476"/>
              </a:xfrm>
              <a:prstGeom prst="arc">
                <a:avLst>
                  <a:gd name="adj1" fmla="val 15853090"/>
                  <a:gd name="adj2" fmla="val 0"/>
                </a:avLst>
              </a:prstGeom>
              <a:noFill/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3DA53237-599B-4911-BB3D-6F1A59DE6156}"/>
                      </a:ext>
                    </a:extLst>
                  </p:cNvPr>
                  <p:cNvSpPr/>
                  <p:nvPr/>
                </p:nvSpPr>
                <p:spPr>
                  <a:xfrm>
                    <a:off x="4308066" y="4697027"/>
                    <a:ext cx="1096454" cy="13849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4000" b="1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altLang="ja-JP" sz="4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3DA53237-599B-4911-BB3D-6F1A59DE61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8066" y="4697027"/>
                    <a:ext cx="1096454" cy="138499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126E294-8BA8-42D7-B0E8-F3DACBBC37A0}"/>
                  </a:ext>
                </a:extLst>
              </p:cNvPr>
              <p:cNvSpPr/>
              <p:nvPr/>
            </p:nvSpPr>
            <p:spPr>
              <a:xfrm>
                <a:off x="5534720" y="5717139"/>
                <a:ext cx="1390990" cy="584775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4"/>
                    </a:solidFill>
                  </a:rPr>
                  <a:t>Intersection node</a:t>
                </a:r>
                <a:endParaRPr lang="ja-JP" altLang="en-US" sz="1600" b="1" dirty="0"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0FC43815-F02B-460E-942C-A3617DACAC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0403" y="5370951"/>
                <a:ext cx="2469268" cy="431177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図 7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A6B5C18-7736-431A-9BEA-87DA84104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831057" y="558043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2" name="図 7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9309B66-277F-49FF-8957-DD47DD480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8608080" y="111488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0946E0-C117-4CFA-87F6-E678F530B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08631">
                <a:off x="5829837" y="5124833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4" name="図 7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E8B37C0-79C5-4701-AB56-89B67E314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582411" y="505860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5" name="図 7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021CC4F-CD3D-4524-8318-814E28F468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497156" y="554413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6" name="図 7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CE4B6BC-494D-4D78-9D32-499AABAB4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543374" y="5552725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7" name="図 7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3DFFB51-E330-4455-B31C-B710B440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401943" y="377318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8" name="図 7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2021301-18A3-4275-8417-2A162CD3A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6663" y="2698085"/>
                <a:ext cx="307853" cy="581267"/>
              </a:xfrm>
              <a:prstGeom prst="rect">
                <a:avLst/>
              </a:prstGeom>
            </p:spPr>
          </p:pic>
        </p:grpSp>
        <p:sp>
          <p:nvSpPr>
            <p:cNvPr id="2" name="円弧 1">
              <a:extLst>
                <a:ext uri="{FF2B5EF4-FFF2-40B4-BE49-F238E27FC236}">
                  <a16:creationId xmlns:a16="http://schemas.microsoft.com/office/drawing/2014/main" id="{373C7F3E-5FB9-4944-A0DE-A55831343957}"/>
                </a:ext>
              </a:extLst>
            </p:cNvPr>
            <p:cNvSpPr>
              <a:spLocks noChangeAspect="1"/>
            </p:cNvSpPr>
            <p:nvPr/>
          </p:nvSpPr>
          <p:spPr>
            <a:xfrm rot="413397">
              <a:off x="3279004" y="2182912"/>
              <a:ext cx="5037924" cy="4894496"/>
            </a:xfrm>
            <a:prstGeom prst="arc">
              <a:avLst/>
            </a:prstGeom>
            <a:ln w="3175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22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4634EB5-2EEA-4736-8D92-3F1D02278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5" y="836988"/>
            <a:ext cx="2054356" cy="920498"/>
          </a:xfrm>
          <a:prstGeom prst="rect">
            <a:avLst/>
          </a:prstGeom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BFBA74-F068-4C7F-8D6D-697F4D60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75" y="989388"/>
            <a:ext cx="2054356" cy="920498"/>
          </a:xfrm>
          <a:prstGeom prst="rect">
            <a:avLst/>
          </a:prstGeom>
        </p:spPr>
      </p:pic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BDDB13A-72DC-4A10-A011-0B899E78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89" y="2752750"/>
            <a:ext cx="2054356" cy="920498"/>
          </a:xfrm>
          <a:prstGeom prst="rect">
            <a:avLst/>
          </a:prstGeom>
        </p:spPr>
      </p:pic>
      <p:pic>
        <p:nvPicPr>
          <p:cNvPr id="8" name="図 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02343A0-419C-4229-8F76-E6ABBEFEB89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11" y="3212999"/>
            <a:ext cx="2054356" cy="920498"/>
          </a:xfrm>
          <a:prstGeom prst="rect">
            <a:avLst/>
          </a:prstGeom>
        </p:spPr>
      </p:pic>
      <p:pic>
        <p:nvPicPr>
          <p:cNvPr id="9" name="図 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7AFB4E2-D5C6-48B4-840E-DE1433312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013" y="1106760"/>
            <a:ext cx="2054356" cy="920498"/>
          </a:xfrm>
          <a:prstGeom prst="rect">
            <a:avLst/>
          </a:prstGeom>
        </p:spPr>
      </p:pic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9C6D47C-B7DE-44AC-A148-78D46ED8F9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99" y="4293004"/>
            <a:ext cx="2054356" cy="920498"/>
          </a:xfrm>
          <a:prstGeom prst="rect">
            <a:avLst/>
          </a:prstGeom>
        </p:spPr>
      </p:pic>
      <p:pic>
        <p:nvPicPr>
          <p:cNvPr id="11" name="図 1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58A41A6-8136-440D-8113-B301A945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9567" y="3948654"/>
            <a:ext cx="2054356" cy="920498"/>
          </a:xfrm>
          <a:prstGeom prst="rect">
            <a:avLst/>
          </a:prstGeom>
        </p:spPr>
      </p:pic>
      <p:pic>
        <p:nvPicPr>
          <p:cNvPr id="12" name="図 1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BC8FC13-39C8-4211-9F7C-F0854B3369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1071665"/>
            <a:ext cx="2211003" cy="9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5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967D003-99B3-4854-A28B-127C0EEB3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6" y="676655"/>
            <a:ext cx="11845448" cy="58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B839FEE-E206-439A-92D6-1A70722CF1B7}"/>
              </a:ext>
            </a:extLst>
          </p:cNvPr>
          <p:cNvGrpSpPr/>
          <p:nvPr/>
        </p:nvGrpSpPr>
        <p:grpSpPr>
          <a:xfrm>
            <a:off x="1775980" y="1052989"/>
            <a:ext cx="7880694" cy="4850541"/>
            <a:chOff x="907782" y="1358074"/>
            <a:chExt cx="7880694" cy="485054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9BA0CD34-AB90-4C2E-9763-1CC3E09C6306}"/>
                </a:ext>
              </a:extLst>
            </p:cNvPr>
            <p:cNvGrpSpPr/>
            <p:nvPr/>
          </p:nvGrpSpPr>
          <p:grpSpPr>
            <a:xfrm>
              <a:off x="907782" y="1358074"/>
              <a:ext cx="2426262" cy="1555111"/>
              <a:chOff x="9229351" y="2451704"/>
              <a:chExt cx="2426262" cy="1555111"/>
            </a:xfrm>
          </p:grpSpPr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10C3F673-846D-4187-A5A5-BF52A20275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028338"/>
                <a:ext cx="432002" cy="0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58AF4BE5-73D8-4557-98D3-019BE235EF8C}"/>
                  </a:ext>
                </a:extLst>
              </p:cNvPr>
              <p:cNvSpPr/>
              <p:nvPr/>
            </p:nvSpPr>
            <p:spPr>
              <a:xfrm>
                <a:off x="9811351" y="2844259"/>
                <a:ext cx="15728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b="1" dirty="0"/>
                  <a:t>no shadowing</a:t>
                </a:r>
                <a:endParaRPr lang="ja-JP" altLang="en-US" sz="1600" b="1" dirty="0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19FBEBA1-6BA6-42AC-90DE-0CD0272C1E13}"/>
                  </a:ext>
                </a:extLst>
              </p:cNvPr>
              <p:cNvSpPr/>
              <p:nvPr/>
            </p:nvSpPr>
            <p:spPr>
              <a:xfrm>
                <a:off x="9811351" y="3182813"/>
                <a:ext cx="12650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b="1" dirty="0"/>
                  <a:t>shadowing</a:t>
                </a:r>
                <a:endParaRPr lang="ja-JP" altLang="en-US" sz="1600" b="1" dirty="0"/>
              </a:p>
            </p:txBody>
          </p: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32492302-28B0-4B99-B3C4-E07B63162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355132"/>
                <a:ext cx="43200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EF73E73D-30D6-4EDD-885F-0ED0E0051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2176" y="3817319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EDC68E42-AE23-4BFF-8164-D7005C68CFC4}"/>
                  </a:ext>
                </a:extLst>
              </p:cNvPr>
              <p:cNvSpPr/>
              <p:nvPr/>
            </p:nvSpPr>
            <p:spPr>
              <a:xfrm>
                <a:off x="9229351" y="2783202"/>
                <a:ext cx="2426262" cy="7828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17168EC7-9B3C-4459-AA2D-5DCBC9991DD0}"/>
                  </a:ext>
                </a:extLst>
              </p:cNvPr>
              <p:cNvSpPr/>
              <p:nvPr/>
            </p:nvSpPr>
            <p:spPr>
              <a:xfrm>
                <a:off x="9482107" y="2451704"/>
                <a:ext cx="21227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b="1">
                    <a:solidFill>
                      <a:srgbClr val="FF0000"/>
                    </a:solidFill>
                  </a:rPr>
                  <a:t>Inefficient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route</a:t>
                </a:r>
                <a:endParaRPr lang="ja-JP" altLang="en-US" dirty="0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5F612A5E-7C2A-4ED7-9333-FE827C1C308F}"/>
                  </a:ext>
                </a:extLst>
              </p:cNvPr>
              <p:cNvSpPr/>
              <p:nvPr/>
            </p:nvSpPr>
            <p:spPr>
              <a:xfrm>
                <a:off x="9673309" y="3637483"/>
                <a:ext cx="1843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6"/>
                    </a:solidFill>
                  </a:rPr>
                  <a:t> efficient route</a:t>
                </a:r>
                <a:endParaRPr lang="ja-JP" altLang="en-US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C126630-D95D-4780-9216-A50A1B9DCB1F}"/>
                </a:ext>
              </a:extLst>
            </p:cNvPr>
            <p:cNvGrpSpPr/>
            <p:nvPr/>
          </p:nvGrpSpPr>
          <p:grpSpPr>
            <a:xfrm>
              <a:off x="911976" y="2456221"/>
              <a:ext cx="7876500" cy="3752394"/>
              <a:chOff x="886559" y="1824263"/>
              <a:chExt cx="7876500" cy="3752394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080678F2-C5BE-4826-AEB0-954AADC64E4F}"/>
                  </a:ext>
                </a:extLst>
              </p:cNvPr>
              <p:cNvGrpSpPr/>
              <p:nvPr/>
            </p:nvGrpSpPr>
            <p:grpSpPr>
              <a:xfrm>
                <a:off x="1430478" y="2884811"/>
                <a:ext cx="7332581" cy="2654990"/>
                <a:chOff x="215520" y="2406090"/>
                <a:chExt cx="6080380" cy="2293504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F3A94213-E6B7-4018-8339-FA365AFEC25B}"/>
                    </a:ext>
                  </a:extLst>
                </p:cNvPr>
                <p:cNvGrpSpPr/>
                <p:nvPr/>
              </p:nvGrpSpPr>
              <p:grpSpPr>
                <a:xfrm rot="5400000">
                  <a:off x="2108958" y="512652"/>
                  <a:ext cx="2293504" cy="6080380"/>
                  <a:chOff x="4701727" y="-5039310"/>
                  <a:chExt cx="4303059" cy="11795497"/>
                </a:xfrm>
              </p:grpSpPr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759C7DAB-5EA5-477A-92FA-B0E89B20140D}"/>
                      </a:ext>
                    </a:extLst>
                  </p:cNvPr>
                  <p:cNvSpPr/>
                  <p:nvPr/>
                </p:nvSpPr>
                <p:spPr>
                  <a:xfrm>
                    <a:off x="5146160" y="4550735"/>
                    <a:ext cx="2518927" cy="1761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/>
                      <a:t>Building</a:t>
                    </a:r>
                    <a:endParaRPr kumimoji="1" lang="ja-JP" altLang="en-US" dirty="0"/>
                  </a:p>
                </p:txBody>
              </p:sp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96ABDDF0-9807-4CD6-A5E6-842A29DDEA10}"/>
                      </a:ext>
                    </a:extLst>
                  </p:cNvPr>
                  <p:cNvGrpSpPr/>
                  <p:nvPr/>
                </p:nvGrpSpPr>
                <p:grpSpPr>
                  <a:xfrm>
                    <a:off x="4701727" y="-5039310"/>
                    <a:ext cx="4303059" cy="11795497"/>
                    <a:chOff x="4803201" y="-5022553"/>
                    <a:chExt cx="4303059" cy="11795497"/>
                  </a:xfrm>
                </p:grpSpPr>
                <p:sp>
                  <p:nvSpPr>
                    <p:cNvPr id="52" name="正方形/長方形 51">
                      <a:extLst>
                        <a:ext uri="{FF2B5EF4-FFF2-40B4-BE49-F238E27FC236}">
                          <a16:creationId xmlns:a16="http://schemas.microsoft.com/office/drawing/2014/main" id="{E16A2888-5CB8-40A5-9DAF-23552E6656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307473" y="539109"/>
                      <a:ext cx="11795496" cy="672173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正方形/長方形 52">
                      <a:extLst>
                        <a:ext uri="{FF2B5EF4-FFF2-40B4-BE49-F238E27FC236}">
                          <a16:creationId xmlns:a16="http://schemas.microsoft.com/office/drawing/2014/main" id="{27B2D7E7-1D72-4938-A474-92C087E5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3201" y="3742891"/>
                      <a:ext cx="4303059" cy="699246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54" name="直線コネクタ 53">
                      <a:extLst>
                        <a:ext uri="{FF2B5EF4-FFF2-40B4-BE49-F238E27FC236}">
                          <a16:creationId xmlns:a16="http://schemas.microsoft.com/office/drawing/2014/main" id="{B92DC93E-7513-4690-93F2-16529F461A72}"/>
                        </a:ext>
                      </a:extLst>
                    </p:cNvPr>
                    <p:cNvCxnSpPr>
                      <a:cxnSpLocks/>
                      <a:stCxn id="52" idx="3"/>
                      <a:endCxn id="52" idx="1"/>
                    </p:cNvCxnSpPr>
                    <p:nvPr/>
                  </p:nvCxnSpPr>
                  <p:spPr>
                    <a:xfrm rot="16200000" flipH="1">
                      <a:off x="2307473" y="875195"/>
                      <a:ext cx="11795496" cy="0"/>
                    </a:xfrm>
                    <a:prstGeom prst="line">
                      <a:avLst/>
                    </a:prstGeom>
                    <a:ln w="22225">
                      <a:solidFill>
                        <a:schemeClr val="bg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正方形/長方形 54">
                      <a:extLst>
                        <a:ext uri="{FF2B5EF4-FFF2-40B4-BE49-F238E27FC236}">
                          <a16:creationId xmlns:a16="http://schemas.microsoft.com/office/drawing/2014/main" id="{2231DE0B-8AE7-4A44-BD9A-C2DEA6B58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9990" y="3751676"/>
                      <a:ext cx="681316" cy="708212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E0581D61-645E-4EDE-B650-EA1F791CB10E}"/>
                    </a:ext>
                  </a:extLst>
                </p:cNvPr>
                <p:cNvCxnSpPr>
                  <a:cxnSpLocks/>
                  <a:stCxn id="53" idx="3"/>
                  <a:endCxn id="53" idx="1"/>
                </p:cNvCxnSpPr>
                <p:nvPr/>
              </p:nvCxnSpPr>
              <p:spPr>
                <a:xfrm flipV="1">
                  <a:off x="1597237" y="2406090"/>
                  <a:ext cx="0" cy="2293504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985457B-7E61-4CBD-AF5C-6EA58B5068F4}"/>
                  </a:ext>
                </a:extLst>
              </p:cNvPr>
              <p:cNvSpPr/>
              <p:nvPr/>
            </p:nvSpPr>
            <p:spPr>
              <a:xfrm rot="5400000">
                <a:off x="3109478" y="3680867"/>
                <a:ext cx="3280772" cy="450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CAC289E-95A8-484C-A8AC-26B4CA42065B}"/>
                  </a:ext>
                </a:extLst>
              </p:cNvPr>
              <p:cNvSpPr/>
              <p:nvPr/>
            </p:nvSpPr>
            <p:spPr>
              <a:xfrm rot="5400000">
                <a:off x="5154377" y="3728544"/>
                <a:ext cx="3201859" cy="4206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7EB5A66-1BDD-4B0C-9828-121E10355B8C}"/>
                  </a:ext>
                </a:extLst>
              </p:cNvPr>
              <p:cNvSpPr/>
              <p:nvPr/>
            </p:nvSpPr>
            <p:spPr>
              <a:xfrm>
                <a:off x="1430478" y="2491446"/>
                <a:ext cx="7332579" cy="41473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673EE1EF-E05B-4C59-B124-7B09274D96AD}"/>
                  </a:ext>
                </a:extLst>
              </p:cNvPr>
              <p:cNvCxnSpPr>
                <a:cxnSpLocks/>
                <a:stCxn id="10" idx="3"/>
                <a:endCxn id="10" idx="1"/>
              </p:cNvCxnSpPr>
              <p:nvPr/>
            </p:nvCxnSpPr>
            <p:spPr>
              <a:xfrm flipH="1">
                <a:off x="1430479" y="2698812"/>
                <a:ext cx="7332579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80400FB-E783-4BBB-9116-45A295B28F26}"/>
                  </a:ext>
                </a:extLst>
              </p:cNvPr>
              <p:cNvSpPr/>
              <p:nvPr/>
            </p:nvSpPr>
            <p:spPr>
              <a:xfrm rot="5400000">
                <a:off x="2882565" y="2491351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E97AA32-E1CB-408B-9B7E-103ADDF01361}"/>
                  </a:ext>
                </a:extLst>
              </p:cNvPr>
              <p:cNvSpPr/>
              <p:nvPr/>
            </p:nvSpPr>
            <p:spPr>
              <a:xfrm rot="5400000">
                <a:off x="4544579" y="2468270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B976C53-60F6-4F39-BA6D-CC7A89558F45}"/>
                  </a:ext>
                </a:extLst>
              </p:cNvPr>
              <p:cNvSpPr/>
              <p:nvPr/>
            </p:nvSpPr>
            <p:spPr>
              <a:xfrm rot="5400000">
                <a:off x="6549351" y="247213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DD7BD02-3C8D-4649-8846-30C589188AAE}"/>
                  </a:ext>
                </a:extLst>
              </p:cNvPr>
              <p:cNvSpPr/>
              <p:nvPr/>
            </p:nvSpPr>
            <p:spPr>
              <a:xfrm rot="5400000">
                <a:off x="3147273" y="3376209"/>
                <a:ext cx="1554180" cy="109517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43FE242-D35C-48F0-918C-834772B3BDF7}"/>
                  </a:ext>
                </a:extLst>
              </p:cNvPr>
              <p:cNvSpPr/>
              <p:nvPr/>
            </p:nvSpPr>
            <p:spPr>
              <a:xfrm rot="5400000">
                <a:off x="4971142" y="3208558"/>
                <a:ext cx="1584919" cy="13752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12A87DF9-886D-47EB-9676-A1D27040DEDB}"/>
                  </a:ext>
                </a:extLst>
              </p:cNvPr>
              <p:cNvSpPr/>
              <p:nvPr/>
            </p:nvSpPr>
            <p:spPr>
              <a:xfrm rot="5400000">
                <a:off x="6905489" y="3281023"/>
                <a:ext cx="1582162" cy="120141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0CA8BFA-62DA-48FA-892D-FA763DA0FEE0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 flipH="1" flipV="1">
                <a:off x="4749864" y="2265509"/>
                <a:ext cx="4902" cy="327429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D7008AA-4C4E-46E6-A419-476F3836BC8B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H="1" flipV="1">
                <a:off x="6755307" y="2337941"/>
                <a:ext cx="4230" cy="3238716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1795131-6453-43D8-B391-D3B01AEF333F}"/>
                  </a:ext>
                </a:extLst>
              </p:cNvPr>
              <p:cNvSpPr/>
              <p:nvPr/>
            </p:nvSpPr>
            <p:spPr>
              <a:xfrm>
                <a:off x="5601513" y="2370411"/>
                <a:ext cx="544059" cy="5259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EF212D3-7411-4FCF-AB5C-D362359611D7}"/>
                  </a:ext>
                </a:extLst>
              </p:cNvPr>
              <p:cNvSpPr/>
              <p:nvPr/>
            </p:nvSpPr>
            <p:spPr>
              <a:xfrm>
                <a:off x="4889072" y="1824263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869315E-73BB-40FE-895C-5DB0C63514FB}"/>
                  </a:ext>
                </a:extLst>
              </p:cNvPr>
              <p:cNvSpPr/>
              <p:nvPr/>
            </p:nvSpPr>
            <p:spPr>
              <a:xfrm rot="5400000">
                <a:off x="4550149" y="2488129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C769012-808C-4BA3-8BD9-B5C560DD1506}"/>
                  </a:ext>
                </a:extLst>
              </p:cNvPr>
              <p:cNvSpPr/>
              <p:nvPr/>
            </p:nvSpPr>
            <p:spPr>
              <a:xfrm rot="5400000">
                <a:off x="6554921" y="247545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3909175-C567-4BF7-B63E-2D256978B0B4}"/>
                  </a:ext>
                </a:extLst>
              </p:cNvPr>
              <p:cNvSpPr/>
              <p:nvPr/>
            </p:nvSpPr>
            <p:spPr>
              <a:xfrm rot="5400000">
                <a:off x="4543489" y="4763250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11BE072-8CF6-4210-9F0D-611E95E1007C}"/>
                  </a:ext>
                </a:extLst>
              </p:cNvPr>
              <p:cNvSpPr/>
              <p:nvPr/>
            </p:nvSpPr>
            <p:spPr>
              <a:xfrm rot="5400000">
                <a:off x="6552959" y="474994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706F5483-B7BB-4E0C-8E58-E644447CE5A6}"/>
                  </a:ext>
                </a:extLst>
              </p:cNvPr>
              <p:cNvSpPr/>
              <p:nvPr/>
            </p:nvSpPr>
            <p:spPr>
              <a:xfrm rot="5400000">
                <a:off x="2881520" y="474994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2CBD864-4A44-4EB7-8099-363CC6118CB6}"/>
                  </a:ext>
                </a:extLst>
              </p:cNvPr>
              <p:cNvSpPr/>
              <p:nvPr/>
            </p:nvSpPr>
            <p:spPr>
              <a:xfrm>
                <a:off x="2790125" y="4953214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chemeClr val="accent4"/>
                    </a:solidFill>
                  </a:rPr>
                  <a:t>①</a:t>
                </a: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BBDCAA0C-820E-40B1-9981-B542E36A8AC5}"/>
                  </a:ext>
                </a:extLst>
              </p:cNvPr>
              <p:cNvSpPr/>
              <p:nvPr/>
            </p:nvSpPr>
            <p:spPr>
              <a:xfrm>
                <a:off x="4567397" y="4920376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chemeClr val="accent4"/>
                    </a:solidFill>
                  </a:rPr>
                  <a:t>②</a:t>
                </a: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4D0D5760-05F6-49C2-938F-A7C8F9A0B8F5}"/>
                  </a:ext>
                </a:extLst>
              </p:cNvPr>
              <p:cNvSpPr/>
              <p:nvPr/>
            </p:nvSpPr>
            <p:spPr>
              <a:xfrm>
                <a:off x="5919826" y="3915237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B8C25D-4845-47E5-A31A-47D39D5AC859}"/>
                  </a:ext>
                </a:extLst>
              </p:cNvPr>
              <p:cNvSpPr/>
              <p:nvPr/>
            </p:nvSpPr>
            <p:spPr>
              <a:xfrm>
                <a:off x="5101716" y="4000092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3D951A1-1FFF-47C1-9255-C0AC50F71DB5}"/>
                  </a:ext>
                </a:extLst>
              </p:cNvPr>
              <p:cNvSpPr/>
              <p:nvPr/>
            </p:nvSpPr>
            <p:spPr>
              <a:xfrm>
                <a:off x="886559" y="5125630"/>
                <a:ext cx="1361651" cy="33855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chemeClr val="accent1"/>
                    </a:solidFill>
                  </a:rPr>
                  <a:t>Send Node</a:t>
                </a:r>
                <a:endParaRPr lang="ja-JP" altLang="en-US" sz="16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2" name="図 3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66F53A8-0E18-43AE-BA11-0748B8FF6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777857" y="4621056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3" name="図 3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40C1BBA-C587-4BDB-8F1F-A8D7DBD3F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709112" y="2350633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4" name="図 3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3B18D14-B496-411C-9690-BB0C40262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8493" y="3556111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5" name="図 3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542C2AB-7FD5-4527-AC29-3ACA45828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7668" y="3470240"/>
                <a:ext cx="282224" cy="532876"/>
              </a:xfrm>
              <a:prstGeom prst="rect">
                <a:avLst/>
              </a:prstGeom>
            </p:spPr>
          </p:pic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738C2106-B7A6-43A5-B4F2-1AE5B0059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6821" y="3756537"/>
                <a:ext cx="110709" cy="10195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37" name="図 3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7C1C636-178F-46D9-A8DC-7CBBC82BC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311938" y="4609854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8" name="図 3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46249C5-54CB-46DF-9394-7EAE503A7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557270" y="4616877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9" name="図 38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1FE6D69-008F-4481-9297-A0CEAC79E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700818" y="4609854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40" name="図 39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34E64ED-0C40-49EF-A6A3-9194928AA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22489" y="4631469"/>
                <a:ext cx="282224" cy="532876"/>
              </a:xfrm>
              <a:prstGeom prst="rect">
                <a:avLst/>
              </a:prstGeom>
            </p:spPr>
          </p:pic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C8276117-0B30-49DB-8B07-99C21F3CB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10252" y="3915237"/>
                <a:ext cx="909884" cy="8815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A5B0E256-D00F-4205-9E71-CDF098694F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1412" y="3915237"/>
                <a:ext cx="783442" cy="9016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D43A1C4B-EEBD-4B43-A966-74C6BF097A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4676" y="4936189"/>
                <a:ext cx="1868773" cy="2716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B87F3224-F73F-4107-9BA1-4F7F068E8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998" y="4939885"/>
                <a:ext cx="1642918" cy="16278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FF2BBA2F-FE74-4DD5-ACA5-E378D87FD6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2495" y="4763407"/>
                <a:ext cx="649819" cy="1972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45">
                <a:extLst>
                  <a:ext uri="{FF2B5EF4-FFF2-40B4-BE49-F238E27FC236}">
                    <a16:creationId xmlns:a16="http://schemas.microsoft.com/office/drawing/2014/main" id="{B7FFFA9E-ED7D-4521-BA27-D91D47ACE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446" y="4770043"/>
                <a:ext cx="1651273" cy="11833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47" name="図 4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14EA051-01A6-4989-ADB5-E81FE0C98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572114" y="4616877"/>
                <a:ext cx="282224" cy="5328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8951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1CF92299-E78E-4014-9D05-E9453AC450FE}"/>
              </a:ext>
            </a:extLst>
          </p:cNvPr>
          <p:cNvGrpSpPr/>
          <p:nvPr/>
        </p:nvGrpSpPr>
        <p:grpSpPr>
          <a:xfrm>
            <a:off x="1775980" y="1700992"/>
            <a:ext cx="8187647" cy="4148437"/>
            <a:chOff x="2002176" y="1700992"/>
            <a:chExt cx="8187647" cy="4148437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F2F2D7DD-B1DB-4CDD-8CD3-AAF0F23EE0D5}"/>
                </a:ext>
              </a:extLst>
            </p:cNvPr>
            <p:cNvGrpSpPr/>
            <p:nvPr/>
          </p:nvGrpSpPr>
          <p:grpSpPr>
            <a:xfrm>
              <a:off x="2002176" y="1700992"/>
              <a:ext cx="8187647" cy="4148437"/>
              <a:chOff x="2002176" y="1700992"/>
              <a:chExt cx="8187647" cy="4148437"/>
            </a:xfrm>
          </p:grpSpPr>
          <p:grpSp>
            <p:nvGrpSpPr>
              <p:cNvPr id="168" name="グループ化 167">
                <a:extLst>
                  <a:ext uri="{FF2B5EF4-FFF2-40B4-BE49-F238E27FC236}">
                    <a16:creationId xmlns:a16="http://schemas.microsoft.com/office/drawing/2014/main" id="{15127414-3ED9-4DAB-9C45-19196BDE4606}"/>
                  </a:ext>
                </a:extLst>
              </p:cNvPr>
              <p:cNvGrpSpPr/>
              <p:nvPr/>
            </p:nvGrpSpPr>
            <p:grpSpPr>
              <a:xfrm>
                <a:off x="2002176" y="1700992"/>
                <a:ext cx="8187647" cy="4148437"/>
                <a:chOff x="2128353" y="2437134"/>
                <a:chExt cx="8187647" cy="4148437"/>
              </a:xfrm>
            </p:grpSpPr>
            <p:grpSp>
              <p:nvGrpSpPr>
                <p:cNvPr id="165" name="グループ化 164">
                  <a:extLst>
                    <a:ext uri="{FF2B5EF4-FFF2-40B4-BE49-F238E27FC236}">
                      <a16:creationId xmlns:a16="http://schemas.microsoft.com/office/drawing/2014/main" id="{C9323EC8-FBFD-48AD-BCE0-96E52C7CAF3B}"/>
                    </a:ext>
                  </a:extLst>
                </p:cNvPr>
                <p:cNvGrpSpPr/>
                <p:nvPr/>
              </p:nvGrpSpPr>
              <p:grpSpPr>
                <a:xfrm>
                  <a:off x="6407865" y="2463766"/>
                  <a:ext cx="3908135" cy="3598833"/>
                  <a:chOff x="6051837" y="2463766"/>
                  <a:chExt cx="3908135" cy="3598833"/>
                </a:xfrm>
              </p:grpSpPr>
              <p:grpSp>
                <p:nvGrpSpPr>
                  <p:cNvPr id="107" name="グループ化 106">
                    <a:extLst>
                      <a:ext uri="{FF2B5EF4-FFF2-40B4-BE49-F238E27FC236}">
                        <a16:creationId xmlns:a16="http://schemas.microsoft.com/office/drawing/2014/main" id="{EC669E27-B82C-4BAB-A607-73819C750D13}"/>
                      </a:ext>
                    </a:extLst>
                  </p:cNvPr>
                  <p:cNvGrpSpPr/>
                  <p:nvPr/>
                </p:nvGrpSpPr>
                <p:grpSpPr>
                  <a:xfrm>
                    <a:off x="6051837" y="2463766"/>
                    <a:ext cx="3908135" cy="3598833"/>
                    <a:chOff x="6096000" y="2564996"/>
                    <a:chExt cx="3908135" cy="3598833"/>
                  </a:xfrm>
                </p:grpSpPr>
                <p:grpSp>
                  <p:nvGrpSpPr>
                    <p:cNvPr id="108" name="グループ化 107">
                      <a:extLst>
                        <a:ext uri="{FF2B5EF4-FFF2-40B4-BE49-F238E27FC236}">
                          <a16:creationId xmlns:a16="http://schemas.microsoft.com/office/drawing/2014/main" id="{336B67FC-58D2-4E3F-8834-40D3F1821D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0" y="2564996"/>
                      <a:ext cx="3908135" cy="3598833"/>
                      <a:chOff x="5879999" y="2585063"/>
                      <a:chExt cx="3908135" cy="3598833"/>
                    </a:xfrm>
                  </p:grpSpPr>
                  <p:grpSp>
                    <p:nvGrpSpPr>
                      <p:cNvPr id="116" name="グループ化 115">
                        <a:extLst>
                          <a:ext uri="{FF2B5EF4-FFF2-40B4-BE49-F238E27FC236}">
                            <a16:creationId xmlns:a16="http://schemas.microsoft.com/office/drawing/2014/main" id="{0CDACC44-36F9-41CB-AB16-E7522E9EF9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9999" y="2585063"/>
                        <a:ext cx="3618877" cy="3598833"/>
                        <a:chOff x="479973" y="2585063"/>
                        <a:chExt cx="3618877" cy="3598833"/>
                      </a:xfrm>
                    </p:grpSpPr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9A129D63-A55A-4C87-9270-4AC5DF4D80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973" y="3528901"/>
                          <a:ext cx="3456018" cy="2654995"/>
                          <a:chOff x="215519" y="2406090"/>
                          <a:chExt cx="2865827" cy="2293509"/>
                        </a:xfrm>
                      </p:grpSpPr>
                      <p:grpSp>
                        <p:nvGrpSpPr>
                          <p:cNvPr id="131" name="グループ化 130">
                            <a:extLst>
                              <a:ext uri="{FF2B5EF4-FFF2-40B4-BE49-F238E27FC236}">
                                <a16:creationId xmlns:a16="http://schemas.microsoft.com/office/drawing/2014/main" id="{6B712F5F-7279-4807-B505-9C8F4DE60B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501681" y="2119933"/>
                            <a:ext cx="2293504" cy="2865827"/>
                            <a:chOff x="4701727" y="1196693"/>
                            <a:chExt cx="4303059" cy="5559496"/>
                          </a:xfrm>
                        </p:grpSpPr>
                        <p:sp>
                          <p:nvSpPr>
                            <p:cNvPr id="133" name="正方形/長方形 132">
                              <a:extLst>
                                <a:ext uri="{FF2B5EF4-FFF2-40B4-BE49-F238E27FC236}">
                                  <a16:creationId xmlns:a16="http://schemas.microsoft.com/office/drawing/2014/main" id="{24B28FCA-F06A-4FC2-889C-C7371673E9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1106" y="4634875"/>
                              <a:ext cx="2528511" cy="212131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dirty="0"/>
                                <a:t>Building</a:t>
                              </a:r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134" name="グループ化 133">
                              <a:extLst>
                                <a:ext uri="{FF2B5EF4-FFF2-40B4-BE49-F238E27FC236}">
                                  <a16:creationId xmlns:a16="http://schemas.microsoft.com/office/drawing/2014/main" id="{25F691C3-99F4-40C9-9096-FEA6E6932D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701727" y="1196693"/>
                              <a:ext cx="4303059" cy="5559494"/>
                              <a:chOff x="4803201" y="1213450"/>
                              <a:chExt cx="4303059" cy="5559494"/>
                            </a:xfrm>
                          </p:grpSpPr>
                          <p:sp>
                            <p:nvSpPr>
                              <p:cNvPr id="135" name="正方形/長方形 134">
                                <a:extLst>
                                  <a:ext uri="{FF2B5EF4-FFF2-40B4-BE49-F238E27FC236}">
                                    <a16:creationId xmlns:a16="http://schemas.microsoft.com/office/drawing/2014/main" id="{8B2CB63A-697F-4B66-BA1B-CDB9FA5288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5425473" y="3657112"/>
                                <a:ext cx="5559494" cy="67217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  <p:sp>
                            <p:nvSpPr>
                              <p:cNvPr id="136" name="正方形/長方形 135">
                                <a:extLst>
                                  <a:ext uri="{FF2B5EF4-FFF2-40B4-BE49-F238E27FC236}">
                                    <a16:creationId xmlns:a16="http://schemas.microsoft.com/office/drawing/2014/main" id="{466624D1-E9A1-44A5-AE93-E39C6EFC27B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03201" y="3742891"/>
                                <a:ext cx="4303059" cy="69924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cxnSp>
                            <p:nvCxnSpPr>
                              <p:cNvPr id="137" name="直線コネクタ 136">
                                <a:extLst>
                                  <a:ext uri="{FF2B5EF4-FFF2-40B4-BE49-F238E27FC236}">
                                    <a16:creationId xmlns:a16="http://schemas.microsoft.com/office/drawing/2014/main" id="{57DE4693-528D-475A-8247-9896ED56A05B}"/>
                                  </a:ext>
                                </a:extLst>
                              </p:cNvPr>
                              <p:cNvCxnSpPr>
                                <a:cxnSpLocks/>
                                <a:stCxn id="135" idx="3"/>
                                <a:endCxn id="135" idx="1"/>
                              </p:cNvCxnSpPr>
                              <p:nvPr/>
                            </p:nvCxnSpPr>
                            <p:spPr>
                              <a:xfrm rot="16200000" flipH="1">
                                <a:off x="5425473" y="3993197"/>
                                <a:ext cx="5559494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38" name="正方形/長方形 137">
                                <a:extLst>
                                  <a:ext uri="{FF2B5EF4-FFF2-40B4-BE49-F238E27FC236}">
                                    <a16:creationId xmlns:a16="http://schemas.microsoft.com/office/drawing/2014/main" id="{F04BDC4C-C40F-4B87-8EC3-B1BF6333C5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859990" y="3751676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132" name="直線コネクタ 131">
                            <a:extLst>
                              <a:ext uri="{FF2B5EF4-FFF2-40B4-BE49-F238E27FC236}">
                                <a16:creationId xmlns:a16="http://schemas.microsoft.com/office/drawing/2014/main" id="{565D0C13-3108-45CD-A639-164552FC1C2C}"/>
                              </a:ext>
                            </a:extLst>
                          </p:cNvPr>
                          <p:cNvCxnSpPr>
                            <a:cxnSpLocks/>
                            <a:stCxn id="136" idx="3"/>
                            <a:endCxn id="136" idx="1"/>
                          </p:cNvCxnSpPr>
                          <p:nvPr/>
                        </p:nvCxnSpPr>
                        <p:spPr>
                          <a:xfrm flipV="1">
                            <a:off x="1597237" y="2406090"/>
                            <a:ext cx="0" cy="2293504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3" name="正方形/長方形 122">
                          <a:extLst>
                            <a:ext uri="{FF2B5EF4-FFF2-40B4-BE49-F238E27FC236}">
                              <a16:creationId xmlns:a16="http://schemas.microsoft.com/office/drawing/2014/main" id="{A39A549E-5B44-415A-96DE-345F522FDF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9975" y="3135537"/>
                          <a:ext cx="3456016" cy="40245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124" name="直線コネクタ 123">
                          <a:extLst>
                            <a:ext uri="{FF2B5EF4-FFF2-40B4-BE49-F238E27FC236}">
                              <a16:creationId xmlns:a16="http://schemas.microsoft.com/office/drawing/2014/main" id="{9EF5972D-E244-486C-9C6B-CAADB4BBF7CF}"/>
                            </a:ext>
                          </a:extLst>
                        </p:cNvPr>
                        <p:cNvCxnSpPr>
                          <a:cxnSpLocks/>
                          <a:stCxn id="123" idx="3"/>
                          <a:endCxn id="123" idx="1"/>
                        </p:cNvCxnSpPr>
                        <p:nvPr/>
                      </p:nvCxnSpPr>
                      <p:spPr>
                        <a:xfrm flipH="1">
                          <a:off x="479975" y="3336766"/>
                          <a:ext cx="345601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5" name="正方形/長方形 124">
                          <a:extLst>
                            <a:ext uri="{FF2B5EF4-FFF2-40B4-BE49-F238E27FC236}">
                              <a16:creationId xmlns:a16="http://schemas.microsoft.com/office/drawing/2014/main" id="{6B75E749-1886-41B4-AECA-46F44FB36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54213" y="3884962"/>
                          <a:ext cx="1597898" cy="131869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dirty="0"/>
                            <a:t>Building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126" name="正方形/長方形 125">
                          <a:extLst>
                            <a:ext uri="{FF2B5EF4-FFF2-40B4-BE49-F238E27FC236}">
                              <a16:creationId xmlns:a16="http://schemas.microsoft.com/office/drawing/2014/main" id="{96218993-C37B-4A7F-95C1-68C3EC6956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931016" y="5394032"/>
                          <a:ext cx="420372" cy="4402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27" name="図 126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49484424-A0FC-44E8-AD0C-8957B82ADA7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5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095617" y="5411649"/>
                          <a:ext cx="212215" cy="40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28" name="正方形/長方形 127">
                          <a:extLst>
                            <a:ext uri="{FF2B5EF4-FFF2-40B4-BE49-F238E27FC236}">
                              <a16:creationId xmlns:a16="http://schemas.microsoft.com/office/drawing/2014/main" id="{FDA1897E-14C5-4F19-AB14-1A2876C74B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61690" y="2979677"/>
                          <a:ext cx="575154" cy="54435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29" name="図 128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5FA64B51-EA39-45E0-839C-67C50513D18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2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137432" y="3006293"/>
                          <a:ext cx="242049" cy="45702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30" name="正方形/長方形 129">
                          <a:extLst>
                            <a:ext uri="{FF2B5EF4-FFF2-40B4-BE49-F238E27FC236}">
                              <a16:creationId xmlns:a16="http://schemas.microsoft.com/office/drawing/2014/main" id="{36290FDB-23B0-4017-831A-69F83B5424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4239" y="2585063"/>
                          <a:ext cx="1824611" cy="30777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ja-JP" sz="1400" b="1" dirty="0">
                              <a:solidFill>
                                <a:srgbClr val="FF0000"/>
                              </a:solidFill>
                            </a:rPr>
                            <a:t>Destination Node</a:t>
                          </a:r>
                          <a:endParaRPr lang="ja-JP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17" name="正方形/長方形 116">
                        <a:extLst>
                          <a:ext uri="{FF2B5EF4-FFF2-40B4-BE49-F238E27FC236}">
                            <a16:creationId xmlns:a16="http://schemas.microsoft.com/office/drawing/2014/main" id="{4658DA81-9D1D-4A78-A338-03B9E9553A8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341126" y="3116639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18" name="正方形/長方形 117">
                        <a:extLst>
                          <a:ext uri="{FF2B5EF4-FFF2-40B4-BE49-F238E27FC236}">
                            <a16:creationId xmlns:a16="http://schemas.microsoft.com/office/drawing/2014/main" id="{C6C3EED7-D406-4688-ABEF-D4E6D342A8B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019173" y="4414922"/>
                        <a:ext cx="3103240" cy="43468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cxnSp>
                    <p:nvCxnSpPr>
                      <p:cNvPr id="119" name="直線コネクタ 118">
                        <a:extLst>
                          <a:ext uri="{FF2B5EF4-FFF2-40B4-BE49-F238E27FC236}">
                            <a16:creationId xmlns:a16="http://schemas.microsoft.com/office/drawing/2014/main" id="{8BCE379D-39F7-4259-8EC3-E94D8CBFFFC2}"/>
                          </a:ext>
                        </a:extLst>
                      </p:cNvPr>
                      <p:cNvCxnSpPr>
                        <a:cxnSpLocks/>
                        <a:stCxn id="118" idx="3"/>
                      </p:cNvCxnSpPr>
                      <p:nvPr/>
                    </p:nvCxnSpPr>
                    <p:spPr>
                      <a:xfrm flipH="1" flipV="1">
                        <a:off x="9552017" y="3080645"/>
                        <a:ext cx="18776" cy="3103238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0" name="正方形/長方形 119">
                        <a:extLst>
                          <a:ext uri="{FF2B5EF4-FFF2-40B4-BE49-F238E27FC236}">
                            <a16:creationId xmlns:a16="http://schemas.microsoft.com/office/drawing/2014/main" id="{118D3283-59EC-4F41-8380-41DD54063CE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34122" y="3114047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21" name="正方形/長方形 120">
                        <a:extLst>
                          <a:ext uri="{FF2B5EF4-FFF2-40B4-BE49-F238E27FC236}">
                            <a16:creationId xmlns:a16="http://schemas.microsoft.com/office/drawing/2014/main" id="{4EA07A37-1940-4205-8867-3A15C8575C8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45958" y="5394032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pic>
                  <p:nvPicPr>
                    <p:cNvPr id="109" name="図 108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FE7AEBC-BB4D-4D06-9F4C-DC00EA3939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689646">
                      <a:off x="7517557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0" name="図 109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1A81D960-CDFB-4651-8CB0-E317278F73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7782800" y="4411851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図 110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17C4019-0BA2-406B-AB2D-AB924FFC06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55098" y="373674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図 111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D46947EC-8E0D-4872-812A-87BF2CA8D9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78455" y="413743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図 112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503F643C-A4CF-4692-B349-4714E345F8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9786794" y="4688970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図 113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0F052216-F4F1-4ADC-B81A-9489DD7ED70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400000">
                      <a:off x="8638739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5" name="図 114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7F1917DB-F87F-47AA-9223-0B65A24470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9383324" y="5510828"/>
                      <a:ext cx="212215" cy="40069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39" name="直線矢印コネクタ 138">
                    <a:extLst>
                      <a:ext uri="{FF2B5EF4-FFF2-40B4-BE49-F238E27FC236}">
                        <a16:creationId xmlns:a16="http://schemas.microsoft.com/office/drawing/2014/main" id="{6CC1D662-90CC-4340-927E-FEDBAA814159}"/>
                      </a:ext>
                    </a:extLst>
                  </p:cNvPr>
                  <p:cNvCxnSpPr>
                    <a:cxnSpLocks/>
                    <a:endCxn id="109" idx="1"/>
                  </p:cNvCxnSpPr>
                  <p:nvPr/>
                </p:nvCxnSpPr>
                <p:spPr>
                  <a:xfrm flipV="1">
                    <a:off x="6973934" y="5336588"/>
                    <a:ext cx="530313" cy="71036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線矢印コネクタ 140">
                    <a:extLst>
                      <a:ext uri="{FF2B5EF4-FFF2-40B4-BE49-F238E27FC236}">
                        <a16:creationId xmlns:a16="http://schemas.microsoft.com/office/drawing/2014/main" id="{0E82B4FD-2970-432B-A49B-65D8EFA13F2E}"/>
                      </a:ext>
                    </a:extLst>
                  </p:cNvPr>
                  <p:cNvCxnSpPr>
                    <a:cxnSpLocks/>
                    <a:endCxn id="111" idx="2"/>
                  </p:cNvCxnSpPr>
                  <p:nvPr/>
                </p:nvCxnSpPr>
                <p:spPr>
                  <a:xfrm flipV="1">
                    <a:off x="7486985" y="4036206"/>
                    <a:ext cx="130058" cy="1272386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線矢印コネクタ 142">
                    <a:extLst>
                      <a:ext uri="{FF2B5EF4-FFF2-40B4-BE49-F238E27FC236}">
                        <a16:creationId xmlns:a16="http://schemas.microsoft.com/office/drawing/2014/main" id="{E7EC9087-1B6C-4BF4-8787-3EA7EBDBE7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65309" y="2988552"/>
                    <a:ext cx="993562" cy="73609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3" name="グループ化 162">
                  <a:extLst>
                    <a:ext uri="{FF2B5EF4-FFF2-40B4-BE49-F238E27FC236}">
                      <a16:creationId xmlns:a16="http://schemas.microsoft.com/office/drawing/2014/main" id="{4CB82765-9424-492B-AE4C-E382946D8B22}"/>
                    </a:ext>
                  </a:extLst>
                </p:cNvPr>
                <p:cNvGrpSpPr/>
                <p:nvPr/>
              </p:nvGrpSpPr>
              <p:grpSpPr>
                <a:xfrm>
                  <a:off x="2128353" y="2437134"/>
                  <a:ext cx="3908135" cy="3598833"/>
                  <a:chOff x="6047211" y="2539923"/>
                  <a:chExt cx="3908135" cy="3598833"/>
                </a:xfrm>
              </p:grpSpPr>
              <p:grpSp>
                <p:nvGrpSpPr>
                  <p:cNvPr id="106" name="グループ化 105">
                    <a:extLst>
                      <a:ext uri="{FF2B5EF4-FFF2-40B4-BE49-F238E27FC236}">
                        <a16:creationId xmlns:a16="http://schemas.microsoft.com/office/drawing/2014/main" id="{AE89AFF4-2BFC-4347-9862-038E3AF65BA3}"/>
                      </a:ext>
                    </a:extLst>
                  </p:cNvPr>
                  <p:cNvGrpSpPr/>
                  <p:nvPr/>
                </p:nvGrpSpPr>
                <p:grpSpPr>
                  <a:xfrm>
                    <a:off x="6047211" y="2539923"/>
                    <a:ext cx="3908135" cy="3598833"/>
                    <a:chOff x="6096000" y="2564996"/>
                    <a:chExt cx="3908135" cy="3598833"/>
                  </a:xfrm>
                </p:grpSpPr>
                <p:grpSp>
                  <p:nvGrpSpPr>
                    <p:cNvPr id="98" name="グループ化 97">
                      <a:extLst>
                        <a:ext uri="{FF2B5EF4-FFF2-40B4-BE49-F238E27FC236}">
                          <a16:creationId xmlns:a16="http://schemas.microsoft.com/office/drawing/2014/main" id="{FBEC76BB-CBED-4C18-8894-96B985AA34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0" y="2564996"/>
                      <a:ext cx="3908135" cy="3598833"/>
                      <a:chOff x="5879999" y="2585063"/>
                      <a:chExt cx="3908135" cy="3598833"/>
                    </a:xfrm>
                  </p:grpSpPr>
                  <p:grpSp>
                    <p:nvGrpSpPr>
                      <p:cNvPr id="73" name="グループ化 72">
                        <a:extLst>
                          <a:ext uri="{FF2B5EF4-FFF2-40B4-BE49-F238E27FC236}">
                            <a16:creationId xmlns:a16="http://schemas.microsoft.com/office/drawing/2014/main" id="{9E0C76E0-9CCE-41CA-8220-505E38EF41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9999" y="2585063"/>
                        <a:ext cx="3618877" cy="3598833"/>
                        <a:chOff x="479973" y="2585063"/>
                        <a:chExt cx="3618877" cy="3598833"/>
                      </a:xfrm>
                    </p:grpSpPr>
                    <p:grpSp>
                      <p:nvGrpSpPr>
                        <p:cNvPr id="74" name="グループ化 73">
                          <a:extLst>
                            <a:ext uri="{FF2B5EF4-FFF2-40B4-BE49-F238E27FC236}">
                              <a16:creationId xmlns:a16="http://schemas.microsoft.com/office/drawing/2014/main" id="{8804AC33-8CA1-42A0-863D-B7363BE426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973" y="3528901"/>
                          <a:ext cx="3456018" cy="2654995"/>
                          <a:chOff x="215519" y="2406090"/>
                          <a:chExt cx="2865827" cy="2293509"/>
                        </a:xfrm>
                      </p:grpSpPr>
                      <p:grpSp>
                        <p:nvGrpSpPr>
                          <p:cNvPr id="83" name="グループ化 82">
                            <a:extLst>
                              <a:ext uri="{FF2B5EF4-FFF2-40B4-BE49-F238E27FC236}">
                                <a16:creationId xmlns:a16="http://schemas.microsoft.com/office/drawing/2014/main" id="{80EE0DEA-7AEC-44B9-95E3-0AEE140F154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501681" y="2119933"/>
                            <a:ext cx="2293504" cy="2865827"/>
                            <a:chOff x="4701727" y="1196693"/>
                            <a:chExt cx="4303059" cy="5559496"/>
                          </a:xfrm>
                        </p:grpSpPr>
                        <p:sp>
                          <p:nvSpPr>
                            <p:cNvPr id="85" name="正方形/長方形 84">
                              <a:extLst>
                                <a:ext uri="{FF2B5EF4-FFF2-40B4-BE49-F238E27FC236}">
                                  <a16:creationId xmlns:a16="http://schemas.microsoft.com/office/drawing/2014/main" id="{A4808D5B-2CEF-4C69-8C13-E6F653FEDCB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1106" y="4634875"/>
                              <a:ext cx="2528511" cy="212131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dirty="0"/>
                                <a:t>Building</a:t>
                              </a:r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86" name="グループ化 85">
                              <a:extLst>
                                <a:ext uri="{FF2B5EF4-FFF2-40B4-BE49-F238E27FC236}">
                                  <a16:creationId xmlns:a16="http://schemas.microsoft.com/office/drawing/2014/main" id="{7BDAEE67-EC8C-4A0D-A683-B014A01C29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701727" y="1196693"/>
                              <a:ext cx="4303059" cy="5559494"/>
                              <a:chOff x="4803201" y="1213450"/>
                              <a:chExt cx="4303059" cy="5559494"/>
                            </a:xfrm>
                          </p:grpSpPr>
                          <p:sp>
                            <p:nvSpPr>
                              <p:cNvPr id="87" name="正方形/長方形 86">
                                <a:extLst>
                                  <a:ext uri="{FF2B5EF4-FFF2-40B4-BE49-F238E27FC236}">
                                    <a16:creationId xmlns:a16="http://schemas.microsoft.com/office/drawing/2014/main" id="{3C1569D5-B9B8-4CD8-8DE7-C99D5125436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5425473" y="3657112"/>
                                <a:ext cx="5559494" cy="67217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  <p:sp>
                            <p:nvSpPr>
                              <p:cNvPr id="88" name="正方形/長方形 87">
                                <a:extLst>
                                  <a:ext uri="{FF2B5EF4-FFF2-40B4-BE49-F238E27FC236}">
                                    <a16:creationId xmlns:a16="http://schemas.microsoft.com/office/drawing/2014/main" id="{E17DE547-7DA1-4456-BADF-D060AF4682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03201" y="3742891"/>
                                <a:ext cx="4303059" cy="69924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cxnSp>
                            <p:nvCxnSpPr>
                              <p:cNvPr id="89" name="直線コネクタ 88">
                                <a:extLst>
                                  <a:ext uri="{FF2B5EF4-FFF2-40B4-BE49-F238E27FC236}">
                                    <a16:creationId xmlns:a16="http://schemas.microsoft.com/office/drawing/2014/main" id="{B692FA59-B20C-4105-A0BA-0CB31176D7A4}"/>
                                  </a:ext>
                                </a:extLst>
                              </p:cNvPr>
                              <p:cNvCxnSpPr>
                                <a:cxnSpLocks/>
                                <a:stCxn id="87" idx="3"/>
                                <a:endCxn id="87" idx="1"/>
                              </p:cNvCxnSpPr>
                              <p:nvPr/>
                            </p:nvCxnSpPr>
                            <p:spPr>
                              <a:xfrm rot="16200000" flipH="1">
                                <a:off x="5425473" y="3993197"/>
                                <a:ext cx="5559494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90" name="正方形/長方形 89">
                                <a:extLst>
                                  <a:ext uri="{FF2B5EF4-FFF2-40B4-BE49-F238E27FC236}">
                                    <a16:creationId xmlns:a16="http://schemas.microsoft.com/office/drawing/2014/main" id="{D62E5B33-BBA7-45AF-8F32-423636F42C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859990" y="3751676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84" name="直線コネクタ 83">
                            <a:extLst>
                              <a:ext uri="{FF2B5EF4-FFF2-40B4-BE49-F238E27FC236}">
                                <a16:creationId xmlns:a16="http://schemas.microsoft.com/office/drawing/2014/main" id="{C58F65D1-B2F1-4207-9E34-891B1D6F7427}"/>
                              </a:ext>
                            </a:extLst>
                          </p:cNvPr>
                          <p:cNvCxnSpPr>
                            <a:cxnSpLocks/>
                            <a:stCxn id="88" idx="3"/>
                            <a:endCxn id="88" idx="1"/>
                          </p:cNvCxnSpPr>
                          <p:nvPr/>
                        </p:nvCxnSpPr>
                        <p:spPr>
                          <a:xfrm flipV="1">
                            <a:off x="1597237" y="2406090"/>
                            <a:ext cx="0" cy="2293504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5" name="正方形/長方形 74">
                          <a:extLst>
                            <a:ext uri="{FF2B5EF4-FFF2-40B4-BE49-F238E27FC236}">
                              <a16:creationId xmlns:a16="http://schemas.microsoft.com/office/drawing/2014/main" id="{33142434-D493-4CF3-897E-52C3A5F743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9975" y="3135537"/>
                          <a:ext cx="3456016" cy="40245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76" name="直線コネクタ 75">
                          <a:extLst>
                            <a:ext uri="{FF2B5EF4-FFF2-40B4-BE49-F238E27FC236}">
                              <a16:creationId xmlns:a16="http://schemas.microsoft.com/office/drawing/2014/main" id="{560EF63F-96AA-4059-A742-8479B2578437}"/>
                            </a:ext>
                          </a:extLst>
                        </p:cNvPr>
                        <p:cNvCxnSpPr>
                          <a:cxnSpLocks/>
                          <a:stCxn id="75" idx="3"/>
                          <a:endCxn id="75" idx="1"/>
                        </p:cNvCxnSpPr>
                        <p:nvPr/>
                      </p:nvCxnSpPr>
                      <p:spPr>
                        <a:xfrm flipH="1">
                          <a:off x="479975" y="3336766"/>
                          <a:ext cx="345601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7" name="正方形/長方形 76">
                          <a:extLst>
                            <a:ext uri="{FF2B5EF4-FFF2-40B4-BE49-F238E27FC236}">
                              <a16:creationId xmlns:a16="http://schemas.microsoft.com/office/drawing/2014/main" id="{A3246DCA-4248-458E-ADDB-DB2F92702D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54213" y="3884962"/>
                          <a:ext cx="1597898" cy="131869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dirty="0"/>
                            <a:t>Building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78" name="正方形/長方形 77">
                          <a:extLst>
                            <a:ext uri="{FF2B5EF4-FFF2-40B4-BE49-F238E27FC236}">
                              <a16:creationId xmlns:a16="http://schemas.microsoft.com/office/drawing/2014/main" id="{F8440E6B-9842-4F47-A9EE-314783C614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931016" y="5394032"/>
                          <a:ext cx="420372" cy="4402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79" name="図 78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7DA8A064-6486-4952-9257-0D9FE5FC213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5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095617" y="5411649"/>
                          <a:ext cx="212215" cy="40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0" name="正方形/長方形 79">
                          <a:extLst>
                            <a:ext uri="{FF2B5EF4-FFF2-40B4-BE49-F238E27FC236}">
                              <a16:creationId xmlns:a16="http://schemas.microsoft.com/office/drawing/2014/main" id="{5865A3BB-59FE-4C38-8183-93D3A1C0A1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61690" y="2979677"/>
                          <a:ext cx="575154" cy="54435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81" name="図 80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FE83C463-74ED-404B-A35D-1F8B8E98F5A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2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137432" y="3006293"/>
                          <a:ext cx="242049" cy="45702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2" name="正方形/長方形 81">
                          <a:extLst>
                            <a:ext uri="{FF2B5EF4-FFF2-40B4-BE49-F238E27FC236}">
                              <a16:creationId xmlns:a16="http://schemas.microsoft.com/office/drawing/2014/main" id="{84C6A05C-FF01-4EA2-A0D5-9F49E136B6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4239" y="2585063"/>
                          <a:ext cx="1824611" cy="30777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ja-JP" sz="1400" b="1" dirty="0">
                              <a:solidFill>
                                <a:srgbClr val="FF0000"/>
                              </a:solidFill>
                            </a:rPr>
                            <a:t>Destination Node</a:t>
                          </a:r>
                          <a:endParaRPr lang="ja-JP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91" name="正方形/長方形 90">
                        <a:extLst>
                          <a:ext uri="{FF2B5EF4-FFF2-40B4-BE49-F238E27FC236}">
                            <a16:creationId xmlns:a16="http://schemas.microsoft.com/office/drawing/2014/main" id="{741EB9E3-2787-4ACE-912C-3205E24C6CF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341126" y="3116639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3" name="正方形/長方形 92">
                        <a:extLst>
                          <a:ext uri="{FF2B5EF4-FFF2-40B4-BE49-F238E27FC236}">
                            <a16:creationId xmlns:a16="http://schemas.microsoft.com/office/drawing/2014/main" id="{6FF1842E-6023-4A04-A0A7-0BB1EFE30CA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019173" y="4414922"/>
                        <a:ext cx="3103240" cy="43468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cxnSp>
                    <p:nvCxnSpPr>
                      <p:cNvPr id="94" name="直線コネクタ 93">
                        <a:extLst>
                          <a:ext uri="{FF2B5EF4-FFF2-40B4-BE49-F238E27FC236}">
                            <a16:creationId xmlns:a16="http://schemas.microsoft.com/office/drawing/2014/main" id="{31A59364-8131-4737-8C7D-531E8B430DD2}"/>
                          </a:ext>
                        </a:extLst>
                      </p:cNvPr>
                      <p:cNvCxnSpPr>
                        <a:cxnSpLocks/>
                        <a:stCxn id="93" idx="3"/>
                      </p:cNvCxnSpPr>
                      <p:nvPr/>
                    </p:nvCxnSpPr>
                    <p:spPr>
                      <a:xfrm flipH="1" flipV="1">
                        <a:off x="9552017" y="3080645"/>
                        <a:ext cx="18776" cy="3103238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" name="正方形/長方形 95">
                        <a:extLst>
                          <a:ext uri="{FF2B5EF4-FFF2-40B4-BE49-F238E27FC236}">
                            <a16:creationId xmlns:a16="http://schemas.microsoft.com/office/drawing/2014/main" id="{316B20F9-E420-41B8-BAC5-D6D07224A43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34122" y="3114047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7" name="正方形/長方形 96">
                        <a:extLst>
                          <a:ext uri="{FF2B5EF4-FFF2-40B4-BE49-F238E27FC236}">
                            <a16:creationId xmlns:a16="http://schemas.microsoft.com/office/drawing/2014/main" id="{B1455A2D-AD77-4D1A-8615-3ECA1E89175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45958" y="5394032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pic>
                  <p:nvPicPr>
                    <p:cNvPr id="99" name="図 98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D0E54B79-10B4-4916-849B-AD26063C34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689646">
                      <a:off x="7517557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図 99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22EBEB3-BC0A-4A28-8E60-D3CCD1EE96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7782800" y="4411851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1" name="図 100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3BCE806B-B158-424F-8C14-B5284AD218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55098" y="373674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2" name="図 101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2FB8CA5-6A0D-4A91-A97E-F9D4E6B1A8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78455" y="413743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3" name="図 102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525A7B7E-BC84-4434-BE30-C0288EF7DF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9786794" y="4688970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4" name="図 103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7B71C0D-E5F1-421A-8EF7-E8AC75F322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400000">
                      <a:off x="8692369" y="5311332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図 104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B9A219A-5100-423B-AA66-63FB1F2D900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9383324" y="5510828"/>
                      <a:ext cx="212215" cy="40069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45" name="直線矢印コネクタ 144">
                    <a:extLst>
                      <a:ext uri="{FF2B5EF4-FFF2-40B4-BE49-F238E27FC236}">
                        <a16:creationId xmlns:a16="http://schemas.microsoft.com/office/drawing/2014/main" id="{87E28B07-E0DC-4E09-8B7F-D0BBB49C1DDA}"/>
                      </a:ext>
                    </a:extLst>
                  </p:cNvPr>
                  <p:cNvCxnSpPr>
                    <a:cxnSpLocks/>
                    <a:endCxn id="104" idx="2"/>
                  </p:cNvCxnSpPr>
                  <p:nvPr/>
                </p:nvCxnSpPr>
                <p:spPr>
                  <a:xfrm flipV="1">
                    <a:off x="7038382" y="5486605"/>
                    <a:ext cx="1510961" cy="76154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矢印コネクタ 153">
                    <a:extLst>
                      <a:ext uri="{FF2B5EF4-FFF2-40B4-BE49-F238E27FC236}">
                        <a16:creationId xmlns:a16="http://schemas.microsoft.com/office/drawing/2014/main" id="{E40705EE-72E8-422E-A69A-BD45799D45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743516" y="4746997"/>
                    <a:ext cx="989363" cy="616403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線矢印コネクタ 155">
                    <a:extLst>
                      <a:ext uri="{FF2B5EF4-FFF2-40B4-BE49-F238E27FC236}">
                        <a16:creationId xmlns:a16="http://schemas.microsoft.com/office/drawing/2014/main" id="{B891FEB6-137E-413A-BDAB-4E5392B266F3}"/>
                      </a:ext>
                    </a:extLst>
                  </p:cNvPr>
                  <p:cNvCxnSpPr>
                    <a:cxnSpLocks/>
                    <a:stCxn id="104" idx="1"/>
                    <a:endCxn id="100" idx="1"/>
                  </p:cNvCxnSpPr>
                  <p:nvPr/>
                </p:nvCxnSpPr>
                <p:spPr>
                  <a:xfrm flipH="1" flipV="1">
                    <a:off x="7946226" y="4587123"/>
                    <a:ext cx="803462" cy="793374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正方形/長方形 160">
                    <a:extLst>
                      <a:ext uri="{FF2B5EF4-FFF2-40B4-BE49-F238E27FC236}">
                        <a16:creationId xmlns:a16="http://schemas.microsoft.com/office/drawing/2014/main" id="{D3947BE4-4A46-492A-B878-C7034595BE3E}"/>
                      </a:ext>
                    </a:extLst>
                  </p:cNvPr>
                  <p:cNvSpPr/>
                  <p:nvPr/>
                </p:nvSpPr>
                <p:spPr>
                  <a:xfrm rot="1087529">
                    <a:off x="8010532" y="4684030"/>
                    <a:ext cx="646331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ja-JP" sz="3600" b="1" dirty="0">
                        <a:solidFill>
                          <a:srgbClr val="FF0000"/>
                        </a:solidFill>
                      </a:rPr>
                      <a:t>×</a:t>
                    </a:r>
                    <a:endParaRPr lang="ja-JP" altLang="en-US" sz="36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62" name="正方形/長方形 161">
                    <a:extLst>
                      <a:ext uri="{FF2B5EF4-FFF2-40B4-BE49-F238E27FC236}">
                        <a16:creationId xmlns:a16="http://schemas.microsoft.com/office/drawing/2014/main" id="{8A4B0BFA-DC55-4511-AE91-979EF842A78E}"/>
                      </a:ext>
                    </a:extLst>
                  </p:cNvPr>
                  <p:cNvSpPr/>
                  <p:nvPr/>
                </p:nvSpPr>
                <p:spPr>
                  <a:xfrm rot="20508330">
                    <a:off x="8927902" y="4762913"/>
                    <a:ext cx="646331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ja-JP" sz="3600" b="1" dirty="0">
                        <a:solidFill>
                          <a:srgbClr val="FF0000"/>
                        </a:solidFill>
                      </a:rPr>
                      <a:t>×</a:t>
                    </a:r>
                    <a:endParaRPr lang="ja-JP" altLang="en-US" sz="36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6D41BD4B-5AF2-456B-B88E-9D92FB9013F1}"/>
                    </a:ext>
                  </a:extLst>
                </p:cNvPr>
                <p:cNvSpPr/>
                <p:nvPr/>
              </p:nvSpPr>
              <p:spPr>
                <a:xfrm>
                  <a:off x="2279394" y="6207181"/>
                  <a:ext cx="3539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b="1" dirty="0"/>
                    <a:t>(a) unreachable case in LSGO</a:t>
                  </a:r>
                  <a:endParaRPr lang="ja-JP" altLang="en-US" b="1" dirty="0"/>
                </a:p>
              </p:txBody>
            </p:sp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47EA5ED7-9BBC-475E-B6A5-0AE08D74F261}"/>
                    </a:ext>
                  </a:extLst>
                </p:cNvPr>
                <p:cNvSpPr/>
                <p:nvPr/>
              </p:nvSpPr>
              <p:spPr>
                <a:xfrm>
                  <a:off x="7382230" y="6216239"/>
                  <a:ext cx="22717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b="1" dirty="0"/>
                    <a:t>(b) reachable case</a:t>
                  </a:r>
                  <a:endParaRPr lang="ja-JP" altLang="en-US" b="1" dirty="0"/>
                </a:p>
              </p:txBody>
            </p:sp>
          </p:grp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8F9EF672-7287-4BC4-A303-8187BD7B89F7}"/>
                  </a:ext>
                </a:extLst>
              </p:cNvPr>
              <p:cNvSpPr/>
              <p:nvPr/>
            </p:nvSpPr>
            <p:spPr>
              <a:xfrm>
                <a:off x="4735837" y="4581916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B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60524B28-9DFF-4892-8681-38284A1129D9}"/>
                  </a:ext>
                </a:extLst>
              </p:cNvPr>
              <p:cNvSpPr/>
              <p:nvPr/>
            </p:nvSpPr>
            <p:spPr>
              <a:xfrm>
                <a:off x="3356366" y="4259029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A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1A900988-BEEF-4CEB-AB60-517716E3B721}"/>
                  </a:ext>
                </a:extLst>
              </p:cNvPr>
              <p:cNvSpPr/>
              <p:nvPr/>
            </p:nvSpPr>
            <p:spPr>
              <a:xfrm>
                <a:off x="8954877" y="4614628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B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399CD4CE-4E8D-4C1F-A3C1-0A6412141BE3}"/>
                  </a:ext>
                </a:extLst>
              </p:cNvPr>
              <p:cNvSpPr/>
              <p:nvPr/>
            </p:nvSpPr>
            <p:spPr>
              <a:xfrm>
                <a:off x="7798930" y="430947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A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92BE1961-73F2-4025-908D-1BC6D277938E}"/>
                </a:ext>
              </a:extLst>
            </p:cNvPr>
            <p:cNvSpPr/>
            <p:nvPr/>
          </p:nvSpPr>
          <p:spPr>
            <a:xfrm>
              <a:off x="3696040" y="3820190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C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32FE4DE7-5D1F-4A88-8152-7C14253C5AC5}"/>
                </a:ext>
              </a:extLst>
            </p:cNvPr>
            <p:cNvSpPr/>
            <p:nvPr/>
          </p:nvSpPr>
          <p:spPr>
            <a:xfrm>
              <a:off x="5750125" y="4046477"/>
              <a:ext cx="362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D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8DC11086-CD13-480C-9E83-320C026FA43F}"/>
              </a:ext>
            </a:extLst>
          </p:cNvPr>
          <p:cNvCxnSpPr>
            <a:cxnSpLocks/>
          </p:cNvCxnSpPr>
          <p:nvPr/>
        </p:nvCxnSpPr>
        <p:spPr>
          <a:xfrm flipV="1">
            <a:off x="2975555" y="4559948"/>
            <a:ext cx="464012" cy="17616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676DEC9D-AA87-4DCC-A0EC-7BAF0F80F16E}"/>
              </a:ext>
            </a:extLst>
          </p:cNvPr>
          <p:cNvCxnSpPr>
            <a:cxnSpLocks/>
            <a:stCxn id="109" idx="1"/>
          </p:cNvCxnSpPr>
          <p:nvPr/>
        </p:nvCxnSpPr>
        <p:spPr>
          <a:xfrm flipV="1">
            <a:off x="7507902" y="3726094"/>
            <a:ext cx="340497" cy="87435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5E85979D-8B11-4079-8395-46C28A1B465C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6985417" y="4675250"/>
            <a:ext cx="1518577" cy="4084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35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C6E7009-9E1C-45CE-8715-C2E10F0459F9}"/>
              </a:ext>
            </a:extLst>
          </p:cNvPr>
          <p:cNvGrpSpPr/>
          <p:nvPr/>
        </p:nvGrpSpPr>
        <p:grpSpPr>
          <a:xfrm>
            <a:off x="1991981" y="1700992"/>
            <a:ext cx="6496607" cy="4152194"/>
            <a:chOff x="1775977" y="2108732"/>
            <a:chExt cx="6496607" cy="4152194"/>
          </a:xfrm>
        </p:grpSpPr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D5D4EC84-13FF-4792-A24C-2392C6E9961E}"/>
                </a:ext>
              </a:extLst>
            </p:cNvPr>
            <p:cNvGrpSpPr/>
            <p:nvPr/>
          </p:nvGrpSpPr>
          <p:grpSpPr>
            <a:xfrm>
              <a:off x="1775977" y="2790241"/>
              <a:ext cx="6496607" cy="3311148"/>
              <a:chOff x="1775977" y="2790241"/>
              <a:chExt cx="6496607" cy="3311148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080678F2-C5BE-4826-AEB0-954AADC64E4F}"/>
                  </a:ext>
                </a:extLst>
              </p:cNvPr>
              <p:cNvGrpSpPr/>
              <p:nvPr/>
            </p:nvGrpSpPr>
            <p:grpSpPr>
              <a:xfrm>
                <a:off x="1775977" y="3416023"/>
                <a:ext cx="6480032" cy="2654992"/>
                <a:chOff x="-56401" y="2411688"/>
                <a:chExt cx="5373423" cy="2293506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F3A94213-E6B7-4018-8339-FA365AFEC25B}"/>
                    </a:ext>
                  </a:extLst>
                </p:cNvPr>
                <p:cNvGrpSpPr/>
                <p:nvPr/>
              </p:nvGrpSpPr>
              <p:grpSpPr>
                <a:xfrm rot="5400000">
                  <a:off x="1483559" y="871730"/>
                  <a:ext cx="2293504" cy="5373423"/>
                  <a:chOff x="4712225" y="-3140360"/>
                  <a:chExt cx="4303059" cy="10424054"/>
                </a:xfrm>
              </p:grpSpPr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759C7DAB-5EA5-477A-92FA-B0E89B20140D}"/>
                      </a:ext>
                    </a:extLst>
                  </p:cNvPr>
                  <p:cNvSpPr/>
                  <p:nvPr/>
                </p:nvSpPr>
                <p:spPr>
                  <a:xfrm>
                    <a:off x="5090272" y="5416396"/>
                    <a:ext cx="2331912" cy="1803161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/>
                      <a:t>Building</a:t>
                    </a:r>
                    <a:endParaRPr kumimoji="1" lang="ja-JP" altLang="en-US" dirty="0"/>
                  </a:p>
                </p:txBody>
              </p:sp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96ABDDF0-9807-4CD6-A5E6-842A29DDEA10}"/>
                      </a:ext>
                    </a:extLst>
                  </p:cNvPr>
                  <p:cNvGrpSpPr/>
                  <p:nvPr/>
                </p:nvGrpSpPr>
                <p:grpSpPr>
                  <a:xfrm>
                    <a:off x="4712225" y="-3140360"/>
                    <a:ext cx="4303059" cy="10424054"/>
                    <a:chOff x="4813699" y="-3123603"/>
                    <a:chExt cx="4303059" cy="10424054"/>
                  </a:xfrm>
                </p:grpSpPr>
                <p:sp>
                  <p:nvSpPr>
                    <p:cNvPr id="52" name="正方形/長方形 51">
                      <a:extLst>
                        <a:ext uri="{FF2B5EF4-FFF2-40B4-BE49-F238E27FC236}">
                          <a16:creationId xmlns:a16="http://schemas.microsoft.com/office/drawing/2014/main" id="{E16A2888-5CB8-40A5-9DAF-23552E6656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018684" y="1747766"/>
                      <a:ext cx="10424054" cy="681315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正方形/長方形 52">
                      <a:extLst>
                        <a:ext uri="{FF2B5EF4-FFF2-40B4-BE49-F238E27FC236}">
                          <a16:creationId xmlns:a16="http://schemas.microsoft.com/office/drawing/2014/main" id="{27B2D7E7-1D72-4938-A474-92C087E5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699" y="4437042"/>
                      <a:ext cx="4303059" cy="699246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54" name="直線コネクタ 53">
                      <a:extLst>
                        <a:ext uri="{FF2B5EF4-FFF2-40B4-BE49-F238E27FC236}">
                          <a16:creationId xmlns:a16="http://schemas.microsoft.com/office/drawing/2014/main" id="{B92DC93E-7513-4690-93F2-16529F461A72}"/>
                        </a:ext>
                      </a:extLst>
                    </p:cNvPr>
                    <p:cNvCxnSpPr>
                      <a:cxnSpLocks/>
                      <a:stCxn id="52" idx="3"/>
                      <a:endCxn id="52" idx="1"/>
                    </p:cNvCxnSpPr>
                    <p:nvPr/>
                  </p:nvCxnSpPr>
                  <p:spPr>
                    <a:xfrm rot="16200000" flipH="1">
                      <a:off x="3018685" y="2088424"/>
                      <a:ext cx="10424054" cy="0"/>
                    </a:xfrm>
                    <a:prstGeom prst="line">
                      <a:avLst/>
                    </a:prstGeom>
                    <a:ln w="22225">
                      <a:solidFill>
                        <a:schemeClr val="bg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正方形/長方形 54">
                      <a:extLst>
                        <a:ext uri="{FF2B5EF4-FFF2-40B4-BE49-F238E27FC236}">
                          <a16:creationId xmlns:a16="http://schemas.microsoft.com/office/drawing/2014/main" id="{2231DE0B-8AE7-4A44-BD9A-C2DEA6B58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9990" y="3751676"/>
                      <a:ext cx="681316" cy="708212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E0581D61-645E-4EDE-B650-EA1F791CB10E}"/>
                    </a:ext>
                  </a:extLst>
                </p:cNvPr>
                <p:cNvCxnSpPr>
                  <a:cxnSpLocks/>
                  <a:stCxn id="53" idx="3"/>
                  <a:endCxn id="53" idx="1"/>
                </p:cNvCxnSpPr>
                <p:nvPr/>
              </p:nvCxnSpPr>
              <p:spPr>
                <a:xfrm flipV="1">
                  <a:off x="1239412" y="2411688"/>
                  <a:ext cx="0" cy="2293504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985457B-7E61-4CBD-AF5C-6EA58B5068F4}"/>
                  </a:ext>
                </a:extLst>
              </p:cNvPr>
              <p:cNvSpPr/>
              <p:nvPr/>
            </p:nvSpPr>
            <p:spPr>
              <a:xfrm rot="5400000">
                <a:off x="3782898" y="4205599"/>
                <a:ext cx="3280772" cy="450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CAC289E-95A8-484C-A8AC-26B4CA42065B}"/>
                  </a:ext>
                </a:extLst>
              </p:cNvPr>
              <p:cNvSpPr/>
              <p:nvPr/>
            </p:nvSpPr>
            <p:spPr>
              <a:xfrm rot="5400000">
                <a:off x="5827797" y="4253276"/>
                <a:ext cx="3201859" cy="4206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7EB5A66-1BDD-4B0C-9828-121E10355B8C}"/>
                  </a:ext>
                </a:extLst>
              </p:cNvPr>
              <p:cNvSpPr/>
              <p:nvPr/>
            </p:nvSpPr>
            <p:spPr>
              <a:xfrm>
                <a:off x="1775979" y="3016177"/>
                <a:ext cx="6480031" cy="4828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673EE1EF-E05B-4C59-B124-7B09274D96AD}"/>
                  </a:ext>
                </a:extLst>
              </p:cNvPr>
              <p:cNvCxnSpPr>
                <a:cxnSpLocks/>
                <a:stCxn id="10" idx="3"/>
                <a:endCxn id="10" idx="1"/>
              </p:cNvCxnSpPr>
              <p:nvPr/>
            </p:nvCxnSpPr>
            <p:spPr>
              <a:xfrm flipH="1">
                <a:off x="1775979" y="3257621"/>
                <a:ext cx="6480031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80400FB-E783-4BBB-9116-45A295B28F26}"/>
                  </a:ext>
                </a:extLst>
              </p:cNvPr>
              <p:cNvSpPr/>
              <p:nvPr/>
            </p:nvSpPr>
            <p:spPr>
              <a:xfrm rot="5400000">
                <a:off x="3124272" y="3024027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E97AA32-E1CB-408B-9B7E-103ADDF01361}"/>
                  </a:ext>
                </a:extLst>
              </p:cNvPr>
              <p:cNvSpPr/>
              <p:nvPr/>
            </p:nvSpPr>
            <p:spPr>
              <a:xfrm rot="5400000">
                <a:off x="5217999" y="299300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B976C53-60F6-4F39-BA6D-CC7A89558F45}"/>
                  </a:ext>
                </a:extLst>
              </p:cNvPr>
              <p:cNvSpPr/>
              <p:nvPr/>
            </p:nvSpPr>
            <p:spPr>
              <a:xfrm rot="5400000">
                <a:off x="7222771" y="2996866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DD7BD02-3C8D-4649-8846-30C589188AAE}"/>
                  </a:ext>
                </a:extLst>
              </p:cNvPr>
              <p:cNvSpPr/>
              <p:nvPr/>
            </p:nvSpPr>
            <p:spPr>
              <a:xfrm rot="5400000">
                <a:off x="3616892" y="3696801"/>
                <a:ext cx="1509478" cy="143693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43FE242-D35C-48F0-918C-834772B3BDF7}"/>
                  </a:ext>
                </a:extLst>
              </p:cNvPr>
              <p:cNvSpPr/>
              <p:nvPr/>
            </p:nvSpPr>
            <p:spPr>
              <a:xfrm rot="5400000">
                <a:off x="5644562" y="3733290"/>
                <a:ext cx="1584919" cy="13752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0CA8BFA-62DA-48FA-892D-FA763DA0FEE0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 flipH="1" flipV="1">
                <a:off x="5423284" y="2790241"/>
                <a:ext cx="4902" cy="327429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D7008AA-4C4E-46E6-A419-476F3836BC8B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H="1" flipV="1">
                <a:off x="7428727" y="2862673"/>
                <a:ext cx="4230" cy="3238716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1795131-6453-43D8-B391-D3B01AEF333F}"/>
                  </a:ext>
                </a:extLst>
              </p:cNvPr>
              <p:cNvSpPr/>
              <p:nvPr/>
            </p:nvSpPr>
            <p:spPr>
              <a:xfrm>
                <a:off x="7039704" y="4349870"/>
                <a:ext cx="544059" cy="5259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EF212D3-7411-4FCF-AB5C-D362359611D7}"/>
                  </a:ext>
                </a:extLst>
              </p:cNvPr>
              <p:cNvSpPr/>
              <p:nvPr/>
            </p:nvSpPr>
            <p:spPr>
              <a:xfrm>
                <a:off x="6350239" y="3804979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869315E-73BB-40FE-895C-5DB0C63514FB}"/>
                  </a:ext>
                </a:extLst>
              </p:cNvPr>
              <p:cNvSpPr/>
              <p:nvPr/>
            </p:nvSpPr>
            <p:spPr>
              <a:xfrm rot="5400000">
                <a:off x="5223569" y="3012861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C769012-808C-4BA3-8BD9-B5C560DD1506}"/>
                  </a:ext>
                </a:extLst>
              </p:cNvPr>
              <p:cNvSpPr/>
              <p:nvPr/>
            </p:nvSpPr>
            <p:spPr>
              <a:xfrm rot="5400000">
                <a:off x="7228341" y="3000186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3909175-C567-4BF7-B63E-2D256978B0B4}"/>
                  </a:ext>
                </a:extLst>
              </p:cNvPr>
              <p:cNvSpPr/>
              <p:nvPr/>
            </p:nvSpPr>
            <p:spPr>
              <a:xfrm rot="5400000">
                <a:off x="5216909" y="528798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11BE072-8CF6-4210-9F0D-611E95E1007C}"/>
                  </a:ext>
                </a:extLst>
              </p:cNvPr>
              <p:cNvSpPr/>
              <p:nvPr/>
            </p:nvSpPr>
            <p:spPr>
              <a:xfrm rot="5400000">
                <a:off x="7226379" y="527467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706F5483-B7BB-4E0C-8E58-E644447CE5A6}"/>
                  </a:ext>
                </a:extLst>
              </p:cNvPr>
              <p:cNvSpPr/>
              <p:nvPr/>
            </p:nvSpPr>
            <p:spPr>
              <a:xfrm rot="5400000">
                <a:off x="3124272" y="527284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3" name="図 3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40C1BBA-C587-4BDB-8F1F-A8D7DBD3F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4511" y="4439471"/>
                <a:ext cx="195629" cy="369373"/>
              </a:xfrm>
              <a:prstGeom prst="rect">
                <a:avLst/>
              </a:prstGeom>
            </p:spPr>
          </p:pic>
          <p:pic>
            <p:nvPicPr>
              <p:cNvPr id="68" name="図 6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7B1DE6E-7268-4426-B399-79FEF633E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919820" y="5200320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69" name="図 68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01B4D81-CF3A-46BD-882F-1ACD1684F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781043">
                <a:off x="3353135" y="5444514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0" name="図 69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635F5C6-7FD0-4252-8DB0-DE719701F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220983" y="5413028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1" name="図 7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59B1371-2765-45A9-B73E-589599355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407" y="4457588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2" name="図 7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F4C5FB2C-822B-4F5E-AAF8-5820D35CE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265616" y="5172545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E8DDEE3-1C59-4488-9D48-01D29B889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570721" y="5399720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4" name="図 7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004D0E9-6E3A-481B-9760-2AD5BDECF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998895" y="5390011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5" name="図 7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3B94F88-DD3C-4CB1-AB91-5107B7877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402595" y="5382328"/>
                <a:ext cx="230218" cy="434682"/>
              </a:xfrm>
              <a:prstGeom prst="rect">
                <a:avLst/>
              </a:prstGeom>
            </p:spPr>
          </p:pic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B87F3224-F73F-4107-9BA1-4F7F068E8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3200" y="5636002"/>
                <a:ext cx="772759" cy="62915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9" name="直線矢印コネクタ 78">
                <a:extLst>
                  <a:ext uri="{FF2B5EF4-FFF2-40B4-BE49-F238E27FC236}">
                    <a16:creationId xmlns:a16="http://schemas.microsoft.com/office/drawing/2014/main" id="{539F84BF-D5D6-4D1A-BB36-08946B372B93}"/>
                  </a:ext>
                </a:extLst>
              </p:cNvPr>
              <p:cNvCxnSpPr>
                <a:cxnSpLocks/>
                <a:stCxn id="69" idx="1"/>
                <a:endCxn id="73" idx="2"/>
              </p:cNvCxnSpPr>
              <p:nvPr/>
            </p:nvCxnSpPr>
            <p:spPr>
              <a:xfrm flipV="1">
                <a:off x="3542720" y="5617061"/>
                <a:ext cx="925769" cy="132563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0" name="直線矢印コネクタ 79">
                <a:extLst>
                  <a:ext uri="{FF2B5EF4-FFF2-40B4-BE49-F238E27FC236}">
                    <a16:creationId xmlns:a16="http://schemas.microsoft.com/office/drawing/2014/main" id="{C97C9F9A-927B-420A-8692-6EA658AD0799}"/>
                  </a:ext>
                </a:extLst>
              </p:cNvPr>
              <p:cNvCxnSpPr>
                <a:cxnSpLocks/>
                <a:endCxn id="72" idx="2"/>
              </p:cNvCxnSpPr>
              <p:nvPr/>
            </p:nvCxnSpPr>
            <p:spPr>
              <a:xfrm flipV="1">
                <a:off x="4686667" y="5389886"/>
                <a:ext cx="476717" cy="24611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E847FB39-8DF9-4628-8CC4-89216D144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8448" y="5429637"/>
                <a:ext cx="590029" cy="18603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A21D41C3-026C-4EDD-B1E0-9054E6D6309B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>
              <a:xfrm>
                <a:off x="6051793" y="5590190"/>
                <a:ext cx="1248570" cy="9479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9" name="直線矢印コネクタ 88">
                <a:extLst>
                  <a:ext uri="{FF2B5EF4-FFF2-40B4-BE49-F238E27FC236}">
                    <a16:creationId xmlns:a16="http://schemas.microsoft.com/office/drawing/2014/main" id="{19CEC7D8-933E-42AB-8A30-14C3605281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11412" y="4658208"/>
                <a:ext cx="78840" cy="834034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5897B5FE-D664-482B-BB6E-3D2800F0D586}"/>
                  </a:ext>
                </a:extLst>
              </p:cNvPr>
              <p:cNvSpPr/>
              <p:nvPr/>
            </p:nvSpPr>
            <p:spPr>
              <a:xfrm rot="5400000">
                <a:off x="2953646" y="5096824"/>
                <a:ext cx="815957" cy="772759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9B9DB071-B3E7-44D8-BB12-ED814F45DCA8}"/>
                  </a:ext>
                </a:extLst>
              </p:cNvPr>
              <p:cNvSpPr/>
              <p:nvPr/>
            </p:nvSpPr>
            <p:spPr>
              <a:xfrm rot="5400000">
                <a:off x="5047765" y="5154649"/>
                <a:ext cx="717748" cy="75344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56DE9D85-B38A-4C4C-94F0-2B7C6AAA27E6}"/>
                  </a:ext>
                </a:extLst>
              </p:cNvPr>
              <p:cNvSpPr/>
              <p:nvPr/>
            </p:nvSpPr>
            <p:spPr>
              <a:xfrm rot="5400000">
                <a:off x="7104236" y="5178552"/>
                <a:ext cx="717748" cy="75344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矢印: 右カーブ 4">
              <a:extLst>
                <a:ext uri="{FF2B5EF4-FFF2-40B4-BE49-F238E27FC236}">
                  <a16:creationId xmlns:a16="http://schemas.microsoft.com/office/drawing/2014/main" id="{D7AF89A1-3988-4714-888B-F60C6C24DE99}"/>
                </a:ext>
              </a:extLst>
            </p:cNvPr>
            <p:cNvSpPr/>
            <p:nvPr/>
          </p:nvSpPr>
          <p:spPr>
            <a:xfrm rot="16200000">
              <a:off x="3322264" y="4777197"/>
              <a:ext cx="451770" cy="2467865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矢印: 右カーブ 56">
              <a:extLst>
                <a:ext uri="{FF2B5EF4-FFF2-40B4-BE49-F238E27FC236}">
                  <a16:creationId xmlns:a16="http://schemas.microsoft.com/office/drawing/2014/main" id="{231EE333-86C4-44E1-8EC5-DA31F89BA5D2}"/>
                </a:ext>
              </a:extLst>
            </p:cNvPr>
            <p:cNvSpPr/>
            <p:nvPr/>
          </p:nvSpPr>
          <p:spPr>
            <a:xfrm rot="16200000">
              <a:off x="5883934" y="4693313"/>
              <a:ext cx="467724" cy="2667501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矢印: 右カーブ 57">
              <a:extLst>
                <a:ext uri="{FF2B5EF4-FFF2-40B4-BE49-F238E27FC236}">
                  <a16:creationId xmlns:a16="http://schemas.microsoft.com/office/drawing/2014/main" id="{85B41838-A701-4326-B55E-7E9A5AB09C2B}"/>
                </a:ext>
              </a:extLst>
            </p:cNvPr>
            <p:cNvSpPr/>
            <p:nvPr/>
          </p:nvSpPr>
          <p:spPr>
            <a:xfrm rot="10341248">
              <a:off x="7607111" y="4515962"/>
              <a:ext cx="299941" cy="1113468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38C54790-2751-44C5-B830-F9875A0467E8}"/>
                </a:ext>
              </a:extLst>
            </p:cNvPr>
            <p:cNvGrpSpPr/>
            <p:nvPr/>
          </p:nvGrpSpPr>
          <p:grpSpPr>
            <a:xfrm>
              <a:off x="1821699" y="2108732"/>
              <a:ext cx="3645071" cy="805494"/>
              <a:chOff x="9342149" y="3182813"/>
              <a:chExt cx="3645071" cy="805494"/>
            </a:xfrm>
          </p:grpSpPr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CFE9B167-4FE9-473F-92B9-416E4EBBCCC8}"/>
                  </a:ext>
                </a:extLst>
              </p:cNvPr>
              <p:cNvSpPr/>
              <p:nvPr/>
            </p:nvSpPr>
            <p:spPr>
              <a:xfrm>
                <a:off x="9811351" y="3182813"/>
                <a:ext cx="3175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/>
                  <a:t>Intersection-based routing</a:t>
                </a:r>
                <a:endParaRPr lang="ja-JP" altLang="en-US" b="1" dirty="0"/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881902EA-CF56-47C3-96E8-354F480F0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355132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B361F9AF-A9DB-4A2C-B9BA-F4310F629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822152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FE84DBF9-DAE9-45E3-A1F9-B11CBA2FA91E}"/>
                  </a:ext>
                </a:extLst>
              </p:cNvPr>
              <p:cNvSpPr/>
              <p:nvPr/>
            </p:nvSpPr>
            <p:spPr>
              <a:xfrm>
                <a:off x="9807956" y="3618975"/>
                <a:ext cx="281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ja-JP" b="1" dirty="0"/>
                  <a:t>Other routing schemes</a:t>
                </a:r>
                <a:endParaRPr lang="ja-JP" altLang="en-US" dirty="0">
                  <a:solidFill>
                    <a:schemeClr val="accent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6172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070E39C2-059F-496D-83C5-9C3A685649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18277"/>
              </p:ext>
            </p:extLst>
          </p:nvPr>
        </p:nvGraphicFramePr>
        <p:xfrm>
          <a:off x="479974" y="1163812"/>
          <a:ext cx="3456016" cy="2481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CF07A0D3-0FDC-475E-A0AC-8348D2B70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462875"/>
              </p:ext>
            </p:extLst>
          </p:nvPr>
        </p:nvGraphicFramePr>
        <p:xfrm>
          <a:off x="4218055" y="1205761"/>
          <a:ext cx="3605954" cy="26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B79893B8-4CB7-4A09-9638-6FF938A45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955094"/>
              </p:ext>
            </p:extLst>
          </p:nvPr>
        </p:nvGraphicFramePr>
        <p:xfrm>
          <a:off x="8040009" y="1205761"/>
          <a:ext cx="3456016" cy="2717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72438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63CF78DE-8B0E-4C0B-814B-F1EBFA4FB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231792"/>
              </p:ext>
            </p:extLst>
          </p:nvPr>
        </p:nvGraphicFramePr>
        <p:xfrm>
          <a:off x="1883981" y="-459018"/>
          <a:ext cx="8424038" cy="7376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5808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E25E4810-53C6-4A48-BEE1-620FE57DD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962634"/>
              </p:ext>
            </p:extLst>
          </p:nvPr>
        </p:nvGraphicFramePr>
        <p:xfrm>
          <a:off x="1775980" y="-459018"/>
          <a:ext cx="8424040" cy="731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4135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C92E2C7F-D991-462A-B053-A98987224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809493"/>
              </p:ext>
            </p:extLst>
          </p:nvPr>
        </p:nvGraphicFramePr>
        <p:xfrm>
          <a:off x="1775980" y="-459017"/>
          <a:ext cx="8424039" cy="731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715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711C9E9B-2839-433F-8B84-81804B1E5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803377"/>
              </p:ext>
            </p:extLst>
          </p:nvPr>
        </p:nvGraphicFramePr>
        <p:xfrm>
          <a:off x="479974" y="1484991"/>
          <a:ext cx="4644021" cy="413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065101C8-8B98-4200-91D2-01FA8ACFD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754556"/>
              </p:ext>
            </p:extLst>
          </p:nvPr>
        </p:nvGraphicFramePr>
        <p:xfrm>
          <a:off x="6096000" y="1427018"/>
          <a:ext cx="4968023" cy="413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8612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B620AA2-3B83-4849-BEA2-3182225C9C98}"/>
              </a:ext>
            </a:extLst>
          </p:cNvPr>
          <p:cNvGrpSpPr/>
          <p:nvPr/>
        </p:nvGrpSpPr>
        <p:grpSpPr>
          <a:xfrm>
            <a:off x="1530010" y="620987"/>
            <a:ext cx="8299177" cy="5599682"/>
            <a:chOff x="1577694" y="629160"/>
            <a:chExt cx="8299177" cy="5599682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F2E8216C-BF10-4B8F-B528-F35AF11896C4}"/>
                </a:ext>
              </a:extLst>
            </p:cNvPr>
            <p:cNvSpPr/>
            <p:nvPr/>
          </p:nvSpPr>
          <p:spPr>
            <a:xfrm>
              <a:off x="1577694" y="1766387"/>
              <a:ext cx="3528808" cy="293659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Building</a:t>
              </a:r>
              <a:endParaRPr kumimoji="1" lang="ja-JP" altLang="en-US" dirty="0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0BFBCFF5-DB97-4F2F-ADFB-791FB15082C8}"/>
                </a:ext>
              </a:extLst>
            </p:cNvPr>
            <p:cNvGrpSpPr/>
            <p:nvPr/>
          </p:nvGrpSpPr>
          <p:grpSpPr>
            <a:xfrm>
              <a:off x="1577694" y="629160"/>
              <a:ext cx="8299177" cy="5599682"/>
              <a:chOff x="1577694" y="629160"/>
              <a:chExt cx="8299177" cy="5599682"/>
            </a:xfrm>
          </p:grpSpPr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44C9291-90C0-4F67-AC0C-66341907E01A}"/>
                  </a:ext>
                </a:extLst>
              </p:cNvPr>
              <p:cNvCxnSpPr>
                <a:cxnSpLocks/>
                <a:stCxn id="53" idx="3"/>
                <a:endCxn id="53" idx="1"/>
              </p:cNvCxnSpPr>
              <p:nvPr/>
            </p:nvCxnSpPr>
            <p:spPr>
              <a:xfrm flipH="1">
                <a:off x="1577694" y="5418996"/>
                <a:ext cx="827288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3014693" y="2867353"/>
                <a:ext cx="5468028" cy="99164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1577694" y="4894392"/>
                <a:ext cx="8272887" cy="10492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6348063" y="1764315"/>
                <a:ext cx="3528808" cy="29365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5748707" y="629160"/>
                <a:ext cx="0" cy="5468028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67A698C-7969-490F-B0AB-296B836B60D8}"/>
                  </a:ext>
                </a:extLst>
              </p:cNvPr>
              <p:cNvSpPr/>
              <p:nvPr/>
            </p:nvSpPr>
            <p:spPr>
              <a:xfrm rot="5400000">
                <a:off x="4935933" y="4558795"/>
                <a:ext cx="1602217" cy="173787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31A24B53-1B6B-486B-A2C3-CF716C0AE6F2}"/>
                  </a:ext>
                </a:extLst>
              </p:cNvPr>
              <p:cNvCxnSpPr>
                <a:cxnSpLocks/>
                <a:stCxn id="53" idx="1"/>
              </p:cNvCxnSpPr>
              <p:nvPr/>
            </p:nvCxnSpPr>
            <p:spPr>
              <a:xfrm flipV="1">
                <a:off x="1577694" y="5353786"/>
                <a:ext cx="8229134" cy="6521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5213852" y="4865153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126E294-8BA8-42D7-B0E8-F3DACBBC37A0}"/>
                  </a:ext>
                </a:extLst>
              </p:cNvPr>
              <p:cNvSpPr/>
              <p:nvPr/>
            </p:nvSpPr>
            <p:spPr>
              <a:xfrm>
                <a:off x="5019037" y="5497731"/>
                <a:ext cx="1390990" cy="584775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4"/>
                    </a:solidFill>
                  </a:rPr>
                  <a:t>Intersection node</a:t>
                </a:r>
                <a:endParaRPr lang="ja-JP" altLang="en-US" sz="1600" b="1" dirty="0"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0946E0-C117-4CFA-87F6-E678F530B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08631">
                <a:off x="5314154" y="4905425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6" name="図 7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CE4B6BC-494D-4D78-9D32-499AABAB4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294716" y="4825270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7" name="図 7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3DFFB51-E330-4455-B31C-B710B440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62302" y="391370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8" name="図 7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2021301-18A3-4275-8417-2A162CD3A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7319" y="2819028"/>
                <a:ext cx="307853" cy="581267"/>
              </a:xfrm>
              <a:prstGeom prst="rect">
                <a:avLst/>
              </a:prstGeom>
            </p:spPr>
          </p:pic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77ADFCE2-878A-4EA7-B946-70D7B20DCB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011" y="1238077"/>
                <a:ext cx="827658" cy="11161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92F898C-4086-45DA-B9E7-6AF9FC4491F8}"/>
                  </a:ext>
                </a:extLst>
              </p:cNvPr>
              <p:cNvSpPr/>
              <p:nvPr/>
            </p:nvSpPr>
            <p:spPr>
              <a:xfrm>
                <a:off x="7123091" y="1094789"/>
                <a:ext cx="1527632" cy="584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direction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46" name="図 4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DFC80A9-05AB-4766-9A60-61C8A4AED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124459" y="4841110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51" name="図 5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D9680A6-60C2-47BE-8F11-CE531E75B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030761" y="5330168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55" name="図 5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0F67455-8560-4084-A4A8-D1E768680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62303" y="1007575"/>
                <a:ext cx="307853" cy="581267"/>
              </a:xfrm>
              <a:prstGeom prst="rect">
                <a:avLst/>
              </a:prstGeom>
            </p:spPr>
          </p:pic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E780E89A-5A78-4ABB-91B7-DC461AC435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5172" y="1679564"/>
                <a:ext cx="278018" cy="1101433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4DC7D2F3-CD1B-4783-AB74-B0784F206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538" y="3128917"/>
                <a:ext cx="270701" cy="91466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75C95146-17C1-4E53-B65E-79E769BE2CCA}"/>
                  </a:ext>
                </a:extLst>
              </p:cNvPr>
              <p:cNvCxnSpPr>
                <a:cxnSpLocks/>
                <a:stCxn id="78" idx="3"/>
                <a:endCxn id="46" idx="1"/>
              </p:cNvCxnSpPr>
              <p:nvPr/>
            </p:nvCxnSpPr>
            <p:spPr>
              <a:xfrm>
                <a:off x="5645172" y="3109662"/>
                <a:ext cx="1633213" cy="186815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027F2D37-34DF-4F6E-ABA4-0DEEA65BE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538" y="3105805"/>
                <a:ext cx="2591472" cy="2413339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5" name="フローチャート: 和接合 64">
                <a:extLst>
                  <a:ext uri="{FF2B5EF4-FFF2-40B4-BE49-F238E27FC236}">
                    <a16:creationId xmlns:a16="http://schemas.microsoft.com/office/drawing/2014/main" id="{1F3BC57F-0458-4DA7-8C54-D390CD70EF72}"/>
                  </a:ext>
                </a:extLst>
              </p:cNvPr>
              <p:cNvSpPr/>
              <p:nvPr/>
            </p:nvSpPr>
            <p:spPr>
              <a:xfrm>
                <a:off x="7024970" y="4330428"/>
                <a:ext cx="242047" cy="251012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6" name="フローチャート: 和接合 65">
                <a:extLst>
                  <a:ext uri="{FF2B5EF4-FFF2-40B4-BE49-F238E27FC236}">
                    <a16:creationId xmlns:a16="http://schemas.microsoft.com/office/drawing/2014/main" id="{5B659323-2EB2-482C-A6FF-5DB6C69FE047}"/>
                  </a:ext>
                </a:extLst>
              </p:cNvPr>
              <p:cNvSpPr/>
              <p:nvPr/>
            </p:nvSpPr>
            <p:spPr>
              <a:xfrm>
                <a:off x="6678743" y="4325922"/>
                <a:ext cx="242047" cy="251012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1FB8740-C02D-46B1-A37A-7DFE251BCD2B}"/>
                  </a:ext>
                </a:extLst>
              </p:cNvPr>
              <p:cNvSpPr/>
              <p:nvPr/>
            </p:nvSpPr>
            <p:spPr>
              <a:xfrm>
                <a:off x="5739583" y="2801809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1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01F5B490-C69E-40FF-8878-A555A297E321}"/>
                  </a:ext>
                </a:extLst>
              </p:cNvPr>
              <p:cNvSpPr/>
              <p:nvPr/>
            </p:nvSpPr>
            <p:spPr>
              <a:xfrm>
                <a:off x="5479241" y="4100182"/>
                <a:ext cx="326263" cy="468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2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DBC75B3A-844A-492B-A305-564CA806E4C0}"/>
                  </a:ext>
                </a:extLst>
              </p:cNvPr>
              <p:cNvSpPr/>
              <p:nvPr/>
            </p:nvSpPr>
            <p:spPr>
              <a:xfrm>
                <a:off x="7089171" y="5268451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3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F7E5A5F4-79D0-4BE9-9152-29E1CD5C5DC0}"/>
                  </a:ext>
                </a:extLst>
              </p:cNvPr>
              <p:cNvSpPr/>
              <p:nvPr/>
            </p:nvSpPr>
            <p:spPr>
              <a:xfrm>
                <a:off x="8375481" y="5508148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4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339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376B32C-D65F-418E-A6A3-11A8103DDF63}"/>
              </a:ext>
            </a:extLst>
          </p:cNvPr>
          <p:cNvGrpSpPr/>
          <p:nvPr/>
        </p:nvGrpSpPr>
        <p:grpSpPr>
          <a:xfrm>
            <a:off x="658097" y="2232283"/>
            <a:ext cx="9325922" cy="2887303"/>
            <a:chOff x="658097" y="2232283"/>
            <a:chExt cx="9626325" cy="2887303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F113082-9202-4390-8573-BD4AD7DE4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61" t="14365" r="26464" b="10948"/>
            <a:stretch/>
          </p:blipFill>
          <p:spPr>
            <a:xfrm>
              <a:off x="658097" y="2232283"/>
              <a:ext cx="2284003" cy="2276722"/>
            </a:xfrm>
            <a:prstGeom prst="rect">
              <a:avLst/>
            </a:prstGeom>
          </p:spPr>
        </p:pic>
        <p:graphicFrame>
          <p:nvGraphicFramePr>
            <p:cNvPr id="12" name="グラフ 11">
              <a:extLst>
                <a:ext uri="{FF2B5EF4-FFF2-40B4-BE49-F238E27FC236}">
                  <a16:creationId xmlns:a16="http://schemas.microsoft.com/office/drawing/2014/main" id="{289C9877-F892-4288-8ACB-DE289028F82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46823260"/>
                </p:ext>
              </p:extLst>
            </p:nvPr>
          </p:nvGraphicFramePr>
          <p:xfrm>
            <a:off x="2942101" y="2241458"/>
            <a:ext cx="3774982" cy="26011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F7FABE82-BCE8-4C83-8D0F-5CDCAD59086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28435253"/>
                </p:ext>
              </p:extLst>
            </p:nvPr>
          </p:nvGraphicFramePr>
          <p:xfrm>
            <a:off x="6717081" y="2293848"/>
            <a:ext cx="3567341" cy="2548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8CEC217-4BE1-4826-9419-C7AB3B3CD7A6}"/>
                </a:ext>
              </a:extLst>
            </p:cNvPr>
            <p:cNvSpPr/>
            <p:nvPr/>
          </p:nvSpPr>
          <p:spPr>
            <a:xfrm>
              <a:off x="845476" y="4842586"/>
              <a:ext cx="19030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(a) simulation scenario</a:t>
              </a:r>
              <a:endParaRPr lang="ja-JP" altLang="en-US" sz="1200" b="1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C343ACB-6AC4-4FBE-A515-13126B19EFC9}"/>
                </a:ext>
              </a:extLst>
            </p:cNvPr>
            <p:cNvSpPr/>
            <p:nvPr/>
          </p:nvSpPr>
          <p:spPr>
            <a:xfrm>
              <a:off x="4397291" y="4842587"/>
              <a:ext cx="19688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(b) packet delivery ratio</a:t>
              </a:r>
              <a:endParaRPr lang="ja-JP" altLang="en-US" sz="1200" b="1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0BF2516-D0B8-4578-98AB-9603C294C41B}"/>
                </a:ext>
              </a:extLst>
            </p:cNvPr>
            <p:cNvSpPr/>
            <p:nvPr/>
          </p:nvSpPr>
          <p:spPr>
            <a:xfrm>
              <a:off x="8394167" y="4842585"/>
              <a:ext cx="11304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(c) overhead</a:t>
              </a:r>
              <a:endParaRPr lang="ja-JP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390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6378707" y="307248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52255" y="604155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70950" y="2366187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000" dirty="0"/>
              <a:t>d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486399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000" dirty="0" err="1"/>
              <a:t>n</a:t>
            </a:r>
            <a:endParaRPr kumimoji="1" lang="ja-JP" altLang="en-US" sz="20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>
            <a:off x="2810266" y="3072488"/>
            <a:ext cx="3399066" cy="454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748312"/>
            <a:ext cx="2733399" cy="2022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DEDB37-4650-40F9-9965-2F0B5EC6420C}"/>
              </a:ext>
            </a:extLst>
          </p:cNvPr>
          <p:cNvCxnSpPr>
            <a:cxnSpLocks/>
          </p:cNvCxnSpPr>
          <p:nvPr/>
        </p:nvCxnSpPr>
        <p:spPr>
          <a:xfrm>
            <a:off x="2810266" y="2805193"/>
            <a:ext cx="76606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300EBA-6F05-406E-B285-D636B46FFF25}"/>
              </a:ext>
            </a:extLst>
          </p:cNvPr>
          <p:cNvSpPr txBox="1"/>
          <p:nvPr/>
        </p:nvSpPr>
        <p:spPr>
          <a:xfrm>
            <a:off x="6096000" y="2198559"/>
            <a:ext cx="2307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r>
              <a:rPr lang="en-US" altLang="ja-JP" sz="2800" b="1" dirty="0" err="1">
                <a:solidFill>
                  <a:schemeClr val="accent1"/>
                </a:solidFill>
              </a:rPr>
              <a:t>s</a:t>
            </a:r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B39FE39-BAB4-4A61-A709-A874E4325A30}"/>
              </a:ext>
            </a:extLst>
          </p:cNvPr>
          <p:cNvCxnSpPr>
            <a:cxnSpLocks/>
          </p:cNvCxnSpPr>
          <p:nvPr/>
        </p:nvCxnSpPr>
        <p:spPr>
          <a:xfrm flipV="1">
            <a:off x="7574868" y="3072488"/>
            <a:ext cx="2797557" cy="553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7F13BA5-8E02-4388-80C9-0002777A095C}"/>
              </a:ext>
            </a:extLst>
          </p:cNvPr>
          <p:cNvSpPr txBox="1"/>
          <p:nvPr/>
        </p:nvSpPr>
        <p:spPr>
          <a:xfrm>
            <a:off x="7690159" y="2853109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2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18A0C9D-6485-4188-94FD-BBC60D687266}"/>
              </a:ext>
            </a:extLst>
          </p:cNvPr>
          <p:cNvSpPr txBox="1"/>
          <p:nvPr/>
        </p:nvSpPr>
        <p:spPr>
          <a:xfrm>
            <a:off x="7605453" y="1279981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1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70BC7AE-9755-47DE-80BA-31A23F447831}"/>
              </a:ext>
            </a:extLst>
          </p:cNvPr>
          <p:cNvCxnSpPr>
            <a:cxnSpLocks/>
          </p:cNvCxnSpPr>
          <p:nvPr/>
        </p:nvCxnSpPr>
        <p:spPr>
          <a:xfrm>
            <a:off x="5711239" y="1175258"/>
            <a:ext cx="4810888" cy="1306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2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F07C88A-1AB6-47F0-B6BB-30DAA3383E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011" y="188985"/>
            <a:ext cx="3142615" cy="1767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046F671-00F5-4520-BEBF-6B860A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981" y="1268990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6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8059119" y="697424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86023" y="3334955"/>
            <a:ext cx="74730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8066206" y="3334955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080" y="3334955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98081" y="3336353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44925AA-A41D-40E8-9AF1-2ADFD6F6B57D}"/>
              </a:ext>
            </a:extLst>
          </p:cNvPr>
          <p:cNvCxnSpPr>
            <a:cxnSpLocks/>
          </p:cNvCxnSpPr>
          <p:nvPr/>
        </p:nvCxnSpPr>
        <p:spPr>
          <a:xfrm>
            <a:off x="1314469" y="343949"/>
            <a:ext cx="0" cy="2259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9FEBA9C-DB53-47C8-AB8C-6C75CADB6E10}"/>
              </a:ext>
            </a:extLst>
          </p:cNvPr>
          <p:cNvCxnSpPr>
            <a:cxnSpLocks/>
          </p:cNvCxnSpPr>
          <p:nvPr/>
        </p:nvCxnSpPr>
        <p:spPr>
          <a:xfrm>
            <a:off x="586023" y="343949"/>
            <a:ext cx="0" cy="29910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0" name="図 59" descr="スポーツゲーム, 交通, リモコン, 電話 が含まれている画像&#10;&#10;自動的に生成された説明">
            <a:extLst>
              <a:ext uri="{FF2B5EF4-FFF2-40B4-BE49-F238E27FC236}">
                <a16:creationId xmlns:a16="http://schemas.microsoft.com/office/drawing/2014/main" id="{F63D12A6-AA27-4F2C-8F73-7B8409E8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309" y="5305174"/>
            <a:ext cx="585882" cy="826641"/>
          </a:xfrm>
          <a:prstGeom prst="rect">
            <a:avLst/>
          </a:prstGeom>
        </p:spPr>
      </p:pic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7" y="3803558"/>
            <a:ext cx="731941" cy="373242"/>
          </a:xfrm>
          <a:prstGeom prst="rect">
            <a:avLst/>
          </a:prstGeom>
        </p:spPr>
      </p:pic>
      <p:pic>
        <p:nvPicPr>
          <p:cNvPr id="64" name="図 63" descr="マグカップ, オレンジ が含まれている画像&#10;&#10;自動的に生成された説明">
            <a:extLst>
              <a:ext uri="{FF2B5EF4-FFF2-40B4-BE49-F238E27FC236}">
                <a16:creationId xmlns:a16="http://schemas.microsoft.com/office/drawing/2014/main" id="{658E881D-B215-43E0-B974-13D945F6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3" y="252810"/>
            <a:ext cx="662473" cy="889225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8" y="1633238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51" y="2841191"/>
            <a:ext cx="731941" cy="373242"/>
          </a:xfrm>
          <a:prstGeom prst="rect">
            <a:avLst/>
          </a:prstGeom>
        </p:spPr>
      </p:pic>
      <p:pic>
        <p:nvPicPr>
          <p:cNvPr id="67" name="図 6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3D30180-9113-4CCC-836E-AA4AC3E38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5393">
            <a:off x="787019" y="2657638"/>
            <a:ext cx="731941" cy="373242"/>
          </a:xfrm>
          <a:prstGeom prst="rect">
            <a:avLst/>
          </a:prstGeom>
        </p:spPr>
      </p:pic>
      <p:pic>
        <p:nvPicPr>
          <p:cNvPr id="68" name="図 6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53D379A-2970-412A-987F-A5EC1CC9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43" y="2811366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8134061" y="2829035"/>
            <a:ext cx="354654" cy="618370"/>
          </a:xfrm>
          <a:prstGeom prst="rect">
            <a:avLst/>
          </a:prstGeom>
        </p:spPr>
      </p:pic>
      <p:pic>
        <p:nvPicPr>
          <p:cNvPr id="76" name="図 75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32635E42-022A-447C-B495-8E50BA055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74" y="3391815"/>
            <a:ext cx="1968592" cy="1612286"/>
          </a:xfrm>
          <a:prstGeom prst="rect">
            <a:avLst/>
          </a:prstGeom>
        </p:spPr>
      </p:pic>
      <p:pic>
        <p:nvPicPr>
          <p:cNvPr id="77" name="図 76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2F7D0355-1F12-47B8-BCE5-2464811CD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6988"/>
            <a:ext cx="1930453" cy="1581050"/>
          </a:xfrm>
          <a:prstGeom prst="rect">
            <a:avLst/>
          </a:prstGeom>
        </p:spPr>
      </p:pic>
      <p:pic>
        <p:nvPicPr>
          <p:cNvPr id="78" name="図 77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FD1061AB-4241-4736-A20A-D84F65CA9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50" y="1043782"/>
            <a:ext cx="1803066" cy="1524113"/>
          </a:xfrm>
          <a:prstGeom prst="rect">
            <a:avLst/>
          </a:prstGeom>
        </p:spPr>
      </p:pic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D2E9C4E2-EB30-4B0C-A0E7-38816912F621}"/>
              </a:ext>
            </a:extLst>
          </p:cNvPr>
          <p:cNvCxnSpPr>
            <a:cxnSpLocks/>
          </p:cNvCxnSpPr>
          <p:nvPr/>
        </p:nvCxnSpPr>
        <p:spPr>
          <a:xfrm flipH="1">
            <a:off x="8369247" y="3298955"/>
            <a:ext cx="6369" cy="210515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CDA5E730-6938-419A-B91B-C91363D654C4}"/>
              </a:ext>
            </a:extLst>
          </p:cNvPr>
          <p:cNvCxnSpPr>
            <a:cxnSpLocks/>
          </p:cNvCxnSpPr>
          <p:nvPr/>
        </p:nvCxnSpPr>
        <p:spPr>
          <a:xfrm>
            <a:off x="1047513" y="878585"/>
            <a:ext cx="7328103" cy="45255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円弧 99">
            <a:extLst>
              <a:ext uri="{FF2B5EF4-FFF2-40B4-BE49-F238E27FC236}">
                <a16:creationId xmlns:a16="http://schemas.microsoft.com/office/drawing/2014/main" id="{1A996569-0F43-4125-B45B-3BF06FF85D3C}"/>
              </a:ext>
            </a:extLst>
          </p:cNvPr>
          <p:cNvSpPr/>
          <p:nvPr/>
        </p:nvSpPr>
        <p:spPr>
          <a:xfrm rot="17619527">
            <a:off x="7294469" y="4563070"/>
            <a:ext cx="1556588" cy="1182232"/>
          </a:xfrm>
          <a:prstGeom prst="arc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0AF47C2-E4A2-411F-8C2C-FD698305407B}"/>
              </a:ext>
            </a:extLst>
          </p:cNvPr>
          <p:cNvSpPr txBox="1"/>
          <p:nvPr/>
        </p:nvSpPr>
        <p:spPr>
          <a:xfrm>
            <a:off x="7290116" y="4992197"/>
            <a:ext cx="811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solidFill>
                  <a:srgbClr val="002060"/>
                </a:solidFill>
              </a:rPr>
              <a:t>θ</a:t>
            </a:r>
            <a:endParaRPr kumimoji="1" lang="ja-JP" altLang="en-US" sz="4000" b="1" dirty="0">
              <a:solidFill>
                <a:srgbClr val="002060"/>
              </a:solidFill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D172857E-FA55-475B-871A-9B1505DAF768}"/>
              </a:ext>
            </a:extLst>
          </p:cNvPr>
          <p:cNvSpPr/>
          <p:nvPr/>
        </p:nvSpPr>
        <p:spPr>
          <a:xfrm>
            <a:off x="8251403" y="5886391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B0F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送信ノード</a:t>
            </a:r>
            <a:endParaRPr lang="ja-JP" altLang="en-US" sz="2000" b="1" dirty="0">
              <a:solidFill>
                <a:srgbClr val="00B0F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AB7FF76-F985-4782-A439-3B5B99AD7F71}"/>
              </a:ext>
            </a:extLst>
          </p:cNvPr>
          <p:cNvSpPr/>
          <p:nvPr/>
        </p:nvSpPr>
        <p:spPr>
          <a:xfrm>
            <a:off x="911976" y="404986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宛先ノード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472011" y="2780997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</p:spTree>
    <p:extLst>
      <p:ext uri="{BB962C8B-B14F-4D97-AF65-F5344CB8AC3E}">
        <p14:creationId xmlns:p14="http://schemas.microsoft.com/office/powerpoint/2010/main" val="52805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C152AF-2C2D-4D61-877F-8B2A5943E9BF}"/>
              </a:ext>
            </a:extLst>
          </p:cNvPr>
          <p:cNvSpPr/>
          <p:nvPr/>
        </p:nvSpPr>
        <p:spPr>
          <a:xfrm>
            <a:off x="3503988" y="188985"/>
            <a:ext cx="3672017" cy="2160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>
            <a:cxnSpLocks/>
          </p:cNvCxnSpPr>
          <p:nvPr/>
        </p:nvCxnSpPr>
        <p:spPr>
          <a:xfrm>
            <a:off x="7392006" y="620987"/>
            <a:ext cx="1" cy="1944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0775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1127977" y="3861002"/>
            <a:ext cx="6264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392006" y="3861002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88012" y="3861002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88012" y="3861002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4472354"/>
            <a:ext cx="731941" cy="373242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1664341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99" y="2780997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7781482" y="3022452"/>
            <a:ext cx="354654" cy="618370"/>
          </a:xfrm>
          <a:prstGeom prst="rect">
            <a:avLst/>
          </a:prstGeom>
        </p:spPr>
      </p:pic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256010" y="299699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D921B4A-33B1-4FB7-BF3D-02051B9AC6FD}"/>
              </a:ext>
            </a:extLst>
          </p:cNvPr>
          <p:cNvCxnSpPr>
            <a:cxnSpLocks/>
          </p:cNvCxnSpPr>
          <p:nvPr/>
        </p:nvCxnSpPr>
        <p:spPr>
          <a:xfrm flipH="1" flipV="1">
            <a:off x="1127977" y="404986"/>
            <a:ext cx="3456017" cy="172800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図 3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8404060-38FD-42CD-8F7D-A3A2B064A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584336"/>
            <a:ext cx="731941" cy="373242"/>
          </a:xfrm>
          <a:prstGeom prst="rect">
            <a:avLst/>
          </a:prstGeom>
        </p:spPr>
      </p:pic>
      <p:pic>
        <p:nvPicPr>
          <p:cNvPr id="42" name="図 4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3075ECC-51B4-4917-B8B9-46B3AAEEF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92" y="3212999"/>
            <a:ext cx="731941" cy="373242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AD1E696-0E97-469B-A4FB-72A599F858EE}"/>
              </a:ext>
            </a:extLst>
          </p:cNvPr>
          <p:cNvSpPr/>
          <p:nvPr/>
        </p:nvSpPr>
        <p:spPr>
          <a:xfrm>
            <a:off x="695975" y="1052989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目的地方向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C3DFB2B-975F-4737-80E3-6F0A4C43EB58}"/>
              </a:ext>
            </a:extLst>
          </p:cNvPr>
          <p:cNvSpPr/>
          <p:nvPr/>
        </p:nvSpPr>
        <p:spPr>
          <a:xfrm>
            <a:off x="7824008" y="1916993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A3BA35D-C4CC-462D-AFAA-B7FF37C78CF0}"/>
              </a:ext>
            </a:extLst>
          </p:cNvPr>
          <p:cNvSpPr/>
          <p:nvPr/>
        </p:nvSpPr>
        <p:spPr>
          <a:xfrm>
            <a:off x="3935990" y="3429000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DD47210-FCFC-4C53-A38A-65AF8FECB479}"/>
              </a:ext>
            </a:extLst>
          </p:cNvPr>
          <p:cNvSpPr/>
          <p:nvPr/>
        </p:nvSpPr>
        <p:spPr>
          <a:xfrm>
            <a:off x="5663998" y="299699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0B520AF-1184-4355-B05C-8032CF7FC622}"/>
              </a:ext>
            </a:extLst>
          </p:cNvPr>
          <p:cNvSpPr/>
          <p:nvPr/>
        </p:nvSpPr>
        <p:spPr>
          <a:xfrm>
            <a:off x="7824008" y="83698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59" name="図 5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5698485-7706-4320-97C0-42E50B01B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78" y="2996998"/>
            <a:ext cx="731941" cy="373242"/>
          </a:xfrm>
          <a:prstGeom prst="rect">
            <a:avLst/>
          </a:prstGeom>
        </p:spPr>
      </p:pic>
      <p:sp>
        <p:nvSpPr>
          <p:cNvPr id="17" name="矢印: 下 16">
            <a:extLst>
              <a:ext uri="{FF2B5EF4-FFF2-40B4-BE49-F238E27FC236}">
                <a16:creationId xmlns:a16="http://schemas.microsoft.com/office/drawing/2014/main" id="{647FC436-A136-480A-A831-A6FD8D767D7F}"/>
              </a:ext>
            </a:extLst>
          </p:cNvPr>
          <p:cNvSpPr/>
          <p:nvPr/>
        </p:nvSpPr>
        <p:spPr>
          <a:xfrm rot="5400000">
            <a:off x="3071985" y="2348995"/>
            <a:ext cx="216001" cy="194400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矢印: 下 60">
            <a:extLst>
              <a:ext uri="{FF2B5EF4-FFF2-40B4-BE49-F238E27FC236}">
                <a16:creationId xmlns:a16="http://schemas.microsoft.com/office/drawing/2014/main" id="{F6D96882-8EBA-4951-83A2-47938217205A}"/>
              </a:ext>
            </a:extLst>
          </p:cNvPr>
          <p:cNvSpPr/>
          <p:nvPr/>
        </p:nvSpPr>
        <p:spPr>
          <a:xfrm rot="15656007" flipH="1">
            <a:off x="5387525" y="2719755"/>
            <a:ext cx="180393" cy="863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矢印: 下 62">
            <a:extLst>
              <a:ext uri="{FF2B5EF4-FFF2-40B4-BE49-F238E27FC236}">
                <a16:creationId xmlns:a16="http://schemas.microsoft.com/office/drawing/2014/main" id="{FDE51CF3-7A48-4D99-864E-6B1A3B1AA1C9}"/>
              </a:ext>
            </a:extLst>
          </p:cNvPr>
          <p:cNvSpPr/>
          <p:nvPr/>
        </p:nvSpPr>
        <p:spPr>
          <a:xfrm rot="14737189" flipH="1">
            <a:off x="6075647" y="1233834"/>
            <a:ext cx="216318" cy="26623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4" name="矢印: 下 73">
            <a:extLst>
              <a:ext uri="{FF2B5EF4-FFF2-40B4-BE49-F238E27FC236}">
                <a16:creationId xmlns:a16="http://schemas.microsoft.com/office/drawing/2014/main" id="{AD592769-038D-47F3-BF7F-B0EC590948A9}"/>
              </a:ext>
            </a:extLst>
          </p:cNvPr>
          <p:cNvSpPr/>
          <p:nvPr/>
        </p:nvSpPr>
        <p:spPr>
          <a:xfrm rot="13871029" flipH="1">
            <a:off x="5988542" y="610759"/>
            <a:ext cx="233176" cy="3162518"/>
          </a:xfrm>
          <a:prstGeom prst="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4EBB8A5-BF63-4866-A2FC-F01446FC951F}"/>
              </a:ext>
            </a:extLst>
          </p:cNvPr>
          <p:cNvSpPr/>
          <p:nvPr/>
        </p:nvSpPr>
        <p:spPr>
          <a:xfrm>
            <a:off x="4367992" y="83698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</a:t>
            </a:r>
            <a:endParaRPr lang="ja-JP" altLang="en-US" sz="24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フローチャート: 和接合 18">
            <a:extLst>
              <a:ext uri="{FF2B5EF4-FFF2-40B4-BE49-F238E27FC236}">
                <a16:creationId xmlns:a16="http://schemas.microsoft.com/office/drawing/2014/main" id="{EBA1BFFC-CF63-4235-887E-25C6A464351E}"/>
              </a:ext>
            </a:extLst>
          </p:cNvPr>
          <p:cNvSpPr/>
          <p:nvPr/>
        </p:nvSpPr>
        <p:spPr>
          <a:xfrm>
            <a:off x="6960004" y="1268990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ローチャート: 和接合 79">
            <a:extLst>
              <a:ext uri="{FF2B5EF4-FFF2-40B4-BE49-F238E27FC236}">
                <a16:creationId xmlns:a16="http://schemas.microsoft.com/office/drawing/2014/main" id="{DEA37052-2A42-430C-BB6C-DDFBE68B48FA}"/>
              </a:ext>
            </a:extLst>
          </p:cNvPr>
          <p:cNvSpPr/>
          <p:nvPr/>
        </p:nvSpPr>
        <p:spPr>
          <a:xfrm>
            <a:off x="6744003" y="2132994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42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9038058-5D8F-47AE-91C8-4E94B249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8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D8D74CB-B5B7-408F-AAC4-68AC359E173D}"/>
              </a:ext>
            </a:extLst>
          </p:cNvPr>
          <p:cNvSpPr/>
          <p:nvPr/>
        </p:nvSpPr>
        <p:spPr>
          <a:xfrm>
            <a:off x="3721050" y="4197586"/>
            <a:ext cx="3336650" cy="17669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CF891D4-1B8A-416F-8E17-723870F59D7A}"/>
              </a:ext>
            </a:extLst>
          </p:cNvPr>
          <p:cNvSpPr/>
          <p:nvPr/>
        </p:nvSpPr>
        <p:spPr>
          <a:xfrm>
            <a:off x="3800221" y="1136709"/>
            <a:ext cx="3257479" cy="17784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5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2656EF043BC504EAAAE01041B60600E" ma:contentTypeVersion="13" ma:contentTypeDescription="新しいドキュメントを作成します。" ma:contentTypeScope="" ma:versionID="0a239c629da10027ad6f757b7dcfbf98">
  <xsd:schema xmlns:xsd="http://www.w3.org/2001/XMLSchema" xmlns:xs="http://www.w3.org/2001/XMLSchema" xmlns:p="http://schemas.microsoft.com/office/2006/metadata/properties" xmlns:ns3="237c94c6-50ba-47a9-b891-d85b98793526" xmlns:ns4="9321d8ad-f16a-4522-a16d-f40c3d089b56" targetNamespace="http://schemas.microsoft.com/office/2006/metadata/properties" ma:root="true" ma:fieldsID="cebe015878c78a41cafb3cbeb17ca930" ns3:_="" ns4:_="">
    <xsd:import namespace="237c94c6-50ba-47a9-b891-d85b98793526"/>
    <xsd:import namespace="9321d8ad-f16a-4522-a16d-f40c3d089b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c94c6-50ba-47a9-b891-d85b987935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1d8ad-f16a-4522-a16d-f40c3d089b5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40E871-1DD1-4E32-9668-94596A0C29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E27C18-84A0-4886-AB46-33EE6878BD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DFA1EA-DE32-420F-B241-6CB217AC3C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7c94c6-50ba-47a9-b891-d85b98793526"/>
    <ds:schemaRef ds:uri="9321d8ad-f16a-4522-a16d-f40c3d089b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14383</TotalTime>
  <Words>372</Words>
  <Application>Microsoft Office PowerPoint</Application>
  <PresentationFormat>ワイド画面</PresentationFormat>
  <Paragraphs>197</Paragraphs>
  <Slides>39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6" baseType="lpstr">
      <vt:lpstr>ＭＳ Ｐゴシック</vt:lpstr>
      <vt:lpstr>游ゴシック</vt:lpstr>
      <vt:lpstr>游ゴシック Light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柊人 高橋</dc:creator>
  <cp:lastModifiedBy>高橋 柊人</cp:lastModifiedBy>
  <cp:revision>1</cp:revision>
  <dcterms:created xsi:type="dcterms:W3CDTF">2020-09-03T13:58:06Z</dcterms:created>
  <dcterms:modified xsi:type="dcterms:W3CDTF">2021-10-11T13:11:32Z</dcterms:modified>
</cp:coreProperties>
</file>