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6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8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9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0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305" r:id="rId7"/>
    <p:sldId id="306" r:id="rId8"/>
    <p:sldId id="307" r:id="rId9"/>
    <p:sldId id="308" r:id="rId10"/>
    <p:sldId id="309" r:id="rId11"/>
    <p:sldId id="257" r:id="rId12"/>
    <p:sldId id="259" r:id="rId13"/>
    <p:sldId id="270" r:id="rId14"/>
    <p:sldId id="260" r:id="rId15"/>
    <p:sldId id="271" r:id="rId16"/>
    <p:sldId id="272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3" r:id="rId27"/>
    <p:sldId id="274" r:id="rId28"/>
    <p:sldId id="275" r:id="rId29"/>
    <p:sldId id="276" r:id="rId30"/>
    <p:sldId id="277" r:id="rId31"/>
    <p:sldId id="280" r:id="rId32"/>
    <p:sldId id="279" r:id="rId33"/>
    <p:sldId id="278" r:id="rId34"/>
    <p:sldId id="284" r:id="rId35"/>
    <p:sldId id="282" r:id="rId36"/>
    <p:sldId id="285" r:id="rId37"/>
    <p:sldId id="286" r:id="rId38"/>
    <p:sldId id="287" r:id="rId39"/>
    <p:sldId id="294" r:id="rId40"/>
    <p:sldId id="288" r:id="rId41"/>
    <p:sldId id="281" r:id="rId42"/>
    <p:sldId id="317" r:id="rId43"/>
    <p:sldId id="289" r:id="rId44"/>
    <p:sldId id="290" r:id="rId45"/>
    <p:sldId id="291" r:id="rId46"/>
    <p:sldId id="295" r:id="rId47"/>
    <p:sldId id="292" r:id="rId48"/>
    <p:sldId id="296" r:id="rId49"/>
    <p:sldId id="297" r:id="rId50"/>
    <p:sldId id="298" r:id="rId51"/>
    <p:sldId id="302" r:id="rId52"/>
    <p:sldId id="304" r:id="rId53"/>
    <p:sldId id="310" r:id="rId54"/>
    <p:sldId id="311" r:id="rId55"/>
    <p:sldId id="312" r:id="rId56"/>
    <p:sldId id="313" r:id="rId57"/>
    <p:sldId id="318" r:id="rId58"/>
    <p:sldId id="319" r:id="rId59"/>
    <p:sldId id="320" r:id="rId60"/>
    <p:sldId id="314" r:id="rId61"/>
    <p:sldId id="315" r:id="rId62"/>
    <p:sldId id="299" r:id="rId63"/>
    <p:sldId id="303" r:id="rId64"/>
    <p:sldId id="300" r:id="rId65"/>
    <p:sldId id="301" r:id="rId66"/>
    <p:sldId id="316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8A900-D908-450E-B00E-5581C827D4E3}" v="217" dt="2021-11-20T14:42:2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93" d="100"/>
          <a:sy n="93" d="100"/>
        </p:scale>
        <p:origin x="1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4968A900-D908-450E-B00E-5581C827D4E3}"/>
    <pc:docChg chg="undo custSel addSld modSld">
      <pc:chgData name="TAKAHASHI Syuuto" userId="8e78f6a0-1b1f-4fae-850b-fec16be1eaab" providerId="ADAL" clId="{4968A900-D908-450E-B00E-5581C827D4E3}" dt="2021-11-20T14:42:27.858" v="2335" actId="164"/>
      <pc:docMkLst>
        <pc:docMk/>
      </pc:docMkLst>
      <pc:sldChg chg="addSp delSp modSp">
        <pc:chgData name="TAKAHASHI Syuuto" userId="8e78f6a0-1b1f-4fae-850b-fec16be1eaab" providerId="ADAL" clId="{4968A900-D908-450E-B00E-5581C827D4E3}" dt="2021-10-19T13:17:21.367" v="806"/>
        <pc:sldMkLst>
          <pc:docMk/>
          <pc:sldMk cId="2487339429" sldId="292"/>
        </pc:sldMkLst>
        <pc:spChg chg="add del mod">
          <ac:chgData name="TAKAHASHI Syuuto" userId="8e78f6a0-1b1f-4fae-850b-fec16be1eaab" providerId="ADAL" clId="{4968A900-D908-450E-B00E-5581C827D4E3}" dt="2021-10-19T13:17:21.367" v="806"/>
          <ac:spMkLst>
            <pc:docMk/>
            <pc:sldMk cId="2487339429" sldId="292"/>
            <ac:spMk id="33" creationId="{C5AE64F4-D548-418A-81B8-0502EABC523B}"/>
          </ac:spMkLst>
        </pc:spChg>
      </pc:sldChg>
      <pc:sldChg chg="addSp delSp modSp add mod">
        <pc:chgData name="TAKAHASHI Syuuto" userId="8e78f6a0-1b1f-4fae-850b-fec16be1eaab" providerId="ADAL" clId="{4968A900-D908-450E-B00E-5581C827D4E3}" dt="2021-10-13T10:04:49.344" v="40" actId="1076"/>
        <pc:sldMkLst>
          <pc:docMk/>
          <pc:sldMk cId="3901672840" sldId="297"/>
        </pc:sldMkLst>
        <pc:spChg chg="mod">
          <ac:chgData name="TAKAHASHI Syuuto" userId="8e78f6a0-1b1f-4fae-850b-fec16be1eaab" providerId="ADAL" clId="{4968A900-D908-450E-B00E-5581C827D4E3}" dt="2021-10-13T10:03:34.651" v="33" actId="1076"/>
          <ac:spMkLst>
            <pc:docMk/>
            <pc:sldMk cId="3901672840" sldId="297"/>
            <ac:spMk id="10" creationId="{6E9A8904-AE4D-42F1-85B4-61BFF555D0E3}"/>
          </ac:spMkLst>
        </pc:spChg>
        <pc:spChg chg="mod">
          <ac:chgData name="TAKAHASHI Syuuto" userId="8e78f6a0-1b1f-4fae-850b-fec16be1eaab" providerId="ADAL" clId="{4968A900-D908-450E-B00E-5581C827D4E3}" dt="2021-10-13T10:03:38.936" v="34" actId="1076"/>
          <ac:spMkLst>
            <pc:docMk/>
            <pc:sldMk cId="3901672840" sldId="297"/>
            <ac:spMk id="11" creationId="{CECA9CBE-4DB3-4590-B3BF-7F4F4A175738}"/>
          </ac:spMkLst>
        </pc:spChg>
        <pc:spChg chg="mod">
          <ac:chgData name="TAKAHASHI Syuuto" userId="8e78f6a0-1b1f-4fae-850b-fec16be1eaab" providerId="ADAL" clId="{4968A900-D908-450E-B00E-5581C827D4E3}" dt="2021-10-13T10:03:29.012" v="32" actId="1076"/>
          <ac:spMkLst>
            <pc:docMk/>
            <pc:sldMk cId="3901672840" sldId="297"/>
            <ac:spMk id="57" creationId="{B0E0EC57-AF0C-4654-8401-FC18D83B9F4D}"/>
          </ac:spMkLst>
        </pc:spChg>
        <pc:spChg chg="mod">
          <ac:chgData name="TAKAHASHI Syuuto" userId="8e78f6a0-1b1f-4fae-850b-fec16be1eaab" providerId="ADAL" clId="{4968A900-D908-450E-B00E-5581C827D4E3}" dt="2021-10-13T10:04:33.227" v="35" actId="1076"/>
          <ac:spMkLst>
            <pc:docMk/>
            <pc:sldMk cId="3901672840" sldId="297"/>
            <ac:spMk id="63" creationId="{2BA54FA9-48D6-4D17-A6D8-92A931ADEF9F}"/>
          </ac:spMkLst>
        </pc:spChg>
        <pc:spChg chg="mod">
          <ac:chgData name="TAKAHASHI Syuuto" userId="8e78f6a0-1b1f-4fae-850b-fec16be1eaab" providerId="ADAL" clId="{4968A900-D908-450E-B00E-5581C827D4E3}" dt="2021-10-13T10:02:40.353" v="24" actId="1076"/>
          <ac:spMkLst>
            <pc:docMk/>
            <pc:sldMk cId="3901672840" sldId="297"/>
            <ac:spMk id="98" creationId="{636CE037-886A-4325-9820-3533B93C8BB4}"/>
          </ac:spMkLst>
        </pc:spChg>
        <pc:grpChg chg="add del mod">
          <ac:chgData name="TAKAHASHI Syuuto" userId="8e78f6a0-1b1f-4fae-850b-fec16be1eaab" providerId="ADAL" clId="{4968A900-D908-450E-B00E-5581C827D4E3}" dt="2021-10-13T10:03:02.487" v="26" actId="1076"/>
          <ac:grpSpMkLst>
            <pc:docMk/>
            <pc:sldMk cId="3901672840" sldId="297"/>
            <ac:grpSpMk id="4" creationId="{819B5F6F-F45C-4922-A9D2-5C41784D7B33}"/>
          </ac:grpSpMkLst>
        </pc:grpChg>
        <pc:picChg chg="add del mod">
          <ac:chgData name="TAKAHASHI Syuuto" userId="8e78f6a0-1b1f-4fae-850b-fec16be1eaab" providerId="ADAL" clId="{4968A900-D908-450E-B00E-5581C827D4E3}" dt="2021-10-13T10:02:09.065" v="20"/>
          <ac:picMkLst>
            <pc:docMk/>
            <pc:sldMk cId="3901672840" sldId="297"/>
            <ac:picMk id="2" creationId="{EF49F28B-BB83-4414-98A6-5CAD8B8B7FCB}"/>
          </ac:picMkLst>
        </pc:picChg>
        <pc:picChg chg="mod ord">
          <ac:chgData name="TAKAHASHI Syuuto" userId="8e78f6a0-1b1f-4fae-850b-fec16be1eaab" providerId="ADAL" clId="{4968A900-D908-450E-B00E-5581C827D4E3}" dt="2021-10-13T10:04:49.344" v="40" actId="1076"/>
          <ac:picMkLst>
            <pc:docMk/>
            <pc:sldMk cId="3901672840" sldId="297"/>
            <ac:picMk id="28" creationId="{FBF1B9A9-51A7-4213-A3B4-412702AD30C5}"/>
          </ac:picMkLst>
        </pc:picChg>
        <pc:picChg chg="add del">
          <ac:chgData name="TAKAHASHI Syuuto" userId="8e78f6a0-1b1f-4fae-850b-fec16be1eaab" providerId="ADAL" clId="{4968A900-D908-450E-B00E-5581C827D4E3}" dt="2021-10-13T10:02:09.530" v="21" actId="478"/>
          <ac:picMkLst>
            <pc:docMk/>
            <pc:sldMk cId="3901672840" sldId="297"/>
            <ac:picMk id="45" creationId="{D91BB329-ABB0-410D-991A-9A6169AAED8B}"/>
          </ac:picMkLst>
        </pc:picChg>
        <pc:picChg chg="mod">
          <ac:chgData name="TAKAHASHI Syuuto" userId="8e78f6a0-1b1f-4fae-850b-fec16be1eaab" providerId="ADAL" clId="{4968A900-D908-450E-B00E-5581C827D4E3}" dt="2021-10-13T10:03:09.276" v="27" actId="1076"/>
          <ac:picMkLst>
            <pc:docMk/>
            <pc:sldMk cId="3901672840" sldId="297"/>
            <ac:picMk id="46" creationId="{F17440D3-2CB4-47C1-AAFF-DF367128E692}"/>
          </ac:picMkLst>
        </pc:picChg>
        <pc:cxnChg chg="mod">
          <ac:chgData name="TAKAHASHI Syuuto" userId="8e78f6a0-1b1f-4fae-850b-fec16be1eaab" providerId="ADAL" clId="{4968A900-D908-450E-B00E-5581C827D4E3}" dt="2021-10-13T10:03:17.577" v="29" actId="14100"/>
          <ac:cxnSpMkLst>
            <pc:docMk/>
            <pc:sldMk cId="3901672840" sldId="297"/>
            <ac:cxnSpMk id="34" creationId="{25A6ACAA-C378-4D59-A9E5-1476BA450BB4}"/>
          </ac:cxnSpMkLst>
        </pc:cxnChg>
        <pc:cxnChg chg="mod">
          <ac:chgData name="TAKAHASHI Syuuto" userId="8e78f6a0-1b1f-4fae-850b-fec16be1eaab" providerId="ADAL" clId="{4968A900-D908-450E-B00E-5581C827D4E3}" dt="2021-10-13T10:03:14.525" v="28" actId="14100"/>
          <ac:cxnSpMkLst>
            <pc:docMk/>
            <pc:sldMk cId="3901672840" sldId="297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60" creationId="{66078758-F2DF-4F9B-8967-951284662881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2:09.990" v="22" actId="478"/>
          <ac:cxnSpMkLst>
            <pc:docMk/>
            <pc:sldMk cId="3901672840" sldId="297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4968A900-D908-450E-B00E-5581C827D4E3}" dt="2021-10-13T10:02:48.885" v="25" actId="14100"/>
          <ac:cxnSpMkLst>
            <pc:docMk/>
            <pc:sldMk cId="3901672840" sldId="297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15:08:24.113" v="2247" actId="1076"/>
        <pc:sldMkLst>
          <pc:docMk/>
          <pc:sldMk cId="1770328262" sldId="298"/>
        </pc:sldMkLst>
        <pc:spChg chg="add del mod">
          <ac:chgData name="TAKAHASHI Syuuto" userId="8e78f6a0-1b1f-4fae-850b-fec16be1eaab" providerId="ADAL" clId="{4968A900-D908-450E-B00E-5581C827D4E3}" dt="2021-10-19T10:16:20.811" v="87" actId="478"/>
          <ac:spMkLst>
            <pc:docMk/>
            <pc:sldMk cId="1770328262" sldId="298"/>
            <ac:spMk id="2" creationId="{24B7C122-8A1E-4495-A8E0-4F671EC8C249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3" creationId="{5F411377-D124-4A9B-9EC8-F5E42C43A6D7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4" creationId="{B18AAF8B-6DE2-455F-A1E7-DDCA93CBF263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5" creationId="{8055FC47-11EE-4E3E-8066-9F36914D99F2}"/>
          </ac:spMkLst>
        </pc:spChg>
        <pc:spChg chg="add del mod">
          <ac:chgData name="TAKAHASHI Syuuto" userId="8e78f6a0-1b1f-4fae-850b-fec16be1eaab" providerId="ADAL" clId="{4968A900-D908-450E-B00E-5581C827D4E3}" dt="2021-11-02T08:07:15.923" v="1893" actId="478"/>
          <ac:spMkLst>
            <pc:docMk/>
            <pc:sldMk cId="1770328262" sldId="298"/>
            <ac:spMk id="6" creationId="{8D8446DD-4A76-4ECA-A2F2-EE0D9C90A03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6" creationId="{EB3E9530-4D7E-4AB6-80CD-1D9CA6A270F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" creationId="{63C2D9B0-D10B-4919-B162-05E1E273E21C}"/>
          </ac:spMkLst>
        </pc:spChg>
        <pc:spChg chg="add mod">
          <ac:chgData name="TAKAHASHI Syuuto" userId="8e78f6a0-1b1f-4fae-850b-fec16be1eaab" providerId="ADAL" clId="{4968A900-D908-450E-B00E-5581C827D4E3}" dt="2021-10-19T10:13:17.263" v="75" actId="164"/>
          <ac:spMkLst>
            <pc:docMk/>
            <pc:sldMk cId="1770328262" sldId="298"/>
            <ac:spMk id="7" creationId="{8AB777AD-13C7-4001-B1AD-3628F21AFBB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" creationId="{C37EBB59-DEB8-4F45-B8AE-738546899D8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" creationId="{A01329BA-73B0-4912-9D60-5C67216603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" creationId="{B32E9A70-1239-4B1C-8780-7A4D2B83E6B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" creationId="{68F03FB3-9019-4EA1-8EF8-93A5410EDDD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0" creationId="{15DFEE01-77FB-4561-B182-430132A6366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21" creationId="{B74BD75A-B710-4C9B-A502-CF1A138B09F9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6" creationId="{2906AACC-BFE6-4082-B04B-F786471B37D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7" creationId="{B9C67128-1987-4797-90B9-B07B7D74EF96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8" creationId="{6A79912B-EEA4-420B-B256-96F41E7DD96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29" creationId="{19112D2D-D98D-453F-BE6E-9FBFB75C61EB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0" creationId="{2EE56F07-B78F-4E6C-AE85-3F48677ABB41}"/>
          </ac:spMkLst>
        </pc:spChg>
        <pc:spChg chg="mod">
          <ac:chgData name="TAKAHASHI Syuuto" userId="8e78f6a0-1b1f-4fae-850b-fec16be1eaab" providerId="ADAL" clId="{4968A900-D908-450E-B00E-5581C827D4E3}" dt="2021-10-19T10:15:50.432" v="82"/>
          <ac:spMkLst>
            <pc:docMk/>
            <pc:sldMk cId="1770328262" sldId="298"/>
            <ac:spMk id="31" creationId="{A3ABFCB5-915C-40A3-8F3F-CAD111D4C618}"/>
          </ac:spMkLst>
        </pc:spChg>
        <pc:spChg chg="add del mod">
          <ac:chgData name="TAKAHASHI Syuuto" userId="8e78f6a0-1b1f-4fae-850b-fec16be1eaab" providerId="ADAL" clId="{4968A900-D908-450E-B00E-5581C827D4E3}" dt="2021-10-19T10:16:29.693" v="91"/>
          <ac:spMkLst>
            <pc:docMk/>
            <pc:sldMk cId="1770328262" sldId="298"/>
            <ac:spMk id="35" creationId="{6B7B3506-92C3-44DD-A248-C2150789667C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7" creationId="{99464B35-AE72-401E-AA35-32AB4E2CEA7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8" creationId="{56F82B78-37E7-4C15-BCD4-DD79D3DDDE5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39" creationId="{1FF4F6CE-2F6B-40E5-B499-08170269812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0" creationId="{FFEDA3BD-532D-4113-9BEA-E8F261C96892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1" creationId="{0A72A272-1CCE-4303-A31E-3B14CAFE14A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2" creationId="{96716EC3-29B0-4625-A86C-79913B2BE72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46" creationId="{88F9CBA3-0435-4010-AD1E-5D0C750207B7}"/>
          </ac:spMkLst>
        </pc:spChg>
        <pc:spChg chg="add del mod">
          <ac:chgData name="TAKAHASHI Syuuto" userId="8e78f6a0-1b1f-4fae-850b-fec16be1eaab" providerId="ADAL" clId="{4968A900-D908-450E-B00E-5581C827D4E3}" dt="2021-10-19T10:19:04.652" v="107" actId="478"/>
          <ac:spMkLst>
            <pc:docMk/>
            <pc:sldMk cId="1770328262" sldId="298"/>
            <ac:spMk id="47" creationId="{3E1D59BA-5C18-41DF-9C68-CA8A8BA0B58F}"/>
          </ac:spMkLst>
        </pc:spChg>
        <pc:spChg chg="add del mod">
          <ac:chgData name="TAKAHASHI Syuuto" userId="8e78f6a0-1b1f-4fae-850b-fec16be1eaab" providerId="ADAL" clId="{4968A900-D908-450E-B00E-5581C827D4E3}" dt="2021-10-19T10:19:03.572" v="106" actId="478"/>
          <ac:spMkLst>
            <pc:docMk/>
            <pc:sldMk cId="1770328262" sldId="298"/>
            <ac:spMk id="48" creationId="{F8767508-6554-4004-9A5E-1A45517EDE5C}"/>
          </ac:spMkLst>
        </pc:spChg>
        <pc:spChg chg="add del mod">
          <ac:chgData name="TAKAHASHI Syuuto" userId="8e78f6a0-1b1f-4fae-850b-fec16be1eaab" providerId="ADAL" clId="{4968A900-D908-450E-B00E-5581C827D4E3}" dt="2021-10-19T12:31:01.073" v="133" actId="478"/>
          <ac:spMkLst>
            <pc:docMk/>
            <pc:sldMk cId="1770328262" sldId="298"/>
            <ac:spMk id="49" creationId="{91F6598D-5F19-47C3-942D-529100E365E4}"/>
          </ac:spMkLst>
        </pc:spChg>
        <pc:spChg chg="add del mod ord">
          <ac:chgData name="TAKAHASHI Syuuto" userId="8e78f6a0-1b1f-4fae-850b-fec16be1eaab" providerId="ADAL" clId="{4968A900-D908-450E-B00E-5581C827D4E3}" dt="2021-10-19T12:38:03.329" v="233" actId="478"/>
          <ac:spMkLst>
            <pc:docMk/>
            <pc:sldMk cId="1770328262" sldId="298"/>
            <ac:spMk id="50" creationId="{648AFDD7-0105-44AC-B687-235213AFA14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1" creationId="{17D7D968-0160-4301-A091-1D778EA8159E}"/>
          </ac:spMkLst>
        </pc:spChg>
        <pc:spChg chg="add del">
          <ac:chgData name="TAKAHASHI Syuuto" userId="8e78f6a0-1b1f-4fae-850b-fec16be1eaab" providerId="ADAL" clId="{4968A900-D908-450E-B00E-5581C827D4E3}" dt="2021-10-19T10:21:19.703" v="122" actId="478"/>
          <ac:spMkLst>
            <pc:docMk/>
            <pc:sldMk cId="1770328262" sldId="298"/>
            <ac:spMk id="52" creationId="{01DDBB68-9251-4FE2-A0A4-5D7FBC0FF19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3" creationId="{05FB676F-BCA4-4207-8974-AD2B05F25F58}"/>
          </ac:spMkLst>
        </pc:spChg>
        <pc:spChg chg="add del mod">
          <ac:chgData name="TAKAHASHI Syuuto" userId="8e78f6a0-1b1f-4fae-850b-fec16be1eaab" providerId="ADAL" clId="{4968A900-D908-450E-B00E-5581C827D4E3}" dt="2021-10-19T12:38:11.918" v="236" actId="478"/>
          <ac:spMkLst>
            <pc:docMk/>
            <pc:sldMk cId="1770328262" sldId="298"/>
            <ac:spMk id="54" creationId="{F3797B75-92C0-4A6E-ADCB-79776765D40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5" creationId="{0140D608-B7C3-448E-82B8-2101729A5A7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6" creationId="{F991DE86-6B21-4525-A63E-8A057D74B12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59" creationId="{5E8A575B-452A-48E2-9754-FE4CD7E401A5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0" creationId="{D3C5EB0E-54FB-439D-993E-6FD9663218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1" creationId="{1B9DC732-AA7C-40AA-9BB4-688E6CE0922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3" creationId="{2C3FE457-07A4-441A-A77C-DA03BD2D3830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4" creationId="{F5E83FD2-DF5A-4F26-9BBA-C6C72867B0F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5" creationId="{245E529B-D8CF-4A12-A480-D7282042391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7" creationId="{D7412069-C371-453D-AC29-82C4CC91EA9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3" creationId="{9DC4AA35-404A-4D9A-B199-5060F6B628CA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4" creationId="{887BD944-F62C-44AB-9DFE-1D031254409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6" creationId="{B4AD134E-1023-4B3D-89B2-BF2250556E5B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8" creationId="{E2C05C55-12DA-47DC-8F90-8E47A662A574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79" creationId="{0E89004F-CEED-4060-B59E-8ED16509A2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0" creationId="{61DE792E-BD29-4DCF-B23E-2089CC9A571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1" creationId="{0BE88D8E-AAEF-4AE5-9093-AA964B8AE6CC}"/>
          </ac:spMkLst>
        </pc:spChg>
        <pc:spChg chg="add del mod">
          <ac:chgData name="TAKAHASHI Syuuto" userId="8e78f6a0-1b1f-4fae-850b-fec16be1eaab" providerId="ADAL" clId="{4968A900-D908-450E-B00E-5581C827D4E3}" dt="2021-10-19T12:50:03.878" v="378" actId="478"/>
          <ac:spMkLst>
            <pc:docMk/>
            <pc:sldMk cId="1770328262" sldId="298"/>
            <ac:spMk id="82" creationId="{C0F73C82-FE3C-4D54-87C3-81B5FFB4DFF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3" creationId="{7E8B37A7-9CE7-4F00-AC89-06CDC4D4EE0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4" creationId="{5C402B10-9464-47A9-8507-64777C0ED87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85" creationId="{36505CC8-6EB8-47A7-A9F8-ECFE1785A1E8}"/>
          </ac:spMkLst>
        </pc:spChg>
        <pc:spChg chg="add del mod">
          <ac:chgData name="TAKAHASHI Syuuto" userId="8e78f6a0-1b1f-4fae-850b-fec16be1eaab" providerId="ADAL" clId="{4968A900-D908-450E-B00E-5581C827D4E3}" dt="2021-10-19T12:53:53.425" v="480"/>
          <ac:spMkLst>
            <pc:docMk/>
            <pc:sldMk cId="1770328262" sldId="298"/>
            <ac:spMk id="97" creationId="{2D9AD7C2-23F1-4661-B015-8199D9A9A754}"/>
          </ac:spMkLst>
        </pc:spChg>
        <pc:spChg chg="add del mod">
          <ac:chgData name="TAKAHASHI Syuuto" userId="8e78f6a0-1b1f-4fae-850b-fec16be1eaab" providerId="ADAL" clId="{4968A900-D908-450E-B00E-5581C827D4E3}" dt="2021-10-19T12:54:21.236" v="482"/>
          <ac:spMkLst>
            <pc:docMk/>
            <pc:sldMk cId="1770328262" sldId="298"/>
            <ac:spMk id="98" creationId="{D989A956-A12B-42C5-8928-48D14F82E68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99" creationId="{E987E915-B771-4824-88B9-49711A50460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1" creationId="{F8C309EA-91FC-46B2-B9C1-97EA2F047942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2" creationId="{3E68A4FE-948A-4CBB-9082-255C22B74B5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3" creationId="{6D07E50C-2A66-4B6D-A557-5917DFA86C6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4" creationId="{918FBAA5-33C9-40DF-811E-B4B16A9D0E2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6" creationId="{60D7B792-84BB-4C5F-8F28-25F20E06AF3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7" creationId="{E422E78F-5697-48E4-9EEA-833E6B9F6A2D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08" creationId="{0BA1FA8F-CC13-4679-A437-01B4A4F20CDB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0" creationId="{D13DCA89-C4ED-46A7-AABC-63C3DA25FFC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1" creationId="{7F7238C6-7E14-4D5C-A3E6-65396B004F1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2" creationId="{8271A806-B788-43EC-925D-A155A0EE17AC}"/>
          </ac:spMkLst>
        </pc:spChg>
        <pc:spChg chg="add del mod">
          <ac:chgData name="TAKAHASHI Syuuto" userId="8e78f6a0-1b1f-4fae-850b-fec16be1eaab" providerId="ADAL" clId="{4968A900-D908-450E-B00E-5581C827D4E3}" dt="2021-10-19T13:11:11.653" v="764" actId="478"/>
          <ac:spMkLst>
            <pc:docMk/>
            <pc:sldMk cId="1770328262" sldId="298"/>
            <ac:spMk id="112" creationId="{E2334EF9-B9C4-4B24-BE2D-A922DE05396D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13" creationId="{7BF643EC-F1CD-4D3C-96CE-6A57633502AE}"/>
          </ac:spMkLst>
        </pc:spChg>
        <pc:spChg chg="add del mod">
          <ac:chgData name="TAKAHASHI Syuuto" userId="8e78f6a0-1b1f-4fae-850b-fec16be1eaab" providerId="ADAL" clId="{4968A900-D908-450E-B00E-5581C827D4E3}" dt="2021-10-19T13:13:09.089" v="768"/>
          <ac:spMkLst>
            <pc:docMk/>
            <pc:sldMk cId="1770328262" sldId="298"/>
            <ac:spMk id="117" creationId="{FAD9A397-35B3-498F-B261-DFD76BB78B1A}"/>
          </ac:spMkLst>
        </pc:spChg>
        <pc:spChg chg="add del mod">
          <ac:chgData name="TAKAHASHI Syuuto" userId="8e78f6a0-1b1f-4fae-850b-fec16be1eaab" providerId="ADAL" clId="{4968A900-D908-450E-B00E-5581C827D4E3}" dt="2021-10-19T13:13:40.466" v="772"/>
          <ac:spMkLst>
            <pc:docMk/>
            <pc:sldMk cId="1770328262" sldId="298"/>
            <ac:spMk id="118" creationId="{CCB9B392-ACBD-4FFC-A867-6EDD3BED417C}"/>
          </ac:spMkLst>
        </pc:spChg>
        <pc:spChg chg="add mod or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0" creationId="{5E207DAD-88F8-459B-9DE8-4326FE1508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1" creationId="{803264AA-4534-47C5-B273-22976589E709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3" creationId="{DE9A13B5-F063-4959-A246-70AC1A64FE0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4" creationId="{1B98461F-58F8-4E2D-B1BD-4E203BCBCD4A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5" creationId="{452923CA-5689-49E3-88A6-7DAD32D407F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6" creationId="{16265893-1CC7-43C3-97EB-AAB8A195066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7" creationId="{53A9F89C-9E04-4D12-834F-547B2F89DD8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28" creationId="{AE6FD2B9-09B4-4224-97FF-2BD0C8E4D226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0" creationId="{10A02B65-169A-4247-925B-3B495097A60D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1" creationId="{E71DDA61-0B35-46C4-9B53-8903A224401B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2" creationId="{1AA7B7DD-5A41-495E-B51A-F14AC439F145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3" creationId="{D6C14FD9-E8BF-4563-A886-5AF827A3DE96}"/>
          </ac:spMkLst>
        </pc:spChg>
        <pc:spChg chg="add del mod">
          <ac:chgData name="TAKAHASHI Syuuto" userId="8e78f6a0-1b1f-4fae-850b-fec16be1eaab" providerId="ADAL" clId="{4968A900-D908-450E-B00E-5581C827D4E3}" dt="2021-10-19T13:21:02.425" v="912" actId="478"/>
          <ac:spMkLst>
            <pc:docMk/>
            <pc:sldMk cId="1770328262" sldId="298"/>
            <ac:spMk id="134" creationId="{4F5C1390-EB84-44CF-8942-AA2400EC006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4" creationId="{D182AD87-AA56-4FFE-A31B-FF48AE7A9963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6" creationId="{2FE4BE27-63B4-4F15-8772-27572BE58438}"/>
          </ac:spMkLst>
        </pc:spChg>
        <pc:spChg chg="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7" creationId="{490A6486-8B51-4226-8E46-200F4FF372CF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38" creationId="{021276D6-C306-4B8C-B528-44C5A6AB772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0" creationId="{50F0B072-F7D6-421A-B31E-4509446F2B3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1" creationId="{691C18C3-86BB-4217-96B4-DA3B661B92DA}"/>
          </ac:spMkLst>
        </pc:spChg>
        <pc:spChg chg="add mod topLvl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2" creationId="{8BB5FAD3-C559-4282-8336-E8F5D59857E7}"/>
          </ac:spMkLst>
        </pc:spChg>
        <pc:spChg chg="add mod">
          <ac:chgData name="TAKAHASHI Syuuto" userId="8e78f6a0-1b1f-4fae-850b-fec16be1eaab" providerId="ADAL" clId="{4968A900-D908-450E-B00E-5581C827D4E3}" dt="2021-10-19T13:20:52.730" v="909" actId="571"/>
          <ac:spMkLst>
            <pc:docMk/>
            <pc:sldMk cId="1770328262" sldId="298"/>
            <ac:spMk id="143" creationId="{A33CC6D1-1C55-48FB-8D8E-A70CE31C3947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4" creationId="{BE900A94-1CC4-4C1C-A1A9-CBA96C7513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6" creationId="{28B9123F-943F-46B8-BE81-876A8959251C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7" creationId="{F1A110CE-087E-4B4B-B304-C0D537EC30D1}"/>
          </ac:spMkLst>
        </pc:spChg>
        <pc:spChg chg="add del mod">
          <ac:chgData name="TAKAHASHI Syuuto" userId="8e78f6a0-1b1f-4fae-850b-fec16be1eaab" providerId="ADAL" clId="{4968A900-D908-450E-B00E-5581C827D4E3}" dt="2021-10-19T13:28:55.627" v="942" actId="478"/>
          <ac:spMkLst>
            <pc:docMk/>
            <pc:sldMk cId="1770328262" sldId="298"/>
            <ac:spMk id="148" creationId="{208ACB63-2745-43C3-8539-D1E6B97C28D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49" creationId="{56A690B0-E928-4AA3-9A2F-ACBF4296F2B6}"/>
          </ac:spMkLst>
        </pc:spChg>
        <pc:spChg chg="add del">
          <ac:chgData name="TAKAHASHI Syuuto" userId="8e78f6a0-1b1f-4fae-850b-fec16be1eaab" providerId="ADAL" clId="{4968A900-D908-450E-B00E-5581C827D4E3}" dt="2021-10-19T13:29:12.963" v="946" actId="22"/>
          <ac:spMkLst>
            <pc:docMk/>
            <pc:sldMk cId="1770328262" sldId="298"/>
            <ac:spMk id="151" creationId="{775B1E22-8D74-4028-86B4-929079F34D76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2" creationId="{76ABB998-3C7F-47E0-A593-5B0CF0A4ED9E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54" creationId="{3D85C049-0489-4CFA-B64A-ECDAB31CC9A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1" creationId="{B423EB52-47AC-4607-A7F7-C062EF44686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62" creationId="{C585E5BE-B223-4A88-A755-7FEBB16766B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79" creationId="{84AFFEF3-E769-449C-A178-C0F2B2A3DD70}"/>
          </ac:spMkLst>
        </pc:spChg>
        <pc:spChg chg="add del mod">
          <ac:chgData name="TAKAHASHI Syuuto" userId="8e78f6a0-1b1f-4fae-850b-fec16be1eaab" providerId="ADAL" clId="{4968A900-D908-450E-B00E-5581C827D4E3}" dt="2021-10-19T13:42:06.476" v="1132" actId="478"/>
          <ac:spMkLst>
            <pc:docMk/>
            <pc:sldMk cId="1770328262" sldId="298"/>
            <ac:spMk id="181" creationId="{79DAB888-EEA3-4E94-BDC8-5309EA5521E0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3" creationId="{9E406C6C-2222-4104-AA08-9CFB6D181283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8" creationId="{7516FB54-621C-413F-BFF7-EE3E669B3F91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89" creationId="{E3C88325-4C95-4714-9156-6AE00B062EE8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0" creationId="{50F4C2BC-DF4A-485E-AAC8-320C76309624}"/>
          </ac:spMkLst>
        </pc:spChg>
        <pc:spChg chg="add mod">
          <ac:chgData name="TAKAHASHI Syuuto" userId="8e78f6a0-1b1f-4fae-850b-fec16be1eaab" providerId="ADAL" clId="{4968A900-D908-450E-B00E-5581C827D4E3}" dt="2021-11-02T08:11:40.718" v="1926" actId="165"/>
          <ac:spMkLst>
            <pc:docMk/>
            <pc:sldMk cId="1770328262" sldId="298"/>
            <ac:spMk id="191" creationId="{149BC08A-0617-4287-8F65-EB2C02C2D15D}"/>
          </ac:spMkLst>
        </pc:spChg>
        <pc:grpChg chg="add del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" creationId="{B64B028F-1746-4437-AC41-1F46E75B0408}"/>
          </ac:grpSpMkLst>
        </pc:grpChg>
        <pc:grpChg chg="del">
          <ac:chgData name="TAKAHASHI Syuuto" userId="8e78f6a0-1b1f-4fae-850b-fec16be1eaab" providerId="ADAL" clId="{4968A900-D908-450E-B00E-5581C827D4E3}" dt="2021-10-13T10:07:55.968" v="42" actId="478"/>
          <ac:grpSpMkLst>
            <pc:docMk/>
            <pc:sldMk cId="1770328262" sldId="298"/>
            <ac:grpSpMk id="4" creationId="{819B5F6F-F45C-4922-A9D2-5C41784D7B33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" creationId="{81229EDC-4D17-45E7-BAF8-941EFF13DD9F}"/>
          </ac:grpSpMkLst>
        </pc:grpChg>
        <pc:grpChg chg="add del mod">
          <ac:chgData name="TAKAHASHI Syuuto" userId="8e78f6a0-1b1f-4fae-850b-fec16be1eaab" providerId="ADAL" clId="{4968A900-D908-450E-B00E-5581C827D4E3}" dt="2021-10-19T10:16:23.703" v="88" actId="478"/>
          <ac:grpSpMkLst>
            <pc:docMk/>
            <pc:sldMk cId="1770328262" sldId="298"/>
            <ac:grpSpMk id="14" creationId="{5AD0095B-D6EE-422E-A287-5AA63B4424D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5" creationId="{56112B6A-087D-4621-944C-000EF8CB80CE}"/>
          </ac:grpSpMkLst>
        </pc:grpChg>
        <pc:grpChg chg="add del mod">
          <ac:chgData name="TAKAHASHI Syuuto" userId="8e78f6a0-1b1f-4fae-850b-fec16be1eaab" providerId="ADAL" clId="{4968A900-D908-450E-B00E-5581C827D4E3}" dt="2021-10-19T10:16:02.047" v="84" actId="478"/>
          <ac:grpSpMkLst>
            <pc:docMk/>
            <pc:sldMk cId="1770328262" sldId="298"/>
            <ac:grpSpMk id="25" creationId="{111AAFBC-183D-44A6-B544-056C6432466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36" creationId="{606652A4-5D4A-4641-996E-1F29052B436D}"/>
          </ac:grpSpMkLst>
        </pc:grpChg>
        <pc:grpChg chg="del">
          <ac:chgData name="TAKAHASHI Syuuto" userId="8e78f6a0-1b1f-4fae-850b-fec16be1eaab" providerId="ADAL" clId="{4968A900-D908-450E-B00E-5581C827D4E3}" dt="2021-11-02T07:16:56.095" v="1627" actId="478"/>
          <ac:grpSpMkLst>
            <pc:docMk/>
            <pc:sldMk cId="1770328262" sldId="298"/>
            <ac:grpSpMk id="50" creationId="{97935135-CEEC-F84C-A962-5DC57BC5AFC8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7" creationId="{B6B4F4CB-C00A-447C-B1BC-47B36524CA8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58" creationId="{03065A66-D7B0-4C1A-ACB7-15C003A73F8D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62" creationId="{49D7E07B-EA27-4A65-B98A-21806D440EBA}"/>
          </ac:grpSpMkLst>
        </pc:grpChg>
        <pc:grpChg chg="add del mod">
          <ac:chgData name="TAKAHASHI Syuuto" userId="8e78f6a0-1b1f-4fae-850b-fec16be1eaab" providerId="ADAL" clId="{4968A900-D908-450E-B00E-5581C827D4E3}" dt="2021-11-02T15:08:24.113" v="2247" actId="1076"/>
          <ac:grpSpMkLst>
            <pc:docMk/>
            <pc:sldMk cId="1770328262" sldId="298"/>
            <ac:grpSpMk id="70" creationId="{2CB96784-6AC3-4B48-93A4-FD8D8394FA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2" creationId="{0AA10B10-D56B-498E-8874-54CCA2F14FC1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77" creationId="{1B15A466-632D-4E9D-97BF-DC6A70EE919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09" creationId="{905C173C-6FFD-4FE2-B3E1-C2E636946EB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2" creationId="{55EB4771-B5E0-4A49-BB7F-39A6257DCC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29" creationId="{81895876-7D9F-43E1-AD5D-574F3D1EB6AF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5" creationId="{F3F3E9F2-4081-423B-88B6-C7C1554D1A5C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39" creationId="{561F17BA-F822-421D-AABF-EF5B32975B4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45" creationId="{62F0C251-7EB5-412B-ABDE-29B4DE9A28D6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4" creationId="{FD7E7505-D9D2-4764-99C3-6CC6815336BA}"/>
          </ac:grpSpMkLst>
        </pc:grpChg>
        <pc:grpChg chg="add mod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85" creationId="{51D5597D-78DF-46BE-A3AC-FB9BF035352E}"/>
          </ac:grpSpMkLst>
        </pc:grpChg>
        <pc:grpChg chg="add mod topLvl">
          <ac:chgData name="TAKAHASHI Syuuto" userId="8e78f6a0-1b1f-4fae-850b-fec16be1eaab" providerId="ADAL" clId="{4968A900-D908-450E-B00E-5581C827D4E3}" dt="2021-11-02T08:11:40.718" v="1926" actId="165"/>
          <ac:grpSpMkLst>
            <pc:docMk/>
            <pc:sldMk cId="1770328262" sldId="298"/>
            <ac:grpSpMk id="192" creationId="{DA0FF4E6-12B8-4BF9-8204-5F7143DED932}"/>
          </ac:grpSpMkLst>
        </pc:grpChg>
        <pc:picChg chg="del">
          <ac:chgData name="TAKAHASHI Syuuto" userId="8e78f6a0-1b1f-4fae-850b-fec16be1eaab" providerId="ADAL" clId="{4968A900-D908-450E-B00E-5581C827D4E3}" dt="2021-10-13T10:07:57.883" v="43" actId="478"/>
          <ac:picMkLst>
            <pc:docMk/>
            <pc:sldMk cId="1770328262" sldId="298"/>
            <ac:picMk id="45" creationId="{D91BB329-ABB0-410D-991A-9A6169AAED8B}"/>
          </ac:picMkLst>
        </pc:pic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8" creationId="{CE75647B-2167-4E79-AAE0-0E1DA634C81F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0" creationId="{ADD08005-0541-481D-979A-783551F99B88}"/>
          </ac:cxnSpMkLst>
        </pc:cxnChg>
        <pc:cxnChg chg="add mod">
          <ac:chgData name="TAKAHASHI Syuuto" userId="8e78f6a0-1b1f-4fae-850b-fec16be1eaab" providerId="ADAL" clId="{4968A900-D908-450E-B00E-5581C827D4E3}" dt="2021-10-19T10:13:17.263" v="75" actId="164"/>
          <ac:cxnSpMkLst>
            <pc:docMk/>
            <pc:sldMk cId="1770328262" sldId="298"/>
            <ac:cxnSpMk id="11" creationId="{2D9FD272-A718-4800-9C0B-22D858609F5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2" creationId="{FD18E511-F6BD-44FA-B48B-5612FFEC802E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3" creationId="{AA4ACA93-F44C-4859-98C0-C7F771463D71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2" creationId="{E75DCCAF-9513-4796-9607-8C86272F0516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3" creationId="{D98EE726-2F10-4B80-8380-08977D0F4C24}"/>
          </ac:cxnSpMkLst>
        </pc:cxnChg>
        <pc:cxnChg chg="mod">
          <ac:chgData name="TAKAHASHI Syuuto" userId="8e78f6a0-1b1f-4fae-850b-fec16be1eaab" providerId="ADAL" clId="{4968A900-D908-450E-B00E-5581C827D4E3}" dt="2021-10-19T10:15:50.432" v="82"/>
          <ac:cxnSpMkLst>
            <pc:docMk/>
            <pc:sldMk cId="1770328262" sldId="298"/>
            <ac:cxnSpMk id="34" creationId="{DFDF186A-00B8-4A18-B3E3-27AD8D4650CD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35" creationId="{135A0A6C-07D5-4F5D-A198-84A99F3CD64B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3" creationId="{D1642489-29C1-413E-B22D-08514A813FC5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44" creationId="{31A24B53-1B6B-486B-A2C3-CF716C0AE6F2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4" creationId="{927AD7F8-9ED2-4F9F-A194-384A4C94139F}"/>
          </ac:cxnSpMkLst>
        </pc:cxnChg>
        <pc:cxnChg chg="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45" creationId="{0EB02780-EDF4-4C26-A26E-EB7DD559DC4F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69" creationId="{E078F42A-8A6D-4E55-85E2-9B61C7497A3C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87" creationId="{2823B34C-61A8-4E76-B1AD-A36273327A62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7" creationId="{60918056-F870-4D4D-BD61-7B002B2C564F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88" creationId="{9CADDBAA-B128-490F-840D-DD612E88C504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1" creationId="{9D1B7E26-D6F5-4077-A2F6-D91C468685F8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94" creationId="{A8DBA57D-7D75-4AAA-81A1-B469BB293383}"/>
          </ac:cxnSpMkLst>
        </pc:cxnChg>
        <pc:cxnChg chg="mod">
          <ac:chgData name="TAKAHASHI Syuuto" userId="8e78f6a0-1b1f-4fae-850b-fec16be1eaab" providerId="ADAL" clId="{4968A900-D908-450E-B00E-5581C827D4E3}" dt="2021-10-13T10:07:55.968" v="42" actId="478"/>
          <ac:cxnSpMkLst>
            <pc:docMk/>
            <pc:sldMk cId="1770328262" sldId="298"/>
            <ac:cxnSpMk id="99" creationId="{F0641ED6-529B-4165-A937-BD4555566244}"/>
          </ac:cxnSpMkLst>
        </pc:cxnChg>
        <pc:cxnChg chg="add mod topLvl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43" creationId="{740AB097-FEC5-4E69-BDD3-454069D76CA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5" creationId="{A5C1FA4C-4C80-4D58-948E-D0651C52CD9B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58" creationId="{98DEEEBD-C7C2-4621-A644-D0DE91129BA1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63" creationId="{A00CCA00-1FCC-4618-B7C8-B84F26367157}"/>
          </ac:cxnSpMkLst>
        </pc:cxnChg>
        <pc:cxnChg chg="add mod">
          <ac:chgData name="TAKAHASHI Syuuto" userId="8e78f6a0-1b1f-4fae-850b-fec16be1eaab" providerId="ADAL" clId="{4968A900-D908-450E-B00E-5581C827D4E3}" dt="2021-11-02T08:11:40.718" v="1926" actId="165"/>
          <ac:cxnSpMkLst>
            <pc:docMk/>
            <pc:sldMk cId="1770328262" sldId="298"/>
            <ac:cxnSpMk id="176" creationId="{E9342141-9EBF-4E3F-A124-BA4BFDED0FB8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0-19T14:34:56.680" v="1597" actId="164"/>
        <pc:sldMkLst>
          <pc:docMk/>
          <pc:sldMk cId="692033980" sldId="299"/>
        </pc:sldMkLst>
        <pc:spChg chg="add del mod topLvl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9" creationId="{EE285BDD-FDE5-4558-8637-43C91AA0B255}"/>
          </ac:spMkLst>
        </pc:spChg>
        <pc:spChg chg="add del mod ord topLvl">
          <ac:chgData name="TAKAHASHI Syuuto" userId="8e78f6a0-1b1f-4fae-850b-fec16be1eaab" providerId="ADAL" clId="{4968A900-D908-450E-B00E-5581C827D4E3}" dt="2021-10-19T14:28:50.657" v="1485" actId="1076"/>
          <ac:spMkLst>
            <pc:docMk/>
            <pc:sldMk cId="692033980" sldId="299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1" creationId="{248DA6FE-438C-492C-B461-F8329C0E0B09}"/>
          </ac:spMkLst>
        </pc:spChg>
        <pc:spChg chg="mod">
          <ac:chgData name="TAKAHASHI Syuuto" userId="8e78f6a0-1b1f-4fae-850b-fec16be1eaab" providerId="ADAL" clId="{4968A900-D908-450E-B00E-5581C827D4E3}" dt="2021-10-19T14:13:49.261" v="1324" actId="571"/>
          <ac:spMkLst>
            <pc:docMk/>
            <pc:sldMk cId="692033980" sldId="299"/>
            <ac:spMk id="22" creationId="{1902B793-C004-4670-A92E-903E77E44FD2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3" creationId="{26DAA50F-65EA-4D75-85C3-F8DF19887497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4" creationId="{2B65D781-FCF4-4B71-893F-F027CBFE9C1B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5" creationId="{04ADFA8A-5927-4AB6-B9A2-DD7A6E63E588}"/>
          </ac:spMkLst>
        </pc:spChg>
        <pc:spChg chg="add mod">
          <ac:chgData name="TAKAHASHI Syuuto" userId="8e78f6a0-1b1f-4fae-850b-fec16be1eaab" providerId="ADAL" clId="{4968A900-D908-450E-B00E-5581C827D4E3}" dt="2021-10-19T14:23:33.464" v="1345" actId="164"/>
          <ac:spMkLst>
            <pc:docMk/>
            <pc:sldMk cId="692033980" sldId="299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0-19T14:23:36.735" v="1346" actId="571"/>
          <ac:spMkLst>
            <pc:docMk/>
            <pc:sldMk cId="692033980" sldId="299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0-19T14:23:38.265" v="1347" actId="571"/>
          <ac:spMkLst>
            <pc:docMk/>
            <pc:sldMk cId="692033980" sldId="299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0-19T14:23:39.717" v="1348" actId="571"/>
          <ac:spMkLst>
            <pc:docMk/>
            <pc:sldMk cId="692033980" sldId="299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0-19T14:23:42.384" v="1349" actId="571"/>
          <ac:spMkLst>
            <pc:docMk/>
            <pc:sldMk cId="692033980" sldId="299"/>
            <ac:spMk id="50" creationId="{C78E6463-987C-4867-A239-2ADFEC5CAA1E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6" creationId="{F33904E6-333A-4B0D-81B8-D1135588E752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7" creationId="{5060664F-0355-43F5-BA30-7A9DB0EC36BD}"/>
          </ac:spMkLst>
        </pc:spChg>
        <pc:spChg chg="add mod">
          <ac:chgData name="TAKAHASHI Syuuto" userId="8e78f6a0-1b1f-4fae-850b-fec16be1eaab" providerId="ADAL" clId="{4968A900-D908-450E-B00E-5581C827D4E3}" dt="2021-10-19T14:34:56.680" v="1597" actId="164"/>
          <ac:spMkLst>
            <pc:docMk/>
            <pc:sldMk cId="692033980" sldId="299"/>
            <ac:spMk id="78" creationId="{65C764F0-BA7C-4FC0-B2C7-7C4A530AC517}"/>
          </ac:spMkLst>
        </pc:spChg>
        <pc:grpChg chg="add del mod">
          <ac:chgData name="TAKAHASHI Syuuto" userId="8e78f6a0-1b1f-4fae-850b-fec16be1eaab" providerId="ADAL" clId="{4968A900-D908-450E-B00E-5581C827D4E3}" dt="2021-10-19T14:22:24.617" v="1335" actId="165"/>
          <ac:grpSpMkLst>
            <pc:docMk/>
            <pc:sldMk cId="692033980" sldId="299"/>
            <ac:grpSpMk id="3" creationId="{6E077B0C-E55A-411F-9454-D116140E00F9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5" creationId="{AABA2D8E-8AA3-4952-AEB7-4705DD7971F6}"/>
          </ac:grpSpMkLst>
        </pc:grpChg>
        <pc:grpChg chg="add mod">
          <ac:chgData name="TAKAHASHI Syuuto" userId="8e78f6a0-1b1f-4fae-850b-fec16be1eaab" providerId="ADAL" clId="{4968A900-D908-450E-B00E-5581C827D4E3}" dt="2021-10-19T14:33:08.297" v="1532" actId="164"/>
          <ac:grpSpMkLst>
            <pc:docMk/>
            <pc:sldMk cId="692033980" sldId="299"/>
            <ac:grpSpMk id="6" creationId="{72ECF5E6-1620-489E-9DBE-CB946239766B}"/>
          </ac:grpSpMkLst>
        </pc:grpChg>
        <pc:grpChg chg="del">
          <ac:chgData name="TAKAHASHI Syuuto" userId="8e78f6a0-1b1f-4fae-850b-fec16be1eaab" providerId="ADAL" clId="{4968A900-D908-450E-B00E-5581C827D4E3}" dt="2021-10-19T14:10:11.171" v="1246" actId="478"/>
          <ac:grpSpMkLst>
            <pc:docMk/>
            <pc:sldMk cId="692033980" sldId="299"/>
            <ac:grpSpMk id="17" creationId="{A376B32C-D65F-418E-A6A3-11A8103DDF63}"/>
          </ac:grpSpMkLst>
        </pc:grpChg>
        <pc:grpChg chg="add del mod">
          <ac:chgData name="TAKAHASHI Syuuto" userId="8e78f6a0-1b1f-4fae-850b-fec16be1eaab" providerId="ADAL" clId="{4968A900-D908-450E-B00E-5581C827D4E3}" dt="2021-10-19T14:13:50.902" v="1325" actId="478"/>
          <ac:grpSpMkLst>
            <pc:docMk/>
            <pc:sldMk cId="692033980" sldId="299"/>
            <ac:grpSpMk id="20" creationId="{FDAE5218-0286-4A39-B526-DB7EA52880CC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27" creationId="{24E3B9F9-4A71-4DE5-8A02-EF09261C0B93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3" creationId="{6D48FF4C-10FE-4B05-977E-C8D3736FEF24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39" creationId="{5D521202-B352-4258-B252-B9A195F4E687}"/>
          </ac:grpSpMkLst>
        </pc:grpChg>
        <pc:grpChg chg="add mod">
          <ac:chgData name="TAKAHASHI Syuuto" userId="8e78f6a0-1b1f-4fae-850b-fec16be1eaab" providerId="ADAL" clId="{4968A900-D908-450E-B00E-5581C827D4E3}" dt="2021-10-19T14:26:32.947" v="1369" actId="164"/>
          <ac:grpSpMkLst>
            <pc:docMk/>
            <pc:sldMk cId="692033980" sldId="299"/>
            <ac:grpSpMk id="45" creationId="{C0D8641B-78D0-461E-9E6F-73C446B88F7C}"/>
          </ac:grpSpMkLst>
        </pc:grpChg>
        <pc:grpChg chg="add mod">
          <ac:chgData name="TAKAHASHI Syuuto" userId="8e78f6a0-1b1f-4fae-850b-fec16be1eaab" providerId="ADAL" clId="{4968A900-D908-450E-B00E-5581C827D4E3}" dt="2021-10-19T14:34:18.090" v="1594" actId="164"/>
          <ac:grpSpMkLst>
            <pc:docMk/>
            <pc:sldMk cId="692033980" sldId="299"/>
            <ac:grpSpMk id="71" creationId="{96A519FD-7B23-454B-938D-CFDF1539D75D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5" creationId="{D010E193-01B5-4F2E-8E1B-DB04438A0DB3}"/>
          </ac:grpSpMkLst>
        </pc:grpChg>
        <pc:grpChg chg="add mod">
          <ac:chgData name="TAKAHASHI Syuuto" userId="8e78f6a0-1b1f-4fae-850b-fec16be1eaab" providerId="ADAL" clId="{4968A900-D908-450E-B00E-5581C827D4E3}" dt="2021-10-19T14:34:56.680" v="1597" actId="164"/>
          <ac:grpSpMkLst>
            <pc:docMk/>
            <pc:sldMk cId="692033980" sldId="299"/>
            <ac:grpSpMk id="79" creationId="{7E344A40-EC42-43EC-AE41-D7893D40EAF4}"/>
          </ac:grpSpMkLst>
        </pc:grpChg>
        <pc:graphicFrameChg chg="add mod">
          <ac:chgData name="TAKAHASHI Syuuto" userId="8e78f6a0-1b1f-4fae-850b-fec16be1eaab" providerId="ADAL" clId="{4968A900-D908-450E-B00E-5581C827D4E3}" dt="2021-10-19T14:34:01.863" v="1591"/>
          <ac:graphicFrameMkLst>
            <pc:docMk/>
            <pc:sldMk cId="692033980" sldId="299"/>
            <ac:graphicFrameMk id="73" creationId="{F7FABE82-BCE8-4C83-8D0F-5CDCAD590861}"/>
          </ac:graphicFrameMkLst>
        </pc:graphicFrameChg>
        <pc:picChg chg="add del mod">
          <ac:chgData name="TAKAHASHI Syuuto" userId="8e78f6a0-1b1f-4fae-850b-fec16be1eaab" providerId="ADAL" clId="{4968A900-D908-450E-B00E-5581C827D4E3}" dt="2021-10-19T14:33:33.048" v="1584" actId="478"/>
          <ac:picMkLst>
            <pc:docMk/>
            <pc:sldMk cId="692033980" sldId="299"/>
            <ac:picMk id="18" creationId="{1BAD2616-9775-4CF4-9911-B4AB3146C153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2" creationId="{E433CB6D-519A-4EEA-858E-D391E5C2DD8F}"/>
          </ac:picMkLst>
        </pc:picChg>
        <pc:picChg chg="add mod">
          <ac:chgData name="TAKAHASHI Syuuto" userId="8e78f6a0-1b1f-4fae-850b-fec16be1eaab" providerId="ADAL" clId="{4968A900-D908-450E-B00E-5581C827D4E3}" dt="2021-10-19T14:34:18.090" v="1594" actId="164"/>
          <ac:picMkLst>
            <pc:docMk/>
            <pc:sldMk cId="692033980" sldId="299"/>
            <ac:picMk id="74" creationId="{B9B47C82-84D8-4D88-9CE5-DD60B077159F}"/>
          </ac:picMkLst>
        </pc:picChg>
        <pc:cxnChg chg="add del mod">
          <ac:chgData name="TAKAHASHI Syuuto" userId="8e78f6a0-1b1f-4fae-850b-fec16be1eaab" providerId="ADAL" clId="{4968A900-D908-450E-B00E-5581C827D4E3}" dt="2021-10-19T14:12:37.671" v="1303" actId="478"/>
          <ac:cxnSpMkLst>
            <pc:docMk/>
            <pc:sldMk cId="692033980" sldId="299"/>
            <ac:cxnSpMk id="10" creationId="{2126AF39-ECC3-4349-94A9-A04E565EC34C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1" creationId="{7BDF2924-0351-41CB-B71C-7216495C255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2" creationId="{7838784D-02AB-4F1F-A87D-A7B069C9C0C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3" creationId="{5D6B60D1-2449-4C37-85AE-6A113380E32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4" creationId="{2ABBDCB8-3E70-4FCA-B482-2267D7C18D2F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5" creationId="{04B05BBF-C7AE-40B0-8275-DD4D22D1F686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56" creationId="{EF7DAB31-C6AF-4C9F-93A6-2C489B7682B7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1" creationId="{F30953EC-2DBA-4528-B54E-817CFCC75F64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3" creationId="{61E0660B-BFAC-49CE-AB73-58324F107AE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5" creationId="{21EC623E-95ED-40F4-B017-8A15A17E477A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6" creationId="{98682564-397B-4FBB-AFC7-9D15A8651675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7" creationId="{C352FE68-ED90-4099-A42D-AFA679EBA472}"/>
          </ac:cxnSpMkLst>
        </pc:cxnChg>
        <pc:cxnChg chg="add mod">
          <ac:chgData name="TAKAHASHI Syuuto" userId="8e78f6a0-1b1f-4fae-850b-fec16be1eaab" providerId="ADAL" clId="{4968A900-D908-450E-B00E-5581C827D4E3}" dt="2021-10-19T14:33:08.297" v="1532" actId="164"/>
          <ac:cxnSpMkLst>
            <pc:docMk/>
            <pc:sldMk cId="692033980" sldId="299"/>
            <ac:cxnSpMk id="68" creationId="{CDA06EB8-42E3-441E-8B9F-E4EEA5E70166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02T07:21:05.997" v="1787" actId="14100"/>
        <pc:sldMkLst>
          <pc:docMk/>
          <pc:sldMk cId="3268514221" sldId="300"/>
        </pc:sldMkLst>
        <pc:spChg chg="del mod">
          <ac:chgData name="TAKAHASHI Syuuto" userId="8e78f6a0-1b1f-4fae-850b-fec16be1eaab" providerId="ADAL" clId="{4968A900-D908-450E-B00E-5581C827D4E3}" dt="2021-11-02T07:18:14.949" v="1640" actId="478"/>
          <ac:spMkLst>
            <pc:docMk/>
            <pc:sldMk cId="3268514221" sldId="300"/>
            <ac:spMk id="59" creationId="{9309D819-0AF5-49C6-AFB3-654338A5EB14}"/>
          </ac:spMkLst>
        </pc:spChg>
        <pc:spChg chg="del mod topLvl">
          <ac:chgData name="TAKAHASHI Syuuto" userId="8e78f6a0-1b1f-4fae-850b-fec16be1eaab" providerId="ADAL" clId="{4968A900-D908-450E-B00E-5581C827D4E3}" dt="2021-11-02T07:18:59.557" v="1660" actId="478"/>
          <ac:spMkLst>
            <pc:docMk/>
            <pc:sldMk cId="3268514221" sldId="300"/>
            <ac:spMk id="60" creationId="{E2EDC873-292E-472D-8D66-55A8CDDB30B0}"/>
          </ac:spMkLst>
        </pc:spChg>
        <pc:spChg chg="del mod">
          <ac:chgData name="TAKAHASHI Syuuto" userId="8e78f6a0-1b1f-4fae-850b-fec16be1eaab" providerId="ADAL" clId="{4968A900-D908-450E-B00E-5581C827D4E3}" dt="2021-11-02T07:18:55.551" v="1658" actId="478"/>
          <ac:spMkLst>
            <pc:docMk/>
            <pc:sldMk cId="3268514221" sldId="300"/>
            <ac:spMk id="62" creationId="{68FD8A30-8160-46AF-9333-21CDD0291F7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69" creationId="{F030867E-275D-4E26-BC4F-3C2A78D1719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0" creationId="{84D316E7-6D25-4F58-8449-650E000B1DE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73" creationId="{B3969FA5-3D0C-4732-9006-213C122D29F4}"/>
          </ac:spMkLst>
        </pc:spChg>
        <pc:spChg chg="del mod">
          <ac:chgData name="TAKAHASHI Syuuto" userId="8e78f6a0-1b1f-4fae-850b-fec16be1eaab" providerId="ADAL" clId="{4968A900-D908-450E-B00E-5581C827D4E3}" dt="2021-11-02T07:18:23.150" v="1643" actId="478"/>
          <ac:spMkLst>
            <pc:docMk/>
            <pc:sldMk cId="3268514221" sldId="300"/>
            <ac:spMk id="83" creationId="{40465BA0-9A25-404E-BB86-E4A86C988866}"/>
          </ac:spMkLst>
        </pc:spChg>
        <pc:spChg chg="del mod">
          <ac:chgData name="TAKAHASHI Syuuto" userId="8e78f6a0-1b1f-4fae-850b-fec16be1eaab" providerId="ADAL" clId="{4968A900-D908-450E-B00E-5581C827D4E3}" dt="2021-11-02T07:18:38.160" v="1649" actId="478"/>
          <ac:spMkLst>
            <pc:docMk/>
            <pc:sldMk cId="3268514221" sldId="300"/>
            <ac:spMk id="84" creationId="{862CE03B-806A-4507-92F0-DCCEA20D969A}"/>
          </ac:spMkLst>
        </pc:spChg>
        <pc:spChg chg="del mod">
          <ac:chgData name="TAKAHASHI Syuuto" userId="8e78f6a0-1b1f-4fae-850b-fec16be1eaab" providerId="ADAL" clId="{4968A900-D908-450E-B00E-5581C827D4E3}" dt="2021-11-02T07:19:15.093" v="1667" actId="478"/>
          <ac:spMkLst>
            <pc:docMk/>
            <pc:sldMk cId="3268514221" sldId="300"/>
            <ac:spMk id="85" creationId="{4BECDA11-5019-4E54-AADA-84343FB4EF87}"/>
          </ac:spMkLst>
        </pc:spChg>
        <pc:spChg chg="del mod">
          <ac:chgData name="TAKAHASHI Syuuto" userId="8e78f6a0-1b1f-4fae-850b-fec16be1eaab" providerId="ADAL" clId="{4968A900-D908-450E-B00E-5581C827D4E3}" dt="2021-11-02T07:18:57.255" v="1659" actId="478"/>
          <ac:spMkLst>
            <pc:docMk/>
            <pc:sldMk cId="3268514221" sldId="300"/>
            <ac:spMk id="86" creationId="{2319A44A-C56D-4C11-ABA5-807165DA1B97}"/>
          </ac:spMkLst>
        </pc:spChg>
        <pc:spChg chg="del mod">
          <ac:chgData name="TAKAHASHI Syuuto" userId="8e78f6a0-1b1f-4fae-850b-fec16be1eaab" providerId="ADAL" clId="{4968A900-D908-450E-B00E-5581C827D4E3}" dt="2021-11-02T07:18:42.943" v="1651" actId="478"/>
          <ac:spMkLst>
            <pc:docMk/>
            <pc:sldMk cId="3268514221" sldId="300"/>
            <ac:spMk id="89" creationId="{D6216BFE-BF65-4EF8-8E62-F797A81DD872}"/>
          </ac:spMkLst>
        </pc:spChg>
        <pc:spChg chg="del mod">
          <ac:chgData name="TAKAHASHI Syuuto" userId="8e78f6a0-1b1f-4fae-850b-fec16be1eaab" providerId="ADAL" clId="{4968A900-D908-450E-B00E-5581C827D4E3}" dt="2021-11-02T07:18:40.893" v="1650" actId="478"/>
          <ac:spMkLst>
            <pc:docMk/>
            <pc:sldMk cId="3268514221" sldId="300"/>
            <ac:spMk id="90" creationId="{6ACD9F34-99F6-4517-9F3E-DD17AD0EF691}"/>
          </ac:spMkLst>
        </pc:spChg>
        <pc:spChg chg="del mod">
          <ac:chgData name="TAKAHASHI Syuuto" userId="8e78f6a0-1b1f-4fae-850b-fec16be1eaab" providerId="ADAL" clId="{4968A900-D908-450E-B00E-5581C827D4E3}" dt="2021-11-02T07:19:35.671" v="1676" actId="478"/>
          <ac:spMkLst>
            <pc:docMk/>
            <pc:sldMk cId="3268514221" sldId="300"/>
            <ac:spMk id="93" creationId="{419AAFAB-D134-47B7-9982-4FDA43CCF0C0}"/>
          </ac:spMkLst>
        </pc:spChg>
        <pc:spChg chg="del mod">
          <ac:chgData name="TAKAHASHI Syuuto" userId="8e78f6a0-1b1f-4fae-850b-fec16be1eaab" providerId="ADAL" clId="{4968A900-D908-450E-B00E-5581C827D4E3}" dt="2021-11-02T07:18:29.417" v="1646" actId="478"/>
          <ac:spMkLst>
            <pc:docMk/>
            <pc:sldMk cId="3268514221" sldId="300"/>
            <ac:spMk id="94" creationId="{6B5C7ED1-DEB6-4ABE-98ED-D0964F1D557E}"/>
          </ac:spMkLst>
        </pc:spChg>
        <pc:spChg chg="del mod">
          <ac:chgData name="TAKAHASHI Syuuto" userId="8e78f6a0-1b1f-4fae-850b-fec16be1eaab" providerId="ADAL" clId="{4968A900-D908-450E-B00E-5581C827D4E3}" dt="2021-11-02T07:18:27.112" v="1645" actId="478"/>
          <ac:spMkLst>
            <pc:docMk/>
            <pc:sldMk cId="3268514221" sldId="300"/>
            <ac:spMk id="96" creationId="{3556CD94-19A2-43EE-9A41-452EFDF5E157}"/>
          </ac:spMkLst>
        </pc:spChg>
        <pc:spChg chg="del mod">
          <ac:chgData name="TAKAHASHI Syuuto" userId="8e78f6a0-1b1f-4fae-850b-fec16be1eaab" providerId="ADAL" clId="{4968A900-D908-450E-B00E-5581C827D4E3}" dt="2021-11-02T07:19:41.680" v="1679" actId="478"/>
          <ac:spMkLst>
            <pc:docMk/>
            <pc:sldMk cId="3268514221" sldId="300"/>
            <ac:spMk id="98" creationId="{DD7A907E-94E6-4CB2-A83D-91C66FD202E7}"/>
          </ac:spMkLst>
        </pc:spChg>
        <pc:spChg chg="del mod">
          <ac:chgData name="TAKAHASHI Syuuto" userId="8e78f6a0-1b1f-4fae-850b-fec16be1eaab" providerId="ADAL" clId="{4968A900-D908-450E-B00E-5581C827D4E3}" dt="2021-11-02T07:18:07.312" v="1638" actId="478"/>
          <ac:spMkLst>
            <pc:docMk/>
            <pc:sldMk cId="3268514221" sldId="300"/>
            <ac:spMk id="100" creationId="{D76F6919-DD56-47B7-9B01-CC12881D329D}"/>
          </ac:spMkLst>
        </pc:spChg>
        <pc:spChg chg="del mod">
          <ac:chgData name="TAKAHASHI Syuuto" userId="8e78f6a0-1b1f-4fae-850b-fec16be1eaab" providerId="ADAL" clId="{4968A900-D908-450E-B00E-5581C827D4E3}" dt="2021-11-02T07:19:33.814" v="1675" actId="478"/>
          <ac:spMkLst>
            <pc:docMk/>
            <pc:sldMk cId="3268514221" sldId="300"/>
            <ac:spMk id="101" creationId="{CF9762D4-C55F-4EA2-B075-CFC3209C9C1E}"/>
          </ac:spMkLst>
        </pc:spChg>
        <pc:spChg chg="del mod">
          <ac:chgData name="TAKAHASHI Syuuto" userId="8e78f6a0-1b1f-4fae-850b-fec16be1eaab" providerId="ADAL" clId="{4968A900-D908-450E-B00E-5581C827D4E3}" dt="2021-11-02T07:18:16.997" v="1641" actId="478"/>
          <ac:spMkLst>
            <pc:docMk/>
            <pc:sldMk cId="3268514221" sldId="300"/>
            <ac:spMk id="102" creationId="{029C0208-1343-4915-A1D2-D431992DD879}"/>
          </ac:spMkLst>
        </pc:spChg>
        <pc:spChg chg="del mod">
          <ac:chgData name="TAKAHASHI Syuuto" userId="8e78f6a0-1b1f-4fae-850b-fec16be1eaab" providerId="ADAL" clId="{4968A900-D908-450E-B00E-5581C827D4E3}" dt="2021-11-02T07:18:21.104" v="1642" actId="478"/>
          <ac:spMkLst>
            <pc:docMk/>
            <pc:sldMk cId="3268514221" sldId="300"/>
            <ac:spMk id="103" creationId="{CD8E450C-4A76-418E-A03E-5B02A75D3AEF}"/>
          </ac:spMkLst>
        </pc:spChg>
        <pc:spChg chg="del mod">
          <ac:chgData name="TAKAHASHI Syuuto" userId="8e78f6a0-1b1f-4fae-850b-fec16be1eaab" providerId="ADAL" clId="{4968A900-D908-450E-B00E-5581C827D4E3}" dt="2021-11-02T07:18:34.233" v="1648" actId="478"/>
          <ac:spMkLst>
            <pc:docMk/>
            <pc:sldMk cId="3268514221" sldId="300"/>
            <ac:spMk id="104" creationId="{C73E74F7-D41B-4C31-9083-B40B905D3538}"/>
          </ac:spMkLst>
        </pc:spChg>
        <pc:spChg chg="del mod">
          <ac:chgData name="TAKAHASHI Syuuto" userId="8e78f6a0-1b1f-4fae-850b-fec16be1eaab" providerId="ADAL" clId="{4968A900-D908-450E-B00E-5581C827D4E3}" dt="2021-11-02T07:18:50.794" v="1655" actId="478"/>
          <ac:spMkLst>
            <pc:docMk/>
            <pc:sldMk cId="3268514221" sldId="300"/>
            <ac:spMk id="106" creationId="{98909F52-9946-4656-9A90-C5BF77767600}"/>
          </ac:spMkLst>
        </pc:spChg>
        <pc:spChg chg="del mod">
          <ac:chgData name="TAKAHASHI Syuuto" userId="8e78f6a0-1b1f-4fae-850b-fec16be1eaab" providerId="ADAL" clId="{4968A900-D908-450E-B00E-5581C827D4E3}" dt="2021-11-02T07:19:09.018" v="1665" actId="478"/>
          <ac:spMkLst>
            <pc:docMk/>
            <pc:sldMk cId="3268514221" sldId="300"/>
            <ac:spMk id="109" creationId="{AC30C3BA-CE35-48E2-90B7-754BE84218B7}"/>
          </ac:spMkLst>
        </pc:spChg>
        <pc:spChg chg="del mod">
          <ac:chgData name="TAKAHASHI Syuuto" userId="8e78f6a0-1b1f-4fae-850b-fec16be1eaab" providerId="ADAL" clId="{4968A900-D908-450E-B00E-5581C827D4E3}" dt="2021-11-02T07:19:07.016" v="1664" actId="478"/>
          <ac:spMkLst>
            <pc:docMk/>
            <pc:sldMk cId="3268514221" sldId="300"/>
            <ac:spMk id="110" creationId="{09B9FB62-0879-4456-BC83-29220A4D68C3}"/>
          </ac:spMkLst>
        </pc:spChg>
        <pc:spChg chg="del mod">
          <ac:chgData name="TAKAHASHI Syuuto" userId="8e78f6a0-1b1f-4fae-850b-fec16be1eaab" providerId="ADAL" clId="{4968A900-D908-450E-B00E-5581C827D4E3}" dt="2021-11-02T07:18:52.413" v="1656" actId="478"/>
          <ac:spMkLst>
            <pc:docMk/>
            <pc:sldMk cId="3268514221" sldId="300"/>
            <ac:spMk id="111" creationId="{5812E4FC-7C29-4E0F-891A-298B48426C21}"/>
          </ac:spMkLst>
        </pc:spChg>
        <pc:spChg chg="del mod">
          <ac:chgData name="TAKAHASHI Syuuto" userId="8e78f6a0-1b1f-4fae-850b-fec16be1eaab" providerId="ADAL" clId="{4968A900-D908-450E-B00E-5581C827D4E3}" dt="2021-11-02T07:18:53.752" v="1657" actId="478"/>
          <ac:spMkLst>
            <pc:docMk/>
            <pc:sldMk cId="3268514221" sldId="300"/>
            <ac:spMk id="112" creationId="{5E9BA4BC-311E-4EAC-B61C-2510980803DD}"/>
          </ac:spMkLst>
        </pc:spChg>
        <pc:spChg chg="del mod">
          <ac:chgData name="TAKAHASHI Syuuto" userId="8e78f6a0-1b1f-4fae-850b-fec16be1eaab" providerId="ADAL" clId="{4968A900-D908-450E-B00E-5581C827D4E3}" dt="2021-11-02T07:19:03.820" v="1662" actId="478"/>
          <ac:spMkLst>
            <pc:docMk/>
            <pc:sldMk cId="3268514221" sldId="300"/>
            <ac:spMk id="113" creationId="{9340E467-4F85-402A-9A19-46052CA72065}"/>
          </ac:spMkLst>
        </pc:spChg>
        <pc:spChg chg="del mod">
          <ac:chgData name="TAKAHASHI Syuuto" userId="8e78f6a0-1b1f-4fae-850b-fec16be1eaab" providerId="ADAL" clId="{4968A900-D908-450E-B00E-5581C827D4E3}" dt="2021-11-02T07:19:00.944" v="1661" actId="478"/>
          <ac:spMkLst>
            <pc:docMk/>
            <pc:sldMk cId="3268514221" sldId="300"/>
            <ac:spMk id="114" creationId="{F8A5825F-B9D0-4939-8432-F94AF5C3DA05}"/>
          </ac:spMkLst>
        </pc:spChg>
        <pc:spChg chg="del mod">
          <ac:chgData name="TAKAHASHI Syuuto" userId="8e78f6a0-1b1f-4fae-850b-fec16be1eaab" providerId="ADAL" clId="{4968A900-D908-450E-B00E-5581C827D4E3}" dt="2021-11-02T07:19:21.281" v="1669" actId="478"/>
          <ac:spMkLst>
            <pc:docMk/>
            <pc:sldMk cId="3268514221" sldId="300"/>
            <ac:spMk id="115" creationId="{6D4F9D7F-F400-40D3-BD41-F90B95C2346E}"/>
          </ac:spMkLst>
        </pc:spChg>
        <pc:spChg chg="del mod">
          <ac:chgData name="TAKAHASHI Syuuto" userId="8e78f6a0-1b1f-4fae-850b-fec16be1eaab" providerId="ADAL" clId="{4968A900-D908-450E-B00E-5581C827D4E3}" dt="2021-11-02T07:19:13.173" v="1666" actId="478"/>
          <ac:spMkLst>
            <pc:docMk/>
            <pc:sldMk cId="3268514221" sldId="300"/>
            <ac:spMk id="116" creationId="{229FC5D3-AC66-4E0A-8ADB-013278F89988}"/>
          </ac:spMkLst>
        </pc:spChg>
        <pc:spChg chg="del mod">
          <ac:chgData name="TAKAHASHI Syuuto" userId="8e78f6a0-1b1f-4fae-850b-fec16be1eaab" providerId="ADAL" clId="{4968A900-D908-450E-B00E-5581C827D4E3}" dt="2021-11-02T07:19:24.973" v="1671" actId="478"/>
          <ac:spMkLst>
            <pc:docMk/>
            <pc:sldMk cId="3268514221" sldId="300"/>
            <ac:spMk id="117" creationId="{28661DFF-7DB3-48B7-9AFD-A478F7A83A3B}"/>
          </ac:spMkLst>
        </pc:spChg>
        <pc:spChg chg="del mod">
          <ac:chgData name="TAKAHASHI Syuuto" userId="8e78f6a0-1b1f-4fae-850b-fec16be1eaab" providerId="ADAL" clId="{4968A900-D908-450E-B00E-5581C827D4E3}" dt="2021-11-02T07:19:23.218" v="1670" actId="478"/>
          <ac:spMkLst>
            <pc:docMk/>
            <pc:sldMk cId="3268514221" sldId="300"/>
            <ac:spMk id="118" creationId="{15EA2CEE-41F4-4CD4-816D-508F45D7C72F}"/>
          </ac:spMkLst>
        </pc:spChg>
        <pc:spChg chg="del mod">
          <ac:chgData name="TAKAHASHI Syuuto" userId="8e78f6a0-1b1f-4fae-850b-fec16be1eaab" providerId="ADAL" clId="{4968A900-D908-450E-B00E-5581C827D4E3}" dt="2021-11-02T07:18:02.984" v="1636" actId="478"/>
          <ac:spMkLst>
            <pc:docMk/>
            <pc:sldMk cId="3268514221" sldId="300"/>
            <ac:spMk id="119" creationId="{F0C26F47-4335-4C85-99E5-EFF3DBE17BCF}"/>
          </ac:spMkLst>
        </pc:spChg>
        <pc:spChg chg="del mod">
          <ac:chgData name="TAKAHASHI Syuuto" userId="8e78f6a0-1b1f-4fae-850b-fec16be1eaab" providerId="ADAL" clId="{4968A900-D908-450E-B00E-5581C827D4E3}" dt="2021-11-02T07:18:05.106" v="1637" actId="478"/>
          <ac:spMkLst>
            <pc:docMk/>
            <pc:sldMk cId="3268514221" sldId="300"/>
            <ac:spMk id="120" creationId="{4A7BD250-7A6B-4758-8121-DE8CDABA4DB0}"/>
          </ac:spMkLst>
        </pc:spChg>
        <pc:spChg chg="del mod">
          <ac:chgData name="TAKAHASHI Syuuto" userId="8e78f6a0-1b1f-4fae-850b-fec16be1eaab" providerId="ADAL" clId="{4968A900-D908-450E-B00E-5581C827D4E3}" dt="2021-11-02T07:19:44.795" v="1681" actId="478"/>
          <ac:spMkLst>
            <pc:docMk/>
            <pc:sldMk cId="3268514221" sldId="300"/>
            <ac:spMk id="121" creationId="{E077800D-9E85-4F6E-8F72-50DBB991F046}"/>
          </ac:spMkLst>
        </pc:spChg>
        <pc:spChg chg="del mod">
          <ac:chgData name="TAKAHASHI Syuuto" userId="8e78f6a0-1b1f-4fae-850b-fec16be1eaab" providerId="ADAL" clId="{4968A900-D908-450E-B00E-5581C827D4E3}" dt="2021-11-02T07:19:43.344" v="1680" actId="478"/>
          <ac:spMkLst>
            <pc:docMk/>
            <pc:sldMk cId="3268514221" sldId="300"/>
            <ac:spMk id="122" creationId="{CEF496DB-1444-4EB6-8872-BDAE826B7704}"/>
          </ac:spMkLst>
        </pc:spChg>
        <pc:spChg chg="del mod">
          <ac:chgData name="TAKAHASHI Syuuto" userId="8e78f6a0-1b1f-4fae-850b-fec16be1eaab" providerId="ADAL" clId="{4968A900-D908-450E-B00E-5581C827D4E3}" dt="2021-11-02T07:17:59.042" v="1633" actId="478"/>
          <ac:spMkLst>
            <pc:docMk/>
            <pc:sldMk cId="3268514221" sldId="300"/>
            <ac:spMk id="123" creationId="{DB1E36B4-7B53-4360-9716-95CE3D5B2159}"/>
          </ac:spMkLst>
        </pc:spChg>
        <pc:spChg chg="del mod">
          <ac:chgData name="TAKAHASHI Syuuto" userId="8e78f6a0-1b1f-4fae-850b-fec16be1eaab" providerId="ADAL" clId="{4968A900-D908-450E-B00E-5581C827D4E3}" dt="2021-11-02T07:18:45.056" v="1652" actId="478"/>
          <ac:spMkLst>
            <pc:docMk/>
            <pc:sldMk cId="3268514221" sldId="300"/>
            <ac:spMk id="124" creationId="{7193269C-CD12-4B99-A231-F178C3D04E21}"/>
          </ac:spMkLst>
        </pc:spChg>
        <pc:spChg chg="del mod">
          <ac:chgData name="TAKAHASHI Syuuto" userId="8e78f6a0-1b1f-4fae-850b-fec16be1eaab" providerId="ADAL" clId="{4968A900-D908-450E-B00E-5581C827D4E3}" dt="2021-11-02T07:19:19.573" v="1668" actId="478"/>
          <ac:spMkLst>
            <pc:docMk/>
            <pc:sldMk cId="3268514221" sldId="300"/>
            <ac:spMk id="125" creationId="{46AA912F-2FCB-4067-92C2-2F7704A0F553}"/>
          </ac:spMkLst>
        </pc:spChg>
        <pc:spChg chg="del mod">
          <ac:chgData name="TAKAHASHI Syuuto" userId="8e78f6a0-1b1f-4fae-850b-fec16be1eaab" providerId="ADAL" clId="{4968A900-D908-450E-B00E-5581C827D4E3}" dt="2021-11-02T07:19:30.877" v="1674" actId="478"/>
          <ac:spMkLst>
            <pc:docMk/>
            <pc:sldMk cId="3268514221" sldId="300"/>
            <ac:spMk id="126" creationId="{D637FDF9-65BC-46A8-B6B6-1BA771F6707E}"/>
          </ac:spMkLst>
        </pc:spChg>
        <pc:spChg chg="del mod">
          <ac:chgData name="TAKAHASHI Syuuto" userId="8e78f6a0-1b1f-4fae-850b-fec16be1eaab" providerId="ADAL" clId="{4968A900-D908-450E-B00E-5581C827D4E3}" dt="2021-11-02T07:18:47.216" v="1653" actId="478"/>
          <ac:spMkLst>
            <pc:docMk/>
            <pc:sldMk cId="3268514221" sldId="300"/>
            <ac:spMk id="127" creationId="{65F139E2-229F-420B-8307-FCBB92384A9D}"/>
          </ac:spMkLst>
        </pc:spChg>
        <pc:spChg chg="del mod">
          <ac:chgData name="TAKAHASHI Syuuto" userId="8e78f6a0-1b1f-4fae-850b-fec16be1eaab" providerId="ADAL" clId="{4968A900-D908-450E-B00E-5581C827D4E3}" dt="2021-11-02T07:18:48.959" v="1654" actId="478"/>
          <ac:spMkLst>
            <pc:docMk/>
            <pc:sldMk cId="3268514221" sldId="300"/>
            <ac:spMk id="128" creationId="{65682079-346F-4EF5-9642-0BB685C7A17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3" creationId="{7FB93E46-6484-44E0-8C45-AB3C8A0A001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4" creationId="{4D25D1DD-AC1B-47C5-BBB8-AFF2A935249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6" creationId="{990BA583-582D-484A-B261-C60305C0563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8" creationId="{C9D9062B-2AE6-4645-B322-FBD0D2B11E6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39" creationId="{1ECAC98D-CAF7-435A-8B3A-CF093377884A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2" creationId="{3CED95FC-65CB-43A3-AFCA-FF1EAAD90F88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4" creationId="{EB77C290-CD81-4B04-AFD9-250C7ADEA08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5" creationId="{2820A898-AA58-44E0-BCD3-EB5B59628F5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6" creationId="{90D38757-0AF4-4F15-AEAF-7CC8B517199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7" creationId="{EED774A7-71AF-4A17-A330-49596B8680E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48" creationId="{7994A798-6907-4C3D-B713-3A79E732F48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3" creationId="{5806D3DC-1A09-4165-9DD1-D4ABEF07ED16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4" creationId="{2D14DBA4-01B0-44E9-AC43-900811EA28B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5" creationId="{1815639C-8277-4FC6-86A8-C18F91CDBAD5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6" creationId="{9E253CE4-F451-4DE8-8844-8B949927C56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7" creationId="{0057759E-2786-4EAE-AFD4-4FFF01CDA1F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8" creationId="{7E60D965-E1C5-4180-A480-BC3FC31507D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59" creationId="{2202311B-2FE5-49B4-954B-A2B46F09B26C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0" creationId="{9B3C7721-4A91-4703-85A2-3CDB6F8E90F2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1" creationId="{A45A407C-ADDA-454F-841C-047DAB14A70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2" creationId="{7F6B3646-8BD5-424B-A94D-5F44DC680D1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3" creationId="{B3C1C88C-AA54-4B98-972C-E3C8F2D8A27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4" creationId="{FBBA3A34-8F67-4E80-8614-275A0C312D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5" creationId="{9DDD88AF-D408-4F28-BE1E-44FEE4DEB21F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6" creationId="{017E615F-8B88-4F96-94D1-8649B4A67BCE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7" creationId="{058E5EC1-CAFF-4E12-9400-FC847140673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8" creationId="{13D596C7-1B6D-4BF7-ACAC-0907666A0273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69" creationId="{3CFADA12-EC48-4275-BDC7-C24AAE856F54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0" creationId="{48DA318D-62D5-48A9-B132-825C6F90EC5D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1" creationId="{97EDD29F-ABDD-48E3-A228-F775EFA73E0B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2" creationId="{02E44C2D-C244-476A-BD2A-EE721617A747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3" creationId="{C36B50F6-6D03-4FB4-9E78-5919BD1DBB51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4" creationId="{EF46EBD7-1971-41A6-97B1-1D12B62CDEE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5" creationId="{87510E80-D10B-4D2A-A8F9-E0DCFF451219}"/>
          </ac:spMkLst>
        </pc:spChg>
        <pc:spChg chg="mod">
          <ac:chgData name="TAKAHASHI Syuuto" userId="8e78f6a0-1b1f-4fae-850b-fec16be1eaab" providerId="ADAL" clId="{4968A900-D908-450E-B00E-5581C827D4E3}" dt="2021-11-02T07:17:47.700" v="1630"/>
          <ac:spMkLst>
            <pc:docMk/>
            <pc:sldMk cId="3268514221" sldId="300"/>
            <ac:spMk id="176" creationId="{71627FB3-A443-46BA-94AC-828320F607B7}"/>
          </ac:spMkLst>
        </pc:spChg>
        <pc:grpChg chg="add del mod">
          <ac:chgData name="TAKAHASHI Syuuto" userId="8e78f6a0-1b1f-4fae-850b-fec16be1eaab" providerId="ADAL" clId="{4968A900-D908-450E-B00E-5581C827D4E3}" dt="2021-11-02T07:18:59.557" v="1660" actId="478"/>
          <ac:grpSpMkLst>
            <pc:docMk/>
            <pc:sldMk cId="3268514221" sldId="300"/>
            <ac:grpSpMk id="57" creationId="{46A30FE7-3BEE-4EC5-A6AE-4E5B568BFAAA}"/>
          </ac:grpSpMkLst>
        </pc:grpChg>
        <pc:grpChg chg="mod topLvl">
          <ac:chgData name="TAKAHASHI Syuuto" userId="8e78f6a0-1b1f-4fae-850b-fec16be1eaab" providerId="ADAL" clId="{4968A900-D908-450E-B00E-5581C827D4E3}" dt="2021-11-02T07:21:05.997" v="1787" actId="14100"/>
          <ac:grpSpMkLst>
            <pc:docMk/>
            <pc:sldMk cId="3268514221" sldId="300"/>
            <ac:grpSpMk id="58" creationId="{E29D5B49-6085-44EA-97AB-4B7686A2DC46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64" creationId="{9FF70FF3-4664-4FB0-AEB9-25CEFD8F8C47}"/>
          </ac:grpSpMkLst>
        </pc:grpChg>
        <pc:grpChg chg="del">
          <ac:chgData name="TAKAHASHI Syuuto" userId="8e78f6a0-1b1f-4fae-850b-fec16be1eaab" providerId="ADAL" clId="{4968A900-D908-450E-B00E-5581C827D4E3}" dt="2021-11-02T07:17:06.077" v="1629" actId="478"/>
          <ac:grpSpMkLst>
            <pc:docMk/>
            <pc:sldMk cId="3268514221" sldId="300"/>
            <ac:grpSpMk id="79" creationId="{7E344A40-EC42-43EC-AE41-D7893D40EAF4}"/>
          </ac:grpSpMkLst>
        </pc:grpChg>
        <pc:grpChg chg="del mod">
          <ac:chgData name="TAKAHASHI Syuuto" userId="8e78f6a0-1b1f-4fae-850b-fec16be1eaab" providerId="ADAL" clId="{4968A900-D908-450E-B00E-5581C827D4E3}" dt="2021-11-02T07:19:44.795" v="1681" actId="478"/>
          <ac:grpSpMkLst>
            <pc:docMk/>
            <pc:sldMk cId="3268514221" sldId="300"/>
            <ac:grpSpMk id="80" creationId="{DBDCF1B7-AEBB-498B-9018-DDAA39BC866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81" creationId="{91F2B23A-CEA7-475D-BD7F-F466022A27FB}"/>
          </ac:grpSpMkLst>
        </pc:grpChg>
        <pc:grpChg chg="del mod">
          <ac:chgData name="TAKAHASHI Syuuto" userId="8e78f6a0-1b1f-4fae-850b-fec16be1eaab" providerId="ADAL" clId="{4968A900-D908-450E-B00E-5581C827D4E3}" dt="2021-11-02T07:19:41.680" v="1679" actId="478"/>
          <ac:grpSpMkLst>
            <pc:docMk/>
            <pc:sldMk cId="3268514221" sldId="300"/>
            <ac:grpSpMk id="82" creationId="{13C2AC71-728F-4AA2-AAE8-4886202433E5}"/>
          </ac:grpSpMkLst>
        </pc:grpChg>
        <pc:grpChg chg="del mod">
          <ac:chgData name="TAKAHASHI Syuuto" userId="8e78f6a0-1b1f-4fae-850b-fec16be1eaab" providerId="ADAL" clId="{4968A900-D908-450E-B00E-5581C827D4E3}" dt="2021-11-02T07:19:29.562" v="1673" actId="478"/>
          <ac:grpSpMkLst>
            <pc:docMk/>
            <pc:sldMk cId="3268514221" sldId="300"/>
            <ac:grpSpMk id="95" creationId="{86AA7BF3-FE8E-4729-A42B-6AC5ABA3D1E9}"/>
          </ac:grpSpMkLst>
        </pc:grpChg>
        <pc:grpChg chg="del mod">
          <ac:chgData name="TAKAHASHI Syuuto" userId="8e78f6a0-1b1f-4fae-850b-fec16be1eaab" providerId="ADAL" clId="{4968A900-D908-450E-B00E-5581C827D4E3}" dt="2021-11-02T07:19:43.344" v="1680" actId="478"/>
          <ac:grpSpMkLst>
            <pc:docMk/>
            <pc:sldMk cId="3268514221" sldId="300"/>
            <ac:grpSpMk id="97" creationId="{2B9E966F-E8BC-4298-9573-2250D4AFF803}"/>
          </ac:grpSpMkLst>
        </pc:grpChg>
        <pc:grpChg chg="del mod">
          <ac:chgData name="TAKAHASHI Syuuto" userId="8e78f6a0-1b1f-4fae-850b-fec16be1eaab" providerId="ADAL" clId="{4968A900-D908-450E-B00E-5581C827D4E3}" dt="2021-11-02T07:18:02.984" v="1636" actId="478"/>
          <ac:grpSpMkLst>
            <pc:docMk/>
            <pc:sldMk cId="3268514221" sldId="300"/>
            <ac:grpSpMk id="99" creationId="{B39ACCFD-764E-4A08-AD3B-C6B91A1F2C83}"/>
          </ac:grpSpMkLst>
        </pc:grpChg>
        <pc:grpChg chg="del mod">
          <ac:chgData name="TAKAHASHI Syuuto" userId="8e78f6a0-1b1f-4fae-850b-fec16be1eaab" providerId="ADAL" clId="{4968A900-D908-450E-B00E-5581C827D4E3}" dt="2021-11-02T07:19:23.218" v="1670" actId="478"/>
          <ac:grpSpMkLst>
            <pc:docMk/>
            <pc:sldMk cId="3268514221" sldId="300"/>
            <ac:grpSpMk id="105" creationId="{3E651E28-C9C8-49B2-9F2D-3FF042C55197}"/>
          </ac:grpSpMkLst>
        </pc:grpChg>
        <pc:grpChg chg="del mod">
          <ac:chgData name="TAKAHASHI Syuuto" userId="8e78f6a0-1b1f-4fae-850b-fec16be1eaab" providerId="ADAL" clId="{4968A900-D908-450E-B00E-5581C827D4E3}" dt="2021-11-02T07:19:13.173" v="1666" actId="478"/>
          <ac:grpSpMkLst>
            <pc:docMk/>
            <pc:sldMk cId="3268514221" sldId="300"/>
            <ac:grpSpMk id="107" creationId="{745EEDD9-4FE6-46F5-AD9C-9026717EA5C1}"/>
          </ac:grpSpMkLst>
        </pc:grpChg>
        <pc:grpChg chg="del mod">
          <ac:chgData name="TAKAHASHI Syuuto" userId="8e78f6a0-1b1f-4fae-850b-fec16be1eaab" providerId="ADAL" clId="{4968A900-D908-450E-B00E-5581C827D4E3}" dt="2021-11-02T07:19:00.944" v="1661" actId="478"/>
          <ac:grpSpMkLst>
            <pc:docMk/>
            <pc:sldMk cId="3268514221" sldId="300"/>
            <ac:grpSpMk id="108" creationId="{AEE9DFBF-EB99-4EC3-848B-8326B4548B9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2" creationId="{BF0FD23D-20B4-43F6-B2D8-69371842600D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5" creationId="{214D58A6-AA1A-4387-948A-9BEB3F8017E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37" creationId="{0D09285A-457A-4F70-9D2B-A5A89A6A8B44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1" creationId="{731A6A21-47C2-4164-BD45-3CD8222348E2}"/>
          </ac:grpSpMkLst>
        </pc:grpChg>
        <pc:grpChg chg="mod">
          <ac:chgData name="TAKAHASHI Syuuto" userId="8e78f6a0-1b1f-4fae-850b-fec16be1eaab" providerId="ADAL" clId="{4968A900-D908-450E-B00E-5581C827D4E3}" dt="2021-11-02T07:17:47.700" v="1630"/>
          <ac:grpSpMkLst>
            <pc:docMk/>
            <pc:sldMk cId="3268514221" sldId="300"/>
            <ac:grpSpMk id="143" creationId="{AF08605F-6380-4C39-BC88-DF771EC5E271}"/>
          </ac:grpSpMkLst>
        </pc:grpChg>
        <pc:cxnChg chg="del mod">
          <ac:chgData name="TAKAHASHI Syuuto" userId="8e78f6a0-1b1f-4fae-850b-fec16be1eaab" providerId="ADAL" clId="{4968A900-D908-450E-B00E-5581C827D4E3}" dt="2021-11-02T07:19:40.316" v="1678" actId="478"/>
          <ac:cxnSpMkLst>
            <pc:docMk/>
            <pc:sldMk cId="3268514221" sldId="300"/>
            <ac:cxnSpMk id="87" creationId="{CEB3098D-EDA1-4EA9-A2A2-A79503FFCAEB}"/>
          </ac:cxnSpMkLst>
        </pc:cxnChg>
        <pc:cxnChg chg="del mod">
          <ac:chgData name="TAKAHASHI Syuuto" userId="8e78f6a0-1b1f-4fae-850b-fec16be1eaab" providerId="ADAL" clId="{4968A900-D908-450E-B00E-5581C827D4E3}" dt="2021-11-02T07:19:38.358" v="1677" actId="478"/>
          <ac:cxnSpMkLst>
            <pc:docMk/>
            <pc:sldMk cId="3268514221" sldId="300"/>
            <ac:cxnSpMk id="88" creationId="{32365F8A-7DC1-47B4-B131-E15FCE557822}"/>
          </ac:cxnSpMkLst>
        </pc:cxnChg>
        <pc:cxnChg chg="del mod">
          <ac:chgData name="TAKAHASHI Syuuto" userId="8e78f6a0-1b1f-4fae-850b-fec16be1eaab" providerId="ADAL" clId="{4968A900-D908-450E-B00E-5581C827D4E3}" dt="2021-11-02T07:18:09.124" v="1639" actId="478"/>
          <ac:cxnSpMkLst>
            <pc:docMk/>
            <pc:sldMk cId="3268514221" sldId="300"/>
            <ac:cxnSpMk id="91" creationId="{6A006CC8-D279-4ADC-8B1D-48365361ABD3}"/>
          </ac:cxnSpMkLst>
        </pc:cxnChg>
        <pc:cxnChg chg="del mod">
          <ac:chgData name="TAKAHASHI Syuuto" userId="8e78f6a0-1b1f-4fae-850b-fec16be1eaab" providerId="ADAL" clId="{4968A900-D908-450E-B00E-5581C827D4E3}" dt="2021-11-02T07:18:31.386" v="1647" actId="478"/>
          <ac:cxnSpMkLst>
            <pc:docMk/>
            <pc:sldMk cId="3268514221" sldId="300"/>
            <ac:cxnSpMk id="92" creationId="{95A380FE-8AC1-42C4-8AA3-166A175C2B12}"/>
          </ac:cxnSpMkLst>
        </pc:cxnChg>
        <pc:cxnChg chg="del mod">
          <ac:chgData name="TAKAHASHI Syuuto" userId="8e78f6a0-1b1f-4fae-850b-fec16be1eaab" providerId="ADAL" clId="{4968A900-D908-450E-B00E-5581C827D4E3}" dt="2021-11-02T07:18:25.300" v="1644" actId="478"/>
          <ac:cxnSpMkLst>
            <pc:docMk/>
            <pc:sldMk cId="3268514221" sldId="300"/>
            <ac:cxnSpMk id="129" creationId="{C2B3FC47-FF0F-46A2-9CBD-FCA9DE3C2F55}"/>
          </ac:cxnSpMkLst>
        </pc:cxnChg>
        <pc:cxnChg chg="del mod">
          <ac:chgData name="TAKAHASHI Syuuto" userId="8e78f6a0-1b1f-4fae-850b-fec16be1eaab" providerId="ADAL" clId="{4968A900-D908-450E-B00E-5581C827D4E3}" dt="2021-11-02T07:19:29.562" v="1673" actId="478"/>
          <ac:cxnSpMkLst>
            <pc:docMk/>
            <pc:sldMk cId="3268514221" sldId="300"/>
            <ac:cxnSpMk id="130" creationId="{7C9B0E0E-411E-4E02-9FCF-932606239356}"/>
          </ac:cxnSpMkLst>
        </pc:cxnChg>
        <pc:cxnChg chg="del mod">
          <ac:chgData name="TAKAHASHI Syuuto" userId="8e78f6a0-1b1f-4fae-850b-fec16be1eaab" providerId="ADAL" clId="{4968A900-D908-450E-B00E-5581C827D4E3}" dt="2021-11-02T07:19:27.536" v="1672" actId="478"/>
          <ac:cxnSpMkLst>
            <pc:docMk/>
            <pc:sldMk cId="3268514221" sldId="300"/>
            <ac:cxnSpMk id="131" creationId="{B25096BA-EFC4-4F89-95E9-5F5162004B0F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0" creationId="{63793186-CED9-4728-8677-002AE14104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49" creationId="{3F209E30-D3C9-476E-8811-176C31CF21F9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0" creationId="{D4BBDB47-D38B-4A62-BA6C-01438B0657B7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1" creationId="{0759792A-351C-4825-9CB9-75AD4511131E}"/>
          </ac:cxnSpMkLst>
        </pc:cxnChg>
        <pc:cxnChg chg="mod">
          <ac:chgData name="TAKAHASHI Syuuto" userId="8e78f6a0-1b1f-4fae-850b-fec16be1eaab" providerId="ADAL" clId="{4968A900-D908-450E-B00E-5581C827D4E3}" dt="2021-11-02T07:18:01.362" v="1635" actId="478"/>
          <ac:cxnSpMkLst>
            <pc:docMk/>
            <pc:sldMk cId="3268514221" sldId="300"/>
            <ac:cxnSpMk id="152" creationId="{3E243155-7673-4F34-BC3F-FADAFCB5492C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7" creationId="{AACF9C1B-B431-4F70-AAED-5D4FC871148E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8" creationId="{2ED130C9-C49F-471C-A68D-02DFCA919DA2}"/>
          </ac:cxnSpMkLst>
        </pc:cxnChg>
        <pc:cxnChg chg="mod">
          <ac:chgData name="TAKAHASHI Syuuto" userId="8e78f6a0-1b1f-4fae-850b-fec16be1eaab" providerId="ADAL" clId="{4968A900-D908-450E-B00E-5581C827D4E3}" dt="2021-11-02T07:17:47.700" v="1630"/>
          <ac:cxnSpMkLst>
            <pc:docMk/>
            <pc:sldMk cId="3268514221" sldId="300"/>
            <ac:cxnSpMk id="179" creationId="{50109ADC-E5AC-47D0-BC85-6D31B447F3F1}"/>
          </ac:cxnSpMkLst>
        </pc:cxnChg>
      </pc:sldChg>
      <pc:sldChg chg="addSp delSp modSp new mod">
        <pc:chgData name="TAKAHASHI Syuuto" userId="8e78f6a0-1b1f-4fae-850b-fec16be1eaab" providerId="ADAL" clId="{4968A900-D908-450E-B00E-5581C827D4E3}" dt="2021-11-02T09:26:01.616" v="2246" actId="1076"/>
        <pc:sldMkLst>
          <pc:docMk/>
          <pc:sldMk cId="3669858282" sldId="301"/>
        </pc:sldMkLst>
        <pc:spChg chg="del">
          <ac:chgData name="TAKAHASHI Syuuto" userId="8e78f6a0-1b1f-4fae-850b-fec16be1eaab" providerId="ADAL" clId="{4968A900-D908-450E-B00E-5581C827D4E3}" dt="2021-11-02T08:24:07.893" v="1929" actId="478"/>
          <ac:spMkLst>
            <pc:docMk/>
            <pc:sldMk cId="3669858282" sldId="301"/>
            <ac:spMk id="2" creationId="{6581CA9F-A396-4B0C-8FAD-4C65F58B9815}"/>
          </ac:spMkLst>
        </pc:spChg>
        <pc:spChg chg="del">
          <ac:chgData name="TAKAHASHI Syuuto" userId="8e78f6a0-1b1f-4fae-850b-fec16be1eaab" providerId="ADAL" clId="{4968A900-D908-450E-B00E-5581C827D4E3}" dt="2021-11-02T08:24:09.249" v="1930" actId="478"/>
          <ac:spMkLst>
            <pc:docMk/>
            <pc:sldMk cId="3669858282" sldId="301"/>
            <ac:spMk id="3" creationId="{128AC7B1-77DF-4CE3-BC3C-DC83FC501A0E}"/>
          </ac:spMkLst>
        </pc:spChg>
        <pc:graphicFrameChg chg="add mod modGraphic">
          <ac:chgData name="TAKAHASHI Syuuto" userId="8e78f6a0-1b1f-4fae-850b-fec16be1eaab" providerId="ADAL" clId="{4968A900-D908-450E-B00E-5581C827D4E3}" dt="2021-11-02T09:26:01.616" v="2246" actId="1076"/>
          <ac:graphicFrameMkLst>
            <pc:docMk/>
            <pc:sldMk cId="3669858282" sldId="301"/>
            <ac:graphicFrameMk id="4" creationId="{B9BAEEA5-0392-46B7-B25D-336C36DEC86D}"/>
          </ac:graphicFrameMkLst>
        </pc:graphicFrameChg>
        <pc:graphicFrameChg chg="add del mod">
          <ac:chgData name="TAKAHASHI Syuuto" userId="8e78f6a0-1b1f-4fae-850b-fec16be1eaab" providerId="ADAL" clId="{4968A900-D908-450E-B00E-5581C827D4E3}" dt="2021-11-02T09:25:57.521" v="2245" actId="478"/>
          <ac:graphicFrameMkLst>
            <pc:docMk/>
            <pc:sldMk cId="3669858282" sldId="301"/>
            <ac:graphicFrameMk id="5" creationId="{E6456E24-BB52-4A2F-924E-66D5BE99BB72}"/>
          </ac:graphicFrameMkLst>
        </pc:graphicFrameChg>
      </pc:sldChg>
      <pc:sldChg chg="delSp modSp add mod">
        <pc:chgData name="TAKAHASHI Syuuto" userId="8e78f6a0-1b1f-4fae-850b-fec16be1eaab" providerId="ADAL" clId="{4968A900-D908-450E-B00E-5581C827D4E3}" dt="2021-11-08T05:33:33.061" v="2257" actId="478"/>
        <pc:sldMkLst>
          <pc:docMk/>
          <pc:sldMk cId="1246002000" sldId="302"/>
        </pc:sldMkLst>
        <pc:spChg chg="del">
          <ac:chgData name="TAKAHASHI Syuuto" userId="8e78f6a0-1b1f-4fae-850b-fec16be1eaab" providerId="ADAL" clId="{4968A900-D908-450E-B00E-5581C827D4E3}" dt="2021-11-03T15:50:58.551" v="2251" actId="478"/>
          <ac:spMkLst>
            <pc:docMk/>
            <pc:sldMk cId="1246002000" sldId="302"/>
            <ac:spMk id="19" creationId="{68F03FB3-9019-4EA1-8EF8-93A5410EDDDD}"/>
          </ac:spMkLst>
        </pc:spChg>
        <pc:spChg chg="del">
          <ac:chgData name="TAKAHASHI Syuuto" userId="8e78f6a0-1b1f-4fae-850b-fec16be1eaab" providerId="ADAL" clId="{4968A900-D908-450E-B00E-5581C827D4E3}" dt="2021-11-03T15:51:00.160" v="2252" actId="478"/>
          <ac:spMkLst>
            <pc:docMk/>
            <pc:sldMk cId="1246002000" sldId="302"/>
            <ac:spMk id="20" creationId="{15DFEE01-77FB-4561-B182-430132A63668}"/>
          </ac:spMkLst>
        </pc:spChg>
        <pc:spChg chg="del">
          <ac:chgData name="TAKAHASHI Syuuto" userId="8e78f6a0-1b1f-4fae-850b-fec16be1eaab" providerId="ADAL" clId="{4968A900-D908-450E-B00E-5581C827D4E3}" dt="2021-11-03T15:50:55.739" v="2250" actId="478"/>
          <ac:spMkLst>
            <pc:docMk/>
            <pc:sldMk cId="1246002000" sldId="302"/>
            <ac:spMk id="40" creationId="{FFEDA3BD-532D-4113-9BEA-E8F261C96892}"/>
          </ac:spMkLst>
        </pc:spChg>
        <pc:spChg chg="del">
          <ac:chgData name="TAKAHASHI Syuuto" userId="8e78f6a0-1b1f-4fae-850b-fec16be1eaab" providerId="ADAL" clId="{4968A900-D908-450E-B00E-5581C827D4E3}" dt="2021-11-03T15:50:52.690" v="2249" actId="478"/>
          <ac:spMkLst>
            <pc:docMk/>
            <pc:sldMk cId="1246002000" sldId="302"/>
            <ac:spMk id="41" creationId="{0A72A272-1CCE-4303-A31E-3B14CAFE14A8}"/>
          </ac:spMkLst>
        </pc:spChg>
        <pc:spChg chg="del">
          <ac:chgData name="TAKAHASHI Syuuto" userId="8e78f6a0-1b1f-4fae-850b-fec16be1eaab" providerId="ADAL" clId="{4968A900-D908-450E-B00E-5581C827D4E3}" dt="2021-11-08T05:33:33.061" v="2257" actId="478"/>
          <ac:spMkLst>
            <pc:docMk/>
            <pc:sldMk cId="1246002000" sldId="302"/>
            <ac:spMk id="68" creationId="{457D5612-6C0D-4CEE-BFAB-68E504083D3E}"/>
          </ac:spMkLst>
        </pc:spChg>
        <pc:spChg chg="mod">
          <ac:chgData name="TAKAHASHI Syuuto" userId="8e78f6a0-1b1f-4fae-850b-fec16be1eaab" providerId="ADAL" clId="{4968A900-D908-450E-B00E-5581C827D4E3}" dt="2021-11-03T15:53:21.999" v="2256" actId="20577"/>
          <ac:spMkLst>
            <pc:docMk/>
            <pc:sldMk cId="1246002000" sldId="302"/>
            <ac:spMk id="183" creationId="{9E406C6C-2222-4104-AA08-9CFB6D181283}"/>
          </ac:spMkLst>
        </pc:spChg>
        <pc:cxnChg chg="mod">
          <ac:chgData name="TAKAHASHI Syuuto" userId="8e78f6a0-1b1f-4fae-850b-fec16be1eaab" providerId="ADAL" clId="{4968A900-D908-450E-B00E-5581C827D4E3}" dt="2021-11-03T15:51:06.418" v="2253" actId="14100"/>
          <ac:cxnSpMkLst>
            <pc:docMk/>
            <pc:sldMk cId="1246002000" sldId="302"/>
            <ac:cxnSpMk id="24" creationId="{9B7A2044-D53E-43E5-8B26-63CE173B48E1}"/>
          </ac:cxnSpMkLst>
        </pc:cxnChg>
        <pc:cxnChg chg="mod">
          <ac:chgData name="TAKAHASHI Syuuto" userId="8e78f6a0-1b1f-4fae-850b-fec16be1eaab" providerId="ADAL" clId="{4968A900-D908-450E-B00E-5581C827D4E3}" dt="2021-11-03T15:51:11.594" v="2254" actId="14100"/>
          <ac:cxnSpMkLst>
            <pc:docMk/>
            <pc:sldMk cId="1246002000" sldId="302"/>
            <ac:cxnSpMk id="45" creationId="{0EB02780-EDF4-4C26-A26E-EB7DD559DC4F}"/>
          </ac:cxnSpMkLst>
        </pc:cxnChg>
      </pc:sldChg>
      <pc:sldChg chg="addSp delSp modSp add mod">
        <pc:chgData name="TAKAHASHI Syuuto" userId="8e78f6a0-1b1f-4fae-850b-fec16be1eaab" providerId="ADAL" clId="{4968A900-D908-450E-B00E-5581C827D4E3}" dt="2021-11-20T14:42:27.858" v="2335" actId="164"/>
        <pc:sldMkLst>
          <pc:docMk/>
          <pc:sldMk cId="3576713520" sldId="303"/>
        </pc:sldMkLst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9" creationId="{EE285BDD-FDE5-4558-8637-43C91AA0B25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19" creationId="{E8B4F29E-F2FA-4BA8-B438-EDBE54AB219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3" creationId="{26DAA50F-65EA-4D75-85C3-F8DF19887497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4" creationId="{2B65D781-FCF4-4B71-893F-F027CBFE9C1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5" creationId="{04ADFA8A-5927-4AB6-B9A2-DD7A6E63E58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6" creationId="{6BD492DD-3CD0-4831-BBFB-964F2874DE4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8" creationId="{31D55191-9F83-4FB1-B182-5935F5E936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29" creationId="{FB099E2C-BD69-4F12-963F-239133C2C38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0" creationId="{FDF99A12-815B-49BB-A715-0EDD69AAB4E9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1" creationId="{687094B4-A3AE-4D4C-84EF-AAC5B2A165E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2" creationId="{E3ED19BE-92F1-4DA6-9D9C-87A87C4E1528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4" creationId="{1376AFF8-85E6-44C3-820A-C0A1594CB7F0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5" creationId="{26A0EF22-FA13-4873-B462-410722A7D3D1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6" creationId="{56121996-D373-4659-9524-51A2248BDD7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7" creationId="{7EDA6A29-66A5-4871-B7D8-C24F5B97C79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38" creationId="{5C9E00B1-9A2C-4841-8BA5-378E838A0A3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0" creationId="{E081171A-947F-4E4D-B718-D937E9C0EEE4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1" creationId="{73ED541E-9E0E-4193-81C0-C67EBED1D24B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2" creationId="{F7DC7B7F-5BF7-4281-BE54-23E798258AAC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3" creationId="{29A3B584-271D-48AF-B8F2-843803581A43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4" creationId="{D9B65C87-AD1F-44FC-9A04-7F59F30BF072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6" creationId="{C88A3590-C3B3-4E54-BBB3-E52813B78CD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7" creationId="{62CC87F3-99B3-4B03-8C82-3C6DD894C0F5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8" creationId="{A477ECE8-9D53-47E0-8B13-9A6922C71956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49" creationId="{96C497BF-4BBD-443E-B3ED-915BAE1745EA}"/>
          </ac:spMkLst>
        </pc:spChg>
        <pc:spChg chg="mod">
          <ac:chgData name="TAKAHASHI Syuuto" userId="8e78f6a0-1b1f-4fae-850b-fec16be1eaab" providerId="ADAL" clId="{4968A900-D908-450E-B00E-5581C827D4E3}" dt="2021-11-20T14:41:20.745" v="2327" actId="165"/>
          <ac:spMkLst>
            <pc:docMk/>
            <pc:sldMk cId="3576713520" sldId="303"/>
            <ac:spMk id="50" creationId="{C78E6463-987C-4867-A239-2ADFEC5CAA1E}"/>
          </ac:spMkLst>
        </pc:spChg>
        <pc:spChg chg="mod topLvl">
          <ac:chgData name="TAKAHASHI Syuuto" userId="8e78f6a0-1b1f-4fae-850b-fec16be1eaab" providerId="ADAL" clId="{4968A900-D908-450E-B00E-5581C827D4E3}" dt="2021-11-20T14:41:29.864" v="2328" actId="164"/>
          <ac:spMkLst>
            <pc:docMk/>
            <pc:sldMk cId="3576713520" sldId="303"/>
            <ac:spMk id="76" creationId="{F33904E6-333A-4B0D-81B8-D1135588E752}"/>
          </ac:spMkLst>
        </pc:spChg>
        <pc:spChg chg="mod topLvl">
          <ac:chgData name="TAKAHASHI Syuuto" userId="8e78f6a0-1b1f-4fae-850b-fec16be1eaab" providerId="ADAL" clId="{4968A900-D908-450E-B00E-5581C827D4E3}" dt="2021-11-20T14:41:41.662" v="2329" actId="164"/>
          <ac:spMkLst>
            <pc:docMk/>
            <pc:sldMk cId="3576713520" sldId="303"/>
            <ac:spMk id="77" creationId="{5060664F-0355-43F5-BA30-7A9DB0EC36BD}"/>
          </ac:spMkLst>
        </pc:spChg>
        <pc:spChg chg="mod topLvl">
          <ac:chgData name="TAKAHASHI Syuuto" userId="8e78f6a0-1b1f-4fae-850b-fec16be1eaab" providerId="ADAL" clId="{4968A900-D908-450E-B00E-5581C827D4E3}" dt="2021-11-20T14:41:59.096" v="2330" actId="164"/>
          <ac:spMkLst>
            <pc:docMk/>
            <pc:sldMk cId="3576713520" sldId="303"/>
            <ac:spMk id="78" creationId="{65C764F0-BA7C-4FC0-B2C7-7C4A530AC517}"/>
          </ac:spMkLst>
        </pc:s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2" creationId="{76377881-7E1C-46C3-9740-F043411015FC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3" creationId="{E84C405C-56BF-441D-A217-3331A7661C38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4" creationId="{360FF2B2-2D84-4B06-B6C1-D443ED7679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5" creationId="{AABA2D8E-8AA3-4952-AEB7-4705DD7971F6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6" creationId="{72ECF5E6-1620-489E-9DBE-CB946239766B}"/>
          </ac:grpSpMkLst>
        </pc:grpChg>
        <pc:grpChg chg="add mod">
          <ac:chgData name="TAKAHASHI Syuuto" userId="8e78f6a0-1b1f-4fae-850b-fec16be1eaab" providerId="ADAL" clId="{4968A900-D908-450E-B00E-5581C827D4E3}" dt="2021-11-20T14:42:27.858" v="2335" actId="164"/>
          <ac:grpSpMkLst>
            <pc:docMk/>
            <pc:sldMk cId="3576713520" sldId="303"/>
            <ac:grpSpMk id="7" creationId="{785BB973-1AD6-403C-998C-7476713B2BF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27" creationId="{24E3B9F9-4A71-4DE5-8A02-EF09261C0B93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3" creationId="{6D48FF4C-10FE-4B05-977E-C8D3736FEF24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39" creationId="{5D521202-B352-4258-B252-B9A195F4E687}"/>
          </ac:grpSpMkLst>
        </pc:grpChg>
        <pc:grpChg chg="mod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45" creationId="{C0D8641B-78D0-461E-9E6F-73C446B88F7C}"/>
          </ac:grpSpMkLst>
        </pc:grpChg>
        <pc:grpChg chg="mod topLvl">
          <ac:chgData name="TAKAHASHI Syuuto" userId="8e78f6a0-1b1f-4fae-850b-fec16be1eaab" providerId="ADAL" clId="{4968A900-D908-450E-B00E-5581C827D4E3}" dt="2021-11-20T14:41:29.864" v="2328" actId="164"/>
          <ac:grpSpMkLst>
            <pc:docMk/>
            <pc:sldMk cId="3576713520" sldId="303"/>
            <ac:grpSpMk id="71" creationId="{96A519FD-7B23-454B-938D-CFDF1539D75D}"/>
          </ac:grpSpMkLst>
        </pc:grpChg>
        <pc:grpChg chg="del mod topLvl">
          <ac:chgData name="TAKAHASHI Syuuto" userId="8e78f6a0-1b1f-4fae-850b-fec16be1eaab" providerId="ADAL" clId="{4968A900-D908-450E-B00E-5581C827D4E3}" dt="2021-11-20T14:41:20.745" v="2327" actId="165"/>
          <ac:grpSpMkLst>
            <pc:docMk/>
            <pc:sldMk cId="3576713520" sldId="303"/>
            <ac:grpSpMk id="75" creationId="{D010E193-01B5-4F2E-8E1B-DB04438A0DB3}"/>
          </ac:grpSpMkLst>
        </pc:grpChg>
        <pc:grpChg chg="del mod">
          <ac:chgData name="TAKAHASHI Syuuto" userId="8e78f6a0-1b1f-4fae-850b-fec16be1eaab" providerId="ADAL" clId="{4968A900-D908-450E-B00E-5581C827D4E3}" dt="2021-11-20T14:41:14.119" v="2326" actId="165"/>
          <ac:grpSpMkLst>
            <pc:docMk/>
            <pc:sldMk cId="3576713520" sldId="303"/>
            <ac:grpSpMk id="79" creationId="{7E344A40-EC42-43EC-AE41-D7893D40EAF4}"/>
          </ac:grpSpMkLst>
        </pc:grpChg>
        <pc:picChg chg="mod topLvl">
          <ac:chgData name="TAKAHASHI Syuuto" userId="8e78f6a0-1b1f-4fae-850b-fec16be1eaab" providerId="ADAL" clId="{4968A900-D908-450E-B00E-5581C827D4E3}" dt="2021-11-20T14:41:41.662" v="2329" actId="164"/>
          <ac:picMkLst>
            <pc:docMk/>
            <pc:sldMk cId="3576713520" sldId="303"/>
            <ac:picMk id="72" creationId="{E433CB6D-519A-4EEA-858E-D391E5C2DD8F}"/>
          </ac:picMkLst>
        </pc:picChg>
        <pc:picChg chg="mod topLvl">
          <ac:chgData name="TAKAHASHI Syuuto" userId="8e78f6a0-1b1f-4fae-850b-fec16be1eaab" providerId="ADAL" clId="{4968A900-D908-450E-B00E-5581C827D4E3}" dt="2021-11-20T14:41:59.096" v="2330" actId="164"/>
          <ac:picMkLst>
            <pc:docMk/>
            <pc:sldMk cId="3576713520" sldId="303"/>
            <ac:picMk id="74" creationId="{B9B47C82-84D8-4D88-9CE5-DD60B077159F}"/>
          </ac:picMkLst>
        </pc:pic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1" creationId="{7BDF2924-0351-41CB-B71C-7216495C255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2" creationId="{7838784D-02AB-4F1F-A87D-A7B069C9C0C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3" creationId="{5D6B60D1-2449-4C37-85AE-6A113380E32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4" creationId="{2ABBDCB8-3E70-4FCA-B482-2267D7C18D2F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5" creationId="{04B05BBF-C7AE-40B0-8275-DD4D22D1F686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56" creationId="{EF7DAB31-C6AF-4C9F-93A6-2C489B7682B7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1" creationId="{F30953EC-2DBA-4528-B54E-817CFCC75F64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3" creationId="{61E0660B-BFAC-49CE-AB73-58324F107AE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5" creationId="{21EC623E-95ED-40F4-B017-8A15A17E477A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6" creationId="{98682564-397B-4FBB-AFC7-9D15A8651675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7" creationId="{C352FE68-ED90-4099-A42D-AFA679EBA472}"/>
          </ac:cxnSpMkLst>
        </pc:cxnChg>
        <pc:cxnChg chg="mod">
          <ac:chgData name="TAKAHASHI Syuuto" userId="8e78f6a0-1b1f-4fae-850b-fec16be1eaab" providerId="ADAL" clId="{4968A900-D908-450E-B00E-5581C827D4E3}" dt="2021-11-20T14:41:20.745" v="2327" actId="165"/>
          <ac:cxnSpMkLst>
            <pc:docMk/>
            <pc:sldMk cId="3576713520" sldId="303"/>
            <ac:cxnSpMk id="68" creationId="{CDA06EB8-42E3-441E-8B9F-E4EEA5E70166}"/>
          </ac:cxnSpMkLst>
        </pc:cxnChg>
      </pc:sldChg>
      <pc:sldChg chg="modSp add mod">
        <pc:chgData name="TAKAHASHI Syuuto" userId="8e78f6a0-1b1f-4fae-850b-fec16be1eaab" providerId="ADAL" clId="{4968A900-D908-450E-B00E-5581C827D4E3}" dt="2021-11-20T14:39:58.490" v="2324" actId="14100"/>
        <pc:sldMkLst>
          <pc:docMk/>
          <pc:sldMk cId="2393283949" sldId="304"/>
        </pc:sldMkLst>
        <pc:grpChg chg="mod">
          <ac:chgData name="TAKAHASHI Syuuto" userId="8e78f6a0-1b1f-4fae-850b-fec16be1eaab" providerId="ADAL" clId="{4968A900-D908-450E-B00E-5581C827D4E3}" dt="2021-11-20T14:39:58.490" v="2324" actId="14100"/>
          <ac:grpSpMkLst>
            <pc:docMk/>
            <pc:sldMk cId="2393283949" sldId="304"/>
            <ac:grpSpMk id="70" creationId="{2CB96784-6AC3-4B48-93A4-FD8D8394FA46}"/>
          </ac:grpSpMkLst>
        </pc:grpChg>
      </pc:sldChg>
    </pc:docChg>
  </pc:docChgLst>
  <pc:docChgLst>
    <pc:chgData name="TAKAHASHI Syuuto" userId="8e78f6a0-1b1f-4fae-850b-fec16be1eaab" providerId="ADAL" clId="{75359A4C-1C75-43FF-9499-545B7F6E8837}"/>
    <pc:docChg chg="undo custSel addSld modSld">
      <pc:chgData name="TAKAHASHI Syuuto" userId="8e78f6a0-1b1f-4fae-850b-fec16be1eaab" providerId="ADAL" clId="{75359A4C-1C75-43FF-9499-545B7F6E8837}" dt="2021-10-11T13:11:21.851" v="210" actId="27918"/>
      <pc:docMkLst>
        <pc:docMk/>
      </pc:docMkLst>
      <pc:sldChg chg="addSp delSp modSp add mod setBg">
        <pc:chgData name="TAKAHASHI Syuuto" userId="8e78f6a0-1b1f-4fae-850b-fec16be1eaab" providerId="ADAL" clId="{75359A4C-1C75-43FF-9499-545B7F6E8837}" dt="2021-10-11T13:11:21.851" v="210" actId="27918"/>
        <pc:sldMkLst>
          <pc:docMk/>
          <pc:sldMk cId="543906292" sldId="296"/>
        </pc:sldMkLst>
        <pc:spChg chg="del">
          <ac:chgData name="TAKAHASHI Syuuto" userId="8e78f6a0-1b1f-4fae-850b-fec16be1eaab" providerId="ADAL" clId="{75359A4C-1C75-43FF-9499-545B7F6E8837}" dt="2021-10-11T07:02:28.414" v="1" actId="478"/>
          <ac:spMkLst>
            <pc:docMk/>
            <pc:sldMk cId="543906292" sldId="296"/>
            <ac:spMk id="3" creationId="{E5F6411C-2AA6-421B-892C-20761257A90A}"/>
          </ac:spMkLst>
        </pc:spChg>
        <pc:spChg chg="del topLvl">
          <ac:chgData name="TAKAHASHI Syuuto" userId="8e78f6a0-1b1f-4fae-850b-fec16be1eaab" providerId="ADAL" clId="{75359A4C-1C75-43FF-9499-545B7F6E8837}" dt="2021-10-11T07:02:35.409" v="4" actId="478"/>
          <ac:spMkLst>
            <pc:docMk/>
            <pc:sldMk cId="543906292" sldId="296"/>
            <ac:spMk id="5" creationId="{C9EBB7E7-6012-4156-B81C-1A4982260D96}"/>
          </ac:spMkLst>
        </pc:spChg>
        <pc:spChg chg="del">
          <ac:chgData name="TAKAHASHI Syuuto" userId="8e78f6a0-1b1f-4fae-850b-fec16be1eaab" providerId="ADAL" clId="{75359A4C-1C75-43FF-9499-545B7F6E8837}" dt="2021-10-11T07:02:30.447" v="2" actId="478"/>
          <ac:spMkLst>
            <pc:docMk/>
            <pc:sldMk cId="543906292" sldId="296"/>
            <ac:spMk id="6" creationId="{EEC84529-EF32-4E16-B17E-B854A8FCC4D5}"/>
          </ac:spMkLst>
        </pc:spChg>
        <pc:spChg chg="del">
          <ac:chgData name="TAKAHASHI Syuuto" userId="8e78f6a0-1b1f-4fae-850b-fec16be1eaab" providerId="ADAL" clId="{75359A4C-1C75-43FF-9499-545B7F6E8837}" dt="2021-10-11T07:02:33.360" v="3" actId="478"/>
          <ac:spMkLst>
            <pc:docMk/>
            <pc:sldMk cId="543906292" sldId="296"/>
            <ac:spMk id="7" creationId="{EB024B0B-AD05-47C7-9AE7-678253BDD24C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4" creationId="{18CEC217-4BE1-4826-9419-C7AB3B3CD7A6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5" creationId="{5C343ACB-6AC4-4FBE-A515-13126B19EFC9}"/>
          </ac:spMkLst>
        </pc:spChg>
        <pc:spChg chg="add mod">
          <ac:chgData name="TAKAHASHI Syuuto" userId="8e78f6a0-1b1f-4fae-850b-fec16be1eaab" providerId="ADAL" clId="{75359A4C-1C75-43FF-9499-545B7F6E8837}" dt="2021-10-11T08:56:41.503" v="207" actId="14100"/>
          <ac:spMkLst>
            <pc:docMk/>
            <pc:sldMk cId="543906292" sldId="296"/>
            <ac:spMk id="16" creationId="{A0BF2516-D0B8-4578-98AB-9603C294C41B}"/>
          </ac:spMkLst>
        </pc:spChg>
        <pc:grpChg chg="del">
          <ac:chgData name="TAKAHASHI Syuuto" userId="8e78f6a0-1b1f-4fae-850b-fec16be1eaab" providerId="ADAL" clId="{75359A4C-1C75-43FF-9499-545B7F6E8837}" dt="2021-10-11T07:02:35.409" v="4" actId="478"/>
          <ac:grpSpMkLst>
            <pc:docMk/>
            <pc:sldMk cId="543906292" sldId="296"/>
            <ac:grpSpMk id="2" creationId="{894240A9-C8B1-4FC6-927A-219669CEC95D}"/>
          </ac:grpSpMkLst>
        </pc:grpChg>
        <pc:grpChg chg="add mod">
          <ac:chgData name="TAKAHASHI Syuuto" userId="8e78f6a0-1b1f-4fae-850b-fec16be1eaab" providerId="ADAL" clId="{75359A4C-1C75-43FF-9499-545B7F6E8837}" dt="2021-10-11T08:56:41.503" v="207" actId="14100"/>
          <ac:grpSpMkLst>
            <pc:docMk/>
            <pc:sldMk cId="543906292" sldId="296"/>
            <ac:grpSpMk id="17" creationId="{A376B32C-D65F-418E-A6A3-11A8103DDF63}"/>
          </ac:grpSpMkLst>
        </pc:grpChg>
        <pc:graphicFrameChg chg="add mod">
          <ac:chgData name="TAKAHASHI Syuuto" userId="8e78f6a0-1b1f-4fae-850b-fec16be1eaab" providerId="ADAL" clId="{75359A4C-1C75-43FF-9499-545B7F6E8837}" dt="2021-10-11T07:03:20.242" v="15"/>
          <ac:graphicFrameMkLst>
            <pc:docMk/>
            <pc:sldMk cId="543906292" sldId="296"/>
            <ac:graphicFrameMk id="8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7:03:59.294" v="22"/>
          <ac:graphicFrameMkLst>
            <pc:docMk/>
            <pc:sldMk cId="543906292" sldId="296"/>
            <ac:graphicFrameMk id="10" creationId="{F7FABE82-BCE8-4C83-8D0F-5CDCAD590861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1.503" v="207" actId="14100"/>
          <ac:graphicFrameMkLst>
            <pc:docMk/>
            <pc:sldMk cId="543906292" sldId="296"/>
            <ac:graphicFrameMk id="12" creationId="{289C9877-F892-4288-8ACB-DE289028F826}"/>
          </ac:graphicFrameMkLst>
        </pc:graphicFrameChg>
        <pc:graphicFrameChg chg="add mod">
          <ac:chgData name="TAKAHASHI Syuuto" userId="8e78f6a0-1b1f-4fae-850b-fec16be1eaab" providerId="ADAL" clId="{75359A4C-1C75-43FF-9499-545B7F6E8837}" dt="2021-10-11T08:56:48.365" v="208"/>
          <ac:graphicFrameMkLst>
            <pc:docMk/>
            <pc:sldMk cId="543906292" sldId="296"/>
            <ac:graphicFrameMk id="13" creationId="{F7FABE82-BCE8-4C83-8D0F-5CDCAD590861}"/>
          </ac:graphicFrameMkLst>
        </pc:graphicFrameChg>
        <pc:picChg chg="mod topLvl">
          <ac:chgData name="TAKAHASHI Syuuto" userId="8e78f6a0-1b1f-4fae-850b-fec16be1eaab" providerId="ADAL" clId="{75359A4C-1C75-43FF-9499-545B7F6E8837}" dt="2021-10-11T08:56:41.503" v="207" actId="14100"/>
          <ac:picMkLst>
            <pc:docMk/>
            <pc:sldMk cId="543906292" sldId="296"/>
            <ac:picMk id="4" creationId="{2F113082-9202-4390-8573-BD4AD7DE4AC5}"/>
          </ac:picMkLst>
        </pc:picChg>
        <pc:picChg chg="add del mod">
          <ac:chgData name="TAKAHASHI Syuuto" userId="8e78f6a0-1b1f-4fae-850b-fec16be1eaab" providerId="ADAL" clId="{75359A4C-1C75-43FF-9499-545B7F6E8837}" dt="2021-10-11T07:09:06.090" v="39" actId="478"/>
          <ac:picMkLst>
            <pc:docMk/>
            <pc:sldMk cId="543906292" sldId="296"/>
            <ac:picMk id="9" creationId="{1A8E066A-F268-4F7F-B267-105359CACD7D}"/>
          </ac:picMkLst>
        </pc:picChg>
        <pc:picChg chg="add del mod">
          <ac:chgData name="TAKAHASHI Syuuto" userId="8e78f6a0-1b1f-4fae-850b-fec16be1eaab" providerId="ADAL" clId="{75359A4C-1C75-43FF-9499-545B7F6E8837}" dt="2021-10-11T07:15:07.465" v="41" actId="478"/>
          <ac:picMkLst>
            <pc:docMk/>
            <pc:sldMk cId="543906292" sldId="296"/>
            <ac:picMk id="11" creationId="{AA36D593-947B-4611-B590-1133F9FD8A32}"/>
          </ac:picMkLst>
        </pc:pic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高橋 柊人(is0361er)" userId="8e78f6a0-1b1f-4fae-850b-fec16be1eaab" providerId="ADAL" clId="{FD5E14E5-F111-BF45-9946-96B6542DDB9E}"/>
    <pc:docChg chg="custSel modSld">
      <pc:chgData name="高橋 柊人(is0361er)" userId="8e78f6a0-1b1f-4fae-850b-fec16be1eaab" providerId="ADAL" clId="{FD5E14E5-F111-BF45-9946-96B6542DDB9E}" dt="2021-10-26T02:58:02.847" v="33"/>
      <pc:docMkLst>
        <pc:docMk/>
      </pc:docMkLst>
      <pc:sldChg chg="addSp delSp modSp">
        <pc:chgData name="高橋 柊人(is0361er)" userId="8e78f6a0-1b1f-4fae-850b-fec16be1eaab" providerId="ADAL" clId="{FD5E14E5-F111-BF45-9946-96B6542DDB9E}" dt="2021-10-26T02:58:02.847" v="33"/>
        <pc:sldMkLst>
          <pc:docMk/>
          <pc:sldMk cId="1770328262" sldId="298"/>
        </pc:sldMkLst>
        <pc:grpChg chg="mod">
          <ac:chgData name="高橋 柊人(is0361er)" userId="8e78f6a0-1b1f-4fae-850b-fec16be1eaab" providerId="ADAL" clId="{FD5E14E5-F111-BF45-9946-96B6542DDB9E}" dt="2021-10-26T02:56:30.004" v="0" actId="1076"/>
          <ac:grpSpMkLst>
            <pc:docMk/>
            <pc:sldMk cId="1770328262" sldId="298"/>
            <ac:grpSpMk id="3" creationId="{B64B028F-1746-4437-AC41-1F46E75B0408}"/>
          </ac:grpSpMkLst>
        </pc:grpChg>
        <pc:grpChg chg="add del">
          <ac:chgData name="高橋 柊人(is0361er)" userId="8e78f6a0-1b1f-4fae-850b-fec16be1eaab" providerId="ADAL" clId="{FD5E14E5-F111-BF45-9946-96B6542DDB9E}" dt="2021-10-26T02:57:39.714" v="9"/>
          <ac:grpSpMkLst>
            <pc:docMk/>
            <pc:sldMk cId="1770328262" sldId="298"/>
            <ac:grpSpMk id="6" creationId="{82527F18-8F5F-7043-9071-AC2F65162486}"/>
          </ac:grpSpMkLst>
        </pc:grpChg>
        <pc:grpChg chg="add del">
          <ac:chgData name="高橋 柊人(is0361er)" userId="8e78f6a0-1b1f-4fae-850b-fec16be1eaab" providerId="ADAL" clId="{FD5E14E5-F111-BF45-9946-96B6542DDB9E}" dt="2021-10-26T02:57:39.735" v="12"/>
          <ac:grpSpMkLst>
            <pc:docMk/>
            <pc:sldMk cId="1770328262" sldId="298"/>
            <ac:grpSpMk id="10" creationId="{E7FFC5A0-0368-ED45-B819-E6142EA61FAC}"/>
          </ac:grpSpMkLst>
        </pc:grpChg>
        <pc:grpChg chg="add">
          <ac:chgData name="高橋 柊人(is0361er)" userId="8e78f6a0-1b1f-4fae-850b-fec16be1eaab" providerId="ADAL" clId="{FD5E14E5-F111-BF45-9946-96B6542DDB9E}" dt="2021-10-26T02:58:02.847" v="33"/>
          <ac:grpSpMkLst>
            <pc:docMk/>
            <pc:sldMk cId="1770328262" sldId="298"/>
            <ac:grpSpMk id="50" creationId="{97935135-CEEC-F84C-A962-5DC57BC5AFC8}"/>
          </ac:grpSpMkLst>
        </pc:grpChg>
        <pc:inkChg chg="add del">
          <ac:chgData name="高橋 柊人(is0361er)" userId="8e78f6a0-1b1f-4fae-850b-fec16be1eaab" providerId="ADAL" clId="{FD5E14E5-F111-BF45-9946-96B6542DDB9E}" dt="2021-10-26T02:57:53.147" v="14"/>
          <ac:inkMkLst>
            <pc:docMk/>
            <pc:sldMk cId="1770328262" sldId="298"/>
            <ac:inkMk id="2" creationId="{E4B3AF45-2D01-5B42-9074-CC9507B8E879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14" v="9"/>
          <ac:inkMkLst>
            <pc:docMk/>
            <pc:sldMk cId="1770328262" sldId="298"/>
            <ac:inkMk id="4" creationId="{3C7DF64C-9796-CE47-896F-32EC72D96D0E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21" v="10"/>
          <ac:inkMkLst>
            <pc:docMk/>
            <pc:sldMk cId="1770328262" sldId="298"/>
            <ac:inkMk id="5" creationId="{92E85FFD-A001-9A41-8FC0-2FF7D2EFC06C}"/>
          </ac:inkMkLst>
        </pc:inkChg>
        <pc:inkChg chg="add del">
          <ac:chgData name="高橋 柊人(is0361er)" userId="8e78f6a0-1b1f-4fae-850b-fec16be1eaab" providerId="ADAL" clId="{FD5E14E5-F111-BF45-9946-96B6542DDB9E}" dt="2021-10-26T02:57:39.727" v="11"/>
          <ac:inkMkLst>
            <pc:docMk/>
            <pc:sldMk cId="1770328262" sldId="298"/>
            <ac:inkMk id="7" creationId="{6E10414E-35F4-D540-8642-2A1C2FDCF5D5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7" v="13"/>
          <ac:inkMkLst>
            <pc:docMk/>
            <pc:sldMk cId="1770328262" sldId="298"/>
            <ac:inkMk id="8" creationId="{5056EBAA-2586-3247-91B0-D7CEC3E5643A}"/>
          </ac:inkMkLst>
        </pc:inkChg>
        <pc:inkChg chg="add del topLvl">
          <ac:chgData name="高橋 柊人(is0361er)" userId="8e78f6a0-1b1f-4fae-850b-fec16be1eaab" providerId="ADAL" clId="{FD5E14E5-F111-BF45-9946-96B6542DDB9E}" dt="2021-10-26T02:57:39.735" v="12"/>
          <ac:inkMkLst>
            <pc:docMk/>
            <pc:sldMk cId="1770328262" sldId="298"/>
            <ac:inkMk id="9" creationId="{9AC9B781-092A-EC42-877E-6BFBB6A5794E}"/>
          </ac:inkMkLst>
        </pc:inkChg>
        <pc:inkChg chg="add">
          <ac:chgData name="高橋 柊人(is0361er)" userId="8e78f6a0-1b1f-4fae-850b-fec16be1eaab" providerId="ADAL" clId="{FD5E14E5-F111-BF45-9946-96B6542DDB9E}" dt="2021-10-26T02:57:56.298" v="15"/>
          <ac:inkMkLst>
            <pc:docMk/>
            <pc:sldMk cId="1770328262" sldId="298"/>
            <ac:inkMk id="11" creationId="{EF130F99-3F9F-3B4D-A3E8-FCAB5A642D1D}"/>
          </ac:inkMkLst>
        </pc:inkChg>
        <pc:inkChg chg="add">
          <ac:chgData name="高橋 柊人(is0361er)" userId="8e78f6a0-1b1f-4fae-850b-fec16be1eaab" providerId="ADAL" clId="{FD5E14E5-F111-BF45-9946-96B6542DDB9E}" dt="2021-10-26T02:57:57.204" v="16"/>
          <ac:inkMkLst>
            <pc:docMk/>
            <pc:sldMk cId="1770328262" sldId="298"/>
            <ac:inkMk id="12" creationId="{5C419767-F431-EE49-83DB-4CE3F45D4387}"/>
          </ac:inkMkLst>
        </pc:inkChg>
        <pc:inkChg chg="add">
          <ac:chgData name="高橋 柊人(is0361er)" userId="8e78f6a0-1b1f-4fae-850b-fec16be1eaab" providerId="ADAL" clId="{FD5E14E5-F111-BF45-9946-96B6542DDB9E}" dt="2021-10-26T02:57:57.760" v="17"/>
          <ac:inkMkLst>
            <pc:docMk/>
            <pc:sldMk cId="1770328262" sldId="298"/>
            <ac:inkMk id="13" creationId="{2CEEAE68-378D-AC45-89DB-974DEABD4C0E}"/>
          </ac:inkMkLst>
        </pc:inkChg>
        <pc:inkChg chg="add">
          <ac:chgData name="高橋 柊人(is0361er)" userId="8e78f6a0-1b1f-4fae-850b-fec16be1eaab" providerId="ADAL" clId="{FD5E14E5-F111-BF45-9946-96B6542DDB9E}" dt="2021-10-26T02:57:57.922" v="18"/>
          <ac:inkMkLst>
            <pc:docMk/>
            <pc:sldMk cId="1770328262" sldId="298"/>
            <ac:inkMk id="14" creationId="{92E290EA-0F4F-0947-B38F-FC0D10E10488}"/>
          </ac:inkMkLst>
        </pc:inkChg>
        <pc:inkChg chg="add">
          <ac:chgData name="高橋 柊人(is0361er)" userId="8e78f6a0-1b1f-4fae-850b-fec16be1eaab" providerId="ADAL" clId="{FD5E14E5-F111-BF45-9946-96B6542DDB9E}" dt="2021-10-26T02:57:58.758" v="19"/>
          <ac:inkMkLst>
            <pc:docMk/>
            <pc:sldMk cId="1770328262" sldId="298"/>
            <ac:inkMk id="25" creationId="{8D2D06A9-6B4F-FA44-B20A-57EAC9EAD1EB}"/>
          </ac:inkMkLst>
        </pc:inkChg>
        <pc:inkChg chg="add">
          <ac:chgData name="高橋 柊人(is0361er)" userId="8e78f6a0-1b1f-4fae-850b-fec16be1eaab" providerId="ADAL" clId="{FD5E14E5-F111-BF45-9946-96B6542DDB9E}" dt="2021-10-26T02:57:59.123" v="20"/>
          <ac:inkMkLst>
            <pc:docMk/>
            <pc:sldMk cId="1770328262" sldId="298"/>
            <ac:inkMk id="26" creationId="{E74E87D8-FEFC-8D48-8C58-B31617FE7C89}"/>
          </ac:inkMkLst>
        </pc:inkChg>
        <pc:inkChg chg="add">
          <ac:chgData name="高橋 柊人(is0361er)" userId="8e78f6a0-1b1f-4fae-850b-fec16be1eaab" providerId="ADAL" clId="{FD5E14E5-F111-BF45-9946-96B6542DDB9E}" dt="2021-10-26T02:57:59.997" v="21"/>
          <ac:inkMkLst>
            <pc:docMk/>
            <pc:sldMk cId="1770328262" sldId="298"/>
            <ac:inkMk id="27" creationId="{6A66B12B-81C6-3344-8D94-F5478FC14475}"/>
          </ac:inkMkLst>
        </pc:inkChg>
        <pc:inkChg chg="add">
          <ac:chgData name="高橋 柊人(is0361er)" userId="8e78f6a0-1b1f-4fae-850b-fec16be1eaab" providerId="ADAL" clId="{FD5E14E5-F111-BF45-9946-96B6542DDB9E}" dt="2021-10-26T02:58:00.146" v="22"/>
          <ac:inkMkLst>
            <pc:docMk/>
            <pc:sldMk cId="1770328262" sldId="298"/>
            <ac:inkMk id="28" creationId="{47FFB6F3-2356-C945-B4E8-D45810A36B89}"/>
          </ac:inkMkLst>
        </pc:inkChg>
        <pc:inkChg chg="add">
          <ac:chgData name="高橋 柊人(is0361er)" userId="8e78f6a0-1b1f-4fae-850b-fec16be1eaab" providerId="ADAL" clId="{FD5E14E5-F111-BF45-9946-96B6542DDB9E}" dt="2021-10-26T02:58:00.286" v="23"/>
          <ac:inkMkLst>
            <pc:docMk/>
            <pc:sldMk cId="1770328262" sldId="298"/>
            <ac:inkMk id="29" creationId="{87ED9479-0FE0-F445-BE6D-E661566823A0}"/>
          </ac:inkMkLst>
        </pc:inkChg>
        <pc:inkChg chg="add">
          <ac:chgData name="高橋 柊人(is0361er)" userId="8e78f6a0-1b1f-4fae-850b-fec16be1eaab" providerId="ADAL" clId="{FD5E14E5-F111-BF45-9946-96B6542DDB9E}" dt="2021-10-26T02:58:00.450" v="24"/>
          <ac:inkMkLst>
            <pc:docMk/>
            <pc:sldMk cId="1770328262" sldId="298"/>
            <ac:inkMk id="30" creationId="{995984BD-D39D-9E4C-8010-4069E68888CB}"/>
          </ac:inkMkLst>
        </pc:inkChg>
        <pc:inkChg chg="add">
          <ac:chgData name="高橋 柊人(is0361er)" userId="8e78f6a0-1b1f-4fae-850b-fec16be1eaab" providerId="ADAL" clId="{FD5E14E5-F111-BF45-9946-96B6542DDB9E}" dt="2021-10-26T02:58:00.573" v="25"/>
          <ac:inkMkLst>
            <pc:docMk/>
            <pc:sldMk cId="1770328262" sldId="298"/>
            <ac:inkMk id="31" creationId="{C0537DD7-375B-724D-BA35-3209FAC2439F}"/>
          </ac:inkMkLst>
        </pc:inkChg>
        <pc:inkChg chg="add">
          <ac:chgData name="高橋 柊人(is0361er)" userId="8e78f6a0-1b1f-4fae-850b-fec16be1eaab" providerId="ADAL" clId="{FD5E14E5-F111-BF45-9946-96B6542DDB9E}" dt="2021-10-26T02:58:00.721" v="26"/>
          <ac:inkMkLst>
            <pc:docMk/>
            <pc:sldMk cId="1770328262" sldId="298"/>
            <ac:inkMk id="32" creationId="{0FBD35B2-7E5A-8B42-8613-5307849C6E28}"/>
          </ac:inkMkLst>
        </pc:inkChg>
        <pc:inkChg chg="add">
          <ac:chgData name="高橋 柊人(is0361er)" userId="8e78f6a0-1b1f-4fae-850b-fec16be1eaab" providerId="ADAL" clId="{FD5E14E5-F111-BF45-9946-96B6542DDB9E}" dt="2021-10-26T02:58:00.874" v="27"/>
          <ac:inkMkLst>
            <pc:docMk/>
            <pc:sldMk cId="1770328262" sldId="298"/>
            <ac:inkMk id="33" creationId="{C687E54D-D79A-724F-AA72-54F8FD33063E}"/>
          </ac:inkMkLst>
        </pc:inkChg>
        <pc:inkChg chg="add">
          <ac:chgData name="高橋 柊人(is0361er)" userId="8e78f6a0-1b1f-4fae-850b-fec16be1eaab" providerId="ADAL" clId="{FD5E14E5-F111-BF45-9946-96B6542DDB9E}" dt="2021-10-26T02:58:00.990" v="28"/>
          <ac:inkMkLst>
            <pc:docMk/>
            <pc:sldMk cId="1770328262" sldId="298"/>
            <ac:inkMk id="34" creationId="{20BA1B6D-77F1-ED40-B562-C6A762554985}"/>
          </ac:inkMkLst>
        </pc:inkChg>
        <pc:inkChg chg="add">
          <ac:chgData name="高橋 柊人(is0361er)" userId="8e78f6a0-1b1f-4fae-850b-fec16be1eaab" providerId="ADAL" clId="{FD5E14E5-F111-BF45-9946-96B6542DDB9E}" dt="2021-10-26T02:58:01.115" v="29"/>
          <ac:inkMkLst>
            <pc:docMk/>
            <pc:sldMk cId="1770328262" sldId="298"/>
            <ac:inkMk id="35" creationId="{36E6B32F-6AFB-464E-9BD8-7C110270B677}"/>
          </ac:inkMkLst>
        </pc:inkChg>
        <pc:inkChg chg="add">
          <ac:chgData name="高橋 柊人(is0361er)" userId="8e78f6a0-1b1f-4fae-850b-fec16be1eaab" providerId="ADAL" clId="{FD5E14E5-F111-BF45-9946-96B6542DDB9E}" dt="2021-10-26T02:58:01.386" v="30"/>
          <ac:inkMkLst>
            <pc:docMk/>
            <pc:sldMk cId="1770328262" sldId="298"/>
            <ac:inkMk id="47" creationId="{D0C6D083-9C42-584F-B891-61DB94126B63}"/>
          </ac:inkMkLst>
        </pc:inkChg>
        <pc:inkChg chg="add">
          <ac:chgData name="高橋 柊人(is0361er)" userId="8e78f6a0-1b1f-4fae-850b-fec16be1eaab" providerId="ADAL" clId="{FD5E14E5-F111-BF45-9946-96B6542DDB9E}" dt="2021-10-26T02:58:01.525" v="31"/>
          <ac:inkMkLst>
            <pc:docMk/>
            <pc:sldMk cId="1770328262" sldId="298"/>
            <ac:inkMk id="48" creationId="{993CD49B-C1CD-C74A-B651-03B01726A71C}"/>
          </ac:inkMkLst>
        </pc:inkChg>
        <pc:inkChg chg="add">
          <ac:chgData name="高橋 柊人(is0361er)" userId="8e78f6a0-1b1f-4fae-850b-fec16be1eaab" providerId="ADAL" clId="{FD5E14E5-F111-BF45-9946-96B6542DDB9E}" dt="2021-10-26T02:58:01.781" v="32"/>
          <ac:inkMkLst>
            <pc:docMk/>
            <pc:sldMk cId="1770328262" sldId="298"/>
            <ac:inkMk id="49" creationId="{35D734CD-D64E-824A-A232-7C6D8D1A916F}"/>
          </ac:inkMkLst>
        </pc:inkChg>
      </pc:sldChg>
    </pc:docChg>
  </pc:docChgLst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recover\recover_data_4protocol_9_20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shuto\Latex\&#20462;&#22763;&#35542;&#25991;\master_evaluatio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shadowing'!$C$5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shadowing'!$D$5:$F$5</c:f>
              <c:numCache>
                <c:formatCode>General</c:formatCode>
                <c:ptCount val="3"/>
                <c:pt idx="0">
                  <c:v>31.2</c:v>
                </c:pt>
                <c:pt idx="1">
                  <c:v>55.45</c:v>
                </c:pt>
                <c:pt idx="2">
                  <c:v>78.121827411167502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E-4C6E-A006-2EABF649725D}"/>
            </c:ext>
          </c:extLst>
        </c:ser>
        <c:ser>
          <c:idx val="1"/>
          <c:order val="1"/>
          <c:tx>
            <c:strRef>
              <c:f>'LSGO vs shadowing'!$C$6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shadowing'!$D$4:$F$4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shadowing'!$D$6:$F$6</c:f>
              <c:numCache>
                <c:formatCode>General</c:formatCode>
                <c:ptCount val="3"/>
                <c:pt idx="0">
                  <c:v>92.1</c:v>
                </c:pt>
                <c:pt idx="1">
                  <c:v>95.4</c:v>
                </c:pt>
                <c:pt idx="2">
                  <c:v>96.4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E-4C6E-A006-2EABF6497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パケット到達率</a:t>
                </a:r>
                <a:r>
                  <a:rPr lang="en-US" altLang="ja-JP" sz="1200" b="1"/>
                  <a:t>(%)</a:t>
                </a:r>
                <a:endParaRPr lang="ja-JP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shadowing'!$H$5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shadowing'!$I$5:$K$5</c:f>
              <c:numCache>
                <c:formatCode>General</c:formatCode>
                <c:ptCount val="3"/>
                <c:pt idx="0">
                  <c:v>2.55763923495286E-2</c:v>
                </c:pt>
                <c:pt idx="1">
                  <c:v>2.8776392349528598E-2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F-40C6-8C40-49600ED2C864}"/>
            </c:ext>
          </c:extLst>
        </c:ser>
        <c:ser>
          <c:idx val="1"/>
          <c:order val="1"/>
          <c:tx>
            <c:strRef>
              <c:f>'LSGO vs shadowing'!$H$6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shadowing'!$I$4:$K$4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shadowing'!$I$6:$K$6</c:f>
              <c:numCache>
                <c:formatCode>General</c:formatCode>
                <c:ptCount val="3"/>
                <c:pt idx="0">
                  <c:v>2.0576392349528599E-2</c:v>
                </c:pt>
                <c:pt idx="1">
                  <c:v>2.4576392349528599E-2</c:v>
                </c:pt>
                <c:pt idx="2">
                  <c:v>2.6576392349528601E-2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F-40C6-8C40-49600ED2C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エンドツーエンド遅延</a:t>
                </a:r>
                <a:r>
                  <a:rPr lang="en-US" altLang="ja-JP" b="1"/>
                  <a:t>(</a:t>
                </a:r>
                <a:r>
                  <a:rPr lang="ja-JP" altLang="en-US" b="1"/>
                  <a:t>秒</a:t>
                </a:r>
                <a:r>
                  <a:rPr lang="en-US" altLang="ja-JP" b="1"/>
                  <a:t>)</a:t>
                </a:r>
                <a:endParaRPr lang="ja-JP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049322825561023"/>
          <c:y val="4.0557149534390394E-2"/>
          <c:w val="0.83377578233166971"/>
          <c:h val="0.72854017905296087"/>
        </c:manualLayout>
      </c:layout>
      <c:lineChart>
        <c:grouping val="standard"/>
        <c:varyColors val="0"/>
        <c:ser>
          <c:idx val="0"/>
          <c:order val="0"/>
          <c:tx>
            <c:strRef>
              <c:f>'LSGO vs shadowing'!$M$5</c:f>
              <c:strCache>
                <c:ptCount val="1"/>
                <c:pt idx="0">
                  <c:v>shadowingあり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shadowing'!$N$5:$P$5</c:f>
              <c:numCache>
                <c:formatCode>General</c:formatCode>
                <c:ptCount val="3"/>
                <c:pt idx="0">
                  <c:v>32.820264281685603</c:v>
                </c:pt>
                <c:pt idx="1">
                  <c:v>24.820264281685599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0-4624-B4D1-8B21819B8F84}"/>
            </c:ext>
          </c:extLst>
        </c:ser>
        <c:ser>
          <c:idx val="1"/>
          <c:order val="1"/>
          <c:tx>
            <c:strRef>
              <c:f>'LSGO vs shadowing'!$M$6</c:f>
              <c:strCache>
                <c:ptCount val="1"/>
                <c:pt idx="0">
                  <c:v>shadowingなし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'LSGO vs shadowing'!$N$4:$P$4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'LSGO vs shadowing'!$N$6:$P$6</c:f>
              <c:numCache>
                <c:formatCode>General</c:formatCode>
                <c:ptCount val="3"/>
                <c:pt idx="0">
                  <c:v>9.0202642816856002</c:v>
                </c:pt>
                <c:pt idx="1">
                  <c:v>9.1202642816855999</c:v>
                </c:pt>
                <c:pt idx="2">
                  <c:v>9.2202642816855995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0-4624-B4D1-8B21819B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88815"/>
        <c:axId val="162182991"/>
      </c:lineChart>
      <c:catAx>
        <c:axId val="162188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ノード数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2991"/>
        <c:crosses val="autoZero"/>
        <c:auto val="1"/>
        <c:lblAlgn val="ctr"/>
        <c:lblOffset val="100"/>
        <c:noMultiLvlLbl val="0"/>
      </c:catAx>
      <c:valAx>
        <c:axId val="162182991"/>
        <c:scaling>
          <c:orientation val="minMax"/>
          <c:max val="4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b="1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2188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394039979643"/>
          <c:y val="5.3633295838020248E-2"/>
          <c:w val="0.7562246132485777"/>
          <c:h val="0.73299073824538352"/>
        </c:manualLayout>
      </c:layout>
      <c:lineChart>
        <c:grouping val="standard"/>
        <c:varyColors val="0"/>
        <c:ser>
          <c:idx val="0"/>
          <c:order val="0"/>
          <c:tx>
            <c:strRef>
              <c:f>Sheet1!$F$64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Sheet1!$G$64:$I$64</c:f>
              <c:numCache>
                <c:formatCode>0.00%</c:formatCode>
                <c:ptCount val="3"/>
                <c:pt idx="0">
                  <c:v>0.80102040816326503</c:v>
                </c:pt>
                <c:pt idx="1">
                  <c:v>0.71632653061224505</c:v>
                </c:pt>
                <c:pt idx="2">
                  <c:v>0.70204081632653004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2-4088-ADB2-3EA0578353FA}"/>
            </c:ext>
          </c:extLst>
        </c:ser>
        <c:ser>
          <c:idx val="1"/>
          <c:order val="1"/>
          <c:tx>
            <c:strRef>
              <c:f>Sheet1!$F$65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Sheet1!$G$65:$I$65</c:f>
              <c:numCache>
                <c:formatCode>0.00%</c:formatCode>
                <c:ptCount val="3"/>
                <c:pt idx="0">
                  <c:v>0.79285714285714204</c:v>
                </c:pt>
                <c:pt idx="1">
                  <c:v>0.67959183673469303</c:v>
                </c:pt>
                <c:pt idx="2">
                  <c:v>0.66020408163265298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2-4088-ADB2-3EA0578353FA}"/>
            </c:ext>
          </c:extLst>
        </c:ser>
        <c:ser>
          <c:idx val="2"/>
          <c:order val="2"/>
          <c:tx>
            <c:strRef>
              <c:f>Sheet1!$F$66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Sheet1!$G$66:$I$66</c:f>
              <c:numCache>
                <c:formatCode>0.00%</c:formatCode>
                <c:ptCount val="3"/>
                <c:pt idx="0">
                  <c:v>0.80224489795917997</c:v>
                </c:pt>
                <c:pt idx="1">
                  <c:v>0.71883673469387699</c:v>
                </c:pt>
                <c:pt idx="2">
                  <c:v>0.70755102040816298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2-4088-ADB2-3EA0578353FA}"/>
            </c:ext>
          </c:extLst>
        </c:ser>
        <c:ser>
          <c:idx val="3"/>
          <c:order val="3"/>
          <c:tx>
            <c:strRef>
              <c:f>Sheet1!$F$67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Sheet1!$G$63:$I$63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Sheet1!$G$67:$I$67</c:f>
              <c:numCache>
                <c:formatCode>0.00%</c:formatCode>
                <c:ptCount val="3"/>
                <c:pt idx="0">
                  <c:v>0.83061224489795904</c:v>
                </c:pt>
                <c:pt idx="1">
                  <c:v>0.73265306122448903</c:v>
                </c:pt>
                <c:pt idx="2">
                  <c:v>0.72040816326530599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2-4088-ADB2-3EA05783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295535"/>
        <c:axId val="472294287"/>
      </c:lineChart>
      <c:catAx>
        <c:axId val="472295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 prameter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4287"/>
        <c:crosses val="autoZero"/>
        <c:auto val="1"/>
        <c:lblAlgn val="ctr"/>
        <c:lblOffset val="100"/>
        <c:noMultiLvlLbl val="0"/>
      </c:catAx>
      <c:valAx>
        <c:axId val="472294287"/>
        <c:scaling>
          <c:orientation val="minMax"/>
          <c:max val="0.85000000000000009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Packet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delivery ratio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783407118562592E-3"/>
              <c:y val="0.16101174606237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2295535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209642421118581"/>
          <c:y val="9.0259593463225846E-2"/>
          <c:w val="0.38055009935037942"/>
          <c:h val="0.370079506485047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47859664260321"/>
          <c:y val="5.2194543297746143E-2"/>
          <c:w val="0.7533131543216437"/>
          <c:h val="0.73011320500059051"/>
        </c:manualLayout>
      </c:layout>
      <c:lineChart>
        <c:grouping val="standard"/>
        <c:varyColors val="0"/>
        <c:ser>
          <c:idx val="0"/>
          <c:order val="0"/>
          <c:tx>
            <c:strRef>
              <c:f>Sheet1!$F$71</c:f>
              <c:strCache>
                <c:ptCount val="1"/>
                <c:pt idx="0">
                  <c:v>SIGO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Sheet1!$G$71:$I$71</c:f>
              <c:numCache>
                <c:formatCode>General</c:formatCode>
                <c:ptCount val="3"/>
                <c:pt idx="0">
                  <c:v>19.374809685778999</c:v>
                </c:pt>
                <c:pt idx="1">
                  <c:v>21.507337220602501</c:v>
                </c:pt>
                <c:pt idx="2">
                  <c:v>21.915698898607001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F-4E65-BDF9-20B28F2CD351}"/>
            </c:ext>
          </c:extLst>
        </c:ser>
        <c:ser>
          <c:idx val="1"/>
          <c:order val="1"/>
          <c:tx>
            <c:strRef>
              <c:f>Sheet1!$F$72</c:f>
              <c:strCache>
                <c:ptCount val="1"/>
                <c:pt idx="0">
                  <c:v>LSGO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Sheet1!$G$72:$I$72</c:f>
              <c:numCache>
                <c:formatCode>General</c:formatCode>
                <c:ptCount val="3"/>
                <c:pt idx="0">
                  <c:v>18.912791545189499</c:v>
                </c:pt>
                <c:pt idx="1">
                  <c:v>21.696659378036902</c:v>
                </c:pt>
                <c:pt idx="2">
                  <c:v>22.254733560090699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F-4E65-BDF9-20B28F2CD351}"/>
            </c:ext>
          </c:extLst>
        </c:ser>
        <c:ser>
          <c:idx val="2"/>
          <c:order val="2"/>
          <c:tx>
            <c:strRef>
              <c:f>Sheet1!$F$73</c:f>
              <c:strCache>
                <c:ptCount val="1"/>
                <c:pt idx="0">
                  <c:v>SIGO + JBR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Sheet1!$G$73:$I$73</c:f>
              <c:numCache>
                <c:formatCode>General</c:formatCode>
                <c:ptCount val="3"/>
                <c:pt idx="0">
                  <c:v>20.463852445740098</c:v>
                </c:pt>
                <c:pt idx="1">
                  <c:v>23.601311953352699</c:v>
                </c:pt>
                <c:pt idx="2">
                  <c:v>24.980365241334599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F-4E65-BDF9-20B28F2CD351}"/>
            </c:ext>
          </c:extLst>
        </c:ser>
        <c:ser>
          <c:idx val="3"/>
          <c:order val="3"/>
          <c:tx>
            <c:strRef>
              <c:f>Sheet1!$F$74</c:f>
              <c:strCache>
                <c:ptCount val="1"/>
                <c:pt idx="0">
                  <c:v>SIGO + ORS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Sheet1!$G$70:$I$70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cat>
          <c:val>
            <c:numRef>
              <c:f>Sheet1!$G$74:$I$74</c:f>
              <c:numCache>
                <c:formatCode>General</c:formatCode>
                <c:ptCount val="3"/>
                <c:pt idx="0">
                  <c:v>20.071448817622201</c:v>
                </c:pt>
                <c:pt idx="1">
                  <c:v>23.352389050858399</c:v>
                </c:pt>
                <c:pt idx="2">
                  <c:v>24.1860868156786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DF-4E65-BDF9-20B28F2CD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461151"/>
        <c:axId val="312461567"/>
      </c:lineChart>
      <c:catAx>
        <c:axId val="312461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Shadowing</a:t>
                </a:r>
                <a:r>
                  <a:rPr lang="en-US" altLang="ja-JP" sz="1400" b="1" baseline="0">
                    <a:solidFill>
                      <a:schemeClr val="tx1"/>
                    </a:solidFill>
                  </a:rPr>
                  <a:t> parameter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567"/>
        <c:crosses val="autoZero"/>
        <c:auto val="1"/>
        <c:lblAlgn val="ctr"/>
        <c:lblOffset val="100"/>
        <c:noMultiLvlLbl val="0"/>
      </c:catAx>
      <c:valAx>
        <c:axId val="312461567"/>
        <c:scaling>
          <c:orientation val="minMax"/>
          <c:max val="25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>
                    <a:solidFill>
                      <a:schemeClr val="tx1"/>
                    </a:solidFill>
                  </a:rPr>
                  <a:t>Overhead</a:t>
                </a:r>
                <a:endParaRPr lang="ja-JP" altLang="en-US" sz="1400" b="1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147439969333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2461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RCS!$C$4</c:f>
              <c:strCache>
                <c:ptCount val="1"/>
                <c:pt idx="0">
                  <c:v>PDR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RCS!$C$5:$C$11</c:f>
              <c:numCache>
                <c:formatCode>General</c:formatCode>
                <c:ptCount val="7"/>
                <c:pt idx="0">
                  <c:v>4.4897958999999998</c:v>
                </c:pt>
                <c:pt idx="1">
                  <c:v>0.40816326530612196</c:v>
                </c:pt>
                <c:pt idx="2">
                  <c:v>17.755102040816301</c:v>
                </c:pt>
                <c:pt idx="3">
                  <c:v>50.408163299999998</c:v>
                </c:pt>
                <c:pt idx="4">
                  <c:v>72.244897959183589</c:v>
                </c:pt>
                <c:pt idx="5">
                  <c:v>78.121827411167502</c:v>
                </c:pt>
                <c:pt idx="6">
                  <c:v>78.121827411167502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C-4EA7-BED5-1A90F13A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パケット到達率</a:t>
                </a:r>
                <a:r>
                  <a:rPr lang="en-US" altLang="ja-JP"/>
                  <a:t>(%)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RCS!$D$5:$D$11</c:f>
              <c:numCache>
                <c:formatCode>General</c:formatCode>
                <c:ptCount val="7"/>
                <c:pt idx="0">
                  <c:v>5.5114689999999997E-3</c:v>
                </c:pt>
                <c:pt idx="1">
                  <c:v>8.8700000000000001E-5</c:v>
                </c:pt>
                <c:pt idx="2">
                  <c:v>1.3957239601554899E-2</c:v>
                </c:pt>
                <c:pt idx="3">
                  <c:v>2.3756968999999999E-2</c:v>
                </c:pt>
                <c:pt idx="4">
                  <c:v>2.90812900145772E-2</c:v>
                </c:pt>
                <c:pt idx="5">
                  <c:v>2.95763923495286E-2</c:v>
                </c:pt>
                <c:pt idx="6">
                  <c:v>2.95763923495286E-2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0-4B52-9F44-3CA202641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エンドツーエンド遅延</a:t>
                </a:r>
                <a:r>
                  <a:rPr lang="en-US" altLang="ja-JP"/>
                  <a:t>(</a:t>
                </a:r>
                <a:r>
                  <a:rPr lang="ja-JP" altLang="en-US"/>
                  <a:t>秒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RCS!$E$5:$E$11</c:f>
              <c:numCache>
                <c:formatCode>General</c:formatCode>
                <c:ptCount val="7"/>
                <c:pt idx="0">
                  <c:v>24.05102041</c:v>
                </c:pt>
                <c:pt idx="1">
                  <c:v>12.387755102040799</c:v>
                </c:pt>
                <c:pt idx="2">
                  <c:v>32.1517006802721</c:v>
                </c:pt>
                <c:pt idx="3">
                  <c:v>20.851287660000001</c:v>
                </c:pt>
                <c:pt idx="4">
                  <c:v>19.525696469063799</c:v>
                </c:pt>
                <c:pt idx="5">
                  <c:v>19.220264281685601</c:v>
                </c:pt>
                <c:pt idx="6">
                  <c:v>20.220264281685601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E-450D-A6FE-F35AC6E23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 baseline="0"/>
                  <a:t>数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オーバーヘッド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RCS!$B$5:$B$11</c:f>
              <c:strCache>
                <c:ptCount val="7"/>
                <c:pt idx="0">
                  <c:v>RCS_LSGO</c:v>
                </c:pt>
                <c:pt idx="1">
                  <c:v>RCS_1</c:v>
                </c:pt>
                <c:pt idx="2">
                  <c:v>RCS_2</c:v>
                </c:pt>
                <c:pt idx="3">
                  <c:v>RCS_3</c:v>
                </c:pt>
                <c:pt idx="4">
                  <c:v>RCS_4</c:v>
                </c:pt>
                <c:pt idx="5">
                  <c:v>RCS_5</c:v>
                </c:pt>
                <c:pt idx="6">
                  <c:v>RCS_6</c:v>
                </c:pt>
              </c:strCache>
            </c:strRef>
          </c:cat>
          <c:val>
            <c:numRef>
              <c:f>RCS!$F$5:$F$11</c:f>
              <c:numCache>
                <c:formatCode>General</c:formatCode>
                <c:ptCount val="7"/>
                <c:pt idx="0">
                  <c:v>3.8646258499999999</c:v>
                </c:pt>
                <c:pt idx="1">
                  <c:v>0.28571428571428498</c:v>
                </c:pt>
                <c:pt idx="2">
                  <c:v>8.9908210037261593</c:v>
                </c:pt>
                <c:pt idx="3">
                  <c:v>10.83842999</c:v>
                </c:pt>
                <c:pt idx="4">
                  <c:v>10.9167149691114</c:v>
                </c:pt>
                <c:pt idx="5">
                  <c:v>10.9513871188952</c:v>
                </c:pt>
                <c:pt idx="6">
                  <c:v>10.9513871188952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9-4115-8876-514FB8D2F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116079"/>
        <c:axId val="263115663"/>
      </c:barChart>
      <c:catAx>
        <c:axId val="26311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RCS</a:t>
                </a:r>
                <a:r>
                  <a:rPr lang="ja-JP" altLang="en-US"/>
                  <a:t>数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5663"/>
        <c:crosses val="autoZero"/>
        <c:auto val="1"/>
        <c:lblAlgn val="ctr"/>
        <c:lblOffset val="100"/>
        <c:noMultiLvlLbl val="0"/>
      </c:catAx>
      <c:valAx>
        <c:axId val="263115663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ホップ数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311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7433D7D-3238-42C7-BC27-92138368BD6B}"/>
              </a:ext>
            </a:extLst>
          </p:cNvPr>
          <p:cNvGrpSpPr/>
          <p:nvPr/>
        </p:nvGrpSpPr>
        <p:grpSpPr>
          <a:xfrm>
            <a:off x="7386461" y="1316279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80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5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30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804612" y="939750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36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E0818F4D-3B2E-4A44-9462-D71A980DE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31397"/>
              </p:ext>
            </p:extLst>
          </p:nvPr>
        </p:nvGraphicFramePr>
        <p:xfrm>
          <a:off x="47972" y="404986"/>
          <a:ext cx="5429251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1447CE3-5457-4D10-A8E1-0063DB6EB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116240"/>
              </p:ext>
            </p:extLst>
          </p:nvPr>
        </p:nvGraphicFramePr>
        <p:xfrm>
          <a:off x="6096000" y="404986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9F7DB3B0-7A25-4C52-9764-9E5AD1A3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1518"/>
              </p:ext>
            </p:extLst>
          </p:nvPr>
        </p:nvGraphicFramePr>
        <p:xfrm>
          <a:off x="3287987" y="3299679"/>
          <a:ext cx="54197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48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591350-75D5-4C5C-AC28-26597BB95EBB}"/>
              </a:ext>
            </a:extLst>
          </p:cNvPr>
          <p:cNvGrpSpPr/>
          <p:nvPr/>
        </p:nvGrpSpPr>
        <p:grpSpPr>
          <a:xfrm>
            <a:off x="277080" y="359448"/>
            <a:ext cx="4346035" cy="4039227"/>
            <a:chOff x="911975" y="1779136"/>
            <a:chExt cx="4346035" cy="403922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3BAC273-551B-4CAB-8EFF-65BC38946F18}"/>
                </a:ext>
              </a:extLst>
            </p:cNvPr>
            <p:cNvGrpSpPr/>
            <p:nvPr/>
          </p:nvGrpSpPr>
          <p:grpSpPr>
            <a:xfrm>
              <a:off x="911975" y="1779136"/>
              <a:ext cx="4346035" cy="3373103"/>
              <a:chOff x="1632857" y="645254"/>
              <a:chExt cx="7079695" cy="54438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/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1474E78D-D208-4300-B5FB-361018A76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2857" y="2481940"/>
                    <a:ext cx="1110344" cy="104502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/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DBB22C11-11D1-455C-93B4-DD9E7D006E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94" y="2446969"/>
                    <a:ext cx="1110343" cy="104502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/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B9A3D260-BAAD-4338-A932-8DD08CFDB3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832" y="645254"/>
                    <a:ext cx="1110343" cy="104502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/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B0F2B358-DA8D-497F-9C1F-27BD3776D0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209" y="2476757"/>
                    <a:ext cx="1110343" cy="104502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4F3ACC-2CCB-4B43-BA54-FDF83A8E78A6}"/>
                  </a:ext>
                </a:extLst>
              </p:cNvPr>
              <p:cNvSpPr txBox="1"/>
              <p:nvPr/>
            </p:nvSpPr>
            <p:spPr>
              <a:xfrm rot="10800000">
                <a:off x="4834567" y="3936326"/>
                <a:ext cx="1303557" cy="12899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ja-JP" altLang="en-US" b="1" dirty="0"/>
                  <a:t>・・・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/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8939299E-C3EB-4CA2-8B3C-1C8127F4F7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6098" y="5044032"/>
                    <a:ext cx="1110343" cy="104502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E8E5152F-2D39-4703-8B57-510F8CC35FA0}"/>
                  </a:ext>
                </a:extLst>
              </p:cNvPr>
              <p:cNvCxnSpPr/>
              <p:nvPr/>
            </p:nvCxnSpPr>
            <p:spPr>
              <a:xfrm flipV="1">
                <a:off x="2743201" y="1463040"/>
                <a:ext cx="1564639" cy="1018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0E31E697-6631-4465-AE58-0C2A7F269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33009" y="2998489"/>
                <a:ext cx="2001557" cy="10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5F84210A-CA58-4C4C-85EF-EDBCA27E9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585" y="3605915"/>
                <a:ext cx="1777504" cy="1511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D9F2BFA-2736-4659-B706-91DEC3D6D4D1}"/>
                </a:ext>
              </a:extLst>
            </p:cNvPr>
            <p:cNvSpPr/>
            <p:nvPr/>
          </p:nvSpPr>
          <p:spPr>
            <a:xfrm>
              <a:off x="2600058" y="3580408"/>
              <a:ext cx="2079415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0A2F624-480A-44B8-AE54-0F7E57888721}"/>
                </a:ext>
              </a:extLst>
            </p:cNvPr>
            <p:cNvSpPr/>
            <p:nvPr/>
          </p:nvSpPr>
          <p:spPr>
            <a:xfrm>
              <a:off x="2757253" y="2356229"/>
              <a:ext cx="24465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0.04s </a:t>
              </a:r>
              <a:endParaRPr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AB3291-722C-4281-AC0E-DB2AC472D87E}"/>
                </a:ext>
              </a:extLst>
            </p:cNvPr>
            <p:cNvSpPr/>
            <p:nvPr/>
          </p:nvSpPr>
          <p:spPr>
            <a:xfrm>
              <a:off x="2452581" y="5141255"/>
              <a:ext cx="244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/>
                <a:t>中継タイマー</a:t>
              </a:r>
              <a:r>
                <a:rPr lang="en-US" altLang="ja-JP" sz="2000" b="1" dirty="0">
                  <a:solidFill>
                    <a:srgbClr val="FF0000"/>
                  </a:solidFill>
                </a:rPr>
                <a:t>: 0.12s </a:t>
              </a:r>
              <a:endParaRPr lang="ja-JP" altLang="en-US" sz="2000" dirty="0"/>
            </a:p>
            <a:p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F6F222C-02A6-49E4-B733-21CB7C862EDE}"/>
              </a:ext>
            </a:extLst>
          </p:cNvPr>
          <p:cNvGrpSpPr/>
          <p:nvPr/>
        </p:nvGrpSpPr>
        <p:grpSpPr>
          <a:xfrm>
            <a:off x="6780685" y="359448"/>
            <a:ext cx="4374114" cy="4404386"/>
            <a:chOff x="7386461" y="1316279"/>
            <a:chExt cx="4374114" cy="4404386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1481023-5F64-4734-B36F-C5477398D0D2}"/>
                </a:ext>
              </a:extLst>
            </p:cNvPr>
            <p:cNvGrpSpPr/>
            <p:nvPr/>
          </p:nvGrpSpPr>
          <p:grpSpPr>
            <a:xfrm>
              <a:off x="8806077" y="1733201"/>
              <a:ext cx="2954498" cy="3617337"/>
              <a:chOff x="3774908" y="617008"/>
              <a:chExt cx="4812879" cy="5837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/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2" name="楕円 21">
                    <a:extLst>
                      <a:ext uri="{FF2B5EF4-FFF2-40B4-BE49-F238E27FC236}">
                        <a16:creationId xmlns:a16="http://schemas.microsoft.com/office/drawing/2014/main" id="{1119CE7A-72A3-453B-A646-176144F20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729" y="2520764"/>
                    <a:ext cx="1110343" cy="104502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/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FCD306BD-52B4-47C8-B805-03472D4E9E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908" y="617008"/>
                    <a:ext cx="1110343" cy="104502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/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ECF9B274-C390-4B1B-A254-5302043DF2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444" y="2514799"/>
                    <a:ext cx="1110343" cy="104502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/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B7FC6392-4561-4660-85B2-E1C79CA572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490" y="5409952"/>
                    <a:ext cx="1110343" cy="104502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矢印: 右 34">
                <a:extLst>
                  <a:ext uri="{FF2B5EF4-FFF2-40B4-BE49-F238E27FC236}">
                    <a16:creationId xmlns:a16="http://schemas.microsoft.com/office/drawing/2014/main" id="{796D5A8C-0336-45C5-ABC7-D06FC6280E76}"/>
                  </a:ext>
                </a:extLst>
              </p:cNvPr>
              <p:cNvSpPr/>
              <p:nvPr/>
            </p:nvSpPr>
            <p:spPr>
              <a:xfrm>
                <a:off x="5950329" y="2950977"/>
                <a:ext cx="1356570" cy="184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矢印: 右 35">
                <a:extLst>
                  <a:ext uri="{FF2B5EF4-FFF2-40B4-BE49-F238E27FC236}">
                    <a16:creationId xmlns:a16="http://schemas.microsoft.com/office/drawing/2014/main" id="{8F82E2B6-ADCA-49AE-87D2-D1783D7FE5EE}"/>
                  </a:ext>
                </a:extLst>
              </p:cNvPr>
              <p:cNvSpPr/>
              <p:nvPr/>
            </p:nvSpPr>
            <p:spPr>
              <a:xfrm rot="6016691">
                <a:off x="4185938" y="4429146"/>
                <a:ext cx="1734762" cy="1825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699C9329-5E17-464F-B688-CB37C53486C9}"/>
                  </a:ext>
                </a:extLst>
              </p:cNvPr>
              <p:cNvSpPr/>
              <p:nvPr/>
            </p:nvSpPr>
            <p:spPr>
              <a:xfrm rot="13743038">
                <a:off x="4426020" y="1975054"/>
                <a:ext cx="918461" cy="17766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/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03E8B988-AE2A-4B63-AA05-997A39523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61" y="2922045"/>
                  <a:ext cx="681610" cy="64752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50E0075-C3F9-4DD2-B1D4-FC6422942EF7}"/>
                </a:ext>
              </a:extLst>
            </p:cNvPr>
            <p:cNvSpPr/>
            <p:nvPr/>
          </p:nvSpPr>
          <p:spPr>
            <a:xfrm>
              <a:off x="8965264" y="4757711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dirty="0">
                  <a:solidFill>
                    <a:srgbClr val="FF0000"/>
                  </a:solidFill>
                </a:rPr>
                <a:t>×</a:t>
              </a:r>
              <a:endParaRPr lang="ja-JP" altLang="en-US" sz="3600" b="1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5EC1482-241E-46FF-B95D-4E1E1E249E37}"/>
                </a:ext>
              </a:extLst>
            </p:cNvPr>
            <p:cNvSpPr/>
            <p:nvPr/>
          </p:nvSpPr>
          <p:spPr>
            <a:xfrm>
              <a:off x="7919208" y="5382111"/>
              <a:ext cx="30572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7854339" y="1316279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再ブロードキャストキャンセル</a:t>
              </a:r>
              <a:endParaRPr lang="ja-JP" altLang="en-US" sz="1600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9470197" y="21129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9576948" y="48483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9272412" y="45942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9173462" y="17829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062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376B32C-D65F-418E-A6A3-11A8103DDF63}"/>
              </a:ext>
            </a:extLst>
          </p:cNvPr>
          <p:cNvGrpSpPr/>
          <p:nvPr/>
        </p:nvGrpSpPr>
        <p:grpSpPr>
          <a:xfrm>
            <a:off x="658097" y="2232283"/>
            <a:ext cx="9325922" cy="2887303"/>
            <a:chOff x="658097" y="2232283"/>
            <a:chExt cx="9626325" cy="288730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658097" y="2232283"/>
              <a:ext cx="2284003" cy="2276722"/>
            </a:xfrm>
            <a:prstGeom prst="rect">
              <a:avLst/>
            </a:prstGeom>
          </p:spPr>
        </p:pic>
        <p:graphicFrame>
          <p:nvGraphicFramePr>
            <p:cNvPr id="12" name="グラフ 11">
              <a:extLst>
                <a:ext uri="{FF2B5EF4-FFF2-40B4-BE49-F238E27FC236}">
                  <a16:creationId xmlns:a16="http://schemas.microsoft.com/office/drawing/2014/main" id="{289C9877-F892-4288-8ACB-DE289028F8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46823260"/>
                </p:ext>
              </p:extLst>
            </p:nvPr>
          </p:nvGraphicFramePr>
          <p:xfrm>
            <a:off x="2942101" y="2241458"/>
            <a:ext cx="3774982" cy="26011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F7FABE82-BCE8-4C83-8D0F-5CDCAD5908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8435253"/>
                </p:ext>
              </p:extLst>
            </p:nvPr>
          </p:nvGraphicFramePr>
          <p:xfrm>
            <a:off x="6717081" y="2293848"/>
            <a:ext cx="3567341" cy="25487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8CEC217-4BE1-4826-9419-C7AB3B3CD7A6}"/>
                </a:ext>
              </a:extLst>
            </p:cNvPr>
            <p:cNvSpPr/>
            <p:nvPr/>
          </p:nvSpPr>
          <p:spPr>
            <a:xfrm>
              <a:off x="845476" y="4842586"/>
              <a:ext cx="1903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343ACB-6AC4-4FBE-A515-13126B19EFC9}"/>
                </a:ext>
              </a:extLst>
            </p:cNvPr>
            <p:cNvSpPr/>
            <p:nvPr/>
          </p:nvSpPr>
          <p:spPr>
            <a:xfrm>
              <a:off x="4397291" y="4842587"/>
              <a:ext cx="1968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0BF2516-D0B8-4578-98AB-9603C294C41B}"/>
                </a:ext>
              </a:extLst>
            </p:cNvPr>
            <p:cNvSpPr/>
            <p:nvPr/>
          </p:nvSpPr>
          <p:spPr>
            <a:xfrm>
              <a:off x="8394167" y="4842585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3906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868684" y="0"/>
            <a:ext cx="10454632" cy="6714914"/>
            <a:chOff x="911976" y="386"/>
            <a:chExt cx="10454632" cy="6714914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14914"/>
              <a:chOff x="1127977" y="0"/>
              <a:chExt cx="10454632" cy="6714914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6176305" y="6130139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51391" y="2761893"/>
                  <a:ext cx="1418683" cy="206206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  <a:stCxn id="46" idx="2"/>
                </p:cNvCxnSpPr>
                <p:nvPr/>
              </p:nvCxnSpPr>
              <p:spPr>
                <a:xfrm flipV="1">
                  <a:off x="4421791" y="3539123"/>
                  <a:ext cx="1885709" cy="13275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0319" y="3421507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4991" y="381455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2134125" y="5264927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  <a:endCxn id="93" idx="3"/>
                </p:cNvCxnSpPr>
                <p:nvPr/>
              </p:nvCxnSpPr>
              <p:spPr>
                <a:xfrm flipV="1">
                  <a:off x="7434136" y="5256003"/>
                  <a:ext cx="1262409" cy="866693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5507">
                  <a:off x="5754624" y="456719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228" y="4583829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672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6" y="620987"/>
            <a:ext cx="9899396" cy="5019013"/>
            <a:chOff x="911976" y="1052989"/>
            <a:chExt cx="9899396" cy="501901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6" y="1052989"/>
              <a:ext cx="9899396" cy="5019013"/>
              <a:chOff x="695975" y="620987"/>
              <a:chExt cx="9899396" cy="5019013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5" y="620987"/>
                <a:ext cx="9899396" cy="5019013"/>
                <a:chOff x="1343978" y="1052989"/>
                <a:chExt cx="9899396" cy="5019013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8" y="1052989"/>
                  <a:ext cx="9899396" cy="5019013"/>
                  <a:chOff x="1146302" y="1268990"/>
                  <a:chExt cx="9899396" cy="5019013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2" y="1268990"/>
                    <a:ext cx="9899396" cy="5019013"/>
                    <a:chOff x="1146302" y="1268990"/>
                    <a:chExt cx="9899396" cy="5019013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2" y="1268990"/>
                      <a:ext cx="9899396" cy="4982851"/>
                      <a:chOff x="1440861" y="1823635"/>
                      <a:chExt cx="9899396" cy="4982851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1823635"/>
                        <a:ext cx="5028256" cy="4266602"/>
                        <a:chOff x="6697455" y="1823635"/>
                        <a:chExt cx="5028256" cy="4266602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1823635"/>
                          <a:ext cx="5028256" cy="3541222"/>
                          <a:chOff x="693420" y="1205345"/>
                          <a:chExt cx="5028256" cy="3541222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0" name="正方形/長方形 39">
                            <a:extLst>
                              <a:ext uri="{FF2B5EF4-FFF2-40B4-BE49-F238E27FC236}">
                                <a16:creationId xmlns:a16="http://schemas.microsoft.com/office/drawing/2014/main" id="{FFEDA3BD-532D-4113-9BEA-E8F261C968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1" y="1211768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1" name="正方形/長方形 40">
                            <a:extLst>
                              <a:ext uri="{FF2B5EF4-FFF2-40B4-BE49-F238E27FC236}">
                                <a16:creationId xmlns:a16="http://schemas.microsoft.com/office/drawing/2014/main" id="{0A72A272-1CCE-4303-A31E-3B14CAFE14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4" y="1211768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68" name="テキスト ボックス 67">
                          <a:extLst>
                            <a:ext uri="{FF2B5EF4-FFF2-40B4-BE49-F238E27FC236}">
                              <a16:creationId xmlns:a16="http://schemas.microsoft.com/office/drawing/2014/main" id="{457D5612-6C0D-4CEE-BFAB-68E504083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41587" y="447335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1" y="1833225"/>
                        <a:ext cx="4626439" cy="4599291"/>
                        <a:chOff x="1431302" y="1833609"/>
                        <a:chExt cx="4626439" cy="459929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2" y="1833609"/>
                          <a:ext cx="4150237" cy="3541222"/>
                          <a:chOff x="330104" y="1205345"/>
                          <a:chExt cx="4150237" cy="3541222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9" name="正方形/長方形 18">
                            <a:extLst>
                              <a:ext uri="{FF2B5EF4-FFF2-40B4-BE49-F238E27FC236}">
                                <a16:creationId xmlns:a16="http://schemas.microsoft.com/office/drawing/2014/main" id="{68F03FB3-9019-4EA1-8EF8-93A5410EDD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1211768"/>
                            <a:ext cx="227235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0" name="正方形/長方形 19">
                            <a:extLst>
                              <a:ext uri="{FF2B5EF4-FFF2-40B4-BE49-F238E27FC236}">
                                <a16:creationId xmlns:a16="http://schemas.microsoft.com/office/drawing/2014/main" id="{15DFEE01-77FB-4561-B182-430132A63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4" y="1211768"/>
                            <a:ext cx="101387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205345"/>
                            <a:ext cx="8312" cy="3541222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4478" r="-11940" b="-1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28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/>
          <p:nvPr/>
        </p:nvGrpSpPr>
        <p:grpSpPr>
          <a:xfrm>
            <a:off x="911977" y="1254162"/>
            <a:ext cx="9899395" cy="4385838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02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B96784-6AC3-4B48-93A4-FD8D8394FA46}"/>
              </a:ext>
            </a:extLst>
          </p:cNvPr>
          <p:cNvGrpSpPr>
            <a:grpSpLocks noChangeAspect="1"/>
          </p:cNvGrpSpPr>
          <p:nvPr/>
        </p:nvGrpSpPr>
        <p:grpSpPr>
          <a:xfrm>
            <a:off x="911974" y="1254162"/>
            <a:ext cx="10075820" cy="4464000"/>
            <a:chOff x="911977" y="1686164"/>
            <a:chExt cx="9899395" cy="438583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1229EDC-4D17-45E7-BAF8-941EFF13DD9F}"/>
                </a:ext>
              </a:extLst>
            </p:cNvPr>
            <p:cNvGrpSpPr/>
            <p:nvPr/>
          </p:nvGrpSpPr>
          <p:grpSpPr>
            <a:xfrm>
              <a:off x="911977" y="1686164"/>
              <a:ext cx="9899395" cy="4385838"/>
              <a:chOff x="695976" y="1254162"/>
              <a:chExt cx="9899395" cy="4385838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B64B028F-1746-4437-AC41-1F46E75B0408}"/>
                  </a:ext>
                </a:extLst>
              </p:cNvPr>
              <p:cNvGrpSpPr/>
              <p:nvPr/>
            </p:nvGrpSpPr>
            <p:grpSpPr>
              <a:xfrm>
                <a:off x="695976" y="1254162"/>
                <a:ext cx="9899395" cy="4385838"/>
                <a:chOff x="1343979" y="1686164"/>
                <a:chExt cx="9899395" cy="4385838"/>
              </a:xfrm>
            </p:grpSpPr>
            <p:grpSp>
              <p:nvGrpSpPr>
                <p:cNvPr id="192" name="グループ化 191">
                  <a:extLst>
                    <a:ext uri="{FF2B5EF4-FFF2-40B4-BE49-F238E27FC236}">
                      <a16:creationId xmlns:a16="http://schemas.microsoft.com/office/drawing/2014/main" id="{DA0FF4E6-12B8-4BF9-8204-5F7143DED932}"/>
                    </a:ext>
                  </a:extLst>
                </p:cNvPr>
                <p:cNvGrpSpPr/>
                <p:nvPr/>
              </p:nvGrpSpPr>
              <p:grpSpPr>
                <a:xfrm>
                  <a:off x="1343979" y="1686164"/>
                  <a:ext cx="9899395" cy="4385838"/>
                  <a:chOff x="1146303" y="1902165"/>
                  <a:chExt cx="9899395" cy="4385838"/>
                </a:xfrm>
              </p:grpSpPr>
              <p:grpSp>
                <p:nvGrpSpPr>
                  <p:cNvPr id="185" name="グループ化 184">
                    <a:extLst>
                      <a:ext uri="{FF2B5EF4-FFF2-40B4-BE49-F238E27FC236}">
                        <a16:creationId xmlns:a16="http://schemas.microsoft.com/office/drawing/2014/main" id="{51D5597D-78DF-46BE-A3AC-FB9BF035352E}"/>
                      </a:ext>
                    </a:extLst>
                  </p:cNvPr>
                  <p:cNvGrpSpPr/>
                  <p:nvPr/>
                </p:nvGrpSpPr>
                <p:grpSpPr>
                  <a:xfrm>
                    <a:off x="1146303" y="1902165"/>
                    <a:ext cx="9899395" cy="4385838"/>
                    <a:chOff x="1146303" y="1902165"/>
                    <a:chExt cx="9899395" cy="4385838"/>
                  </a:xfrm>
                </p:grpSpPr>
                <p:sp>
                  <p:nvSpPr>
                    <p:cNvPr id="111" name="テキスト ボックス 110">
                      <a:extLst>
                        <a:ext uri="{FF2B5EF4-FFF2-40B4-BE49-F238E27FC236}">
                          <a16:creationId xmlns:a16="http://schemas.microsoft.com/office/drawing/2014/main" id="{7F7238C6-7E14-4D5C-A3E6-65396B004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695" y="5949449"/>
                      <a:ext cx="34479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600" b="1" dirty="0"/>
                        <a:t>(b)Minimum angle method</a:t>
                      </a:r>
                      <a:endParaRPr lang="ja-JP" altLang="en-US" sz="1600" dirty="0"/>
                    </a:p>
                  </p:txBody>
                </p:sp>
                <p:grpSp>
                  <p:nvGrpSpPr>
                    <p:cNvPr id="184" name="グループ化 183">
                      <a:extLst>
                        <a:ext uri="{FF2B5EF4-FFF2-40B4-BE49-F238E27FC236}">
                          <a16:creationId xmlns:a16="http://schemas.microsoft.com/office/drawing/2014/main" id="{FD7E7505-D9D2-4764-99C3-6CC68153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6303" y="1902165"/>
                      <a:ext cx="9899395" cy="4349676"/>
                      <a:chOff x="1440862" y="2456810"/>
                      <a:chExt cx="9899395" cy="4349676"/>
                    </a:xfrm>
                  </p:grpSpPr>
                  <p:grpSp>
                    <p:nvGrpSpPr>
                      <p:cNvPr id="109" name="グループ化 108">
                        <a:extLst>
                          <a:ext uri="{FF2B5EF4-FFF2-40B4-BE49-F238E27FC236}">
                            <a16:creationId xmlns:a16="http://schemas.microsoft.com/office/drawing/2014/main" id="{905C173C-6FFD-4FE2-B3E1-C2E636946E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2001" y="2471638"/>
                        <a:ext cx="5028256" cy="3618599"/>
                        <a:chOff x="6697455" y="2471638"/>
                        <a:chExt cx="5028256" cy="3618599"/>
                      </a:xfrm>
                    </p:grpSpPr>
                    <p:grpSp>
                      <p:nvGrpSpPr>
                        <p:cNvPr id="36" name="グループ化 35">
                          <a:extLst>
                            <a:ext uri="{FF2B5EF4-FFF2-40B4-BE49-F238E27FC236}">
                              <a16:creationId xmlns:a16="http://schemas.microsoft.com/office/drawing/2014/main" id="{606652A4-5D4A-4641-996E-1F29052B4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97455" y="2471638"/>
                          <a:ext cx="5028256" cy="2893219"/>
                          <a:chOff x="693420" y="1853348"/>
                          <a:chExt cx="5028256" cy="2893219"/>
                        </a:xfrm>
                      </p:grpSpPr>
                      <p:sp>
                        <p:nvSpPr>
                          <p:cNvPr id="37" name="正方形/長方形 36">
                            <a:extLst>
                              <a:ext uri="{FF2B5EF4-FFF2-40B4-BE49-F238E27FC236}">
                                <a16:creationId xmlns:a16="http://schemas.microsoft.com/office/drawing/2014/main" id="{99464B35-AE72-401E-AA35-32AB4E2CE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2348995"/>
                            <a:ext cx="348598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8" name="正方形/長方形 37">
                            <a:extLst>
                              <a:ext uri="{FF2B5EF4-FFF2-40B4-BE49-F238E27FC236}">
                                <a16:creationId xmlns:a16="http://schemas.microsoft.com/office/drawing/2014/main" id="{56F82B78-37E7-4C15-BCD4-DD79D3DDD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5975" y="2348995"/>
                            <a:ext cx="64800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39" name="正方形/長方形 38">
                            <a:extLst>
                              <a:ext uri="{FF2B5EF4-FFF2-40B4-BE49-F238E27FC236}">
                                <a16:creationId xmlns:a16="http://schemas.microsoft.com/office/drawing/2014/main" id="{1FF4F6CE-2F6B-40E5-B499-0817026981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48598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2" name="正方形/長方形 41">
                            <a:extLst>
                              <a:ext uri="{FF2B5EF4-FFF2-40B4-BE49-F238E27FC236}">
                                <a16:creationId xmlns:a16="http://schemas.microsoft.com/office/drawing/2014/main" id="{96716EC3-29B0-4625-A86C-79913B2BE7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3420" y="4293004"/>
                            <a:ext cx="648003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3" name="直線コネクタ 42">
                            <a:extLst>
                              <a:ext uri="{FF2B5EF4-FFF2-40B4-BE49-F238E27FC236}">
                                <a16:creationId xmlns:a16="http://schemas.microsoft.com/office/drawing/2014/main" id="{D1642489-29C1-413E-B22D-08514A813FC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3420" y="3972996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直線コネクタ 43">
                            <a:extLst>
                              <a:ext uri="{FF2B5EF4-FFF2-40B4-BE49-F238E27FC236}">
                                <a16:creationId xmlns:a16="http://schemas.microsoft.com/office/drawing/2014/main" id="{927AD7F8-9ED2-4F9F-A194-384A4C9413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130" y="1997338"/>
                            <a:ext cx="500054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直線コネクタ 44">
                            <a:extLst>
                              <a:ext uri="{FF2B5EF4-FFF2-40B4-BE49-F238E27FC236}">
                                <a16:creationId xmlns:a16="http://schemas.microsoft.com/office/drawing/2014/main" id="{0EB02780-EDF4-4C26-A26E-EB7DD559DC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53348"/>
                            <a:ext cx="8312" cy="289321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6" name="楕円 45">
                          <a:extLst>
                            <a:ext uri="{FF2B5EF4-FFF2-40B4-BE49-F238E27FC236}">
                              <a16:creationId xmlns:a16="http://schemas.microsoft.com/office/drawing/2014/main" id="{88F9CBA3-0435-4010-AD1E-5D0C75020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5427" y="3630897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51" name="フローチャート: 和接合 50">
                          <a:extLst>
                            <a:ext uri="{FF2B5EF4-FFF2-40B4-BE49-F238E27FC236}">
                              <a16:creationId xmlns:a16="http://schemas.microsoft.com/office/drawing/2014/main" id="{17D7D968-0160-4301-A091-1D778EA81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48022" y="4271278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7" name="グループ化 56">
                          <a:extLst>
                            <a:ext uri="{FF2B5EF4-FFF2-40B4-BE49-F238E27FC236}">
                              <a16:creationId xmlns:a16="http://schemas.microsoft.com/office/drawing/2014/main" id="{B6B4F4CB-C00A-447C-B1BC-47B36524CA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685769" y="266079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55" name="楕円 54">
                            <a:extLst>
                              <a:ext uri="{FF2B5EF4-FFF2-40B4-BE49-F238E27FC236}">
                                <a16:creationId xmlns:a16="http://schemas.microsoft.com/office/drawing/2014/main" id="{0140D608-B7C3-448E-82B8-2101729A5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56" name="楕円 55">
                            <a:extLst>
                              <a:ext uri="{FF2B5EF4-FFF2-40B4-BE49-F238E27FC236}">
                                <a16:creationId xmlns:a16="http://schemas.microsoft.com/office/drawing/2014/main" id="{F991DE86-6B21-4525-A63E-8A057D74B128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02814" y="555114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1" name="楕円 60">
                          <a:extLst>
                            <a:ext uri="{FF2B5EF4-FFF2-40B4-BE49-F238E27FC236}">
                              <a16:creationId xmlns:a16="http://schemas.microsoft.com/office/drawing/2014/main" id="{1B9DC732-AA7C-40AA-9BB4-688E6CE09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0424" y="2795963"/>
                          <a:ext cx="242469" cy="248955"/>
                        </a:xfrm>
                        <a:prstGeom prst="ellipse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62" name="グループ化 61">
                          <a:extLst>
                            <a:ext uri="{FF2B5EF4-FFF2-40B4-BE49-F238E27FC236}">
                              <a16:creationId xmlns:a16="http://schemas.microsoft.com/office/drawing/2014/main" id="{49D7E07B-EA27-4A65-B98A-21806D440E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712539" y="4271279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63" name="楕円 62">
                            <a:extLst>
                              <a:ext uri="{FF2B5EF4-FFF2-40B4-BE49-F238E27FC236}">
                                <a16:creationId xmlns:a16="http://schemas.microsoft.com/office/drawing/2014/main" id="{2C3FE457-07A4-441A-A77C-DA03BD2D38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4" name="楕円 63">
                            <a:extLst>
                              <a:ext uri="{FF2B5EF4-FFF2-40B4-BE49-F238E27FC236}">
                                <a16:creationId xmlns:a16="http://schemas.microsoft.com/office/drawing/2014/main" id="{F5E83FD2-DF5A-4F26-9BBA-C6C72867B0F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9761" y="5588091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7" name="テキスト ボックス 66">
                          <a:extLst>
                            <a:ext uri="{FF2B5EF4-FFF2-40B4-BE49-F238E27FC236}">
                              <a16:creationId xmlns:a16="http://schemas.microsoft.com/office/drawing/2014/main" id="{D7412069-C371-453D-AC29-82C4CC91EA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98982" y="2600415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E078F42A-8A6D-4E55-85E2-9B61C7497A3C}"/>
                            </a:ext>
                          </a:extLst>
                        </p:cNvPr>
                        <p:cNvCxnSpPr>
                          <a:cxnSpLocks/>
                          <a:stCxn id="51" idx="2"/>
                        </p:cNvCxnSpPr>
                        <p:nvPr/>
                      </p:nvCxnSpPr>
                      <p:spPr>
                        <a:xfrm flipH="1">
                          <a:off x="9975273" y="4394186"/>
                          <a:ext cx="872749" cy="2323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0AA10B10-D56B-498E-8874-54CCA2F14F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98131" y="5451814"/>
                          <a:ext cx="242469" cy="248955"/>
                          <a:chOff x="4581903" y="5386167"/>
                          <a:chExt cx="242469" cy="248955"/>
                        </a:xfrm>
                      </p:grpSpPr>
                      <p:sp>
                        <p:nvSpPr>
                          <p:cNvPr id="73" name="楕円 72">
                            <a:extLst>
                              <a:ext uri="{FF2B5EF4-FFF2-40B4-BE49-F238E27FC236}">
                                <a16:creationId xmlns:a16="http://schemas.microsoft.com/office/drawing/2014/main" id="{9DC4AA35-404A-4D9A-B199-5060F6B62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1903" y="5386167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4" name="楕円 73">
                            <a:extLst>
                              <a:ext uri="{FF2B5EF4-FFF2-40B4-BE49-F238E27FC236}">
                                <a16:creationId xmlns:a16="http://schemas.microsoft.com/office/drawing/2014/main" id="{887BD944-F62C-44AB-9DFE-1D0312544099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1012" y="5443015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76" name="テキスト ボックス 75">
                          <a:extLst>
                            <a:ext uri="{FF2B5EF4-FFF2-40B4-BE49-F238E27FC236}">
                              <a16:creationId xmlns:a16="http://schemas.microsoft.com/office/drawing/2014/main" id="{B4AD134E-1023-4B3D-89B2-BF2250556E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413167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LSN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77" name="グループ化 76">
                          <a:extLst>
                            <a:ext uri="{FF2B5EF4-FFF2-40B4-BE49-F238E27FC236}">
                              <a16:creationId xmlns:a16="http://schemas.microsoft.com/office/drawing/2014/main" id="{1B15A466-632D-4E9D-97BF-DC6A70EE9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130131" y="5451814"/>
                          <a:ext cx="242469" cy="248955"/>
                          <a:chOff x="4577203" y="5398587"/>
                          <a:chExt cx="242469" cy="248955"/>
                        </a:xfrm>
                      </p:grpSpPr>
                      <p:sp>
                        <p:nvSpPr>
                          <p:cNvPr id="78" name="楕円 77">
                            <a:extLst>
                              <a:ext uri="{FF2B5EF4-FFF2-40B4-BE49-F238E27FC236}">
                                <a16:creationId xmlns:a16="http://schemas.microsoft.com/office/drawing/2014/main" id="{E2C05C55-12DA-47DC-8F90-8E47A662A5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77203" y="5398587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79" name="楕円 78">
                            <a:extLst>
                              <a:ext uri="{FF2B5EF4-FFF2-40B4-BE49-F238E27FC236}">
                                <a16:creationId xmlns:a16="http://schemas.microsoft.com/office/drawing/2014/main" id="{0E89004F-CEED-4060-B59E-8ED16509A211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593251" y="5413264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80" name="テキスト ボックス 79">
                          <a:extLst>
                            <a:ext uri="{FF2B5EF4-FFF2-40B4-BE49-F238E27FC236}">
                              <a16:creationId xmlns:a16="http://schemas.microsoft.com/office/drawing/2014/main" id="{61DE792E-BD29-4DCF-B23E-2089CC9A57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66113" y="541499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81" name="フローチャート: 和接合 80">
                          <a:extLst>
                            <a:ext uri="{FF2B5EF4-FFF2-40B4-BE49-F238E27FC236}">
                              <a16:creationId xmlns:a16="http://schemas.microsoft.com/office/drawing/2014/main" id="{0BE88D8E-AAEF-4AE5-9093-AA964B8AE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1471" y="5821062"/>
                          <a:ext cx="242469" cy="245815"/>
                        </a:xfrm>
                        <a:prstGeom prst="flowChartSummingJunction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83" name="テキスト ボックス 82">
                          <a:extLst>
                            <a:ext uri="{FF2B5EF4-FFF2-40B4-BE49-F238E27FC236}">
                              <a16:creationId xmlns:a16="http://schemas.microsoft.com/office/drawing/2014/main" id="{7E8B37A7-9CE7-4F00-AC89-06CDC4D4EE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1970" y="5780513"/>
                          <a:ext cx="196804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PLSN</a:t>
                          </a:r>
                          <a:endParaRPr lang="ja-JP" altLang="en-US" sz="1400" b="1" dirty="0"/>
                        </a:p>
                      </p:txBody>
                    </p:sp>
                    <p:sp>
                      <p:nvSpPr>
                        <p:cNvPr id="84" name="楕円 83">
                          <a:extLst>
                            <a:ext uri="{FF2B5EF4-FFF2-40B4-BE49-F238E27FC236}">
                              <a16:creationId xmlns:a16="http://schemas.microsoft.com/office/drawing/2014/main" id="{5C402B10-9464-47A9-8507-64777C0ED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4081" y="581792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85" name="テキスト ボックス 84">
                          <a:extLst>
                            <a:ext uri="{FF2B5EF4-FFF2-40B4-BE49-F238E27FC236}">
                              <a16:creationId xmlns:a16="http://schemas.microsoft.com/office/drawing/2014/main" id="{36505CC8-6EB8-47A7-A9F8-ECFE1785A1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471634" y="5782460"/>
                          <a:ext cx="20684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Relay candidate node</a:t>
                          </a:r>
                          <a:endParaRPr lang="ja-JP" altLang="en-US" sz="1400" dirty="0"/>
                        </a:p>
                      </p:txBody>
                    </p:sp>
                    <p:cxnSp>
                      <p:nvCxnSpPr>
                        <p:cNvPr id="87" name="直線コネクタ 86">
                          <a:extLst>
                            <a:ext uri="{FF2B5EF4-FFF2-40B4-BE49-F238E27FC236}">
                              <a16:creationId xmlns:a16="http://schemas.microsoft.com/office/drawing/2014/main" id="{60918056-F870-4D4D-BD61-7B002B2C564F}"/>
                            </a:ext>
                          </a:extLst>
                        </p:cNvPr>
                        <p:cNvCxnSpPr>
                          <a:stCxn id="63" idx="1"/>
                          <a:endCxn id="63" idx="2"/>
                        </p:cNvCxnSpPr>
                        <p:nvPr/>
                      </p:nvCxnSpPr>
                      <p:spPr>
                        <a:xfrm flipH="1">
                          <a:off x="9712539" y="4307738"/>
                          <a:ext cx="35509" cy="8801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直線矢印コネクタ 87">
                          <a:extLst>
                            <a:ext uri="{FF2B5EF4-FFF2-40B4-BE49-F238E27FC236}">
                              <a16:creationId xmlns:a16="http://schemas.microsoft.com/office/drawing/2014/main" id="{9CADDBAA-B128-490F-840D-DD612E88C504}"/>
                            </a:ext>
                          </a:extLst>
                        </p:cNvPr>
                        <p:cNvCxnSpPr>
                          <a:cxnSpLocks/>
                          <a:endCxn id="46" idx="6"/>
                        </p:cNvCxnSpPr>
                        <p:nvPr/>
                      </p:nvCxnSpPr>
                      <p:spPr>
                        <a:xfrm flipH="1" flipV="1">
                          <a:off x="8097896" y="3755375"/>
                          <a:ext cx="1614646" cy="58085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矢印コネクタ 90">
                          <a:extLst>
                            <a:ext uri="{FF2B5EF4-FFF2-40B4-BE49-F238E27FC236}">
                              <a16:creationId xmlns:a16="http://schemas.microsoft.com/office/drawing/2014/main" id="{9D1B7E26-D6F5-4077-A2F6-D91C468685F8}"/>
                            </a:ext>
                          </a:extLst>
                        </p:cNvPr>
                        <p:cNvCxnSpPr>
                          <a:cxnSpLocks/>
                          <a:stCxn id="63" idx="1"/>
                          <a:endCxn id="61" idx="5"/>
                        </p:cNvCxnSpPr>
                        <p:nvPr/>
                      </p:nvCxnSpPr>
                      <p:spPr>
                        <a:xfrm flipH="1" flipV="1">
                          <a:off x="8047384" y="3008459"/>
                          <a:ext cx="1700664" cy="129927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直線矢印コネクタ 93">
                          <a:extLst>
                            <a:ext uri="{FF2B5EF4-FFF2-40B4-BE49-F238E27FC236}">
                              <a16:creationId xmlns:a16="http://schemas.microsoft.com/office/drawing/2014/main" id="{A8DBA57D-7D75-4AAA-81A1-B469BB293383}"/>
                            </a:ext>
                          </a:extLst>
                        </p:cNvPr>
                        <p:cNvCxnSpPr>
                          <a:cxnSpLocks/>
                          <a:stCxn id="63" idx="0"/>
                          <a:endCxn id="56" idx="4"/>
                        </p:cNvCxnSpPr>
                        <p:nvPr/>
                      </p:nvCxnSpPr>
                      <p:spPr>
                        <a:xfrm flipH="1" flipV="1">
                          <a:off x="9809776" y="2895541"/>
                          <a:ext cx="23998" cy="137573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prstDash val="solid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9" name="テキスト ボックス 98">
                          <a:extLst>
                            <a:ext uri="{FF2B5EF4-FFF2-40B4-BE49-F238E27FC236}">
                              <a16:creationId xmlns:a16="http://schemas.microsoft.com/office/drawing/2014/main" id="{E987E915-B771-4824-88B9-49711A5046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2797" y="3685952"/>
                          <a:ext cx="5754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1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1" name="テキスト ボックス 100">
                          <a:extLst>
                            <a:ext uri="{FF2B5EF4-FFF2-40B4-BE49-F238E27FC236}">
                              <a16:creationId xmlns:a16="http://schemas.microsoft.com/office/drawing/2014/main" id="{F8C309EA-91FC-46B2-B9C1-97EA2F0479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74904" y="3061014"/>
                          <a:ext cx="74510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b="1" dirty="0"/>
                            <a:t>R</a:t>
                          </a:r>
                          <a:r>
                            <a:rPr lang="en-US" altLang="ja-JP" sz="1400" b="1" dirty="0"/>
                            <a:t>2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02" name="円弧 101">
                          <a:extLst>
                            <a:ext uri="{FF2B5EF4-FFF2-40B4-BE49-F238E27FC236}">
                              <a16:creationId xmlns:a16="http://schemas.microsoft.com/office/drawing/2014/main" id="{3E68A4FE-948A-4CBB-9082-255C22B74B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9060">
                          <a:off x="9267074" y="3726186"/>
                          <a:ext cx="1152000" cy="1152000"/>
                        </a:xfrm>
                        <a:prstGeom prst="arc">
                          <a:avLst>
                            <a:gd name="adj1" fmla="val 12478960"/>
                            <a:gd name="adj2" fmla="val 329736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3" name="円弧 102">
                          <a:extLst>
                            <a:ext uri="{FF2B5EF4-FFF2-40B4-BE49-F238E27FC236}">
                              <a16:creationId xmlns:a16="http://schemas.microsoft.com/office/drawing/2014/main" id="{6D07E50C-2A66-4B6D-A557-5917DFA86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53773">
                          <a:off x="9390197" y="3919600"/>
                          <a:ext cx="828000" cy="828000"/>
                        </a:xfrm>
                        <a:prstGeom prst="arc">
                          <a:avLst>
                            <a:gd name="adj1" fmla="val 12029395"/>
                            <a:gd name="adj2" fmla="val 788989"/>
                          </a:avLst>
                        </a:prstGeom>
                        <a:ln w="15875">
                          <a:solidFill>
                            <a:schemeClr val="tx1"/>
                          </a:solidFill>
                          <a:head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4" name="円弧 103">
                          <a:extLst>
                            <a:ext uri="{FF2B5EF4-FFF2-40B4-BE49-F238E27FC236}">
                              <a16:creationId xmlns:a16="http://schemas.microsoft.com/office/drawing/2014/main" id="{918FBAA5-33C9-40DF-811E-B4B16A9D0E2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8657628" y="3200043"/>
                          <a:ext cx="2160000" cy="2160000"/>
                        </a:xfrm>
                        <a:prstGeom prst="arc">
                          <a:avLst>
                            <a:gd name="adj1" fmla="val 16423288"/>
                            <a:gd name="adj2" fmla="val 329736"/>
                          </a:avLst>
                        </a:prstGeom>
                        <a:ln w="22225">
                          <a:solidFill>
                            <a:schemeClr val="tx1"/>
                          </a:solidFill>
                          <a:head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06" name="テキスト ボックス 105">
                          <a:extLst>
                            <a:ext uri="{FF2B5EF4-FFF2-40B4-BE49-F238E27FC236}">
                              <a16:creationId xmlns:a16="http://schemas.microsoft.com/office/drawing/2014/main" id="{60D7B792-84BB-4C5F-8F28-25F20E06A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07351" y="2913389"/>
                          <a:ext cx="966976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 err="1"/>
                            <a:t>sdangle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7" name="テキスト ボックス 106">
                          <a:extLst>
                            <a:ext uri="{FF2B5EF4-FFF2-40B4-BE49-F238E27FC236}">
                              <a16:creationId xmlns:a16="http://schemas.microsoft.com/office/drawing/2014/main" id="{E422E78F-5697-48E4-9EEA-833E6B9F6A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98789" y="4190431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snangle1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08" name="テキスト ボックス 107">
                          <a:extLst>
                            <a:ext uri="{FF2B5EF4-FFF2-40B4-BE49-F238E27FC236}">
                              <a16:creationId xmlns:a16="http://schemas.microsoft.com/office/drawing/2014/main" id="{0BA1FA8F-CC13-4679-A437-01B4A4F20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4478" y="3518623"/>
                          <a:ext cx="110979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snangle2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89" name="テキスト ボックス 188">
                          <a:extLst>
                            <a:ext uri="{FF2B5EF4-FFF2-40B4-BE49-F238E27FC236}">
                              <a16:creationId xmlns:a16="http://schemas.microsoft.com/office/drawing/2014/main" id="{E3C88325-4C95-4714-9156-6AE00B062E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93604" y="2924364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minanle2</a:t>
                          </a:r>
                          <a:endParaRPr lang="ja-JP" altLang="en-US" sz="1600" dirty="0"/>
                        </a:p>
                      </p:txBody>
                    </p:sp>
                    <p:sp>
                      <p:nvSpPr>
                        <p:cNvPr id="191" name="テキスト ボックス 190">
                          <a:extLst>
                            <a:ext uri="{FF2B5EF4-FFF2-40B4-BE49-F238E27FC236}">
                              <a16:creationId xmlns:a16="http://schemas.microsoft.com/office/drawing/2014/main" id="{149BC08A-0617-4287-8F65-EB2C02C2D1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47683" y="3451110"/>
                          <a:ext cx="115773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600" b="1" dirty="0"/>
                            <a:t>minanle1</a:t>
                          </a:r>
                          <a:endParaRPr lang="ja-JP" altLang="en-US" sz="1600" dirty="0"/>
                        </a:p>
                      </p:txBody>
                    </p:sp>
                  </p:grpSp>
                  <p:grpSp>
                    <p:nvGrpSpPr>
                      <p:cNvPr id="145" name="グループ化 144">
                        <a:extLst>
                          <a:ext uri="{FF2B5EF4-FFF2-40B4-BE49-F238E27FC236}">
                            <a16:creationId xmlns:a16="http://schemas.microsoft.com/office/drawing/2014/main" id="{62F0C251-7EB5-412B-ABDE-29B4DE9A2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40862" y="2456810"/>
                        <a:ext cx="4626438" cy="3975706"/>
                        <a:chOff x="1431303" y="2457194"/>
                        <a:chExt cx="4626438" cy="3975706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56112B6A-087D-4621-944C-000EF8CB80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31303" y="2457194"/>
                          <a:ext cx="4150236" cy="2917637"/>
                          <a:chOff x="330105" y="1828930"/>
                          <a:chExt cx="4150236" cy="2917637"/>
                        </a:xfrm>
                      </p:grpSpPr>
                      <p:sp>
                        <p:nvSpPr>
                          <p:cNvPr id="16" name="正方形/長方形 15">
                            <a:extLst>
                              <a:ext uri="{FF2B5EF4-FFF2-40B4-BE49-F238E27FC236}">
                                <a16:creationId xmlns:a16="http://schemas.microsoft.com/office/drawing/2014/main" id="{C37EBB59-DEB8-4F45-B8AE-738546899D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2348995"/>
                            <a:ext cx="2272358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7" name="正方形/長方形 16">
                            <a:extLst>
                              <a:ext uri="{FF2B5EF4-FFF2-40B4-BE49-F238E27FC236}">
                                <a16:creationId xmlns:a16="http://schemas.microsoft.com/office/drawing/2014/main" id="{A01329BA-73B0-4912-9D60-5C67216603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0105" y="2348995"/>
                            <a:ext cx="101387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8" name="正方形/長方形 17">
                            <a:extLst>
                              <a:ext uri="{FF2B5EF4-FFF2-40B4-BE49-F238E27FC236}">
                                <a16:creationId xmlns:a16="http://schemas.microsoft.com/office/drawing/2014/main" id="{B32E9A70-1239-4B1C-8780-7A4D2B83E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2244867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21" name="正方形/長方形 20">
                            <a:extLst>
                              <a:ext uri="{FF2B5EF4-FFF2-40B4-BE49-F238E27FC236}">
                                <a16:creationId xmlns:a16="http://schemas.microsoft.com/office/drawing/2014/main" id="{B74BD75A-B710-4C9B-A502-CF1A138B09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4174" y="4293004"/>
                            <a:ext cx="997249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22" name="直線コネクタ 21">
                            <a:extLst>
                              <a:ext uri="{FF2B5EF4-FFF2-40B4-BE49-F238E27FC236}">
                                <a16:creationId xmlns:a16="http://schemas.microsoft.com/office/drawing/2014/main" id="{FD18E511-F6BD-44FA-B48B-5612FFEC802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3972996"/>
                            <a:ext cx="4136166" cy="0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コネクタ 22">
                            <a:extLst>
                              <a:ext uri="{FF2B5EF4-FFF2-40B4-BE49-F238E27FC236}">
                                <a16:creationId xmlns:a16="http://schemas.microsoft.com/office/drawing/2014/main" id="{AA4ACA93-F44C-4859-98C0-C7F771463D7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44174" y="1987364"/>
                            <a:ext cx="4136166" cy="1639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直線コネクタ 23">
                            <a:extLst>
                              <a:ext uri="{FF2B5EF4-FFF2-40B4-BE49-F238E27FC236}">
                                <a16:creationId xmlns:a16="http://schemas.microsoft.com/office/drawing/2014/main" id="{9B7A2044-D53E-43E5-8B26-63CE173B48E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フローチャート: 論理和 52">
                          <a:extLst>
                            <a:ext uri="{FF2B5EF4-FFF2-40B4-BE49-F238E27FC236}">
                              <a16:creationId xmlns:a16="http://schemas.microsoft.com/office/drawing/2014/main" id="{05FB676F-BCA4-4207-8974-AD2B05F25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13576" y="4307738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58" name="グループ化 57">
                          <a:extLst>
                            <a:ext uri="{FF2B5EF4-FFF2-40B4-BE49-F238E27FC236}">
                              <a16:creationId xmlns:a16="http://schemas.microsoft.com/office/drawing/2014/main" id="{03065A66-D7B0-4C1A-ACB7-15C003A73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99741" y="4285577"/>
                          <a:ext cx="242469" cy="248955"/>
                          <a:chOff x="4805472" y="5531491"/>
                          <a:chExt cx="242469" cy="248955"/>
                        </a:xfrm>
                      </p:grpSpPr>
                      <p:sp>
                        <p:nvSpPr>
                          <p:cNvPr id="59" name="楕円 58">
                            <a:extLst>
                              <a:ext uri="{FF2B5EF4-FFF2-40B4-BE49-F238E27FC236}">
                                <a16:creationId xmlns:a16="http://schemas.microsoft.com/office/drawing/2014/main" id="{5E8A575B-452A-48E2-9754-FE4CD7E401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05472" y="5531491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60" name="楕円 59">
                            <a:extLst>
                              <a:ext uri="{FF2B5EF4-FFF2-40B4-BE49-F238E27FC236}">
                                <a16:creationId xmlns:a16="http://schemas.microsoft.com/office/drawing/2014/main" id="{D3C5EB0E-54FB-439D-993E-6FD9663218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861240" y="5588750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65" name="楕円 64">
                          <a:extLst>
                            <a:ext uri="{FF2B5EF4-FFF2-40B4-BE49-F238E27FC236}">
                              <a16:creationId xmlns:a16="http://schemas.microsoft.com/office/drawing/2014/main" id="{245E529B-D8CF-4A12-A480-D72820423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47607" y="3121202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55EB4771-B5E0-4A49-BB7F-39A6257DCC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03102" y="2681930"/>
                          <a:ext cx="242469" cy="248955"/>
                          <a:chOff x="3872364" y="6136054"/>
                          <a:chExt cx="242469" cy="248955"/>
                        </a:xfrm>
                      </p:grpSpPr>
                      <p:sp>
                        <p:nvSpPr>
                          <p:cNvPr id="121" name="楕円 120">
                            <a:extLst>
                              <a:ext uri="{FF2B5EF4-FFF2-40B4-BE49-F238E27FC236}">
                                <a16:creationId xmlns:a16="http://schemas.microsoft.com/office/drawing/2014/main" id="{803264AA-4534-47C5-B273-22976589E7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72364" y="613605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楕円 119">
                            <a:extLst>
                              <a:ext uri="{FF2B5EF4-FFF2-40B4-BE49-F238E27FC236}">
                                <a16:creationId xmlns:a16="http://schemas.microsoft.com/office/drawing/2014/main" id="{5E207DAD-88F8-459B-9DE8-4326FE15082E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878617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23" name="テキスト ボックス 122">
                          <a:extLst>
                            <a:ext uri="{FF2B5EF4-FFF2-40B4-BE49-F238E27FC236}">
                              <a16:creationId xmlns:a16="http://schemas.microsoft.com/office/drawing/2014/main" id="{DE9A13B5-F063-4959-A246-70AC1A64FE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6704" y="2630922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124" name="楕円 123">
                          <a:extLst>
                            <a:ext uri="{FF2B5EF4-FFF2-40B4-BE49-F238E27FC236}">
                              <a16:creationId xmlns:a16="http://schemas.microsoft.com/office/drawing/2014/main" id="{1B98461F-58F8-4E2D-B1BD-4E203BCBCD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8596" y="366036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5" name="楕円 124">
                          <a:extLst>
                            <a:ext uri="{FF2B5EF4-FFF2-40B4-BE49-F238E27FC236}">
                              <a16:creationId xmlns:a16="http://schemas.microsoft.com/office/drawing/2014/main" id="{452923CA-5689-49E3-88A6-7DAD32D40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873" y="4259339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6" name="楕円 125">
                          <a:extLst>
                            <a:ext uri="{FF2B5EF4-FFF2-40B4-BE49-F238E27FC236}">
                              <a16:creationId xmlns:a16="http://schemas.microsoft.com/office/drawing/2014/main" id="{16265893-1CC7-43C3-97EB-AAB8A1950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2613" y="4624663"/>
                          <a:ext cx="242469" cy="248955"/>
                        </a:xfrm>
                        <a:prstGeom prst="ellipse">
                          <a:avLst/>
                        </a:prstGeom>
                        <a:solidFill>
                          <a:schemeClr val="lt1"/>
                        </a:solidFill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27" name="正方形/長方形 126">
                          <a:extLst>
                            <a:ext uri="{FF2B5EF4-FFF2-40B4-BE49-F238E27FC236}">
                              <a16:creationId xmlns:a16="http://schemas.microsoft.com/office/drawing/2014/main" id="{53A9F89C-9E04-4D12-834F-547B2F89D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14847" y="3020302"/>
                          <a:ext cx="1209358" cy="1168923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29" name="グループ化 128">
                          <a:extLst>
                            <a:ext uri="{FF2B5EF4-FFF2-40B4-BE49-F238E27FC236}">
                              <a16:creationId xmlns:a16="http://schemas.microsoft.com/office/drawing/2014/main" id="{81895876-7D9F-43E1-AD5D-574F3D1EB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8804" y="5422376"/>
                          <a:ext cx="242469" cy="248955"/>
                          <a:chOff x="4583993" y="5532402"/>
                          <a:chExt cx="242469" cy="248955"/>
                        </a:xfrm>
                      </p:grpSpPr>
                      <p:sp>
                        <p:nvSpPr>
                          <p:cNvPr id="130" name="楕円 129">
                            <a:extLst>
                              <a:ext uri="{FF2B5EF4-FFF2-40B4-BE49-F238E27FC236}">
                                <a16:creationId xmlns:a16="http://schemas.microsoft.com/office/drawing/2014/main" id="{10A02B65-169A-4247-925B-3B495097A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83993" y="5532402"/>
                            <a:ext cx="242469" cy="248955"/>
                          </a:xfrm>
                          <a:prstGeom prst="ellipse">
                            <a:avLst/>
                          </a:prstGeom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1" name="楕円 130">
                            <a:extLst>
                              <a:ext uri="{FF2B5EF4-FFF2-40B4-BE49-F238E27FC236}">
                                <a16:creationId xmlns:a16="http://schemas.microsoft.com/office/drawing/2014/main" id="{E71DDA61-0B35-46C4-9B53-8903A224401B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632890" y="5587844"/>
                            <a:ext cx="130932" cy="13443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133" name="テキスト ボックス 132">
                          <a:extLst>
                            <a:ext uri="{FF2B5EF4-FFF2-40B4-BE49-F238E27FC236}">
                              <a16:creationId xmlns:a16="http://schemas.microsoft.com/office/drawing/2014/main" id="{D6C14FD9-E8BF-4563-A886-5AF827A3DE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8633" y="5413551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Transmitting node</a:t>
                          </a:r>
                          <a:endParaRPr lang="ja-JP" altLang="en-US" sz="1400" dirty="0"/>
                        </a:p>
                      </p:txBody>
                    </p:sp>
                    <p:grpSp>
                      <p:nvGrpSpPr>
                        <p:cNvPr id="135" name="グループ化 134">
                          <a:extLst>
                            <a:ext uri="{FF2B5EF4-FFF2-40B4-BE49-F238E27FC236}">
                              <a16:creationId xmlns:a16="http://schemas.microsoft.com/office/drawing/2014/main" id="{F3F3E9F2-4081-423B-88B6-C7C1554D1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3455" y="5431740"/>
                          <a:ext cx="242469" cy="248955"/>
                          <a:chOff x="4084994" y="6136084"/>
                          <a:chExt cx="242469" cy="248955"/>
                        </a:xfrm>
                      </p:grpSpPr>
                      <p:sp>
                        <p:nvSpPr>
                          <p:cNvPr id="136" name="楕円 135">
                            <a:extLst>
                              <a:ext uri="{FF2B5EF4-FFF2-40B4-BE49-F238E27FC236}">
                                <a16:creationId xmlns:a16="http://schemas.microsoft.com/office/drawing/2014/main" id="{2FE4BE27-63B4-4F15-8772-27572BE584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84994" y="6136084"/>
                            <a:ext cx="242469" cy="248955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37" name="楕円 136">
                            <a:extLst>
                              <a:ext uri="{FF2B5EF4-FFF2-40B4-BE49-F238E27FC236}">
                                <a16:creationId xmlns:a16="http://schemas.microsoft.com/office/drawing/2014/main" id="{490A6486-8B51-4226-8E46-200F4FF372CF}"/>
                              </a:ext>
                            </a:extLst>
                          </p:cNvPr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4101042" y="6152561"/>
                            <a:ext cx="210371" cy="216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39" name="グループ化 138">
                          <a:extLst>
                            <a:ext uri="{FF2B5EF4-FFF2-40B4-BE49-F238E27FC236}">
                              <a16:creationId xmlns:a16="http://schemas.microsoft.com/office/drawing/2014/main" id="{561F17BA-F822-421D-AABF-EF5B32975B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45373" y="6125123"/>
                          <a:ext cx="2660580" cy="307777"/>
                          <a:chOff x="1459022" y="5808814"/>
                          <a:chExt cx="2660580" cy="307777"/>
                        </a:xfrm>
                      </p:grpSpPr>
                      <p:sp>
                        <p:nvSpPr>
                          <p:cNvPr id="128" name="正方形/長方形 127">
                            <a:extLst>
                              <a:ext uri="{FF2B5EF4-FFF2-40B4-BE49-F238E27FC236}">
                                <a16:creationId xmlns:a16="http://schemas.microsoft.com/office/drawing/2014/main" id="{AE6FD2B9-09B4-4224-97FF-2BD0C8E4D2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573705" y="5705419"/>
                            <a:ext cx="248956" cy="4783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テキスト ボックス 137">
                            <a:extLst>
                              <a:ext uri="{FF2B5EF4-FFF2-40B4-BE49-F238E27FC236}">
                                <a16:creationId xmlns:a16="http://schemas.microsoft.com/office/drawing/2014/main" id="{021276D6-C306-4B8C-B528-44C5A6AB772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883047" y="5808814"/>
                            <a:ext cx="223655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400" b="1" dirty="0"/>
                              <a:t>Closest road segment</a:t>
                            </a:r>
                            <a:endParaRPr lang="ja-JP" altLang="en-US" sz="1400" dirty="0"/>
                          </a:p>
                        </p:txBody>
                      </p:sp>
                    </p:grpSp>
                    <p:sp>
                      <p:nvSpPr>
                        <p:cNvPr id="140" name="フローチャート: 論理和 139">
                          <a:extLst>
                            <a:ext uri="{FF2B5EF4-FFF2-40B4-BE49-F238E27FC236}">
                              <a16:creationId xmlns:a16="http://schemas.microsoft.com/office/drawing/2014/main" id="{50F0B072-F7D6-421A-B31E-4509446F2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84422" y="5774846"/>
                          <a:ext cx="242469" cy="245815"/>
                        </a:xfrm>
                        <a:prstGeom prst="flowChartOr">
                          <a:avLst/>
                        </a:prstGeom>
                        <a:ln w="2540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1" name="テキスト ボックス 140">
                          <a:extLst>
                            <a:ext uri="{FF2B5EF4-FFF2-40B4-BE49-F238E27FC236}">
                              <a16:creationId xmlns:a16="http://schemas.microsoft.com/office/drawing/2014/main" id="{691C18C3-86BB-4217-96B4-DA3B661B92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71798" y="5764655"/>
                          <a:ext cx="223655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Intersection node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44" name="テキスト ボックス 143">
                          <a:extLst>
                            <a:ext uri="{FF2B5EF4-FFF2-40B4-BE49-F238E27FC236}">
                              <a16:creationId xmlns:a16="http://schemas.microsoft.com/office/drawing/2014/main" id="{BE900A94-1CC4-4C1C-A1A9-CBA96C7513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422376"/>
                          <a:ext cx="12761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Destination</a:t>
                          </a:r>
                          <a:endParaRPr lang="ja-JP" altLang="en-US" sz="1400" dirty="0"/>
                        </a:p>
                      </p:txBody>
                    </p:sp>
                    <p:sp>
                      <p:nvSpPr>
                        <p:cNvPr id="152" name="テキスト ボックス 151">
                          <a:extLst>
                            <a:ext uri="{FF2B5EF4-FFF2-40B4-BE49-F238E27FC236}">
                              <a16:creationId xmlns:a16="http://schemas.microsoft.com/office/drawing/2014/main" id="{76ABB998-3C7F-47E0-A593-5B0CF0A4ED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39874" y="5782844"/>
                          <a:ext cx="23178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400" b="1" dirty="0"/>
                            <a:t>Road center coordinates</a:t>
                          </a:r>
                          <a:endParaRPr lang="ja-JP" altLang="en-US" sz="1400" dirty="0"/>
                        </a:p>
                      </p:txBody>
                    </p:sp>
                  </p:grpSp>
                  <p:sp>
                    <p:nvSpPr>
                      <p:cNvPr id="146" name="楕円 145">
                        <a:extLst>
                          <a:ext uri="{FF2B5EF4-FFF2-40B4-BE49-F238E27FC236}">
                            <a16:creationId xmlns:a16="http://schemas.microsoft.com/office/drawing/2014/main" id="{28B9123F-943F-46B8-BE81-876A8959251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357563" y="4543180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7" name="楕円 146">
                        <a:extLst>
                          <a:ext uri="{FF2B5EF4-FFF2-40B4-BE49-F238E27FC236}">
                            <a16:creationId xmlns:a16="http://schemas.microsoft.com/office/drawing/2014/main" id="{F1A110CE-087E-4B4B-B304-C0D537EC30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775103" y="355923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49" name="楕円 148">
                        <a:extLst>
                          <a:ext uri="{FF2B5EF4-FFF2-40B4-BE49-F238E27FC236}">
                            <a16:creationId xmlns:a16="http://schemas.microsoft.com/office/drawing/2014/main" id="{56A690B0-E928-4AA3-9A2F-ACBF4296F2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562825" y="5847004"/>
                        <a:ext cx="108000" cy="11088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54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4" name="テキスト ボックス 153">
                        <a:extLst>
                          <a:ext uri="{FF2B5EF4-FFF2-40B4-BE49-F238E27FC236}">
                            <a16:creationId xmlns:a16="http://schemas.microsoft.com/office/drawing/2014/main" id="{3D85C049-0489-4CFA-B64A-ECDAB31CC9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3254" y="6467932"/>
                        <a:ext cx="308274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600" b="1" dirty="0"/>
                          <a:t>(a)The closest road segment</a:t>
                        </a:r>
                        <a:endParaRPr lang="ja-JP" altLang="en-US" sz="1600" dirty="0"/>
                      </a:p>
                    </p:txBody>
                  </p:sp>
                  <p:cxnSp>
                    <p:nvCxnSpPr>
                      <p:cNvPr id="155" name="直線矢印コネクタ 154">
                        <a:extLst>
                          <a:ext uri="{FF2B5EF4-FFF2-40B4-BE49-F238E27FC236}">
                            <a16:creationId xmlns:a16="http://schemas.microsoft.com/office/drawing/2014/main" id="{A5C1FA4C-4C80-4D58-948E-D0651C52CD9B}"/>
                          </a:ext>
                        </a:extLst>
                      </p:cNvPr>
                      <p:cNvCxnSpPr>
                        <a:cxnSpLocks/>
                        <a:stCxn id="59" idx="7"/>
                        <a:endCxn id="65" idx="3"/>
                      </p:cNvCxnSpPr>
                      <p:nvPr/>
                    </p:nvCxnSpPr>
                    <p:spPr>
                      <a:xfrm flipV="1">
                        <a:off x="2216260" y="3333314"/>
                        <a:ext cx="376415" cy="988338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直線矢印コネクタ 157">
                        <a:extLst>
                          <a:ext uri="{FF2B5EF4-FFF2-40B4-BE49-F238E27FC236}">
                            <a16:creationId xmlns:a16="http://schemas.microsoft.com/office/drawing/2014/main" id="{98DEEEBD-C7C2-4621-A644-D0DE91129BA1}"/>
                          </a:ext>
                        </a:extLst>
                      </p:cNvPr>
                      <p:cNvCxnSpPr>
                        <a:cxnSpLocks/>
                        <a:stCxn id="59" idx="7"/>
                        <a:endCxn id="124" idx="3"/>
                      </p:cNvCxnSpPr>
                      <p:nvPr/>
                    </p:nvCxnSpPr>
                    <p:spPr>
                      <a:xfrm flipV="1">
                        <a:off x="2216260" y="3872481"/>
                        <a:ext cx="387404" cy="44917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1" name="正方形/長方形 160">
                            <a:extLst>
                              <a:ext uri="{FF2B5EF4-FFF2-40B4-BE49-F238E27FC236}">
                                <a16:creationId xmlns:a16="http://schemas.microsoft.com/office/drawing/2014/main" id="{B423EB52-47AC-4607-A7F7-C062EF446860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01227" y="3436525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ja-JP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2" name="正方形/長方形 161">
                            <a:extLst>
                              <a:ext uri="{FF2B5EF4-FFF2-40B4-BE49-F238E27FC236}">
                                <a16:creationId xmlns:a16="http://schemas.microsoft.com/office/drawing/2014/main" id="{C585E5BE-B223-4A88-A755-7FEBB16766B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749617" y="3844140"/>
                            <a:ext cx="77213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3" name="直線矢印コネクタ 162">
                        <a:extLst>
                          <a:ext uri="{FF2B5EF4-FFF2-40B4-BE49-F238E27FC236}">
                            <a16:creationId xmlns:a16="http://schemas.microsoft.com/office/drawing/2014/main" id="{A00CCA00-1FCC-4618-B7C8-B84F26367157}"/>
                          </a:ext>
                        </a:extLst>
                      </p:cNvPr>
                      <p:cNvCxnSpPr>
                        <a:cxnSpLocks/>
                        <a:stCxn id="59" idx="6"/>
                        <a:endCxn id="120" idx="3"/>
                      </p:cNvCxnSpPr>
                      <p:nvPr/>
                    </p:nvCxnSpPr>
                    <p:spPr>
                      <a:xfrm flipV="1">
                        <a:off x="2251769" y="2882421"/>
                        <a:ext cx="1797953" cy="1527250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none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直線矢印コネクタ 175">
                        <a:extLst>
                          <a:ext uri="{FF2B5EF4-FFF2-40B4-BE49-F238E27FC236}">
                            <a16:creationId xmlns:a16="http://schemas.microsoft.com/office/drawing/2014/main" id="{E9342141-9EBF-4E3F-A124-BA4BFDED0FB8}"/>
                          </a:ext>
                        </a:extLst>
                      </p:cNvPr>
                      <p:cNvCxnSpPr>
                        <a:cxnSpLocks/>
                        <a:stCxn id="59" idx="6"/>
                        <a:endCxn id="53" idx="2"/>
                      </p:cNvCxnSpPr>
                      <p:nvPr/>
                    </p:nvCxnSpPr>
                    <p:spPr>
                      <a:xfrm>
                        <a:off x="2251769" y="4409671"/>
                        <a:ext cx="671366" cy="20591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  <a:headEnd type="oval"/>
                        <a:tail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9" name="円弧 178">
                        <a:extLst>
                          <a:ext uri="{FF2B5EF4-FFF2-40B4-BE49-F238E27FC236}">
                            <a16:creationId xmlns:a16="http://schemas.microsoft.com/office/drawing/2014/main" id="{84AFFEF3-E769-449C-A178-C0F2B2A3DD7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4181686">
                        <a:off x="2343190" y="4144917"/>
                        <a:ext cx="396000" cy="396000"/>
                      </a:xfrm>
                      <a:prstGeom prst="arc">
                        <a:avLst>
                          <a:gd name="adj1" fmla="val 12478960"/>
                          <a:gd name="adj2" fmla="val 19007154"/>
                        </a:avLst>
                      </a:prstGeom>
                      <a:ln w="34925" cmpd="sng">
                        <a:solidFill>
                          <a:schemeClr val="tx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altLang="ja-JP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3" name="テキスト ボックス 182">
                            <a:extLst>
                              <a:ext uri="{FF2B5EF4-FFF2-40B4-BE49-F238E27FC236}">
                                <a16:creationId xmlns:a16="http://schemas.microsoft.com/office/drawing/2014/main" id="{9E406C6C-2222-4104-AA08-9CFB6D18128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45894" y="4304445"/>
                            <a:ext cx="410350" cy="46166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2985" r="-89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sp>
                <p:nvSpPr>
                  <p:cNvPr id="188" name="円弧 187">
                    <a:extLst>
                      <a:ext uri="{FF2B5EF4-FFF2-40B4-BE49-F238E27FC236}">
                        <a16:creationId xmlns:a16="http://schemas.microsoft.com/office/drawing/2014/main" id="{7516FB54-621C-413F-BFF7-EE3E669B3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746118">
                    <a:off x="7963621" y="2654555"/>
                    <a:ext cx="1656000" cy="1656000"/>
                  </a:xfrm>
                  <a:prstGeom prst="arc">
                    <a:avLst>
                      <a:gd name="adj1" fmla="val 17645053"/>
                      <a:gd name="adj2" fmla="val 88262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0" name="円弧 189">
                    <a:extLst>
                      <a:ext uri="{FF2B5EF4-FFF2-40B4-BE49-F238E27FC236}">
                        <a16:creationId xmlns:a16="http://schemas.microsoft.com/office/drawing/2014/main" id="{50F4C2BC-DF4A-485E-AAC8-320C763096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434932">
                    <a:off x="8104688" y="2927931"/>
                    <a:ext cx="1224000" cy="1224000"/>
                  </a:xfrm>
                  <a:prstGeom prst="arc">
                    <a:avLst>
                      <a:gd name="adj1" fmla="val 15640031"/>
                      <a:gd name="adj2" fmla="val 1302384"/>
                    </a:avLst>
                  </a:prstGeom>
                  <a:ln w="15875">
                    <a:solidFill>
                      <a:schemeClr val="tx1"/>
                    </a:solidFill>
                    <a:headEnd type="arrow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D13DCA89-C4ED-46A7-AABC-63C3DA25FFC4}"/>
                    </a:ext>
                  </a:extLst>
                </p:cNvPr>
                <p:cNvSpPr/>
                <p:nvPr/>
              </p:nvSpPr>
              <p:spPr>
                <a:xfrm rot="5400000">
                  <a:off x="3886187" y="2663756"/>
                  <a:ext cx="897247" cy="220546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8271A806-B788-43EC-925D-A155A0EE17AC}"/>
                    </a:ext>
                  </a:extLst>
                </p:cNvPr>
                <p:cNvSpPr/>
                <p:nvPr/>
              </p:nvSpPr>
              <p:spPr>
                <a:xfrm rot="5400000">
                  <a:off x="4016848" y="5287332"/>
                  <a:ext cx="233885" cy="441297"/>
                </a:xfrm>
                <a:prstGeom prst="rect">
                  <a:avLst/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7BF643EC-F1CD-4D3C-96CE-6A57633502AE}"/>
                    </a:ext>
                  </a:extLst>
                </p:cNvPr>
                <p:cNvSpPr txBox="1"/>
                <p:nvPr/>
              </p:nvSpPr>
              <p:spPr>
                <a:xfrm>
                  <a:off x="4344289" y="5342725"/>
                  <a:ext cx="153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Road segment</a:t>
                  </a:r>
                  <a:endParaRPr lang="ja-JP" altLang="en-US" sz="1400" dirty="0"/>
                </a:p>
              </p:txBody>
            </p:sp>
          </p:grpSp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1AA7B7DD-5A41-495E-B51A-F14AC439F145}"/>
                  </a:ext>
                </a:extLst>
              </p:cNvPr>
              <p:cNvSpPr/>
              <p:nvPr/>
            </p:nvSpPr>
            <p:spPr>
              <a:xfrm>
                <a:off x="5761131" y="5013458"/>
                <a:ext cx="242469" cy="24895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182AD87-AA56-4FFE-A31B-FF48AE7A9963}"/>
                  </a:ext>
                </a:extLst>
              </p:cNvPr>
              <p:cNvSpPr txBox="1"/>
              <p:nvPr/>
            </p:nvSpPr>
            <p:spPr>
              <a:xfrm>
                <a:off x="6026995" y="5010558"/>
                <a:ext cx="196804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Transmitting node</a:t>
                </a:r>
                <a:endParaRPr lang="ja-JP" altLang="en-US" sz="1400" b="1" dirty="0"/>
              </a:p>
            </p:txBody>
          </p:sp>
        </p:grp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8BB5FAD3-C559-4282-8336-E8F5D59857E7}"/>
                </a:ext>
              </a:extLst>
            </p:cNvPr>
            <p:cNvSpPr/>
            <p:nvPr/>
          </p:nvSpPr>
          <p:spPr>
            <a:xfrm>
              <a:off x="7176321" y="3539288"/>
              <a:ext cx="242469" cy="24895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3C2D9B0-D10B-4919-B162-05E1E273E21C}"/>
                </a:ext>
              </a:extLst>
            </p:cNvPr>
            <p:cNvSpPr/>
            <p:nvPr/>
          </p:nvSpPr>
          <p:spPr>
            <a:xfrm rot="5400000">
              <a:off x="6408728" y="2302821"/>
              <a:ext cx="1328630" cy="438406"/>
            </a:xfrm>
            <a:prstGeom prst="ellipse">
              <a:avLst/>
            </a:prstGeom>
            <a:noFill/>
            <a:ln w="22225" cap="flat" cmpd="sng" algn="ctr">
              <a:solidFill>
                <a:schemeClr val="bg2">
                  <a:lumMod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40AB097-FEC5-4E69-BDD3-454069D76CAB}"/>
                </a:ext>
              </a:extLst>
            </p:cNvPr>
            <p:cNvCxnSpPr>
              <a:cxnSpLocks/>
              <a:stCxn id="142" idx="0"/>
              <a:endCxn id="99" idx="3"/>
            </p:cNvCxnSpPr>
            <p:nvPr/>
          </p:nvCxnSpPr>
          <p:spPr>
            <a:xfrm flipH="1" flipV="1">
              <a:off x="7203903" y="3099972"/>
              <a:ext cx="93653" cy="439316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28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E5ADD939-D009-46D1-A88F-528CDC39B700}"/>
              </a:ext>
            </a:extLst>
          </p:cNvPr>
          <p:cNvGrpSpPr/>
          <p:nvPr/>
        </p:nvGrpSpPr>
        <p:grpSpPr>
          <a:xfrm>
            <a:off x="534726" y="188985"/>
            <a:ext cx="10795141" cy="6093426"/>
            <a:chOff x="695975" y="232535"/>
            <a:chExt cx="10795141" cy="6093426"/>
          </a:xfrm>
        </p:grpSpPr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6033AD74-4BA2-464F-B20B-9A2D4DC13876}"/>
                </a:ext>
              </a:extLst>
            </p:cNvPr>
            <p:cNvGrpSpPr/>
            <p:nvPr/>
          </p:nvGrpSpPr>
          <p:grpSpPr>
            <a:xfrm>
              <a:off x="695975" y="620987"/>
              <a:ext cx="9485846" cy="4869930"/>
              <a:chOff x="695975" y="47110"/>
              <a:chExt cx="9485846" cy="4869930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F88A7E17-EB50-4D85-A1D3-DFECC6D6E2E6}"/>
                  </a:ext>
                </a:extLst>
              </p:cNvPr>
              <p:cNvSpPr/>
              <p:nvPr/>
            </p:nvSpPr>
            <p:spPr>
              <a:xfrm>
                <a:off x="2373076" y="47110"/>
                <a:ext cx="1140478" cy="486993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" name="グループ化 136">
                <a:extLst>
                  <a:ext uri="{FF2B5EF4-FFF2-40B4-BE49-F238E27FC236}">
                    <a16:creationId xmlns:a16="http://schemas.microsoft.com/office/drawing/2014/main" id="{28D3F714-56ED-4CA1-A48E-6B2F964A8E8A}"/>
                  </a:ext>
                </a:extLst>
              </p:cNvPr>
              <p:cNvGrpSpPr/>
              <p:nvPr/>
            </p:nvGrpSpPr>
            <p:grpSpPr>
              <a:xfrm>
                <a:off x="695975" y="188985"/>
                <a:ext cx="9485846" cy="4713817"/>
                <a:chOff x="695975" y="998990"/>
                <a:chExt cx="9485846" cy="471381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>
                <p:sp>
                  <p:nvSpPr>
                    <p:cNvPr id="33" name="楕円 32">
                      <a:extLst>
                        <a:ext uri="{FF2B5EF4-FFF2-40B4-BE49-F238E27FC236}">
                          <a16:creationId xmlns:a16="http://schemas.microsoft.com/office/drawing/2014/main" id="{4D1B4473-4EF8-4AAC-8428-700C9F68A1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975" y="2996998"/>
                      <a:ext cx="540000" cy="5400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9D07B60C-5DE5-45A5-9C47-0DD6D67E9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4924" y="3212999"/>
                  <a:ext cx="1287623" cy="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AF7F2457-F756-42E8-A384-B4643DF9FA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153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2688A0BC-331E-45F4-9B08-B11F1601400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2996998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5BFDD789-FE3F-426B-86DD-D5AA8F89C0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639984" y="462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A3255F95-5C26-417A-9E39-3674A50E6358}"/>
                    </a:ext>
                  </a:extLst>
                </p:cNvPr>
                <p:cNvCxnSpPr>
                  <a:cxnSpLocks/>
                  <a:stCxn id="33" idx="6"/>
                  <a:endCxn id="41" idx="2"/>
                </p:cNvCxnSpPr>
                <p:nvPr/>
              </p:nvCxnSpPr>
              <p:spPr>
                <a:xfrm>
                  <a:off x="1235975" y="3266998"/>
                  <a:ext cx="1404009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>
                <p:sp>
                  <p:nvSpPr>
                    <p:cNvPr id="45" name="楕円 44">
                      <a:extLst>
                        <a:ext uri="{FF2B5EF4-FFF2-40B4-BE49-F238E27FC236}">
                          <a16:creationId xmlns:a16="http://schemas.microsoft.com/office/drawing/2014/main" id="{F0FBDF7C-95D9-49DC-AB08-3545DCB8EB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1821" y="3212999"/>
                      <a:ext cx="540000" cy="54000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 l="-21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E51185F0-5EFE-41EF-B14B-A9ADEECB0CC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60004" y="180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6B5763B-9BAF-4EF7-B53B-2DA92167CEF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120014" y="170099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F6A8F803-D2DD-4F3E-BF70-5D1174F4EE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08007" y="489863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1D08A47C-818C-4BF7-A8BE-FBC4200D2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6453" y="3212999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39EDBA81-6B0F-44CB-BE72-D0E860A89715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1264402" y="3266998"/>
                  <a:ext cx="1454663" cy="144071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0128A2D9-5A01-4B95-B504-1A527B629338}"/>
                    </a:ext>
                  </a:extLst>
                </p:cNvPr>
                <p:cNvCxnSpPr>
                  <a:cxnSpLocks/>
                  <a:endCxn id="40" idx="3"/>
                </p:cNvCxnSpPr>
                <p:nvPr/>
              </p:nvCxnSpPr>
              <p:spPr>
                <a:xfrm flipV="1">
                  <a:off x="1264402" y="1999909"/>
                  <a:ext cx="1454663" cy="126709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B641FE2D-5F54-42C4-8346-F8E8DB4863B8}"/>
                    </a:ext>
                  </a:extLst>
                </p:cNvPr>
                <p:cNvCxnSpPr>
                  <a:cxnSpLocks/>
                  <a:stCxn id="41" idx="7"/>
                  <a:endCxn id="69" idx="2"/>
                </p:cNvCxnSpPr>
                <p:nvPr/>
              </p:nvCxnSpPr>
              <p:spPr>
                <a:xfrm flipV="1">
                  <a:off x="3100903" y="2633454"/>
                  <a:ext cx="1787004" cy="44262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00E72935-9F1D-4670-9211-FA1075A5E7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532117" y="998990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0050B1DB-D4B1-4E11-B93E-62AAAB29FB7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7907" y="236345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38C58B0E-6EC3-43ED-9CCF-ED04C440003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499089" y="3861002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0A614B5B-8417-4F31-83AD-E16C7E05A9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8826" y="5172807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9BC30A4B-03C9-4ED8-91D4-9926D39D2571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>
                  <a:off x="3221080" y="3266998"/>
                  <a:ext cx="2278009" cy="86400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C4DB156D-311A-4A88-BC49-180FB6710D2D}"/>
                    </a:ext>
                  </a:extLst>
                </p:cNvPr>
                <p:cNvCxnSpPr>
                  <a:cxnSpLocks/>
                  <a:stCxn id="41" idx="5"/>
                  <a:endCxn id="71" idx="1"/>
                </p:cNvCxnSpPr>
                <p:nvPr/>
              </p:nvCxnSpPr>
              <p:spPr>
                <a:xfrm>
                  <a:off x="3100903" y="3457917"/>
                  <a:ext cx="1787004" cy="17939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コネクタ 73">
                  <a:extLst>
                    <a:ext uri="{FF2B5EF4-FFF2-40B4-BE49-F238E27FC236}">
                      <a16:creationId xmlns:a16="http://schemas.microsoft.com/office/drawing/2014/main" id="{2D983F28-A5F7-4DE9-8AB2-D4E7EE009DAF}"/>
                    </a:ext>
                  </a:extLst>
                </p:cNvPr>
                <p:cNvCxnSpPr>
                  <a:cxnSpLocks/>
                  <a:stCxn id="69" idx="7"/>
                </p:cNvCxnSpPr>
                <p:nvPr/>
              </p:nvCxnSpPr>
              <p:spPr>
                <a:xfrm flipV="1">
                  <a:off x="5348826" y="1525779"/>
                  <a:ext cx="372494" cy="91675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CE151595-DBAB-4D37-AF72-576C08DBE7D4}"/>
                    </a:ext>
                  </a:extLst>
                </p:cNvPr>
                <p:cNvCxnSpPr>
                  <a:cxnSpLocks/>
                  <a:stCxn id="69" idx="6"/>
                  <a:endCxn id="48" idx="2"/>
                </p:cNvCxnSpPr>
                <p:nvPr/>
              </p:nvCxnSpPr>
              <p:spPr>
                <a:xfrm flipV="1">
                  <a:off x="5427907" y="2078990"/>
                  <a:ext cx="1532097" cy="55446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>
                  <a:extLst>
                    <a:ext uri="{FF2B5EF4-FFF2-40B4-BE49-F238E27FC236}">
                      <a16:creationId xmlns:a16="http://schemas.microsoft.com/office/drawing/2014/main" id="{BCAC46CD-86AE-4FF3-BE91-910DA43BF243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6072117" y="1313084"/>
                  <a:ext cx="966968" cy="57498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011FB48-E3CE-45CA-AD33-B6C9BDB40EDA}"/>
                    </a:ext>
                  </a:extLst>
                </p:cNvPr>
                <p:cNvCxnSpPr>
                  <a:cxnSpLocks/>
                  <a:stCxn id="42" idx="6"/>
                  <a:endCxn id="71" idx="2"/>
                </p:cNvCxnSpPr>
                <p:nvPr/>
              </p:nvCxnSpPr>
              <p:spPr>
                <a:xfrm>
                  <a:off x="3179984" y="4898630"/>
                  <a:ext cx="1628842" cy="54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コネクタ 86">
                  <a:extLst>
                    <a:ext uri="{FF2B5EF4-FFF2-40B4-BE49-F238E27FC236}">
                      <a16:creationId xmlns:a16="http://schemas.microsoft.com/office/drawing/2014/main" id="{2A825FB4-299E-4382-968B-D27A6FF5D646}"/>
                    </a:ext>
                  </a:extLst>
                </p:cNvPr>
                <p:cNvCxnSpPr>
                  <a:cxnSpLocks/>
                  <a:stCxn id="40" idx="4"/>
                  <a:endCxn id="41" idx="0"/>
                </p:cNvCxnSpPr>
                <p:nvPr/>
              </p:nvCxnSpPr>
              <p:spPr>
                <a:xfrm>
                  <a:off x="2909984" y="2078990"/>
                  <a:ext cx="0" cy="91800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6EDEDEF9-CB83-425B-9227-E527E1CC9B6B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>
                  <a:off x="2909984" y="3545301"/>
                  <a:ext cx="0" cy="10833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D1042FB2-5286-4DEC-A211-2BCC74645873}"/>
                    </a:ext>
                  </a:extLst>
                </p:cNvPr>
                <p:cNvCxnSpPr>
                  <a:cxnSpLocks/>
                  <a:stCxn id="40" idx="6"/>
                  <a:endCxn id="69" idx="1"/>
                </p:cNvCxnSpPr>
                <p:nvPr/>
              </p:nvCxnSpPr>
              <p:spPr>
                <a:xfrm>
                  <a:off x="3179984" y="1808990"/>
                  <a:ext cx="1787004" cy="633545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9B8E4D62-A0B9-43C2-AFFB-0C333844FDFB}"/>
                    </a:ext>
                  </a:extLst>
                </p:cNvPr>
                <p:cNvCxnSpPr>
                  <a:cxnSpLocks/>
                  <a:stCxn id="40" idx="6"/>
                  <a:endCxn id="68" idx="2"/>
                </p:cNvCxnSpPr>
                <p:nvPr/>
              </p:nvCxnSpPr>
              <p:spPr>
                <a:xfrm flipV="1">
                  <a:off x="3179984" y="1268990"/>
                  <a:ext cx="2352133" cy="5400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CEE92A1C-05F1-44F3-BA20-01BC063F3A67}"/>
                    </a:ext>
                  </a:extLst>
                </p:cNvPr>
                <p:cNvCxnSpPr>
                  <a:cxnSpLocks/>
                  <a:stCxn id="69" idx="5"/>
                  <a:endCxn id="70" idx="0"/>
                </p:cNvCxnSpPr>
                <p:nvPr/>
              </p:nvCxnSpPr>
              <p:spPr>
                <a:xfrm>
                  <a:off x="5348826" y="2824373"/>
                  <a:ext cx="420263" cy="103662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6550D1B0-8741-4F84-8483-B465DE86C4DC}"/>
                    </a:ext>
                  </a:extLst>
                </p:cNvPr>
                <p:cNvCxnSpPr>
                  <a:cxnSpLocks/>
                  <a:stCxn id="70" idx="4"/>
                  <a:endCxn id="71" idx="7"/>
                </p:cNvCxnSpPr>
                <p:nvPr/>
              </p:nvCxnSpPr>
              <p:spPr>
                <a:xfrm flipH="1">
                  <a:off x="5269745" y="4401002"/>
                  <a:ext cx="499344" cy="850886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14297014-643A-400E-B137-2F5A29241628}"/>
                    </a:ext>
                  </a:extLst>
                </p:cNvPr>
                <p:cNvCxnSpPr>
                  <a:cxnSpLocks/>
                  <a:stCxn id="54" idx="2"/>
                  <a:endCxn id="71" idx="6"/>
                </p:cNvCxnSpPr>
                <p:nvPr/>
              </p:nvCxnSpPr>
              <p:spPr>
                <a:xfrm flipH="1">
                  <a:off x="5348826" y="5168630"/>
                  <a:ext cx="2259181" cy="274177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>
                  <a:extLst>
                    <a:ext uri="{FF2B5EF4-FFF2-40B4-BE49-F238E27FC236}">
                      <a16:creationId xmlns:a16="http://schemas.microsoft.com/office/drawing/2014/main" id="{C6BAA6D3-21E3-4DF4-800F-0060C3499394}"/>
                    </a:ext>
                  </a:extLst>
                </p:cNvPr>
                <p:cNvCxnSpPr>
                  <a:cxnSpLocks/>
                  <a:endCxn id="54" idx="0"/>
                </p:cNvCxnSpPr>
                <p:nvPr/>
              </p:nvCxnSpPr>
              <p:spPr>
                <a:xfrm flipH="1">
                  <a:off x="7878007" y="3731808"/>
                  <a:ext cx="346856" cy="116682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9BF22F04-74C1-4F8B-86F9-19BE537A9589}"/>
                    </a:ext>
                  </a:extLst>
                </p:cNvPr>
                <p:cNvCxnSpPr>
                  <a:cxnSpLocks/>
                  <a:endCxn id="54" idx="1"/>
                </p:cNvCxnSpPr>
                <p:nvPr/>
              </p:nvCxnSpPr>
              <p:spPr>
                <a:xfrm>
                  <a:off x="6072117" y="4271808"/>
                  <a:ext cx="1614971" cy="7059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>
                  <a:extLst>
                    <a:ext uri="{FF2B5EF4-FFF2-40B4-BE49-F238E27FC236}">
                      <a16:creationId xmlns:a16="http://schemas.microsoft.com/office/drawing/2014/main" id="{1D687152-6264-4538-8683-1FE6250DE45E}"/>
                    </a:ext>
                  </a:extLst>
                </p:cNvPr>
                <p:cNvCxnSpPr>
                  <a:cxnSpLocks/>
                  <a:stCxn id="70" idx="6"/>
                  <a:endCxn id="57" idx="2"/>
                </p:cNvCxnSpPr>
                <p:nvPr/>
              </p:nvCxnSpPr>
              <p:spPr>
                <a:xfrm flipV="1">
                  <a:off x="6039089" y="3482999"/>
                  <a:ext cx="1937364" cy="64800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39CB1817-EA78-40FC-A9C3-DB55356FE282}"/>
                    </a:ext>
                  </a:extLst>
                </p:cNvPr>
                <p:cNvCxnSpPr>
                  <a:cxnSpLocks/>
                  <a:stCxn id="70" idx="7"/>
                  <a:endCxn id="48" idx="3"/>
                </p:cNvCxnSpPr>
                <p:nvPr/>
              </p:nvCxnSpPr>
              <p:spPr>
                <a:xfrm flipV="1">
                  <a:off x="5960008" y="2269909"/>
                  <a:ext cx="1079077" cy="167017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31F39331-395F-4DBD-8157-291A0A693411}"/>
                    </a:ext>
                  </a:extLst>
                </p:cNvPr>
                <p:cNvCxnSpPr>
                  <a:cxnSpLocks/>
                  <a:stCxn id="57" idx="1"/>
                  <a:endCxn id="48" idx="5"/>
                </p:cNvCxnSpPr>
                <p:nvPr/>
              </p:nvCxnSpPr>
              <p:spPr>
                <a:xfrm flipH="1" flipV="1">
                  <a:off x="7420923" y="2269909"/>
                  <a:ext cx="634611" cy="1022171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>
                  <a:extLst>
                    <a:ext uri="{FF2B5EF4-FFF2-40B4-BE49-F238E27FC236}">
                      <a16:creationId xmlns:a16="http://schemas.microsoft.com/office/drawing/2014/main" id="{2964EA18-94CF-436F-8941-4412440BAD47}"/>
                    </a:ext>
                  </a:extLst>
                </p:cNvPr>
                <p:cNvCxnSpPr>
                  <a:cxnSpLocks/>
                  <a:stCxn id="49" idx="2"/>
                  <a:endCxn id="48" idx="6"/>
                </p:cNvCxnSpPr>
                <p:nvPr/>
              </p:nvCxnSpPr>
              <p:spPr>
                <a:xfrm flipH="1">
                  <a:off x="7500004" y="1970992"/>
                  <a:ext cx="1620010" cy="10799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>
                  <a:extLst>
                    <a:ext uri="{FF2B5EF4-FFF2-40B4-BE49-F238E27FC236}">
                      <a16:creationId xmlns:a16="http://schemas.microsoft.com/office/drawing/2014/main" id="{E38741F0-0B7F-4EF2-9EAA-C16BD7CABBBC}"/>
                    </a:ext>
                  </a:extLst>
                </p:cNvPr>
                <p:cNvCxnSpPr>
                  <a:cxnSpLocks/>
                  <a:stCxn id="49" idx="3"/>
                  <a:endCxn id="57" idx="7"/>
                </p:cNvCxnSpPr>
                <p:nvPr/>
              </p:nvCxnSpPr>
              <p:spPr>
                <a:xfrm flipH="1">
                  <a:off x="8437372" y="2161911"/>
                  <a:ext cx="761723" cy="1130169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48FAB8D0-A6B3-43F8-8761-1A2FA4B421C6}"/>
                    </a:ext>
                  </a:extLst>
                </p:cNvPr>
                <p:cNvCxnSpPr>
                  <a:cxnSpLocks/>
                  <a:stCxn id="45" idx="2"/>
                  <a:endCxn id="57" idx="6"/>
                </p:cNvCxnSpPr>
                <p:nvPr/>
              </p:nvCxnSpPr>
              <p:spPr>
                <a:xfrm flipH="1">
                  <a:off x="8516453" y="3482999"/>
                  <a:ext cx="1125368" cy="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130">
                  <a:extLst>
                    <a:ext uri="{FF2B5EF4-FFF2-40B4-BE49-F238E27FC236}">
                      <a16:creationId xmlns:a16="http://schemas.microsoft.com/office/drawing/2014/main" id="{BAC18DF1-2E78-4EE7-BBE3-BA443C49D9CD}"/>
                    </a:ext>
                  </a:extLst>
                </p:cNvPr>
                <p:cNvCxnSpPr>
                  <a:cxnSpLocks/>
                  <a:stCxn id="45" idx="3"/>
                  <a:endCxn id="54" idx="6"/>
                </p:cNvCxnSpPr>
                <p:nvPr/>
              </p:nvCxnSpPr>
              <p:spPr>
                <a:xfrm flipH="1">
                  <a:off x="8148007" y="3673918"/>
                  <a:ext cx="1572895" cy="149471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コネクタ 133">
                  <a:extLst>
                    <a:ext uri="{FF2B5EF4-FFF2-40B4-BE49-F238E27FC236}">
                      <a16:creationId xmlns:a16="http://schemas.microsoft.com/office/drawing/2014/main" id="{74E63628-1AF3-45EA-8088-AEB9BECF5F47}"/>
                    </a:ext>
                  </a:extLst>
                </p:cNvPr>
                <p:cNvCxnSpPr>
                  <a:cxnSpLocks/>
                  <a:stCxn id="49" idx="5"/>
                  <a:endCxn id="45" idx="0"/>
                </p:cNvCxnSpPr>
                <p:nvPr/>
              </p:nvCxnSpPr>
              <p:spPr>
                <a:xfrm>
                  <a:off x="9580933" y="2161911"/>
                  <a:ext cx="330888" cy="105108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67D3F21A-CFFF-4E7E-A5EB-F57ADE971D54}"/>
                </a:ext>
              </a:extLst>
            </p:cNvPr>
            <p:cNvSpPr txBox="1"/>
            <p:nvPr/>
          </p:nvSpPr>
          <p:spPr>
            <a:xfrm>
              <a:off x="2582547" y="232535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RCS1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3BAB6412-D12F-449F-9746-B4A0CA133A0A}"/>
                </a:ext>
              </a:extLst>
            </p:cNvPr>
            <p:cNvSpPr/>
            <p:nvPr/>
          </p:nvSpPr>
          <p:spPr>
            <a:xfrm>
              <a:off x="4503685" y="1559651"/>
              <a:ext cx="1622905" cy="4446644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5B002905-06F5-4796-B5F8-C756DBB273B5}"/>
                </a:ext>
              </a:extLst>
            </p:cNvPr>
            <p:cNvSpPr txBox="1"/>
            <p:nvPr/>
          </p:nvSpPr>
          <p:spPr>
            <a:xfrm>
              <a:off x="5356574" y="5956629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RCS2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B56E6862-5B3F-41B0-B379-F5166FE9AD4B}"/>
                </a:ext>
              </a:extLst>
            </p:cNvPr>
            <p:cNvSpPr/>
            <p:nvPr/>
          </p:nvSpPr>
          <p:spPr>
            <a:xfrm rot="878216">
              <a:off x="7607695" y="2629827"/>
              <a:ext cx="986255" cy="2880115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C604070-265C-4703-8CC2-14FD586403FE}"/>
                </a:ext>
              </a:extLst>
            </p:cNvPr>
            <p:cNvSpPr txBox="1"/>
            <p:nvPr/>
          </p:nvSpPr>
          <p:spPr>
            <a:xfrm>
              <a:off x="7941423" y="5266697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RCS3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0560A881-760A-46D3-BB35-D3360E55DEB7}"/>
                </a:ext>
              </a:extLst>
            </p:cNvPr>
            <p:cNvSpPr/>
            <p:nvPr/>
          </p:nvSpPr>
          <p:spPr>
            <a:xfrm rot="20678992">
              <a:off x="9140946" y="860858"/>
              <a:ext cx="1069196" cy="3261442"/>
            </a:xfrm>
            <a:prstGeom prst="ellipse">
              <a:avLst/>
            </a:prstGeom>
            <a:noFill/>
            <a:ln w="254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901CEF4-BB45-468A-B459-D8C6C7A4FD1B}"/>
                </a:ext>
              </a:extLst>
            </p:cNvPr>
            <p:cNvSpPr txBox="1"/>
            <p:nvPr/>
          </p:nvSpPr>
          <p:spPr>
            <a:xfrm>
              <a:off x="9872933" y="4035680"/>
              <a:ext cx="1618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RCS4</a:t>
              </a:r>
              <a:endParaRPr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DEC6D8A3-BC6D-4A3E-BCA9-87D02985A0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4778" y="3067548"/>
              <a:ext cx="1354287" cy="13210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F3B5CF5C-9E32-4F07-B82E-62B5244FE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056" y="1734864"/>
              <a:ext cx="1308718" cy="115905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F92CCFC8-D8A3-4221-91B3-9BE58D997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427" y="2336800"/>
              <a:ext cx="1762191" cy="45511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9CA4562F-F0A1-49F1-AB61-D65C9AA734B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964" y="2992582"/>
              <a:ext cx="2235200" cy="80356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D2F8C3A8-B15A-4303-97BF-257463566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33082" y="3198314"/>
              <a:ext cx="1762191" cy="174314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矢印コネクタ 162">
              <a:extLst>
                <a:ext uri="{FF2B5EF4-FFF2-40B4-BE49-F238E27FC236}">
                  <a16:creationId xmlns:a16="http://schemas.microsoft.com/office/drawing/2014/main" id="{607E6FBA-F5E8-4139-925F-9E4211C9B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6482" y="3182676"/>
              <a:ext cx="1864941" cy="627332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E1AFB4EA-2BA0-46D1-BB70-49E851FB0215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80" y="3971485"/>
              <a:ext cx="1579953" cy="68684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矢印コネクタ 211">
              <a:extLst>
                <a:ext uri="{FF2B5EF4-FFF2-40B4-BE49-F238E27FC236}">
                  <a16:creationId xmlns:a16="http://schemas.microsoft.com/office/drawing/2014/main" id="{533E699A-BD95-4A1C-9E91-1BF7F7EF2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9779" y="1920849"/>
              <a:ext cx="723177" cy="105732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98B52858-9169-402D-91FC-FED04F06883E}"/>
                </a:ext>
              </a:extLst>
            </p:cNvPr>
            <p:cNvCxnSpPr>
              <a:cxnSpLocks/>
            </p:cNvCxnSpPr>
            <p:nvPr/>
          </p:nvCxnSpPr>
          <p:spPr>
            <a:xfrm>
              <a:off x="8532179" y="3152191"/>
              <a:ext cx="1109642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DA9D4659-403A-49C3-B397-FF5F80B21FE4}"/>
                </a:ext>
              </a:extLst>
            </p:cNvPr>
            <p:cNvSpPr/>
            <p:nvPr/>
          </p:nvSpPr>
          <p:spPr>
            <a:xfrm>
              <a:off x="2569496" y="2626495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266193EF-357C-4A23-8008-907B6A14D657}"/>
                </a:ext>
              </a:extLst>
            </p:cNvPr>
            <p:cNvSpPr/>
            <p:nvPr/>
          </p:nvSpPr>
          <p:spPr>
            <a:xfrm>
              <a:off x="5419383" y="3471976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02A4E16-5E9D-46E9-9598-7CCB3BCA284F}"/>
                </a:ext>
              </a:extLst>
            </p:cNvPr>
            <p:cNvSpPr/>
            <p:nvPr/>
          </p:nvSpPr>
          <p:spPr>
            <a:xfrm>
              <a:off x="7900777" y="2811449"/>
              <a:ext cx="721618" cy="76921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32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233D982-830E-4B88-9DD9-D669E80B9E45}"/>
              </a:ext>
            </a:extLst>
          </p:cNvPr>
          <p:cNvGrpSpPr/>
          <p:nvPr/>
        </p:nvGrpSpPr>
        <p:grpSpPr>
          <a:xfrm>
            <a:off x="4151991" y="1700992"/>
            <a:ext cx="5772270" cy="2969634"/>
            <a:chOff x="4331930" y="1215403"/>
            <a:chExt cx="5772270" cy="2969634"/>
          </a:xfrm>
        </p:grpSpPr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FD7E7505-D9D2-4764-99C3-6CC6815336BA}"/>
                </a:ext>
              </a:extLst>
            </p:cNvPr>
            <p:cNvGrpSpPr/>
            <p:nvPr/>
          </p:nvGrpSpPr>
          <p:grpSpPr>
            <a:xfrm>
              <a:off x="4546485" y="1215403"/>
              <a:ext cx="5557715" cy="2969634"/>
              <a:chOff x="130698" y="2456810"/>
              <a:chExt cx="5460400" cy="2917637"/>
            </a:xfrm>
          </p:grpSpPr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62F0C251-7EB5-412B-ABDE-29B4DE9A28D6}"/>
                  </a:ext>
                </a:extLst>
              </p:cNvPr>
              <p:cNvGrpSpPr/>
              <p:nvPr/>
            </p:nvGrpSpPr>
            <p:grpSpPr>
              <a:xfrm>
                <a:off x="130698" y="2456810"/>
                <a:ext cx="5460400" cy="2917637"/>
                <a:chOff x="121139" y="2457194"/>
                <a:chExt cx="5460400" cy="2917637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56112B6A-087D-4621-944C-000EF8CB80CE}"/>
                    </a:ext>
                  </a:extLst>
                </p:cNvPr>
                <p:cNvGrpSpPr/>
                <p:nvPr/>
              </p:nvGrpSpPr>
              <p:grpSpPr>
                <a:xfrm>
                  <a:off x="121139" y="2457194"/>
                  <a:ext cx="5460400" cy="2917637"/>
                  <a:chOff x="-980059" y="1828930"/>
                  <a:chExt cx="5460400" cy="2917637"/>
                </a:xfrm>
              </p:grpSpPr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C37EBB59-DEB8-4F45-B8AE-738546899D86}"/>
                      </a:ext>
                    </a:extLst>
                  </p:cNvPr>
                  <p:cNvSpPr/>
                  <p:nvPr/>
                </p:nvSpPr>
                <p:spPr>
                  <a:xfrm>
                    <a:off x="2207983" y="2348995"/>
                    <a:ext cx="2272358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A01329BA-73B0-4912-9D60-5C672166037C}"/>
                      </a:ext>
                    </a:extLst>
                  </p:cNvPr>
                  <p:cNvSpPr/>
                  <p:nvPr/>
                </p:nvSpPr>
                <p:spPr>
                  <a:xfrm>
                    <a:off x="-980059" y="2348995"/>
                    <a:ext cx="2324037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B32E9A70-1239-4B1C-8780-7A4D2B83E6B8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2244867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B74BD75A-B710-4C9B-A502-CF1A138B09F9}"/>
                      </a:ext>
                    </a:extLst>
                  </p:cNvPr>
                  <p:cNvSpPr/>
                  <p:nvPr/>
                </p:nvSpPr>
                <p:spPr>
                  <a:xfrm>
                    <a:off x="-957056" y="4293004"/>
                    <a:ext cx="2298479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D18E511-F6BD-44FA-B48B-5612FFEC8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3972996"/>
                    <a:ext cx="543739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AA4ACA93-F44C-4859-98C0-C7F771463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957056" y="1987365"/>
                    <a:ext cx="5437396" cy="16396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9B7A2044-D53E-43E5-8B26-63CE173B4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828930"/>
                    <a:ext cx="12779" cy="2917637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E9A13B5-F063-4959-A246-70AC1A64FE00}"/>
                    </a:ext>
                  </a:extLst>
                </p:cNvPr>
                <p:cNvSpPr txBox="1"/>
                <p:nvPr/>
              </p:nvSpPr>
              <p:spPr>
                <a:xfrm>
                  <a:off x="4226704" y="263092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26" name="楕円 125">
                  <a:extLst>
                    <a:ext uri="{FF2B5EF4-FFF2-40B4-BE49-F238E27FC236}">
                      <a16:creationId xmlns:a16="http://schemas.microsoft.com/office/drawing/2014/main" id="{16265893-1CC7-43C3-97EB-AAB8A1950663}"/>
                    </a:ext>
                  </a:extLst>
                </p:cNvPr>
                <p:cNvSpPr/>
                <p:nvPr/>
              </p:nvSpPr>
              <p:spPr>
                <a:xfrm>
                  <a:off x="3995873" y="2657252"/>
                  <a:ext cx="242469" cy="248955"/>
                </a:xfrm>
                <a:prstGeom prst="ellipse">
                  <a:avLst/>
                </a:prstGeom>
                <a:solidFill>
                  <a:schemeClr val="accent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98DEEEBD-C7C2-4621-A644-D0DE91129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01" y="4412568"/>
                <a:ext cx="776747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5BB0438F-B49A-49E4-B727-A01998DB115B}"/>
                </a:ext>
              </a:extLst>
            </p:cNvPr>
            <p:cNvSpPr/>
            <p:nvPr/>
          </p:nvSpPr>
          <p:spPr>
            <a:xfrm>
              <a:off x="4631604" y="3077297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5298E941-EA35-4FAC-929D-4E6C7A32A7CC}"/>
                </a:ext>
              </a:extLst>
            </p:cNvPr>
            <p:cNvSpPr txBox="1"/>
            <p:nvPr/>
          </p:nvSpPr>
          <p:spPr>
            <a:xfrm>
              <a:off x="4331930" y="3028348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800" b="1" dirty="0"/>
                <a:t>S</a:t>
              </a:r>
              <a:endParaRPr lang="ja-JP" altLang="en-US" dirty="0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000ECDD5-F779-4D9D-BD44-06860B688E3E}"/>
                </a:ext>
              </a:extLst>
            </p:cNvPr>
            <p:cNvSpPr/>
            <p:nvPr/>
          </p:nvSpPr>
          <p:spPr>
            <a:xfrm>
              <a:off x="5802996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43A58DBB-C406-4127-BB58-750D4EB4AFB4}"/>
                </a:ext>
              </a:extLst>
            </p:cNvPr>
            <p:cNvSpPr/>
            <p:nvPr/>
          </p:nvSpPr>
          <p:spPr>
            <a:xfrm>
              <a:off x="5482423" y="344865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31AA9D93-5298-417B-81C0-1F528B13D88C}"/>
                </a:ext>
              </a:extLst>
            </p:cNvPr>
            <p:cNvSpPr/>
            <p:nvPr/>
          </p:nvSpPr>
          <p:spPr>
            <a:xfrm>
              <a:off x="6641938" y="309853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F96655BC-6E47-42FF-BB23-3CAB8E4D1804}"/>
                </a:ext>
              </a:extLst>
            </p:cNvPr>
            <p:cNvSpPr/>
            <p:nvPr/>
          </p:nvSpPr>
          <p:spPr>
            <a:xfrm>
              <a:off x="6339394" y="345565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79173595-1A85-4C89-8284-F3C744C53920}"/>
                </a:ext>
              </a:extLst>
            </p:cNvPr>
            <p:cNvSpPr/>
            <p:nvPr/>
          </p:nvSpPr>
          <p:spPr>
            <a:xfrm>
              <a:off x="7544553" y="3443431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D48CFC00-C1CB-475C-A6E3-83151BAF3070}"/>
                </a:ext>
              </a:extLst>
            </p:cNvPr>
            <p:cNvSpPr/>
            <p:nvPr/>
          </p:nvSpPr>
          <p:spPr>
            <a:xfrm>
              <a:off x="8601824" y="3086318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E6F3F26F-6608-4E29-82D9-F8A14E68B69C}"/>
                </a:ext>
              </a:extLst>
            </p:cNvPr>
            <p:cNvSpPr/>
            <p:nvPr/>
          </p:nvSpPr>
          <p:spPr>
            <a:xfrm>
              <a:off x="7021546" y="2247603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0B5C628-B79F-4CBD-BB99-223CE48B0DFC}"/>
                </a:ext>
              </a:extLst>
            </p:cNvPr>
            <p:cNvSpPr/>
            <p:nvPr/>
          </p:nvSpPr>
          <p:spPr>
            <a:xfrm>
              <a:off x="7436892" y="1744736"/>
              <a:ext cx="246790" cy="255126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6AD6840A-E2E0-4162-8604-75C4618FF26B}"/>
                </a:ext>
              </a:extLst>
            </p:cNvPr>
            <p:cNvSpPr/>
            <p:nvPr/>
          </p:nvSpPr>
          <p:spPr>
            <a:xfrm>
              <a:off x="9507770" y="3077297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79499D4E-DFF8-440D-9507-602FE20C4FD4}"/>
                </a:ext>
              </a:extLst>
            </p:cNvPr>
            <p:cNvSpPr/>
            <p:nvPr/>
          </p:nvSpPr>
          <p:spPr>
            <a:xfrm>
              <a:off x="7915919" y="3092446"/>
              <a:ext cx="246790" cy="253392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矢印コネクタ 169">
              <a:extLst>
                <a:ext uri="{FF2B5EF4-FFF2-40B4-BE49-F238E27FC236}">
                  <a16:creationId xmlns:a16="http://schemas.microsoft.com/office/drawing/2014/main" id="{BF0ACE30-D336-406F-A151-F97F9C3A37DD}"/>
                </a:ext>
              </a:extLst>
            </p:cNvPr>
            <p:cNvCxnSpPr>
              <a:cxnSpLocks/>
              <a:endCxn id="157" idx="2"/>
            </p:cNvCxnSpPr>
            <p:nvPr/>
          </p:nvCxnSpPr>
          <p:spPr>
            <a:xfrm>
              <a:off x="6068094" y="3225234"/>
              <a:ext cx="57384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>
              <a:extLst>
                <a:ext uri="{FF2B5EF4-FFF2-40B4-BE49-F238E27FC236}">
                  <a16:creationId xmlns:a16="http://schemas.microsoft.com/office/drawing/2014/main" id="{1FA644E1-EF13-477C-9542-9BF0C1573026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6888728" y="3219142"/>
              <a:ext cx="1027191" cy="6092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55113049-8948-4416-90BA-D2D4F496BB3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8162709" y="3219142"/>
              <a:ext cx="456740" cy="488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吹き出し: 四角形 25">
              <a:extLst>
                <a:ext uri="{FF2B5EF4-FFF2-40B4-BE49-F238E27FC236}">
                  <a16:creationId xmlns:a16="http://schemas.microsoft.com/office/drawing/2014/main" id="{3C77B48D-83E6-461E-A736-E559BE4896C9}"/>
                </a:ext>
              </a:extLst>
            </p:cNvPr>
            <p:cNvSpPr/>
            <p:nvPr/>
          </p:nvSpPr>
          <p:spPr>
            <a:xfrm>
              <a:off x="8756505" y="3512155"/>
              <a:ext cx="1217810" cy="482514"/>
            </a:xfrm>
            <a:prstGeom prst="wedgeRectCallout">
              <a:avLst>
                <a:gd name="adj1" fmla="val -43287"/>
                <a:gd name="adj2" fmla="val -878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/>
                <a:t>Local optimum </a:t>
              </a:r>
            </a:p>
            <a:p>
              <a:pPr algn="ctr"/>
              <a:r>
                <a:rPr kumimoji="1" lang="en-US" altLang="ja-JP" sz="1100" b="1" dirty="0"/>
                <a:t>problem </a:t>
              </a:r>
              <a:r>
                <a:rPr kumimoji="1" lang="ja-JP" altLang="en-US" sz="1100" b="1" dirty="0"/>
                <a:t>発生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533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DC7BEC7-5DC8-4203-8FE1-BEFA9A1E36BF}"/>
              </a:ext>
            </a:extLst>
          </p:cNvPr>
          <p:cNvGrpSpPr/>
          <p:nvPr/>
        </p:nvGrpSpPr>
        <p:grpSpPr>
          <a:xfrm>
            <a:off x="1127977" y="5642597"/>
            <a:ext cx="246790" cy="253392"/>
            <a:chOff x="2367220" y="5018471"/>
            <a:chExt cx="246790" cy="253392"/>
          </a:xfrm>
        </p:grpSpPr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6C551912-C645-42A7-AF94-C7E8C52472F6}"/>
                </a:ext>
              </a:extLst>
            </p:cNvPr>
            <p:cNvSpPr/>
            <p:nvPr/>
          </p:nvSpPr>
          <p:spPr>
            <a:xfrm>
              <a:off x="2367220" y="5018471"/>
              <a:ext cx="246790" cy="253392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130EA309-DF36-4BF5-949A-0352E3440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3983" y="5076750"/>
              <a:ext cx="133265" cy="13683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A2EC1D-15E5-4399-B1EA-A640BA652AA7}"/>
              </a:ext>
            </a:extLst>
          </p:cNvPr>
          <p:cNvGrpSpPr/>
          <p:nvPr/>
        </p:nvGrpSpPr>
        <p:grpSpPr>
          <a:xfrm>
            <a:off x="3719989" y="620987"/>
            <a:ext cx="5772270" cy="4396961"/>
            <a:chOff x="3935990" y="426892"/>
            <a:chExt cx="5772270" cy="439696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4F053A8-77E3-40EC-A5F7-59FBC861F587}"/>
                </a:ext>
              </a:extLst>
            </p:cNvPr>
            <p:cNvGrpSpPr/>
            <p:nvPr/>
          </p:nvGrpSpPr>
          <p:grpSpPr>
            <a:xfrm>
              <a:off x="3935990" y="426892"/>
              <a:ext cx="5772270" cy="3595731"/>
              <a:chOff x="3935990" y="426892"/>
              <a:chExt cx="5772270" cy="3595731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76DE30B5-1C9E-419B-AB28-DE66C04B7838}"/>
                  </a:ext>
                </a:extLst>
              </p:cNvPr>
              <p:cNvGrpSpPr/>
              <p:nvPr/>
            </p:nvGrpSpPr>
            <p:grpSpPr>
              <a:xfrm>
                <a:off x="3935990" y="1052989"/>
                <a:ext cx="5772270" cy="2969634"/>
                <a:chOff x="4151991" y="2149049"/>
                <a:chExt cx="5772270" cy="2969634"/>
              </a:xfrm>
            </p:grpSpPr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A233D982-830E-4B88-9DD9-D669E80B9E45}"/>
                    </a:ext>
                  </a:extLst>
                </p:cNvPr>
                <p:cNvGrpSpPr/>
                <p:nvPr/>
              </p:nvGrpSpPr>
              <p:grpSpPr>
                <a:xfrm>
                  <a:off x="4151991" y="2149049"/>
                  <a:ext cx="5772270" cy="2969634"/>
                  <a:chOff x="4331930" y="1215403"/>
                  <a:chExt cx="5772270" cy="2969634"/>
                </a:xfrm>
              </p:grpSpPr>
              <p:grpSp>
                <p:nvGrpSpPr>
                  <p:cNvPr id="184" name="グループ化 183">
                    <a:extLst>
                      <a:ext uri="{FF2B5EF4-FFF2-40B4-BE49-F238E27FC236}">
                        <a16:creationId xmlns:a16="http://schemas.microsoft.com/office/drawing/2014/main" id="{FD7E7505-D9D2-4764-99C3-6CC6815336BA}"/>
                      </a:ext>
                    </a:extLst>
                  </p:cNvPr>
                  <p:cNvGrpSpPr/>
                  <p:nvPr/>
                </p:nvGrpSpPr>
                <p:grpSpPr>
                  <a:xfrm>
                    <a:off x="4546485" y="1215403"/>
                    <a:ext cx="5557715" cy="2969634"/>
                    <a:chOff x="130698" y="2456810"/>
                    <a:chExt cx="5460400" cy="2917637"/>
                  </a:xfrm>
                </p:grpSpPr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62F0C251-7EB5-412B-ABDE-29B4DE9A2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0698" y="2456810"/>
                      <a:ext cx="5460400" cy="2917637"/>
                      <a:chOff x="121139" y="2457194"/>
                      <a:chExt cx="5460400" cy="2917637"/>
                    </a:xfrm>
                  </p:grpSpPr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56112B6A-087D-4621-944C-000EF8CB80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139" y="2457194"/>
                        <a:ext cx="5460400" cy="2917637"/>
                        <a:chOff x="-980059" y="1828930"/>
                        <a:chExt cx="5460400" cy="2917637"/>
                      </a:xfrm>
                    </p:grpSpPr>
                    <p:sp>
                      <p:nvSpPr>
                        <p:cNvPr id="16" name="正方形/長方形 15">
                          <a:extLst>
                            <a:ext uri="{FF2B5EF4-FFF2-40B4-BE49-F238E27FC236}">
                              <a16:creationId xmlns:a16="http://schemas.microsoft.com/office/drawing/2014/main" id="{C37EBB59-DEB8-4F45-B8AE-738546899D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07325" y="2348995"/>
                          <a:ext cx="2373016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7" name="正方形/長方形 16">
                          <a:extLst>
                            <a:ext uri="{FF2B5EF4-FFF2-40B4-BE49-F238E27FC236}">
                              <a16:creationId xmlns:a16="http://schemas.microsoft.com/office/drawing/2014/main" id="{A01329BA-73B0-4912-9D60-5C6721660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80059" y="2348995"/>
                          <a:ext cx="2388494" cy="123878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8" name="正方形/長方形 17">
                          <a:extLst>
                            <a:ext uri="{FF2B5EF4-FFF2-40B4-BE49-F238E27FC236}">
                              <a16:creationId xmlns:a16="http://schemas.microsoft.com/office/drawing/2014/main" id="{B32E9A70-1239-4B1C-8780-7A4D2B83E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7982" y="4293004"/>
                          <a:ext cx="2244867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21" name="正方形/長方形 20">
                          <a:extLst>
                            <a:ext uri="{FF2B5EF4-FFF2-40B4-BE49-F238E27FC236}">
                              <a16:creationId xmlns:a16="http://schemas.microsoft.com/office/drawing/2014/main" id="{B74BD75A-B710-4C9B-A502-CF1A138B0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957057" y="4293004"/>
                          <a:ext cx="2365491" cy="432002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22" name="直線コネクタ 21">
                          <a:extLst>
                            <a:ext uri="{FF2B5EF4-FFF2-40B4-BE49-F238E27FC236}">
                              <a16:creationId xmlns:a16="http://schemas.microsoft.com/office/drawing/2014/main" id="{FD18E511-F6BD-44FA-B48B-5612FFEC802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3972996"/>
                          <a:ext cx="543739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線コネクタ 22">
                          <a:extLst>
                            <a:ext uri="{FF2B5EF4-FFF2-40B4-BE49-F238E27FC236}">
                              <a16:creationId xmlns:a16="http://schemas.microsoft.com/office/drawing/2014/main" id="{AA4ACA93-F44C-4859-98C0-C7F771463D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957056" y="1987365"/>
                          <a:ext cx="5437396" cy="16396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直線コネクタ 23">
                          <a:extLst>
                            <a:ext uri="{FF2B5EF4-FFF2-40B4-BE49-F238E27FC236}">
                              <a16:creationId xmlns:a16="http://schemas.microsoft.com/office/drawing/2014/main" id="{9B7A2044-D53E-43E5-8B26-63CE173B48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1737361" y="1828930"/>
                          <a:ext cx="12779" cy="2917637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>
                              <a:lumMod val="65000"/>
                            </a:schemeClr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" name="テキスト ボックス 122">
                        <a:extLst>
                          <a:ext uri="{FF2B5EF4-FFF2-40B4-BE49-F238E27FC236}">
                            <a16:creationId xmlns:a16="http://schemas.microsoft.com/office/drawing/2014/main" id="{DE9A13B5-F063-4959-A246-70AC1A64FE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6704" y="2630922"/>
                        <a:ext cx="3434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D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16265893-1CC7-43C3-97EB-AAB8A1950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872" y="2657252"/>
                        <a:ext cx="247588" cy="24758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cxnSp>
                  <p:nvCxnSpPr>
                    <p:cNvPr id="158" name="直線矢印コネクタ 157">
                      <a:extLst>
                        <a:ext uri="{FF2B5EF4-FFF2-40B4-BE49-F238E27FC236}">
                          <a16:creationId xmlns:a16="http://schemas.microsoft.com/office/drawing/2014/main" id="{98DEEEBD-C7C2-4621-A644-D0DE91129BA1}"/>
                        </a:ext>
                      </a:extLst>
                    </p:cNvPr>
                    <p:cNvCxnSpPr>
                      <a:cxnSpLocks/>
                      <a:endCxn id="153" idx="2"/>
                    </p:cNvCxnSpPr>
                    <p:nvPr/>
                  </p:nvCxnSpPr>
                  <p:spPr>
                    <a:xfrm>
                      <a:off x="504301" y="4412568"/>
                      <a:ext cx="860907" cy="6875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楕円 147">
                    <a:extLst>
                      <a:ext uri="{FF2B5EF4-FFF2-40B4-BE49-F238E27FC236}">
                        <a16:creationId xmlns:a16="http://schemas.microsoft.com/office/drawing/2014/main" id="{5BB0438F-B49A-49E4-B727-A01998DB115B}"/>
                      </a:ext>
                    </a:extLst>
                  </p:cNvPr>
                  <p:cNvSpPr/>
                  <p:nvPr/>
                </p:nvSpPr>
                <p:spPr>
                  <a:xfrm>
                    <a:off x="4631604" y="3077297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テキスト ボックス 149">
                    <a:extLst>
                      <a:ext uri="{FF2B5EF4-FFF2-40B4-BE49-F238E27FC236}">
                        <a16:creationId xmlns:a16="http://schemas.microsoft.com/office/drawing/2014/main" id="{5298E941-EA35-4FAC-929D-4E6C7A32A7C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1930" y="302834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153" name="楕円 152">
                    <a:extLst>
                      <a:ext uri="{FF2B5EF4-FFF2-40B4-BE49-F238E27FC236}">
                        <a16:creationId xmlns:a16="http://schemas.microsoft.com/office/drawing/2014/main" id="{000ECDD5-F779-4D9D-BD44-06860B688E3E}"/>
                      </a:ext>
                    </a:extLst>
                  </p:cNvPr>
                  <p:cNvSpPr/>
                  <p:nvPr/>
                </p:nvSpPr>
                <p:spPr>
                  <a:xfrm>
                    <a:off x="5802996" y="3086318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楕円 155">
                    <a:extLst>
                      <a:ext uri="{FF2B5EF4-FFF2-40B4-BE49-F238E27FC236}">
                        <a16:creationId xmlns:a16="http://schemas.microsoft.com/office/drawing/2014/main" id="{43A58DBB-C406-4127-BB58-750D4EB4AFB4}"/>
                      </a:ext>
                    </a:extLst>
                  </p:cNvPr>
                  <p:cNvSpPr/>
                  <p:nvPr/>
                </p:nvSpPr>
                <p:spPr>
                  <a:xfrm>
                    <a:off x="5482423" y="3448653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楕円 156">
                    <a:extLst>
                      <a:ext uri="{FF2B5EF4-FFF2-40B4-BE49-F238E27FC236}">
                        <a16:creationId xmlns:a16="http://schemas.microsoft.com/office/drawing/2014/main" id="{31AA9D93-5298-417B-81C0-1F528B13D88C}"/>
                      </a:ext>
                    </a:extLst>
                  </p:cNvPr>
                  <p:cNvSpPr/>
                  <p:nvPr/>
                </p:nvSpPr>
                <p:spPr>
                  <a:xfrm>
                    <a:off x="6513333" y="3092184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楕円 158">
                    <a:extLst>
                      <a:ext uri="{FF2B5EF4-FFF2-40B4-BE49-F238E27FC236}">
                        <a16:creationId xmlns:a16="http://schemas.microsoft.com/office/drawing/2014/main" id="{F96655BC-6E47-42FF-BB23-3CAB8E4D1804}"/>
                      </a:ext>
                    </a:extLst>
                  </p:cNvPr>
                  <p:cNvSpPr/>
                  <p:nvPr/>
                </p:nvSpPr>
                <p:spPr>
                  <a:xfrm>
                    <a:off x="6339394" y="3455651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D48CFC00-C1CB-475C-A6E3-83151BAF3070}"/>
                      </a:ext>
                    </a:extLst>
                  </p:cNvPr>
                  <p:cNvSpPr/>
                  <p:nvPr/>
                </p:nvSpPr>
                <p:spPr>
                  <a:xfrm>
                    <a:off x="8601824" y="3086318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E6F3F26F-6608-4E29-82D9-F8A14E68B69C}"/>
                      </a:ext>
                    </a:extLst>
                  </p:cNvPr>
                  <p:cNvSpPr/>
                  <p:nvPr/>
                </p:nvSpPr>
                <p:spPr>
                  <a:xfrm>
                    <a:off x="7021300" y="2054246"/>
                    <a:ext cx="252000" cy="252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10B5C628-B79F-4CBD-BB99-223CE48B0DFC}"/>
                      </a:ext>
                    </a:extLst>
                  </p:cNvPr>
                  <p:cNvSpPr/>
                  <p:nvPr/>
                </p:nvSpPr>
                <p:spPr>
                  <a:xfrm>
                    <a:off x="7408130" y="1460340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6AD6840A-E2E0-4162-8604-75C4618FF26B}"/>
                      </a:ext>
                    </a:extLst>
                  </p:cNvPr>
                  <p:cNvSpPr/>
                  <p:nvPr/>
                </p:nvSpPr>
                <p:spPr>
                  <a:xfrm>
                    <a:off x="9507770" y="3077297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79499D4E-DFF8-440D-9507-602FE20C4FD4}"/>
                      </a:ext>
                    </a:extLst>
                  </p:cNvPr>
                  <p:cNvSpPr/>
                  <p:nvPr/>
                </p:nvSpPr>
                <p:spPr>
                  <a:xfrm>
                    <a:off x="7915919" y="3092446"/>
                    <a:ext cx="25200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0" name="直線矢印コネクタ 169">
                    <a:extLst>
                      <a:ext uri="{FF2B5EF4-FFF2-40B4-BE49-F238E27FC236}">
                        <a16:creationId xmlns:a16="http://schemas.microsoft.com/office/drawing/2014/main" id="{BF0ACE30-D336-406F-A151-F97F9C3A37DD}"/>
                      </a:ext>
                    </a:extLst>
                  </p:cNvPr>
                  <p:cNvCxnSpPr>
                    <a:cxnSpLocks/>
                    <a:stCxn id="153" idx="6"/>
                    <a:endCxn id="157" idx="2"/>
                  </p:cNvCxnSpPr>
                  <p:nvPr/>
                </p:nvCxnSpPr>
                <p:spPr>
                  <a:xfrm>
                    <a:off x="6049786" y="3213014"/>
                    <a:ext cx="463547" cy="5866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矢印コネクタ 170">
                    <a:extLst>
                      <a:ext uri="{FF2B5EF4-FFF2-40B4-BE49-F238E27FC236}">
                        <a16:creationId xmlns:a16="http://schemas.microsoft.com/office/drawing/2014/main" id="{1FA644E1-EF13-477C-9542-9BF0C1573026}"/>
                      </a:ext>
                    </a:extLst>
                  </p:cNvPr>
                  <p:cNvCxnSpPr>
                    <a:cxnSpLocks/>
                    <a:stCxn id="157" idx="6"/>
                    <a:endCxn id="169" idx="2"/>
                  </p:cNvCxnSpPr>
                  <p:nvPr/>
                </p:nvCxnSpPr>
                <p:spPr>
                  <a:xfrm>
                    <a:off x="6760123" y="3218880"/>
                    <a:ext cx="1155796" cy="262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矢印コネクタ 171">
                    <a:extLst>
                      <a:ext uri="{FF2B5EF4-FFF2-40B4-BE49-F238E27FC236}">
                        <a16:creationId xmlns:a16="http://schemas.microsoft.com/office/drawing/2014/main" id="{55113049-8948-4416-90BA-D2D4F496BB3C}"/>
                      </a:ext>
                    </a:extLst>
                  </p:cNvPr>
                  <p:cNvCxnSpPr>
                    <a:cxnSpLocks/>
                    <a:stCxn id="169" idx="6"/>
                  </p:cNvCxnSpPr>
                  <p:nvPr/>
                </p:nvCxnSpPr>
                <p:spPr>
                  <a:xfrm>
                    <a:off x="8167919" y="3219142"/>
                    <a:ext cx="451530" cy="4889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吹き出し: 四角形 25">
                    <a:extLst>
                      <a:ext uri="{FF2B5EF4-FFF2-40B4-BE49-F238E27FC236}">
                        <a16:creationId xmlns:a16="http://schemas.microsoft.com/office/drawing/2014/main" id="{3C77B48D-83E6-461E-A736-E559BE4896C9}"/>
                      </a:ext>
                    </a:extLst>
                  </p:cNvPr>
                  <p:cNvSpPr/>
                  <p:nvPr/>
                </p:nvSpPr>
                <p:spPr>
                  <a:xfrm>
                    <a:off x="8756505" y="3512155"/>
                    <a:ext cx="1217810" cy="482514"/>
                  </a:xfrm>
                  <a:prstGeom prst="wedgeRectCallout">
                    <a:avLst>
                      <a:gd name="adj1" fmla="val -43287"/>
                      <a:gd name="adj2" fmla="val -87814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Local optimum </a:t>
                    </a:r>
                  </a:p>
                  <a:p>
                    <a:pPr algn="ctr"/>
                    <a:r>
                      <a:rPr kumimoji="1" lang="en-US" altLang="ja-JP" sz="1100" b="1" dirty="0"/>
                      <a:t>problem </a:t>
                    </a:r>
                    <a:r>
                      <a:rPr kumimoji="1" lang="ja-JP" altLang="en-US" sz="1100" b="1" dirty="0"/>
                      <a:t>発生</a:t>
                    </a:r>
                  </a:p>
                </p:txBody>
              </p:sp>
            </p:grpSp>
            <p:sp>
              <p:nvSpPr>
                <p:cNvPr id="35" name="楕円 34">
                  <a:extLst>
                    <a:ext uri="{FF2B5EF4-FFF2-40B4-BE49-F238E27FC236}">
                      <a16:creationId xmlns:a16="http://schemas.microsoft.com/office/drawing/2014/main" id="{FF4754A0-800E-463B-8D74-ED80C07E30D2}"/>
                    </a:ext>
                  </a:extLst>
                </p:cNvPr>
                <p:cNvSpPr/>
                <p:nvPr/>
              </p:nvSpPr>
              <p:spPr>
                <a:xfrm>
                  <a:off x="7193231" y="3381866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2AFB8424-51D2-467C-A6D0-4D6279A019D4}"/>
                    </a:ext>
                  </a:extLst>
                </p:cNvPr>
                <p:cNvSpPr/>
                <p:nvPr/>
              </p:nvSpPr>
              <p:spPr>
                <a:xfrm>
                  <a:off x="7157109" y="4386928"/>
                  <a:ext cx="252000" cy="252000"/>
                </a:xfrm>
                <a:prstGeom prst="ellipse">
                  <a:avLst/>
                </a:prstGeom>
                <a:solidFill>
                  <a:schemeClr val="accent4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154DB6D8-C861-4031-BCD3-7C8D05921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2864" y="3168275"/>
                <a:ext cx="483020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B1DBE45-86C7-4D9C-BE99-DFB445575AE5}"/>
                  </a:ext>
                </a:extLst>
              </p:cNvPr>
              <p:cNvCxnSpPr>
                <a:cxnSpLocks/>
                <a:endCxn id="36" idx="7"/>
              </p:cNvCxnSpPr>
              <p:nvPr/>
            </p:nvCxnSpPr>
            <p:spPr>
              <a:xfrm flipH="1">
                <a:off x="7156203" y="3168275"/>
                <a:ext cx="421254" cy="159498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51A3368E-4188-4381-B8DE-D17EF9103FD8}"/>
                  </a:ext>
                </a:extLst>
              </p:cNvPr>
              <p:cNvCxnSpPr>
                <a:cxnSpLocks/>
                <a:stCxn id="36" idx="0"/>
                <a:endCxn id="35" idx="4"/>
              </p:cNvCxnSpPr>
              <p:nvPr/>
            </p:nvCxnSpPr>
            <p:spPr>
              <a:xfrm flipV="1">
                <a:off x="7067108" y="2537806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0B7AF927-D332-4051-947B-2913E248B6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968" y="1525414"/>
                <a:ext cx="36122" cy="753062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/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100" b="1" dirty="0"/>
                      <a:t>Recovery </a:t>
                    </a:r>
                    <a:r>
                      <a:rPr kumimoji="1" lang="ja-JP" altLang="en-US" sz="1100" b="1" dirty="0"/>
                      <a:t>成功</a:t>
                    </a:r>
                    <a:endParaRPr kumimoji="1" lang="en-US" altLang="ja-JP" sz="1100" b="1" dirty="0"/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1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1" lang="ja-JP" altLang="en-US" sz="1100" b="1" dirty="0"/>
                      <a:t>より宛先に近い</a:t>
                    </a:r>
                  </a:p>
                </p:txBody>
              </p:sp>
            </mc:Choice>
            <mc:Fallback>
              <p:sp>
                <p:nvSpPr>
                  <p:cNvPr id="53" name="吹き出し: 四角形 52">
                    <a:extLst>
                      <a:ext uri="{FF2B5EF4-FFF2-40B4-BE49-F238E27FC236}">
                        <a16:creationId xmlns:a16="http://schemas.microsoft.com/office/drawing/2014/main" id="{3B35E522-9345-4AAB-A57D-42298C7123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97" y="426892"/>
                    <a:ext cx="1519708" cy="636770"/>
                  </a:xfrm>
                  <a:prstGeom prst="wedgeRectCallout">
                    <a:avLst>
                      <a:gd name="adj1" fmla="val 53035"/>
                      <a:gd name="adj2" fmla="val 10169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70D6EF47-C43B-478E-AB91-927CFF54A538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 flipV="1">
                <a:off x="7281155" y="1382612"/>
                <a:ext cx="813178" cy="54672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88F25D94-BC3F-4268-BF5D-D541F35F4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5606" y="280355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E1B95F15-9B1A-44A4-A0FC-38A8EF5C0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161" y="10828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477232E6-A300-473C-8B4D-4D1451E2EB9E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44" y="4287286"/>
              <a:ext cx="468000" cy="4889"/>
            </a:xfrm>
            <a:prstGeom prst="straightConnector1">
              <a:avLst/>
            </a:prstGeom>
            <a:ln w="2222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2739C8C-3681-437D-AC09-E1EB8A1299FA}"/>
                </a:ext>
              </a:extLst>
            </p:cNvPr>
            <p:cNvSpPr txBox="1"/>
            <p:nvPr/>
          </p:nvSpPr>
          <p:spPr>
            <a:xfrm>
              <a:off x="8048782" y="4142163"/>
              <a:ext cx="14434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Greedy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F4CA443-003D-4A93-BC90-EF74F8828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56739" y="4646466"/>
              <a:ext cx="471635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56EC86C-0136-4AE6-92EE-CFBC9DA30C08}"/>
                </a:ext>
              </a:extLst>
            </p:cNvPr>
            <p:cNvSpPr txBox="1"/>
            <p:nvPr/>
          </p:nvSpPr>
          <p:spPr>
            <a:xfrm>
              <a:off x="8049048" y="4516076"/>
              <a:ext cx="16592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Recovery Route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565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CCB65890-45EA-43D6-B38B-1ACBE36A4E92}"/>
              </a:ext>
            </a:extLst>
          </p:cNvPr>
          <p:cNvGrpSpPr/>
          <p:nvPr/>
        </p:nvGrpSpPr>
        <p:grpSpPr>
          <a:xfrm>
            <a:off x="432579" y="573693"/>
            <a:ext cx="6184057" cy="5279850"/>
            <a:chOff x="479974" y="979322"/>
            <a:chExt cx="6184057" cy="5279850"/>
          </a:xfrm>
        </p:grpSpPr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9A82D6F5-0428-4E03-BAFB-318972FAE1B9}"/>
                </a:ext>
              </a:extLst>
            </p:cNvPr>
            <p:cNvSpPr/>
            <p:nvPr/>
          </p:nvSpPr>
          <p:spPr>
            <a:xfrm rot="2972328" flipH="1">
              <a:off x="997164" y="3849662"/>
              <a:ext cx="501515" cy="171414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矢印: 下カーブ 78">
              <a:extLst>
                <a:ext uri="{FF2B5EF4-FFF2-40B4-BE49-F238E27FC236}">
                  <a16:creationId xmlns:a16="http://schemas.microsoft.com/office/drawing/2014/main" id="{3F5D5F00-8744-462F-A378-1C5E7FD4644D}"/>
                </a:ext>
              </a:extLst>
            </p:cNvPr>
            <p:cNvSpPr/>
            <p:nvPr/>
          </p:nvSpPr>
          <p:spPr>
            <a:xfrm rot="19787543" flipH="1">
              <a:off x="1687670" y="4085788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矢印: 下カーブ 79">
              <a:extLst>
                <a:ext uri="{FF2B5EF4-FFF2-40B4-BE49-F238E27FC236}">
                  <a16:creationId xmlns:a16="http://schemas.microsoft.com/office/drawing/2014/main" id="{2B8AEAE8-770D-42A3-A126-AA5B28BBE8AB}"/>
                </a:ext>
              </a:extLst>
            </p:cNvPr>
            <p:cNvSpPr/>
            <p:nvPr/>
          </p:nvSpPr>
          <p:spPr>
            <a:xfrm rot="7792193" flipH="1">
              <a:off x="1185395" y="3167055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3578092A-8FDC-40C1-8C22-55AE4BCA63CB}"/>
                </a:ext>
              </a:extLst>
            </p:cNvPr>
            <p:cNvGrpSpPr/>
            <p:nvPr/>
          </p:nvGrpSpPr>
          <p:grpSpPr>
            <a:xfrm>
              <a:off x="479974" y="979322"/>
              <a:ext cx="6184057" cy="5279850"/>
              <a:chOff x="479974" y="979322"/>
              <a:chExt cx="6184057" cy="5279850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9EC951AC-2679-4070-AD39-5F96E693C6B8}"/>
                  </a:ext>
                </a:extLst>
              </p:cNvPr>
              <p:cNvGrpSpPr/>
              <p:nvPr/>
            </p:nvGrpSpPr>
            <p:grpSpPr>
              <a:xfrm>
                <a:off x="479974" y="979322"/>
                <a:ext cx="6184057" cy="4899355"/>
                <a:chOff x="3003971" y="836988"/>
                <a:chExt cx="6184057" cy="4899355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62DC880-AA8B-4711-B840-42556E18ECB0}"/>
                    </a:ext>
                  </a:extLst>
                </p:cNvPr>
                <p:cNvGrpSpPr/>
                <p:nvPr/>
              </p:nvGrpSpPr>
              <p:grpSpPr>
                <a:xfrm>
                  <a:off x="3003971" y="836988"/>
                  <a:ext cx="6184057" cy="4899355"/>
                  <a:chOff x="4051838" y="1179685"/>
                  <a:chExt cx="6184057" cy="4899355"/>
                </a:xfrm>
              </p:grpSpPr>
              <p:sp>
                <p:nvSpPr>
                  <p:cNvPr id="10" name="楕円 9">
                    <a:extLst>
                      <a:ext uri="{FF2B5EF4-FFF2-40B4-BE49-F238E27FC236}">
                        <a16:creationId xmlns:a16="http://schemas.microsoft.com/office/drawing/2014/main" id="{C5547DC9-F113-447B-828A-6EE131275CF0}"/>
                      </a:ext>
                    </a:extLst>
                  </p:cNvPr>
                  <p:cNvSpPr/>
                  <p:nvPr/>
                </p:nvSpPr>
                <p:spPr>
                  <a:xfrm>
                    <a:off x="4051838" y="1179685"/>
                    <a:ext cx="3456016" cy="3456016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9E4A2463-E057-4329-BBBB-8E8E04787709}"/>
                      </a:ext>
                    </a:extLst>
                  </p:cNvPr>
                  <p:cNvCxnSpPr>
                    <a:cxnSpLocks/>
                    <a:endCxn id="6" idx="0"/>
                  </p:cNvCxnSpPr>
                  <p:nvPr/>
                </p:nvCxnSpPr>
                <p:spPr>
                  <a:xfrm flipH="1">
                    <a:off x="5779846" y="1890671"/>
                    <a:ext cx="9945" cy="261833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E5E8FC76-EDAF-4187-A604-1F387F15CDAB}"/>
                      </a:ext>
                    </a:extLst>
                  </p:cNvPr>
                  <p:cNvSpPr/>
                  <p:nvPr/>
                </p:nvSpPr>
                <p:spPr>
                  <a:xfrm>
                    <a:off x="5653845" y="2718345"/>
                    <a:ext cx="252001" cy="252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" name="直線矢印コネクタ 4">
                    <a:extLst>
                      <a:ext uri="{FF2B5EF4-FFF2-40B4-BE49-F238E27FC236}">
                        <a16:creationId xmlns:a16="http://schemas.microsoft.com/office/drawing/2014/main" id="{96E85D96-B892-4C5A-8D11-BD1172C08C04}"/>
                      </a:ext>
                    </a:extLst>
                  </p:cNvPr>
                  <p:cNvCxnSpPr>
                    <a:cxnSpLocks/>
                    <a:stCxn id="6" idx="2"/>
                    <a:endCxn id="8" idx="6"/>
                  </p:cNvCxnSpPr>
                  <p:nvPr/>
                </p:nvCxnSpPr>
                <p:spPr>
                  <a:xfrm flipH="1" flipV="1">
                    <a:off x="4636535" y="4331549"/>
                    <a:ext cx="1017311" cy="304152"/>
                  </a:xfrm>
                  <a:prstGeom prst="straightConnector1">
                    <a:avLst/>
                  </a:prstGeom>
                  <a:ln w="25400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楕円 5">
                    <a:extLst>
                      <a:ext uri="{FF2B5EF4-FFF2-40B4-BE49-F238E27FC236}">
                        <a16:creationId xmlns:a16="http://schemas.microsoft.com/office/drawing/2014/main" id="{0FF16CF5-A921-451E-9080-77A91BBA83E9}"/>
                      </a:ext>
                    </a:extLst>
                  </p:cNvPr>
                  <p:cNvSpPr/>
                  <p:nvPr/>
                </p:nvSpPr>
                <p:spPr>
                  <a:xfrm>
                    <a:off x="5653846" y="4509005"/>
                    <a:ext cx="252000" cy="25339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82A25BFC-5CEF-45B5-8242-2B5F545DB477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073" y="4679730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sz="1800" b="1" dirty="0"/>
                      <a:t>S</a:t>
                    </a:r>
                    <a:endParaRPr lang="ja-JP" altLang="en-US" dirty="0"/>
                  </a:p>
                </p:txBody>
              </p:sp>
              <p:sp>
                <p:nvSpPr>
                  <p:cNvPr id="8" name="楕円 7">
                    <a:extLst>
                      <a:ext uri="{FF2B5EF4-FFF2-40B4-BE49-F238E27FC236}">
                        <a16:creationId xmlns:a16="http://schemas.microsoft.com/office/drawing/2014/main" id="{2FF0844A-11EB-4E3E-B771-6BCB53D09DA2}"/>
                      </a:ext>
                    </a:extLst>
                  </p:cNvPr>
                  <p:cNvSpPr/>
                  <p:nvPr/>
                </p:nvSpPr>
                <p:spPr>
                  <a:xfrm>
                    <a:off x="4389745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A62D83E-E41A-4B19-B47A-1831B3B22C5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804" y="2886728"/>
                    <a:ext cx="3569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ja-JP" b="1" dirty="0"/>
                      <a:t>D</a:t>
                    </a:r>
                    <a:endParaRPr lang="ja-JP" altLang="en-US" dirty="0"/>
                  </a:p>
                </p:txBody>
              </p:sp>
              <p:sp>
                <p:nvSpPr>
                  <p:cNvPr id="11" name="楕円 10">
                    <a:extLst>
                      <a:ext uri="{FF2B5EF4-FFF2-40B4-BE49-F238E27FC236}">
                        <a16:creationId xmlns:a16="http://schemas.microsoft.com/office/drawing/2014/main" id="{BF16D368-2D20-4F47-BEA0-FFAEB387DE01}"/>
                      </a:ext>
                    </a:extLst>
                  </p:cNvPr>
                  <p:cNvSpPr/>
                  <p:nvPr/>
                </p:nvSpPr>
                <p:spPr>
                  <a:xfrm>
                    <a:off x="6943048" y="420485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" name="楕円 11">
                    <a:extLst>
                      <a:ext uri="{FF2B5EF4-FFF2-40B4-BE49-F238E27FC236}">
                        <a16:creationId xmlns:a16="http://schemas.microsoft.com/office/drawing/2014/main" id="{A4339C7A-7AA3-4D9A-9C40-D06735C60286}"/>
                      </a:ext>
                    </a:extLst>
                  </p:cNvPr>
                  <p:cNvSpPr/>
                  <p:nvPr/>
                </p:nvSpPr>
                <p:spPr>
                  <a:xfrm>
                    <a:off x="6696258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7BC0CA4E-3C7D-4622-A3D3-3734AB2F4BBB}"/>
                      </a:ext>
                    </a:extLst>
                  </p:cNvPr>
                  <p:cNvSpPr/>
                  <p:nvPr/>
                </p:nvSpPr>
                <p:spPr>
                  <a:xfrm>
                    <a:off x="4636535" y="3171233"/>
                    <a:ext cx="246790" cy="25339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7FB1E1E5-E85F-47B5-A00D-2051E5D939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39845" y="3199040"/>
                    <a:ext cx="2880000" cy="2880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dk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5B4E0C0-4A87-42A1-B169-715B5EA5113D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V="1">
                    <a:off x="4513140" y="3450005"/>
                    <a:ext cx="230866" cy="754848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204C6EA8-471E-48A9-8BD8-2790088A498A}"/>
                      </a:ext>
                    </a:extLst>
                  </p:cNvPr>
                  <p:cNvCxnSpPr>
                    <a:cxnSpLocks/>
                    <a:stCxn id="13" idx="7"/>
                  </p:cNvCxnSpPr>
                  <p:nvPr/>
                </p:nvCxnSpPr>
                <p:spPr>
                  <a:xfrm flipV="1">
                    <a:off x="4847183" y="2920505"/>
                    <a:ext cx="842023" cy="287836"/>
                  </a:xfrm>
                  <a:prstGeom prst="straightConnector1">
                    <a:avLst/>
                  </a:prstGeom>
                  <a:ln w="22225">
                    <a:solidFill>
                      <a:schemeClr val="accent1">
                        <a:alpha val="99000"/>
                      </a:schemeClr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" name="グループ化 28">
                    <a:extLst>
                      <a:ext uri="{FF2B5EF4-FFF2-40B4-BE49-F238E27FC236}">
                        <a16:creationId xmlns:a16="http://schemas.microsoft.com/office/drawing/2014/main" id="{AC17D914-5431-4C16-9F4C-03B56B017322}"/>
                      </a:ext>
                    </a:extLst>
                  </p:cNvPr>
                  <p:cNvGrpSpPr/>
                  <p:nvPr/>
                </p:nvGrpSpPr>
                <p:grpSpPr>
                  <a:xfrm>
                    <a:off x="7608007" y="5157008"/>
                    <a:ext cx="2627888" cy="841475"/>
                    <a:chOff x="8436134" y="4707641"/>
                    <a:chExt cx="2627888" cy="841475"/>
                  </a:xfrm>
                </p:grpSpPr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21644CCB-ACE4-4829-94E0-8D1D66DE34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76073" y="4707641"/>
                      <a:ext cx="432000" cy="432000"/>
                    </a:xfrm>
                    <a:prstGeom prst="ellipse">
                      <a:avLst/>
                    </a:prstGeom>
                    <a:noFill/>
                    <a:ln w="12700" cap="flat" cmpd="sng" algn="ctr">
                      <a:solidFill>
                        <a:schemeClr val="dk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7EDFBAEE-676E-4457-84A0-77999BFB3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2" y="4803021"/>
                      <a:ext cx="19399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Transmission range</a:t>
                      </a:r>
                      <a:endParaRPr lang="ja-JP" altLang="en-US" sz="1400" dirty="0"/>
                    </a:p>
                  </p:txBody>
                </p:sp>
                <p:cxnSp>
                  <p:nvCxnSpPr>
                    <p:cNvPr id="27" name="直線矢印コネクタ 26">
                      <a:extLst>
                        <a:ext uri="{FF2B5EF4-FFF2-40B4-BE49-F238E27FC236}">
                          <a16:creationId xmlns:a16="http://schemas.microsoft.com/office/drawing/2014/main" id="{A9D12943-968D-4570-9536-1FEBBCA2BB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436134" y="5386462"/>
                      <a:ext cx="468000" cy="4889"/>
                    </a:xfrm>
                    <a:prstGeom prst="straightConnector1">
                      <a:avLst/>
                    </a:prstGeom>
                    <a:ln w="22225">
                      <a:solidFill>
                        <a:schemeClr val="accent1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93994FBD-385B-4656-9FB2-F25DEC3E79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8071" y="5241339"/>
                      <a:ext cx="21559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ja-JP" sz="1400" b="1" dirty="0"/>
                        <a:t>Perimeter forwarding</a:t>
                      </a:r>
                      <a:endParaRPr lang="ja-JP" altLang="en-US" sz="1400" dirty="0"/>
                    </a:p>
                  </p:txBody>
                </p:sp>
              </p:grpSp>
            </p:grp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47BC01D3-8E24-40D9-99C5-9B50816ADC7E}"/>
                    </a:ext>
                  </a:extLst>
                </p:cNvPr>
                <p:cNvSpPr txBox="1"/>
                <p:nvPr/>
              </p:nvSpPr>
              <p:spPr>
                <a:xfrm>
                  <a:off x="3336668" y="4083471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x</a:t>
                  </a:r>
                  <a:endParaRPr lang="ja-JP" altLang="en-US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B22F0D51-1BA8-40CC-8579-663C7EEE728D}"/>
                    </a:ext>
                  </a:extLst>
                </p:cNvPr>
                <p:cNvSpPr txBox="1"/>
                <p:nvPr/>
              </p:nvSpPr>
              <p:spPr>
                <a:xfrm>
                  <a:off x="3524504" y="2511672"/>
                  <a:ext cx="3569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y</a:t>
                  </a:r>
                  <a:endParaRPr lang="ja-JP" altLang="en-US" dirty="0"/>
                </a:p>
              </p:txBody>
            </p:sp>
          </p:grpSp>
          <p:sp>
            <p:nvSpPr>
              <p:cNvPr id="89" name="矢印: 下カーブ 88">
                <a:extLst>
                  <a:ext uri="{FF2B5EF4-FFF2-40B4-BE49-F238E27FC236}">
                    <a16:creationId xmlns:a16="http://schemas.microsoft.com/office/drawing/2014/main" id="{008C3A20-7913-4AFB-82C0-5076C1122E7E}"/>
                  </a:ext>
                </a:extLst>
              </p:cNvPr>
              <p:cNvSpPr/>
              <p:nvPr/>
            </p:nvSpPr>
            <p:spPr>
              <a:xfrm flipH="1">
                <a:off x="4039152" y="5974475"/>
                <a:ext cx="445054" cy="133396"/>
              </a:xfrm>
              <a:prstGeom prst="curvedDownArrow">
                <a:avLst>
                  <a:gd name="adj1" fmla="val 0"/>
                  <a:gd name="adj2" fmla="val 19504"/>
                  <a:gd name="adj3" fmla="val 25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9B36C17-8AF4-4DE0-AA12-20622C5D00ED}"/>
                  </a:ext>
                </a:extLst>
              </p:cNvPr>
              <p:cNvSpPr txBox="1"/>
              <p:nvPr/>
            </p:nvSpPr>
            <p:spPr>
              <a:xfrm>
                <a:off x="4504143" y="5951395"/>
                <a:ext cx="21559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Right-hand rule</a:t>
                </a:r>
                <a:endParaRPr lang="ja-JP" altLang="en-US" sz="1400" dirty="0"/>
              </a:p>
            </p:txBody>
          </p:sp>
        </p:grp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0B127FA-DAEF-47D8-AAE1-BB9DFDE94CCF}"/>
              </a:ext>
            </a:extLst>
          </p:cNvPr>
          <p:cNvGrpSpPr/>
          <p:nvPr/>
        </p:nvGrpSpPr>
        <p:grpSpPr>
          <a:xfrm>
            <a:off x="8045157" y="663589"/>
            <a:ext cx="3587852" cy="2463498"/>
            <a:chOff x="8045157" y="663589"/>
            <a:chExt cx="3587852" cy="246349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ADA659A-D2AA-4E71-B96E-7DEA41C6D803}"/>
                </a:ext>
              </a:extLst>
            </p:cNvPr>
            <p:cNvGrpSpPr/>
            <p:nvPr/>
          </p:nvGrpSpPr>
          <p:grpSpPr>
            <a:xfrm>
              <a:off x="8045157" y="663589"/>
              <a:ext cx="3587852" cy="2463498"/>
              <a:chOff x="8034020" y="660720"/>
              <a:chExt cx="3587852" cy="2463498"/>
            </a:xfrm>
          </p:grpSpPr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ABD1160-5D84-48C8-A6B3-C86067978967}"/>
                  </a:ext>
                </a:extLst>
              </p:cNvPr>
              <p:cNvSpPr/>
              <p:nvPr/>
            </p:nvSpPr>
            <p:spPr>
              <a:xfrm>
                <a:off x="9667160" y="265400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F09CECC7-FF7C-4A5E-BB5D-1924E5A890CA}"/>
                  </a:ext>
                </a:extLst>
              </p:cNvPr>
              <p:cNvSpPr/>
              <p:nvPr/>
            </p:nvSpPr>
            <p:spPr>
              <a:xfrm>
                <a:off x="11018116" y="1563612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2707CC21-DF0E-4750-BB9F-5BB669678C8A}"/>
                  </a:ext>
                </a:extLst>
              </p:cNvPr>
              <p:cNvSpPr/>
              <p:nvPr/>
            </p:nvSpPr>
            <p:spPr>
              <a:xfrm>
                <a:off x="9552016" y="877116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A0364CF6-01A1-429A-A406-F1133A6D312A}"/>
                  </a:ext>
                </a:extLst>
              </p:cNvPr>
              <p:cNvSpPr/>
              <p:nvPr/>
            </p:nvSpPr>
            <p:spPr>
              <a:xfrm>
                <a:off x="8317827" y="1245085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6035C6A9-ECFA-42DA-8857-430D6460712B}"/>
                  </a:ext>
                </a:extLst>
              </p:cNvPr>
              <p:cNvSpPr/>
              <p:nvPr/>
            </p:nvSpPr>
            <p:spPr>
              <a:xfrm>
                <a:off x="8564617" y="2336013"/>
                <a:ext cx="246790" cy="253392"/>
              </a:xfrm>
              <a:prstGeom prst="ellipse">
                <a:avLst/>
              </a:prstGeom>
              <a:solidFill>
                <a:schemeClr val="accent4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60682924-A5D0-4075-8315-447F5BFBE56F}"/>
                  </a:ext>
                </a:extLst>
              </p:cNvPr>
              <p:cNvCxnSpPr>
                <a:cxnSpLocks/>
                <a:stCxn id="41" idx="6"/>
                <a:endCxn id="40" idx="1"/>
              </p:cNvCxnSpPr>
              <p:nvPr/>
            </p:nvCxnSpPr>
            <p:spPr>
              <a:xfrm>
                <a:off x="9798806" y="1003812"/>
                <a:ext cx="1255452" cy="59690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EA16F372-61C6-4C04-AA3F-BFAE19C5F8F3}"/>
                  </a:ext>
                </a:extLst>
              </p:cNvPr>
              <p:cNvCxnSpPr>
                <a:cxnSpLocks/>
                <a:stCxn id="41" idx="3"/>
                <a:endCxn id="43" idx="7"/>
              </p:cNvCxnSpPr>
              <p:nvPr/>
            </p:nvCxnSpPr>
            <p:spPr>
              <a:xfrm flipH="1">
                <a:off x="8775265" y="1093400"/>
                <a:ext cx="812893" cy="127972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BDC190D1-6A6F-46EC-8DDA-F8935CA45270}"/>
                  </a:ext>
                </a:extLst>
              </p:cNvPr>
              <p:cNvCxnSpPr>
                <a:cxnSpLocks/>
                <a:stCxn id="39" idx="2"/>
                <a:endCxn id="43" idx="6"/>
              </p:cNvCxnSpPr>
              <p:nvPr/>
            </p:nvCxnSpPr>
            <p:spPr>
              <a:xfrm flipH="1" flipV="1">
                <a:off x="8811407" y="2462709"/>
                <a:ext cx="855753" cy="31799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A524EAEA-A5BA-40C5-A605-8243D1EBD844}"/>
                  </a:ext>
                </a:extLst>
              </p:cNvPr>
              <p:cNvCxnSpPr>
                <a:cxnSpLocks/>
                <a:stCxn id="43" idx="0"/>
                <a:endCxn id="42" idx="4"/>
              </p:cNvCxnSpPr>
              <p:nvPr/>
            </p:nvCxnSpPr>
            <p:spPr>
              <a:xfrm flipH="1" flipV="1">
                <a:off x="8441222" y="1498477"/>
                <a:ext cx="246790" cy="83753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EB06A56A-97D9-4B66-B893-4D60AF946477}"/>
                  </a:ext>
                </a:extLst>
              </p:cNvPr>
              <p:cNvCxnSpPr>
                <a:cxnSpLocks/>
                <a:stCxn id="42" idx="7"/>
                <a:endCxn id="41" idx="2"/>
              </p:cNvCxnSpPr>
              <p:nvPr/>
            </p:nvCxnSpPr>
            <p:spPr>
              <a:xfrm flipV="1">
                <a:off x="8528475" y="1003812"/>
                <a:ext cx="1023541" cy="27838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B67CD98-644A-4E49-9B08-4DA01B31F41E}"/>
                  </a:ext>
                </a:extLst>
              </p:cNvPr>
              <p:cNvCxnSpPr>
                <a:cxnSpLocks/>
                <a:stCxn id="42" idx="5"/>
                <a:endCxn id="39" idx="1"/>
              </p:cNvCxnSpPr>
              <p:nvPr/>
            </p:nvCxnSpPr>
            <p:spPr>
              <a:xfrm>
                <a:off x="8528475" y="1461369"/>
                <a:ext cx="1174827" cy="122974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E0476FB-99CD-40DF-AC38-324B8BD8A219}"/>
                  </a:ext>
                </a:extLst>
              </p:cNvPr>
              <p:cNvSpPr txBox="1"/>
              <p:nvPr/>
            </p:nvSpPr>
            <p:spPr>
              <a:xfrm>
                <a:off x="9905092" y="2754886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x</a:t>
                </a:r>
                <a:endParaRPr lang="ja-JP" altLang="en-US" dirty="0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1529F67-FEE1-43E0-836C-00039C9C3B7F}"/>
                  </a:ext>
                </a:extLst>
              </p:cNvPr>
              <p:cNvSpPr txBox="1"/>
              <p:nvPr/>
            </p:nvSpPr>
            <p:spPr>
              <a:xfrm>
                <a:off x="8243273" y="244847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w</a:t>
                </a:r>
                <a:endParaRPr lang="ja-JP" altLang="en-US" dirty="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C80886C-8495-407F-8BA5-5B5FED2AB594}"/>
                  </a:ext>
                </a:extLst>
              </p:cNvPr>
              <p:cNvSpPr txBox="1"/>
              <p:nvPr/>
            </p:nvSpPr>
            <p:spPr>
              <a:xfrm>
                <a:off x="8034020" y="111760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u</a:t>
                </a:r>
                <a:endParaRPr lang="ja-JP" altLang="en-US" dirty="0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F6FE5B3-4EE8-4E08-98FF-7EEF761C8CA8}"/>
                  </a:ext>
                </a:extLst>
              </p:cNvPr>
              <p:cNvSpPr txBox="1"/>
              <p:nvPr/>
            </p:nvSpPr>
            <p:spPr>
              <a:xfrm>
                <a:off x="9239283" y="660720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z</a:t>
                </a:r>
                <a:endParaRPr lang="ja-JP" altLang="en-US" dirty="0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ACA486B-125E-4DD9-B5E8-02223221460C}"/>
                  </a:ext>
                </a:extLst>
              </p:cNvPr>
              <p:cNvSpPr txBox="1"/>
              <p:nvPr/>
            </p:nvSpPr>
            <p:spPr>
              <a:xfrm>
                <a:off x="11264906" y="1632338"/>
                <a:ext cx="356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/>
                  <a:t>D</a:t>
                </a:r>
                <a:endParaRPr lang="ja-JP" altLang="en-US" dirty="0"/>
              </a:p>
            </p:txBody>
          </p:sp>
        </p:grp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9E01748-14B2-4527-848B-F70A61AF627E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9888945" y="1782765"/>
              <a:ext cx="1176450" cy="91121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2B9C1BA1-4CBD-46A8-9951-8669CA1E0FE6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8575754" y="1374650"/>
              <a:ext cx="1110796" cy="1217624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FCAE3103-F333-4263-A187-43735813C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913" y="1108643"/>
              <a:ext cx="814663" cy="22890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6D0DEA4C-0756-4007-9B59-25B02A4F4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827" y="1159617"/>
              <a:ext cx="719456" cy="112047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6195A181-7D11-4584-98F9-33AC9A0135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792" y="1526336"/>
              <a:ext cx="223579" cy="752407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75A5EF67-7C65-4F10-9181-EC8068B605B9}"/>
                </a:ext>
              </a:extLst>
            </p:cNvPr>
            <p:cNvCxnSpPr>
              <a:cxnSpLocks/>
            </p:cNvCxnSpPr>
            <p:nvPr/>
          </p:nvCxnSpPr>
          <p:spPr>
            <a:xfrm>
              <a:off x="8547865" y="1570861"/>
              <a:ext cx="1059521" cy="111100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5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4A07145B-0580-46B9-8348-697833C1A3A2}"/>
              </a:ext>
            </a:extLst>
          </p:cNvPr>
          <p:cNvGrpSpPr/>
          <p:nvPr/>
        </p:nvGrpSpPr>
        <p:grpSpPr>
          <a:xfrm>
            <a:off x="2855985" y="1268990"/>
            <a:ext cx="6996833" cy="3994397"/>
            <a:chOff x="2855985" y="1268990"/>
            <a:chExt cx="6996833" cy="3994397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5A962592-7AAA-41A9-B4A4-DFF74CA3D685}"/>
                </a:ext>
              </a:extLst>
            </p:cNvPr>
            <p:cNvGrpSpPr/>
            <p:nvPr/>
          </p:nvGrpSpPr>
          <p:grpSpPr>
            <a:xfrm>
              <a:off x="2855985" y="1268990"/>
              <a:ext cx="6996833" cy="3994397"/>
              <a:chOff x="5195167" y="1837538"/>
              <a:chExt cx="6996833" cy="3994397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B2401DD3-24D8-4582-8DB7-37B098EEBE9D}"/>
                  </a:ext>
                </a:extLst>
              </p:cNvPr>
              <p:cNvGrpSpPr/>
              <p:nvPr/>
            </p:nvGrpSpPr>
            <p:grpSpPr>
              <a:xfrm>
                <a:off x="5633476" y="1848034"/>
                <a:ext cx="6558524" cy="3983901"/>
                <a:chOff x="5158848" y="1052989"/>
                <a:chExt cx="6558524" cy="3983901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F42B811C-C7E3-4C72-AB14-D08D07794514}"/>
                    </a:ext>
                  </a:extLst>
                </p:cNvPr>
                <p:cNvGrpSpPr/>
                <p:nvPr/>
              </p:nvGrpSpPr>
              <p:grpSpPr>
                <a:xfrm>
                  <a:off x="5158848" y="1052989"/>
                  <a:ext cx="5846120" cy="3493683"/>
                  <a:chOff x="5158848" y="1052989"/>
                  <a:chExt cx="5846120" cy="3493683"/>
                </a:xfrm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5810402" y="1052989"/>
                    <a:ext cx="5194566" cy="2969634"/>
                    <a:chOff x="6026403" y="2149049"/>
                    <a:chExt cx="5194566" cy="2969634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6403" y="2149049"/>
                      <a:ext cx="5194566" cy="2969634"/>
                      <a:chOff x="6206342" y="1215403"/>
                      <a:chExt cx="5194566" cy="2969634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06342" y="1215403"/>
                        <a:ext cx="4952368" cy="2969634"/>
                        <a:chOff x="1751932" y="2457194"/>
                        <a:chExt cx="4865653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51932" y="2457194"/>
                          <a:ext cx="4865653" cy="2917637"/>
                          <a:chOff x="650734" y="1828930"/>
                          <a:chExt cx="4865653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4" y="2348995"/>
                            <a:ext cx="340906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734" y="2348995"/>
                            <a:ext cx="757700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2" y="4293004"/>
                            <a:ext cx="330840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734" y="4293004"/>
                            <a:ext cx="757700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50734" y="3972643"/>
                            <a:ext cx="4865653" cy="1752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0734" y="2000907"/>
                            <a:ext cx="4865653" cy="1769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1" name="テキスト ボックス 40">
                          <a:extLst>
                            <a:ext uri="{FF2B5EF4-FFF2-40B4-BE49-F238E27FC236}">
                              <a16:creationId xmlns:a16="http://schemas.microsoft.com/office/drawing/2014/main" id="{A3D83291-3F67-462F-A305-ADF8C66F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28842" y="2680124"/>
                          <a:ext cx="3434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D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3790" y="2704898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24" name="テキスト ボックス 23">
                        <a:extLst>
                          <a:ext uri="{FF2B5EF4-FFF2-40B4-BE49-F238E27FC236}">
                            <a16:creationId xmlns:a16="http://schemas.microsoft.com/office/drawing/2014/main" id="{05718532-029A-413B-BE42-8E9C071A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25186" y="3303076"/>
                        <a:ext cx="356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altLang="ja-JP" sz="1800" b="1" dirty="0"/>
                          <a:t>S</a:t>
                        </a:r>
                        <a:endParaRPr lang="ja-JP" altLang="en-US" dirty="0"/>
                      </a:p>
                    </p:txBody>
                  </p:sp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15784" y="3101887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2" name="楕円 31">
                        <a:extLst>
                          <a:ext uri="{FF2B5EF4-FFF2-40B4-BE49-F238E27FC236}">
                            <a16:creationId xmlns:a16="http://schemas.microsoft.com/office/drawing/2014/main" id="{E676CFE2-4EE3-4B27-A85B-F4E2DBEF7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44658" y="3097335"/>
                        <a:ext cx="252000" cy="2533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5998" y="3107985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2C9FB09B-B969-48E7-86BA-F3EB80BBCA80}"/>
                          </a:ext>
                        </a:extLst>
                      </p:cNvPr>
                      <p:cNvCxnSpPr>
                        <a:cxnSpLocks/>
                        <a:stCxn id="32" idx="2"/>
                        <a:endCxn id="29" idx="6"/>
                      </p:cNvCxnSpPr>
                      <p:nvPr/>
                    </p:nvCxnSpPr>
                    <p:spPr>
                      <a:xfrm flipH="1">
                        <a:off x="9967784" y="3224031"/>
                        <a:ext cx="776874" cy="4552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accent1"/>
                        </a:solidFill>
                        <a:prstDash val="sys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83098" y="3589802"/>
                        <a:ext cx="1217810" cy="482514"/>
                      </a:xfrm>
                      <a:prstGeom prst="wedgeRectCallout">
                        <a:avLst>
                          <a:gd name="adj1" fmla="val -64523"/>
                          <a:gd name="adj2" fmla="val -1107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</a:t>
                        </a:r>
                      </a:p>
                      <a:p>
                        <a:pPr algn="ctr"/>
                        <a:r>
                          <a:rPr kumimoji="1" lang="en-US" altLang="ja-JP" sz="1100" b="1" dirty="0"/>
                          <a:t>problem </a:t>
                        </a:r>
                        <a:r>
                          <a:rPr kumimoji="1" lang="ja-JP" altLang="en-US" sz="1100" b="1" dirty="0"/>
                          <a:t>発生</a:t>
                        </a:r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231" y="3381866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7109" y="4386928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2" name="直線矢印コネクタ 11">
                    <a:extLst>
                      <a:ext uri="{FF2B5EF4-FFF2-40B4-BE49-F238E27FC236}">
                        <a16:creationId xmlns:a16="http://schemas.microsoft.com/office/drawing/2014/main" id="{FC2B8DA7-5957-4A59-8807-C7EEA2BD556F}"/>
                      </a:ext>
                    </a:extLst>
                  </p:cNvPr>
                  <p:cNvCxnSpPr>
                    <a:cxnSpLocks/>
                    <a:stCxn id="33" idx="2"/>
                    <a:endCxn id="21" idx="7"/>
                  </p:cNvCxnSpPr>
                  <p:nvPr/>
                </p:nvCxnSpPr>
                <p:spPr>
                  <a:xfrm flipH="1">
                    <a:off x="7156203" y="3072267"/>
                    <a:ext cx="1113855" cy="255506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矢印コネクタ 12">
                    <a:extLst>
                      <a:ext uri="{FF2B5EF4-FFF2-40B4-BE49-F238E27FC236}">
                        <a16:creationId xmlns:a16="http://schemas.microsoft.com/office/drawing/2014/main" id="{76D6FEDD-05EA-4A58-95DC-A731E0254251}"/>
                      </a:ext>
                    </a:extLst>
                  </p:cNvPr>
                  <p:cNvCxnSpPr>
                    <a:cxnSpLocks/>
                    <a:stCxn id="21" idx="0"/>
                    <a:endCxn id="20" idx="4"/>
                  </p:cNvCxnSpPr>
                  <p:nvPr/>
                </p:nvCxnSpPr>
                <p:spPr>
                  <a:xfrm flipV="1">
                    <a:off x="7067108" y="2537806"/>
                    <a:ext cx="36122" cy="753062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矢印コネクタ 13">
                    <a:extLst>
                      <a:ext uri="{FF2B5EF4-FFF2-40B4-BE49-F238E27FC236}">
                        <a16:creationId xmlns:a16="http://schemas.microsoft.com/office/drawing/2014/main" id="{CD53CAD1-6B28-42DA-A22D-E60AED3D0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99968" y="1525414"/>
                    <a:ext cx="36122" cy="753062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吹き出し: 四角形 14">
                    <a:extLst>
                      <a:ext uri="{FF2B5EF4-FFF2-40B4-BE49-F238E27FC236}">
                        <a16:creationId xmlns:a16="http://schemas.microsoft.com/office/drawing/2014/main" id="{B7E8A8F9-6E26-4AC0-8110-24D830DC413E}"/>
                      </a:ext>
                    </a:extLst>
                  </p:cNvPr>
                  <p:cNvSpPr/>
                  <p:nvPr/>
                </p:nvSpPr>
                <p:spPr>
                  <a:xfrm>
                    <a:off x="5158848" y="3909902"/>
                    <a:ext cx="1519708" cy="636770"/>
                  </a:xfrm>
                  <a:prstGeom prst="wedgeRectCallout">
                    <a:avLst>
                      <a:gd name="adj1" fmla="val 67622"/>
                      <a:gd name="adj2" fmla="val -112981"/>
                    </a:avLst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100" b="1" dirty="0"/>
                      <a:t>右手の法則で転送する道路を選択</a:t>
                    </a:r>
                  </a:p>
                </p:txBody>
              </p:sp>
              <p:cxnSp>
                <p:nvCxnSpPr>
                  <p:cNvPr id="16" name="直線矢印コネクタ 15">
                    <a:extLst>
                      <a:ext uri="{FF2B5EF4-FFF2-40B4-BE49-F238E27FC236}">
                        <a16:creationId xmlns:a16="http://schemas.microsoft.com/office/drawing/2014/main" id="{DF7C1E8A-FF60-457D-A613-2224FC32D259}"/>
                      </a:ext>
                    </a:extLst>
                  </p:cNvPr>
                  <p:cNvCxnSpPr>
                    <a:cxnSpLocks/>
                    <a:endCxn id="42" idx="2"/>
                  </p:cNvCxnSpPr>
                  <p:nvPr/>
                </p:nvCxnSpPr>
                <p:spPr>
                  <a:xfrm>
                    <a:off x="8487362" y="1431107"/>
                    <a:ext cx="846595" cy="0"/>
                  </a:xfrm>
                  <a:prstGeom prst="straightConnector1">
                    <a:avLst/>
                  </a:prstGeom>
                  <a:ln w="22225">
                    <a:solidFill>
                      <a:schemeClr val="accent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80119" y="3469307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ja-JP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80119" y="3469307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279C508B-CB74-4D64-B518-D96CC361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5957" y="4500323"/>
                  <a:ext cx="468000" cy="4889"/>
                </a:xfrm>
                <a:prstGeom prst="straightConnector1">
                  <a:avLst/>
                </a:prstGeom>
                <a:ln w="22225">
                  <a:solidFill>
                    <a:schemeClr val="accent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D022890-6C0C-4963-A42B-AEA0E3508DDB}"/>
                    </a:ext>
                  </a:extLst>
                </p:cNvPr>
                <p:cNvSpPr txBox="1"/>
                <p:nvPr/>
              </p:nvSpPr>
              <p:spPr>
                <a:xfrm>
                  <a:off x="10057895" y="4355200"/>
                  <a:ext cx="144347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Greedy Route</a:t>
                  </a:r>
                  <a:endParaRPr lang="ja-JP" altLang="en-US" sz="1400" dirty="0"/>
                </a:p>
              </p:txBody>
            </p: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829DC876-39A8-4ECA-931B-9A2F87AB8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5852" y="4859503"/>
                  <a:ext cx="471635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13C4128-7FF0-49CE-A085-A38FEFB1E479}"/>
                    </a:ext>
                  </a:extLst>
                </p:cNvPr>
                <p:cNvSpPr txBox="1"/>
                <p:nvPr/>
              </p:nvSpPr>
              <p:spPr>
                <a:xfrm>
                  <a:off x="10058161" y="4729113"/>
                  <a:ext cx="165921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Recovery Route</a:t>
                  </a:r>
                  <a:endParaRPr lang="ja-JP" altLang="en-US" sz="14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95BA0750-A039-40EC-931E-84B9870B0DE4}"/>
                      </a:ext>
                    </a:extLst>
                  </p:cNvPr>
                  <p:cNvSpPr txBox="1"/>
                  <p:nvPr/>
                </p:nvSpPr>
                <p:spPr>
                  <a:xfrm>
                    <a:off x="7601692" y="1837538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57" name="テキスト ボックス 56">
                    <a:extLst>
                      <a:ext uri="{FF2B5EF4-FFF2-40B4-BE49-F238E27FC236}">
                        <a16:creationId xmlns:a16="http://schemas.microsoft.com/office/drawing/2014/main" id="{95BA0750-A039-40EC-931E-84B9870B0D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1692" y="1837538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7604A493-3017-423C-A302-98E8E5D45806}"/>
                  </a:ext>
                </a:extLst>
              </p:cNvPr>
              <p:cNvSpPr/>
              <p:nvPr/>
            </p:nvSpPr>
            <p:spPr>
              <a:xfrm>
                <a:off x="8685606" y="2082532"/>
                <a:ext cx="252000" cy="253392"/>
              </a:xfrm>
              <a:prstGeom prst="ellips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13C3EE59-EEB8-4550-9E1D-AD9397B76B8E}"/>
                  </a:ext>
                </a:extLst>
              </p:cNvPr>
              <p:cNvSpPr/>
              <p:nvPr/>
            </p:nvSpPr>
            <p:spPr>
              <a:xfrm>
                <a:off x="9306924" y="4066253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3221EEF0-0B28-4DDD-96A3-FAE4B261EC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96686" y="3849621"/>
                <a:ext cx="766896" cy="478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D06B6DE7-96AC-48C9-AED8-809ADEA0AE8F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>
                <a:off x="7738818" y="2218971"/>
                <a:ext cx="930038" cy="765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63B9B5B2-D9D5-4FED-8D9E-50E44DBC356E}"/>
                  </a:ext>
                </a:extLst>
              </p:cNvPr>
              <p:cNvSpPr/>
              <p:nvPr/>
            </p:nvSpPr>
            <p:spPr>
              <a:xfrm>
                <a:off x="8324797" y="4071463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5E55C038-07A5-450D-B05C-1399AC38C28C}"/>
                  </a:ext>
                </a:extLst>
              </p:cNvPr>
              <p:cNvSpPr/>
              <p:nvPr/>
            </p:nvSpPr>
            <p:spPr>
              <a:xfrm>
                <a:off x="6560819" y="3744940"/>
                <a:ext cx="246790" cy="253392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吹き出し: 四角形 67">
                <a:extLst>
                  <a:ext uri="{FF2B5EF4-FFF2-40B4-BE49-F238E27FC236}">
                    <a16:creationId xmlns:a16="http://schemas.microsoft.com/office/drawing/2014/main" id="{414A44E8-6BFF-4515-A040-786B1714ECA3}"/>
                  </a:ext>
                </a:extLst>
              </p:cNvPr>
              <p:cNvSpPr/>
              <p:nvPr/>
            </p:nvSpPr>
            <p:spPr>
              <a:xfrm>
                <a:off x="5195167" y="1848033"/>
                <a:ext cx="1685854" cy="602817"/>
              </a:xfrm>
              <a:prstGeom prst="wedgeRectCallout">
                <a:avLst>
                  <a:gd name="adj1" fmla="val 83047"/>
                  <a:gd name="adj2" fmla="val 163705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 dirty="0"/>
                  <a:t>同一の道路内では</a:t>
                </a:r>
                <a:r>
                  <a:rPr lang="en-US" altLang="ja-JP" sz="1100" b="1" dirty="0"/>
                  <a:t>Greedy </a:t>
                </a:r>
                <a:r>
                  <a:rPr lang="en-US" altLang="ja-JP" sz="1100" b="1" dirty="0" err="1"/>
                  <a:t>fowarding</a:t>
                </a:r>
                <a:endParaRPr kumimoji="1" lang="ja-JP" altLang="en-US" sz="1100" b="1" dirty="0"/>
              </a:p>
            </p:txBody>
          </p: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5AB040F3-7259-46EE-AA25-8CE5E11883C0}"/>
                </a:ext>
              </a:extLst>
            </p:cNvPr>
            <p:cNvCxnSpPr>
              <a:cxnSpLocks/>
              <a:stCxn id="42" idx="4"/>
              <a:endCxn id="29" idx="0"/>
            </p:cNvCxnSpPr>
            <p:nvPr/>
          </p:nvCxnSpPr>
          <p:spPr>
            <a:xfrm flipH="1">
              <a:off x="7581290" y="1783604"/>
              <a:ext cx="14113" cy="1382366"/>
            </a:xfrm>
            <a:prstGeom prst="line">
              <a:avLst/>
            </a:prstGeom>
            <a:ln w="222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矢印: 下カーブ 73">
              <a:extLst>
                <a:ext uri="{FF2B5EF4-FFF2-40B4-BE49-F238E27FC236}">
                  <a16:creationId xmlns:a16="http://schemas.microsoft.com/office/drawing/2014/main" id="{AC35225B-C8E9-4590-AAA9-3AB48AD348D1}"/>
                </a:ext>
              </a:extLst>
            </p:cNvPr>
            <p:cNvSpPr/>
            <p:nvPr/>
          </p:nvSpPr>
          <p:spPr>
            <a:xfrm rot="19787543" flipH="1">
              <a:off x="7069895" y="2987496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矢印: 下カーブ 74">
              <a:extLst>
                <a:ext uri="{FF2B5EF4-FFF2-40B4-BE49-F238E27FC236}">
                  <a16:creationId xmlns:a16="http://schemas.microsoft.com/office/drawing/2014/main" id="{96176464-8EE6-49D1-AB58-CA541AE8B58C}"/>
                </a:ext>
              </a:extLst>
            </p:cNvPr>
            <p:cNvSpPr/>
            <p:nvPr/>
          </p:nvSpPr>
          <p:spPr>
            <a:xfrm rot="2577412" flipH="1">
              <a:off x="5254669" y="3195311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矢印: 下カーブ 75">
              <a:extLst>
                <a:ext uri="{FF2B5EF4-FFF2-40B4-BE49-F238E27FC236}">
                  <a16:creationId xmlns:a16="http://schemas.microsoft.com/office/drawing/2014/main" id="{F4A68836-4B7F-4022-8F0F-4BE068CD02CD}"/>
                </a:ext>
              </a:extLst>
            </p:cNvPr>
            <p:cNvSpPr/>
            <p:nvPr/>
          </p:nvSpPr>
          <p:spPr>
            <a:xfrm rot="8223701" flipH="1">
              <a:off x="5277466" y="1815422"/>
              <a:ext cx="445054" cy="133396"/>
            </a:xfrm>
            <a:prstGeom prst="curvedDownArrow">
              <a:avLst>
                <a:gd name="adj1" fmla="val 0"/>
                <a:gd name="adj2" fmla="val 19504"/>
                <a:gd name="adj3" fmla="val 25000"/>
              </a:avLst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032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1F6E5DFC-3908-4B53-806E-144240776441}"/>
              </a:ext>
            </a:extLst>
          </p:cNvPr>
          <p:cNvGrpSpPr/>
          <p:nvPr/>
        </p:nvGrpSpPr>
        <p:grpSpPr>
          <a:xfrm>
            <a:off x="653129" y="230347"/>
            <a:ext cx="9586245" cy="4316621"/>
            <a:chOff x="653129" y="230347"/>
            <a:chExt cx="9586245" cy="4316621"/>
          </a:xfrm>
        </p:grpSpPr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35BBD55C-6AE2-4759-A871-2A6E4DE6A1DD}"/>
                </a:ext>
              </a:extLst>
            </p:cNvPr>
            <p:cNvGrpSpPr/>
            <p:nvPr/>
          </p:nvGrpSpPr>
          <p:grpSpPr>
            <a:xfrm>
              <a:off x="7885039" y="3441366"/>
              <a:ext cx="2354335" cy="1105602"/>
              <a:chOff x="7885039" y="3441366"/>
              <a:chExt cx="2354335" cy="1105602"/>
            </a:xfrm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D15DB9BD-B64F-415B-9D91-45FD6B0960B5}"/>
                  </a:ext>
                </a:extLst>
              </p:cNvPr>
              <p:cNvGrpSpPr/>
              <p:nvPr/>
            </p:nvGrpSpPr>
            <p:grpSpPr>
              <a:xfrm>
                <a:off x="7885039" y="3441366"/>
                <a:ext cx="2354335" cy="681690"/>
                <a:chOff x="4938809" y="6079101"/>
                <a:chExt cx="2354335" cy="681690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279C508B-CB74-4D64-B518-D96CC361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8914" y="6224224"/>
                  <a:ext cx="468000" cy="4889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D022890-6C0C-4963-A42B-AEA0E3508DDB}"/>
                    </a:ext>
                  </a:extLst>
                </p:cNvPr>
                <p:cNvSpPr txBox="1"/>
                <p:nvPr/>
              </p:nvSpPr>
              <p:spPr>
                <a:xfrm>
                  <a:off x="5430852" y="6079101"/>
                  <a:ext cx="179692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Reachable Route</a:t>
                  </a:r>
                  <a:endParaRPr lang="ja-JP" altLang="en-US" sz="1400" dirty="0"/>
                </a:p>
              </p:txBody>
            </p:sp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829DC876-39A8-4ECA-931B-9A2F87AB8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8809" y="6583404"/>
                  <a:ext cx="471635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13C4128-7FF0-49CE-A085-A38FEFB1E479}"/>
                    </a:ext>
                  </a:extLst>
                </p:cNvPr>
                <p:cNvSpPr txBox="1"/>
                <p:nvPr/>
              </p:nvSpPr>
              <p:spPr>
                <a:xfrm>
                  <a:off x="5431117" y="6453014"/>
                  <a:ext cx="186202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Unreachable Route</a:t>
                  </a:r>
                  <a:endParaRPr lang="ja-JP" altLang="en-US" sz="1400" dirty="0"/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6BA2CE7-FA44-4DB4-B0F6-6A565191D69A}"/>
                  </a:ext>
                </a:extLst>
              </p:cNvPr>
              <p:cNvSpPr txBox="1"/>
              <p:nvPr/>
            </p:nvSpPr>
            <p:spPr>
              <a:xfrm>
                <a:off x="7976216" y="4171054"/>
                <a:ext cx="349527" cy="375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b="1" dirty="0"/>
                  <a:t>D</a:t>
                </a:r>
                <a:endParaRPr lang="ja-JP" altLang="en-US" dirty="0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50373DD-F6A7-46C6-AB7C-417E3FE535AC}"/>
                  </a:ext>
                </a:extLst>
              </p:cNvPr>
              <p:cNvSpPr txBox="1"/>
              <p:nvPr/>
            </p:nvSpPr>
            <p:spPr>
              <a:xfrm>
                <a:off x="8405040" y="4210953"/>
                <a:ext cx="17949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Destination Node</a:t>
                </a:r>
                <a:endParaRPr lang="ja-JP" altLang="en-US" sz="1400" dirty="0"/>
              </a:p>
            </p:txBody>
          </p: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47D30085-ACD0-4969-9966-E1941C01D12F}"/>
                </a:ext>
              </a:extLst>
            </p:cNvPr>
            <p:cNvGrpSpPr/>
            <p:nvPr/>
          </p:nvGrpSpPr>
          <p:grpSpPr>
            <a:xfrm>
              <a:off x="653129" y="230347"/>
              <a:ext cx="9400427" cy="3668987"/>
              <a:chOff x="653129" y="230347"/>
              <a:chExt cx="9400427" cy="3668987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AC18F8BE-F12A-4B85-AA43-41EA58578C1F}"/>
                  </a:ext>
                </a:extLst>
              </p:cNvPr>
              <p:cNvGrpSpPr/>
              <p:nvPr/>
            </p:nvGrpSpPr>
            <p:grpSpPr>
              <a:xfrm>
                <a:off x="653129" y="230347"/>
                <a:ext cx="4336525" cy="3136445"/>
                <a:chOff x="653129" y="230347"/>
                <a:chExt cx="4336525" cy="3136445"/>
              </a:xfrm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5E739F10-9063-4FB1-9FE9-B6BB6EACC9C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3136445"/>
                  <a:chOff x="768277" y="1279486"/>
                  <a:chExt cx="4336525" cy="3136445"/>
                </a:xfrm>
              </p:grpSpPr>
              <p:cxnSp>
                <p:nvCxnSpPr>
                  <p:cNvPr id="65" name="直線コネクタ 64">
                    <a:extLst>
                      <a:ext uri="{FF2B5EF4-FFF2-40B4-BE49-F238E27FC236}">
                        <a16:creationId xmlns:a16="http://schemas.microsoft.com/office/drawing/2014/main" id="{4729ED2A-8E67-4538-9F99-0499EDE1A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C8EB3B43-F0A3-48FB-B925-90A905FE3750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3136445"/>
                    <a:chOff x="5623025" y="2149049"/>
                    <a:chExt cx="4178933" cy="3136445"/>
                  </a:xfrm>
                </p:grpSpPr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70AFC87E-0DAA-462A-B509-2D6AF1CEA0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3136445"/>
                      <a:chOff x="5802964" y="1215403"/>
                      <a:chExt cx="4178933" cy="3136445"/>
                    </a:xfrm>
                  </p:grpSpPr>
                  <p:grpSp>
                    <p:nvGrpSpPr>
                      <p:cNvPr id="38" name="グループ化 37">
                        <a:extLst>
                          <a:ext uri="{FF2B5EF4-FFF2-40B4-BE49-F238E27FC236}">
                            <a16:creationId xmlns:a16="http://schemas.microsoft.com/office/drawing/2014/main" id="{1677BD8E-CDD3-4A34-858F-6F616F292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40" name="グループ化 39">
                          <a:extLst>
                            <a:ext uri="{FF2B5EF4-FFF2-40B4-BE49-F238E27FC236}">
                              <a16:creationId xmlns:a16="http://schemas.microsoft.com/office/drawing/2014/main" id="{7512580B-2DC5-4A1B-8E8C-D6E6102C15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43" name="正方形/長方形 42">
                            <a:extLst>
                              <a:ext uri="{FF2B5EF4-FFF2-40B4-BE49-F238E27FC236}">
                                <a16:creationId xmlns:a16="http://schemas.microsoft.com/office/drawing/2014/main" id="{5F0D9B77-ED3E-4249-A2F2-78091D9BD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4" name="正方形/長方形 43">
                            <a:extLst>
                              <a:ext uri="{FF2B5EF4-FFF2-40B4-BE49-F238E27FC236}">
                                <a16:creationId xmlns:a16="http://schemas.microsoft.com/office/drawing/2014/main" id="{26874E60-3158-4F67-90D7-54B6592DA8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5" name="正方形/長方形 44">
                            <a:extLst>
                              <a:ext uri="{FF2B5EF4-FFF2-40B4-BE49-F238E27FC236}">
                                <a16:creationId xmlns:a16="http://schemas.microsoft.com/office/drawing/2014/main" id="{EBF328D3-B78E-4D14-B315-AB343125F3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46" name="正方形/長方形 45">
                            <a:extLst>
                              <a:ext uri="{FF2B5EF4-FFF2-40B4-BE49-F238E27FC236}">
                                <a16:creationId xmlns:a16="http://schemas.microsoft.com/office/drawing/2014/main" id="{C7026AF4-39C8-42F7-93D3-453ADAA8BF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47" name="直線コネクタ 46">
                            <a:extLst>
                              <a:ext uri="{FF2B5EF4-FFF2-40B4-BE49-F238E27FC236}">
                                <a16:creationId xmlns:a16="http://schemas.microsoft.com/office/drawing/2014/main" id="{617E1BFB-9FFD-4FCF-98AE-EC991CE213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直線コネクタ 47">
                            <a:extLst>
                              <a:ext uri="{FF2B5EF4-FFF2-40B4-BE49-F238E27FC236}">
                                <a16:creationId xmlns:a16="http://schemas.microsoft.com/office/drawing/2014/main" id="{188DDD03-F109-4721-929B-9B72F820FB7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直線コネクタ 48">
                            <a:extLst>
                              <a:ext uri="{FF2B5EF4-FFF2-40B4-BE49-F238E27FC236}">
                                <a16:creationId xmlns:a16="http://schemas.microsoft.com/office/drawing/2014/main" id="{34B314CC-2372-46D5-B168-5C200A04F4C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2" name="楕円 41">
                          <a:extLst>
                            <a:ext uri="{FF2B5EF4-FFF2-40B4-BE49-F238E27FC236}">
                              <a16:creationId xmlns:a16="http://schemas.microsoft.com/office/drawing/2014/main" id="{CFBCD74C-4AB7-41B9-9285-92244137D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4" name="テキスト ボックス 23">
                            <a:extLst>
                              <a:ext uri="{FF2B5EF4-FFF2-40B4-BE49-F238E27FC236}">
                                <a16:creationId xmlns:a16="http://schemas.microsoft.com/office/drawing/2014/main" id="{05718532-029A-413B-BE42-8E9C071AE0F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9" name="楕円 28">
                        <a:extLst>
                          <a:ext uri="{FF2B5EF4-FFF2-40B4-BE49-F238E27FC236}">
                            <a16:creationId xmlns:a16="http://schemas.microsoft.com/office/drawing/2014/main" id="{444D7F58-0207-421B-9B04-2CD1F807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0" name="楕円 29">
                        <a:extLst>
                          <a:ext uri="{FF2B5EF4-FFF2-40B4-BE49-F238E27FC236}">
                            <a16:creationId xmlns:a16="http://schemas.microsoft.com/office/drawing/2014/main" id="{17BB85AB-9864-4768-83BB-9A939800A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1" name="楕円 30">
                        <a:extLst>
                          <a:ext uri="{FF2B5EF4-FFF2-40B4-BE49-F238E27FC236}">
                            <a16:creationId xmlns:a16="http://schemas.microsoft.com/office/drawing/2014/main" id="{A2DF4862-F38B-49F8-8ED6-6CDC358E5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33" name="楕円 32">
                        <a:extLst>
                          <a:ext uri="{FF2B5EF4-FFF2-40B4-BE49-F238E27FC236}">
                            <a16:creationId xmlns:a16="http://schemas.microsoft.com/office/drawing/2014/main" id="{5680F94F-6337-4777-9BEB-8E2161040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7" name="吹き出し: 四角形 36">
                        <a:extLst>
                          <a:ext uri="{FF2B5EF4-FFF2-40B4-BE49-F238E27FC236}">
                            <a16:creationId xmlns:a16="http://schemas.microsoft.com/office/drawing/2014/main" id="{8B1CAA01-2016-43AB-A88A-85C17D667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1053" y="3792326"/>
                        <a:ext cx="2002158" cy="559522"/>
                      </a:xfrm>
                      <a:prstGeom prst="wedgeRectCallout">
                        <a:avLst>
                          <a:gd name="adj1" fmla="val 49627"/>
                          <a:gd name="adj2" fmla="val -136385"/>
                        </a:avLst>
                      </a:prstGeom>
                      <a:solidFill>
                        <a:srgbClr val="C0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100" b="1" dirty="0"/>
                          <a:t>Local optimum problem </a:t>
                        </a:r>
                        <a:endParaRPr lang="en-US" altLang="ja-JP" sz="1100" b="1" dirty="0"/>
                      </a:p>
                      <a:p>
                        <a:pPr algn="ctr"/>
                        <a:r>
                          <a:rPr kumimoji="1" lang="en-US" altLang="ja-JP" sz="1100" b="1" dirty="0"/>
                          <a:t>or </a:t>
                        </a:r>
                      </a:p>
                      <a:p>
                        <a:pPr algn="ctr"/>
                        <a:r>
                          <a:rPr lang="en-US" altLang="ja-JP" sz="1100" b="1" dirty="0"/>
                          <a:t>Local shadowing problem</a:t>
                        </a:r>
                        <a:endParaRPr kumimoji="1" lang="en-US" altLang="ja-JP" sz="1100" b="1" dirty="0"/>
                      </a:p>
                    </p:txBody>
                  </p:sp>
                </p:grp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8D14D877-B966-4408-86A1-3E9C87626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E4B0FACB-BF2F-4AD1-B97D-3AC7D7428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7" name="テキスト ボックス 16">
                        <a:extLst>
                          <a:ext uri="{FF2B5EF4-FFF2-40B4-BE49-F238E27FC236}">
                            <a16:creationId xmlns:a16="http://schemas.microsoft.com/office/drawing/2014/main" id="{17C4ABFB-0228-49A2-A45B-1BC117DDB8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9" name="楕円 58">
                    <a:extLst>
                      <a:ext uri="{FF2B5EF4-FFF2-40B4-BE49-F238E27FC236}">
                        <a16:creationId xmlns:a16="http://schemas.microsoft.com/office/drawing/2014/main" id="{13C3EE59-EEB8-4550-9E1D-AD9397B76B8E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6" name="楕円 65">
                    <a:extLst>
                      <a:ext uri="{FF2B5EF4-FFF2-40B4-BE49-F238E27FC236}">
                        <a16:creationId xmlns:a16="http://schemas.microsoft.com/office/drawing/2014/main" id="{63B9B5B2-D9D5-4FED-8D9E-50E44DBC356E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67" name="楕円 66">
                    <a:extLst>
                      <a:ext uri="{FF2B5EF4-FFF2-40B4-BE49-F238E27FC236}">
                        <a16:creationId xmlns:a16="http://schemas.microsoft.com/office/drawing/2014/main" id="{5E55C038-07A5-450D-B05C-1399AC38C28C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73" name="楕円 72">
                    <a:extLst>
                      <a:ext uri="{FF2B5EF4-FFF2-40B4-BE49-F238E27FC236}">
                        <a16:creationId xmlns:a16="http://schemas.microsoft.com/office/drawing/2014/main" id="{59419E0F-E266-4506-B23A-1AB8E29F0D2B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78" name="テキスト ボックス 77">
                        <a:extLst>
                          <a:ext uri="{FF2B5EF4-FFF2-40B4-BE49-F238E27FC236}">
                            <a16:creationId xmlns:a16="http://schemas.microsoft.com/office/drawing/2014/main" id="{43AC3D32-7A23-47EB-899A-3E7E16048E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楕円 82">
                    <a:extLst>
                      <a:ext uri="{FF2B5EF4-FFF2-40B4-BE49-F238E27FC236}">
                        <a16:creationId xmlns:a16="http://schemas.microsoft.com/office/drawing/2014/main" id="{D8552BE0-B37C-4158-944D-87DBFBF8DA5E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064E6CC9-8701-4928-BD94-1BD7DA327516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85" name="テキスト ボックス 84">
                        <a:extLst>
                          <a:ext uri="{FF2B5EF4-FFF2-40B4-BE49-F238E27FC236}">
                            <a16:creationId xmlns:a16="http://schemas.microsoft.com/office/drawing/2014/main" id="{F5E7B14A-B709-412D-8202-5A72F5C21B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86" name="テキスト ボックス 85">
                        <a:extLst>
                          <a:ext uri="{FF2B5EF4-FFF2-40B4-BE49-F238E27FC236}">
                            <a16:creationId xmlns:a16="http://schemas.microsoft.com/office/drawing/2014/main" id="{F27F11A1-D176-43A4-A222-909F664559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87" name="テキスト ボックス 86">
                        <a:extLst>
                          <a:ext uri="{FF2B5EF4-FFF2-40B4-BE49-F238E27FC236}">
                            <a16:creationId xmlns:a16="http://schemas.microsoft.com/office/drawing/2014/main" id="{3F30764B-903F-45FE-9999-D7DA42A1B9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88" name="テキスト ボックス 87">
                        <a:extLst>
                          <a:ext uri="{FF2B5EF4-FFF2-40B4-BE49-F238E27FC236}">
                            <a16:creationId xmlns:a16="http://schemas.microsoft.com/office/drawing/2014/main" id="{5CC97784-62FD-4C8C-BB3C-27BAA92524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3826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C3366352-B16F-4A47-8D4F-2C99C7F63932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>
                  <a:off x="1525830" y="2213583"/>
                  <a:ext cx="1558627" cy="11975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CC7F72BD-3FC5-4A1D-AF58-65ABDED1E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1731" y="1502460"/>
                  <a:ext cx="1035043" cy="66988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1793060E-022A-4862-A052-108A8FF61137}"/>
                    </a:ext>
                  </a:extLst>
                </p:cNvPr>
                <p:cNvCxnSpPr>
                  <a:cxnSpLocks/>
                  <a:stCxn id="33" idx="1"/>
                </p:cNvCxnSpPr>
                <p:nvPr/>
              </p:nvCxnSpPr>
              <p:spPr>
                <a:xfrm flipH="1" flipV="1">
                  <a:off x="2470974" y="1472608"/>
                  <a:ext cx="650388" cy="66336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F62BA2D0-AFFB-42C7-861E-D294D4E30CB3}"/>
                    </a:ext>
                  </a:extLst>
                </p:cNvPr>
                <p:cNvSpPr/>
                <p:nvPr/>
              </p:nvSpPr>
              <p:spPr>
                <a:xfrm rot="1087529">
                  <a:off x="2547724" y="1568399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5684FE33-F54D-4C31-80A1-C19478E27DDC}"/>
                    </a:ext>
                  </a:extLst>
                </p:cNvPr>
                <p:cNvSpPr/>
                <p:nvPr/>
              </p:nvSpPr>
              <p:spPr>
                <a:xfrm rot="20335576">
                  <a:off x="3558859" y="1568398"/>
                  <a:ext cx="64633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b="1" dirty="0">
                      <a:solidFill>
                        <a:srgbClr val="FF0000"/>
                      </a:solidFill>
                    </a:rPr>
                    <a:t>×</a:t>
                  </a:r>
                  <a:endParaRPr lang="ja-JP" altLang="en-US" sz="3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7" name="グループ化 96">
                <a:extLst>
                  <a:ext uri="{FF2B5EF4-FFF2-40B4-BE49-F238E27FC236}">
                    <a16:creationId xmlns:a16="http://schemas.microsoft.com/office/drawing/2014/main" id="{9137B542-A3D8-4B07-8311-F9DDBB4A6196}"/>
                  </a:ext>
                </a:extLst>
              </p:cNvPr>
              <p:cNvGrpSpPr/>
              <p:nvPr/>
            </p:nvGrpSpPr>
            <p:grpSpPr>
              <a:xfrm>
                <a:off x="5717031" y="230347"/>
                <a:ext cx="4336525" cy="2985751"/>
                <a:chOff x="653129" y="230347"/>
                <a:chExt cx="4336525" cy="298575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5EE8F76D-3D03-4C53-8866-4D1C989B88EA}"/>
                    </a:ext>
                  </a:extLst>
                </p:cNvPr>
                <p:cNvGrpSpPr/>
                <p:nvPr/>
              </p:nvGrpSpPr>
              <p:grpSpPr>
                <a:xfrm>
                  <a:off x="653129" y="230347"/>
                  <a:ext cx="4336525" cy="2985751"/>
                  <a:chOff x="768277" y="1279486"/>
                  <a:chExt cx="4336525" cy="2985751"/>
                </a:xfrm>
              </p:grpSpPr>
              <p:cxnSp>
                <p:nvCxnSpPr>
                  <p:cNvPr id="104" name="直線コネクタ 103">
                    <a:extLst>
                      <a:ext uri="{FF2B5EF4-FFF2-40B4-BE49-F238E27FC236}">
                        <a16:creationId xmlns:a16="http://schemas.microsoft.com/office/drawing/2014/main" id="{11F2D6A1-355B-43D8-B552-92619295B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0903" y="1295603"/>
                    <a:ext cx="13007" cy="2969634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グループ化 104">
                    <a:extLst>
                      <a:ext uri="{FF2B5EF4-FFF2-40B4-BE49-F238E27FC236}">
                        <a16:creationId xmlns:a16="http://schemas.microsoft.com/office/drawing/2014/main" id="{4EE805D8-D82A-4DA7-BA2E-AAB8D7B8796F}"/>
                      </a:ext>
                    </a:extLst>
                  </p:cNvPr>
                  <p:cNvGrpSpPr/>
                  <p:nvPr/>
                </p:nvGrpSpPr>
                <p:grpSpPr>
                  <a:xfrm>
                    <a:off x="768277" y="1279486"/>
                    <a:ext cx="4178933" cy="2969634"/>
                    <a:chOff x="5623025" y="2149049"/>
                    <a:chExt cx="4178933" cy="2969634"/>
                  </a:xfrm>
                </p:grpSpPr>
                <p:grpSp>
                  <p:nvGrpSpPr>
                    <p:cNvPr id="118" name="グループ化 117">
                      <a:extLst>
                        <a:ext uri="{FF2B5EF4-FFF2-40B4-BE49-F238E27FC236}">
                          <a16:creationId xmlns:a16="http://schemas.microsoft.com/office/drawing/2014/main" id="{1B13D5F8-0319-43E5-9D43-5624D7C2C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23025" y="2149049"/>
                      <a:ext cx="4178933" cy="2969634"/>
                      <a:chOff x="5802964" y="1215403"/>
                      <a:chExt cx="4178933" cy="2969634"/>
                    </a:xfrm>
                  </p:grpSpPr>
                  <p:grpSp>
                    <p:nvGrpSpPr>
                      <p:cNvPr id="121" name="グループ化 120">
                        <a:extLst>
                          <a:ext uri="{FF2B5EF4-FFF2-40B4-BE49-F238E27FC236}">
                            <a16:creationId xmlns:a16="http://schemas.microsoft.com/office/drawing/2014/main" id="{3331EF99-ECDA-4E79-BCC6-DA5DB3D5F0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2964" y="1215403"/>
                        <a:ext cx="4178933" cy="2969634"/>
                        <a:chOff x="1355617" y="2457194"/>
                        <a:chExt cx="4105761" cy="2917637"/>
                      </a:xfrm>
                    </p:grpSpPr>
                    <p:grpSp>
                      <p:nvGrpSpPr>
                        <p:cNvPr id="128" name="グループ化 127">
                          <a:extLst>
                            <a:ext uri="{FF2B5EF4-FFF2-40B4-BE49-F238E27FC236}">
                              <a16:creationId xmlns:a16="http://schemas.microsoft.com/office/drawing/2014/main" id="{F51B564C-7E15-4137-876A-88BD8FBF9D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55617" y="2457194"/>
                          <a:ext cx="4105761" cy="2917637"/>
                          <a:chOff x="254419" y="1828930"/>
                          <a:chExt cx="4105761" cy="2917637"/>
                        </a:xfrm>
                      </p:grpSpPr>
                      <p:sp>
                        <p:nvSpPr>
                          <p:cNvPr id="130" name="正方形/長方形 129">
                            <a:extLst>
                              <a:ext uri="{FF2B5EF4-FFF2-40B4-BE49-F238E27FC236}">
                                <a16:creationId xmlns:a16="http://schemas.microsoft.com/office/drawing/2014/main" id="{54A0DBAA-8DF9-4428-833E-67350D4359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7325" y="2348995"/>
                            <a:ext cx="1740993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1" name="正方形/長方形 130">
                            <a:extLst>
                              <a:ext uri="{FF2B5EF4-FFF2-40B4-BE49-F238E27FC236}">
                                <a16:creationId xmlns:a16="http://schemas.microsoft.com/office/drawing/2014/main" id="{7C3B8912-CF05-4FDD-A49B-EAFF69555C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2348995"/>
                            <a:ext cx="1154015" cy="123878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2" name="正方形/長方形 131">
                            <a:extLst>
                              <a:ext uri="{FF2B5EF4-FFF2-40B4-BE49-F238E27FC236}">
                                <a16:creationId xmlns:a16="http://schemas.microsoft.com/office/drawing/2014/main" id="{CE651FFC-9432-4C59-B92A-81D6AF6D1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207983" y="4293004"/>
                            <a:ext cx="1601998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33" name="正方形/長方形 132">
                            <a:extLst>
                              <a:ext uri="{FF2B5EF4-FFF2-40B4-BE49-F238E27FC236}">
                                <a16:creationId xmlns:a16="http://schemas.microsoft.com/office/drawing/2014/main" id="{250274BF-2F3C-4568-958A-4715530479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4419" y="4293004"/>
                            <a:ext cx="1154015" cy="432002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cxnSp>
                        <p:nvCxnSpPr>
                          <p:cNvPr id="134" name="直線コネクタ 133">
                            <a:extLst>
                              <a:ext uri="{FF2B5EF4-FFF2-40B4-BE49-F238E27FC236}">
                                <a16:creationId xmlns:a16="http://schemas.microsoft.com/office/drawing/2014/main" id="{15D0C896-4B0F-4E67-9233-D96224D7F2D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54419" y="3972569"/>
                            <a:ext cx="4105761" cy="29738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5" name="直線コネクタ 134">
                            <a:extLst>
                              <a:ext uri="{FF2B5EF4-FFF2-40B4-BE49-F238E27FC236}">
                                <a16:creationId xmlns:a16="http://schemas.microsoft.com/office/drawing/2014/main" id="{8C52489D-8FE8-4229-B609-48AF69C391A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419" y="1988941"/>
                            <a:ext cx="4105761" cy="6279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6" name="直線コネクタ 135">
                            <a:extLst>
                              <a:ext uri="{FF2B5EF4-FFF2-40B4-BE49-F238E27FC236}">
                                <a16:creationId xmlns:a16="http://schemas.microsoft.com/office/drawing/2014/main" id="{117AF967-DB3C-4480-A9CF-F84A376E29B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737361" y="1828930"/>
                            <a:ext cx="12779" cy="2917637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>
                                <a:lumMod val="65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9" name="楕円 128">
                          <a:extLst>
                            <a:ext uri="{FF2B5EF4-FFF2-40B4-BE49-F238E27FC236}">
                              <a16:creationId xmlns:a16="http://schemas.microsoft.com/office/drawing/2014/main" id="{DD265345-1A75-43B0-9962-9AA4B8590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0224" y="2687147"/>
                          <a:ext cx="247588" cy="247588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oMath>
                              </m:oMathPara>
                            </a14:m>
                            <a:endParaRPr lang="ja-JP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22" name="テキスト ボックス 121">
                            <a:extLst>
                              <a:ext uri="{FF2B5EF4-FFF2-40B4-BE49-F238E27FC236}">
                                <a16:creationId xmlns:a16="http://schemas.microsoft.com/office/drawing/2014/main" id="{ABF467D3-D356-440B-A1B2-B9D84460824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159667" y="3109019"/>
                            <a:ext cx="356966" cy="369332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23" name="楕円 122">
                        <a:extLst>
                          <a:ext uri="{FF2B5EF4-FFF2-40B4-BE49-F238E27FC236}">
                            <a16:creationId xmlns:a16="http://schemas.microsoft.com/office/drawing/2014/main" id="{A93B14E7-3959-48C4-AFBF-61E90E3C1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5693" y="3076359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4" name="楕円 123">
                        <a:extLst>
                          <a:ext uri="{FF2B5EF4-FFF2-40B4-BE49-F238E27FC236}">
                            <a16:creationId xmlns:a16="http://schemas.microsoft.com/office/drawing/2014/main" id="{F12220EA-46E2-4451-BDDE-8B7451580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1300" y="2054246"/>
                        <a:ext cx="252000" cy="252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5" name="楕円 124">
                        <a:extLst>
                          <a:ext uri="{FF2B5EF4-FFF2-40B4-BE49-F238E27FC236}">
                            <a16:creationId xmlns:a16="http://schemas.microsoft.com/office/drawing/2014/main" id="{6C173BFF-FB95-42D7-990A-3A6C9CCD0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8130" y="1460340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26" name="楕円 125">
                        <a:extLst>
                          <a:ext uri="{FF2B5EF4-FFF2-40B4-BE49-F238E27FC236}">
                            <a16:creationId xmlns:a16="http://schemas.microsoft.com/office/drawing/2014/main" id="{2A6E7113-8FF0-494F-996E-CFBD22679B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34292" y="3083918"/>
                        <a:ext cx="252000" cy="253392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19" name="楕円 118">
                      <a:extLst>
                        <a:ext uri="{FF2B5EF4-FFF2-40B4-BE49-F238E27FC236}">
                          <a16:creationId xmlns:a16="http://schemas.microsoft.com/office/drawing/2014/main" id="{0331A0FB-085E-4227-B0EE-84E142A46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935" y="3206993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0" name="楕円 119">
                      <a:extLst>
                        <a:ext uri="{FF2B5EF4-FFF2-40B4-BE49-F238E27FC236}">
                          <a16:creationId xmlns:a16="http://schemas.microsoft.com/office/drawing/2014/main" id="{9C44104E-00C0-4490-87DF-EE2CEBC5E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1319" y="4006285"/>
                      <a:ext cx="252000" cy="25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06" name="テキスト ボックス 105">
                        <a:extLst>
                          <a:ext uri="{FF2B5EF4-FFF2-40B4-BE49-F238E27FC236}">
                            <a16:creationId xmlns:a16="http://schemas.microsoft.com/office/drawing/2014/main" id="{7D1EB4E1-D3A2-4DEC-BB68-26F656AC5E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48036" y="3192225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楕円 106">
                    <a:extLst>
                      <a:ext uri="{FF2B5EF4-FFF2-40B4-BE49-F238E27FC236}">
                        <a16:creationId xmlns:a16="http://schemas.microsoft.com/office/drawing/2014/main" id="{0C95735E-EA49-4850-BCE8-C90920276864}"/>
                      </a:ext>
                    </a:extLst>
                  </p:cNvPr>
                  <p:cNvSpPr/>
                  <p:nvPr/>
                </p:nvSpPr>
                <p:spPr>
                  <a:xfrm>
                    <a:off x="4193549" y="3497705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8" name="楕円 107">
                    <a:extLst>
                      <a:ext uri="{FF2B5EF4-FFF2-40B4-BE49-F238E27FC236}">
                        <a16:creationId xmlns:a16="http://schemas.microsoft.com/office/drawing/2014/main" id="{401FF4D1-24E3-4CC2-B9A1-DB379890BFEB}"/>
                      </a:ext>
                    </a:extLst>
                  </p:cNvPr>
                  <p:cNvSpPr/>
                  <p:nvPr/>
                </p:nvSpPr>
                <p:spPr>
                  <a:xfrm>
                    <a:off x="3307651" y="353147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9" name="楕円 108">
                    <a:extLst>
                      <a:ext uri="{FF2B5EF4-FFF2-40B4-BE49-F238E27FC236}">
                        <a16:creationId xmlns:a16="http://schemas.microsoft.com/office/drawing/2014/main" id="{21E334DA-1B60-4367-A96D-632A18F6EDCA}"/>
                      </a:ext>
                    </a:extLst>
                  </p:cNvPr>
                  <p:cNvSpPr/>
                  <p:nvPr/>
                </p:nvSpPr>
                <p:spPr>
                  <a:xfrm>
                    <a:off x="1679474" y="3474410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0" name="楕円 109">
                    <a:extLst>
                      <a:ext uri="{FF2B5EF4-FFF2-40B4-BE49-F238E27FC236}">
                        <a16:creationId xmlns:a16="http://schemas.microsoft.com/office/drawing/2014/main" id="{E3594FD0-9D0D-4FF4-AB50-22543744D216}"/>
                      </a:ext>
                    </a:extLst>
                  </p:cNvPr>
                  <p:cNvSpPr/>
                  <p:nvPr/>
                </p:nvSpPr>
                <p:spPr>
                  <a:xfrm>
                    <a:off x="4852802" y="1542802"/>
                    <a:ext cx="25200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11" name="テキスト ボックス 110">
                        <a:extLst>
                          <a:ext uri="{FF2B5EF4-FFF2-40B4-BE49-F238E27FC236}">
                            <a16:creationId xmlns:a16="http://schemas.microsoft.com/office/drawing/2014/main" id="{BB4D0EEB-C0E5-4B6A-8D8D-E9CA4304A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0271" y="3160832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2" name="楕円 111">
                    <a:extLst>
                      <a:ext uri="{FF2B5EF4-FFF2-40B4-BE49-F238E27FC236}">
                        <a16:creationId xmlns:a16="http://schemas.microsoft.com/office/drawing/2014/main" id="{DF3B1CFE-27F7-41F9-9AC6-38C12CD13563}"/>
                      </a:ext>
                    </a:extLst>
                  </p:cNvPr>
                  <p:cNvSpPr/>
                  <p:nvPr/>
                </p:nvSpPr>
                <p:spPr>
                  <a:xfrm>
                    <a:off x="4490757" y="2413739"/>
                    <a:ext cx="252000" cy="252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楕円 112">
                    <a:extLst>
                      <a:ext uri="{FF2B5EF4-FFF2-40B4-BE49-F238E27FC236}">
                        <a16:creationId xmlns:a16="http://schemas.microsoft.com/office/drawing/2014/main" id="{2B4BEB14-D86A-4AE6-843C-06E4B4ADCC90}"/>
                      </a:ext>
                    </a:extLst>
                  </p:cNvPr>
                  <p:cNvSpPr/>
                  <p:nvPr/>
                </p:nvSpPr>
                <p:spPr>
                  <a:xfrm>
                    <a:off x="4858012" y="3107037"/>
                    <a:ext cx="246790" cy="25339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14" name="テキスト ボックス 113">
                        <a:extLst>
                          <a:ext uri="{FF2B5EF4-FFF2-40B4-BE49-F238E27FC236}">
                            <a16:creationId xmlns:a16="http://schemas.microsoft.com/office/drawing/2014/main" id="{EFC4C61E-6736-40AB-AE11-D2F2B286AF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7029" y="152801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15" name="テキスト ボックス 114">
                        <a:extLst>
                          <a:ext uri="{FF2B5EF4-FFF2-40B4-BE49-F238E27FC236}">
                            <a16:creationId xmlns:a16="http://schemas.microsoft.com/office/drawing/2014/main" id="{C8A55CDF-BB7B-49FB-86A9-2AB2EB5FE9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249" y="2611438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16" name="テキスト ボックス 115">
                        <a:extLst>
                          <a:ext uri="{FF2B5EF4-FFF2-40B4-BE49-F238E27FC236}">
                            <a16:creationId xmlns:a16="http://schemas.microsoft.com/office/drawing/2014/main" id="{2F10D971-12BD-4244-9A6F-9E7197F5C8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77595" y="2515976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ja-JP" altLang="en-US" dirty="0"/>
                      </a:p>
                    </p:txBody>
                  </p:sp>
                </mc:Choice>
                <mc:Fallback>
                  <p:sp>
                    <p:nvSpPr>
                      <p:cNvPr id="117" name="テキスト ボックス 116">
                        <a:extLst>
                          <a:ext uri="{FF2B5EF4-FFF2-40B4-BE49-F238E27FC236}">
                            <a16:creationId xmlns:a16="http://schemas.microsoft.com/office/drawing/2014/main" id="{0EC99BE5-E059-4530-A995-0BAC412CCE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8712" y="1373003"/>
                        <a:ext cx="405016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D5866ADB-1C91-445F-B660-7E8A900EE6F1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>
                <a:xfrm>
                  <a:off x="1525830" y="2213583"/>
                  <a:ext cx="645593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7599C188-9F09-4C1E-BD38-6705B896E6AD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2297423" y="1540143"/>
                  <a:ext cx="56077" cy="54744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613D2186-22CD-473D-8BFB-9D2A8C984A4E}"/>
                    </a:ext>
                  </a:extLst>
                </p:cNvPr>
                <p:cNvCxnSpPr>
                  <a:cxnSpLocks/>
                  <a:endCxn id="125" idx="4"/>
                </p:cNvCxnSpPr>
                <p:nvPr/>
              </p:nvCxnSpPr>
              <p:spPr>
                <a:xfrm flipV="1">
                  <a:off x="2379871" y="727284"/>
                  <a:ext cx="4424" cy="540948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線矢印コネクタ 140">
                <a:extLst>
                  <a:ext uri="{FF2B5EF4-FFF2-40B4-BE49-F238E27FC236}">
                    <a16:creationId xmlns:a16="http://schemas.microsoft.com/office/drawing/2014/main" id="{E5659132-5ACD-45E6-B86E-6182CED6874F}"/>
                  </a:ext>
                </a:extLst>
              </p:cNvPr>
              <p:cNvCxnSpPr>
                <a:cxnSpLocks/>
                <a:stCxn id="125" idx="6"/>
                <a:endCxn id="129" idx="2"/>
              </p:cNvCxnSpPr>
              <p:nvPr/>
            </p:nvCxnSpPr>
            <p:spPr>
              <a:xfrm flipV="1">
                <a:off x="7574197" y="590398"/>
                <a:ext cx="804038" cy="10886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8A600CA3-FFF2-4D5B-9AC2-2F28C57ECA13}"/>
                  </a:ext>
                </a:extLst>
              </p:cNvPr>
              <p:cNvSpPr/>
              <p:nvPr/>
            </p:nvSpPr>
            <p:spPr>
              <a:xfrm>
                <a:off x="2175507" y="3530002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(a)</a:t>
                </a:r>
                <a:endParaRPr lang="ja-JP" altLang="en-US" b="1" dirty="0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8290A490-602B-4955-840B-1E3A1401BD23}"/>
                  </a:ext>
                </a:extLst>
              </p:cNvPr>
              <p:cNvSpPr/>
              <p:nvPr/>
            </p:nvSpPr>
            <p:spPr>
              <a:xfrm>
                <a:off x="7232905" y="3455744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(b)</a:t>
                </a:r>
                <a:endParaRPr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1996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1BA5BC2-D868-434D-84EC-A7E5CC75B3CF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2D67DE-7511-4405-85BE-B5FFD46EA927}"/>
                  </a:ext>
                </a:extLst>
              </p:cNvPr>
              <p:cNvSpPr/>
              <p:nvPr/>
            </p:nvSpPr>
            <p:spPr>
              <a:xfrm>
                <a:off x="2855985" y="1484991"/>
                <a:ext cx="4968023" cy="324001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endCxn id="21" idx="4"/>
              </p:cNvCxnSpPr>
              <p:nvPr/>
            </p:nvCxnSpPr>
            <p:spPr>
              <a:xfrm flipV="1">
                <a:off x="2871520" y="4005002"/>
                <a:ext cx="296480" cy="65699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3BCC8B5-2897-4174-8E0D-AABDCF4FA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1184035"/>
                    <a:ext cx="40501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06D2DC3-7137-478D-A966-F8C6E04B1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1184035"/>
                    <a:ext cx="4050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C10CB4DD-BCD8-46F4-8959-3B34CFD6E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996" y="2596331"/>
                    <a:ext cx="4050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1C0B9D87-D49F-4F33-9740-551B9E1A5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9492" y="2712621"/>
                    <a:ext cx="4050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B18889D8-D6BA-41B4-ABA9-584E7076D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010" y="4725006"/>
                    <a:ext cx="405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0E3F502C-A295-4505-B573-1A772568C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476" y="1184035"/>
                    <a:ext cx="40501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A8EB771-3D76-4959-B68E-5517702204C5}"/>
                  </a:ext>
                </a:extLst>
              </p:cNvPr>
              <p:cNvSpPr txBox="1"/>
              <p:nvPr/>
            </p:nvSpPr>
            <p:spPr>
              <a:xfrm>
                <a:off x="5899444" y="4386451"/>
                <a:ext cx="23175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Forwarding Region</a:t>
                </a:r>
                <a:endParaRPr lang="ja-JP" altLang="en-US" sz="1400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6000" y="3861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5B38179-7DC2-4A97-8405-CBE771EEFB1B}"/>
                  </a:ext>
                </a:extLst>
              </p:cNvPr>
              <p:cNvSpPr/>
              <p:nvPr/>
            </p:nvSpPr>
            <p:spPr>
              <a:xfrm rot="1087529">
                <a:off x="2357438" y="3441458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/>
                  <a:t>×</a:t>
                </a:r>
                <a:endParaRPr lang="ja-JP" altLang="en-US" sz="2400" b="1" dirty="0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000" y="424061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7992" y="361846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218912" y="3983914"/>
                <a:ext cx="539088" cy="3287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V="1">
                <a:off x="3894251" y="3741380"/>
                <a:ext cx="494829" cy="50434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0680" y="3644001"/>
                    <a:ext cx="36242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741" y="4268680"/>
                    <a:ext cx="6564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7E51B091-A980-43F3-8094-9EBE3F852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5389" y="3612918"/>
                    <a:ext cx="6564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B3E04A3-243A-4A8A-AF43-6A677B3F8044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977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7EE55D8-6BA3-438E-86D9-679B5255A382}"/>
              </a:ext>
            </a:extLst>
          </p:cNvPr>
          <p:cNvGrpSpPr/>
          <p:nvPr/>
        </p:nvGrpSpPr>
        <p:grpSpPr>
          <a:xfrm>
            <a:off x="1775980" y="836988"/>
            <a:ext cx="7776036" cy="4968023"/>
            <a:chOff x="1775980" y="828000"/>
            <a:chExt cx="7776036" cy="4968023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22A89471-0381-4753-BD74-374C67C98D73}"/>
                </a:ext>
              </a:extLst>
            </p:cNvPr>
            <p:cNvGrpSpPr/>
            <p:nvPr/>
          </p:nvGrpSpPr>
          <p:grpSpPr>
            <a:xfrm>
              <a:off x="1775980" y="828000"/>
              <a:ext cx="7776036" cy="4968023"/>
              <a:chOff x="1775980" y="828000"/>
              <a:chExt cx="7776036" cy="4968023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A4FCC46-F9A1-45B2-8D88-F64335646AA8}"/>
                  </a:ext>
                </a:extLst>
              </p:cNvPr>
              <p:cNvSpPr/>
              <p:nvPr/>
            </p:nvSpPr>
            <p:spPr>
              <a:xfrm>
                <a:off x="1775980" y="828000"/>
                <a:ext cx="7776036" cy="4968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685B9C9-C415-4AB3-B0A9-BB9F8211E973}"/>
                  </a:ext>
                </a:extLst>
              </p:cNvPr>
              <p:cNvSpPr/>
              <p:nvPr/>
            </p:nvSpPr>
            <p:spPr>
              <a:xfrm>
                <a:off x="5652000" y="1484991"/>
                <a:ext cx="2160010" cy="129600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3DCF2D-C58C-40F4-ADA6-E215150CE15E}"/>
                  </a:ext>
                </a:extLst>
              </p:cNvPr>
              <p:cNvSpPr txBox="1"/>
              <p:nvPr/>
            </p:nvSpPr>
            <p:spPr>
              <a:xfrm>
                <a:off x="6247985" y="1501671"/>
                <a:ext cx="16651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err="1"/>
                  <a:t>Geocast</a:t>
                </a:r>
                <a:r>
                  <a:rPr lang="en-US" altLang="ja-JP" sz="1400" b="1" dirty="0"/>
                  <a:t> Region</a:t>
                </a:r>
                <a:endParaRPr lang="ja-JP" altLang="en-US" sz="1400" dirty="0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F56AD6CC-3B6A-4674-B18A-38EAC252CBB4}"/>
                  </a:ext>
                </a:extLst>
              </p:cNvPr>
              <p:cNvCxnSpPr>
                <a:cxnSpLocks/>
                <a:stCxn id="20" idx="7"/>
                <a:endCxn id="21" idx="4"/>
              </p:cNvCxnSpPr>
              <p:nvPr/>
            </p:nvCxnSpPr>
            <p:spPr>
              <a:xfrm flipV="1">
                <a:off x="2889798" y="4196522"/>
                <a:ext cx="578213" cy="47757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4795A5B-2AAD-48EE-B1B1-B9A7BF569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67" y="4703642"/>
                    <a:ext cx="36242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D968FD2-A9F6-4460-B097-4572687193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886" y="465300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A209EF0-6620-477F-83E0-99AB398FE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6011" y="405252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0725C2B4-6A3F-4248-8091-FBC49537D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7476" y="3859002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ABF29C6-C4E1-4C2C-8A5A-05B1215701A0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 flipV="1">
                <a:off x="2522108" y="4003002"/>
                <a:ext cx="316778" cy="65000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FA048A6-9909-4D1D-B24B-A403CDA3D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8271" y="3429000"/>
                <a:ext cx="170776" cy="43000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EA12043B-F809-4EDE-86C6-38954CF43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5285" y="4600954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1297CEBC-AD4D-4B35-8A3D-FC681AE0D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8649" y="33043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6C50763D-74F8-4AE4-B458-10889B4D01E6}"/>
                  </a:ext>
                </a:extLst>
              </p:cNvPr>
              <p:cNvCxnSpPr>
                <a:cxnSpLocks/>
                <a:stCxn id="21" idx="5"/>
                <a:endCxn id="30" idx="2"/>
              </p:cNvCxnSpPr>
              <p:nvPr/>
            </p:nvCxnSpPr>
            <p:spPr>
              <a:xfrm>
                <a:off x="3518923" y="4175434"/>
                <a:ext cx="396362" cy="49752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74B5AC50-317D-4A99-A29A-63C19D89B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6856" y="4475675"/>
                <a:ext cx="586733" cy="2036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2FF65E2-3E69-4500-9DFF-C9226ADA6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734" y="3763160"/>
                    <a:ext cx="3624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D8C6BF45-02FA-49EE-87D4-2721EACC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7568" y="4003002"/>
                    <a:ext cx="3624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D3475CE4-3A52-4D95-BC7E-82D943311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085" y="4753351"/>
                    <a:ext cx="6564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B83E258-E767-4107-B033-1A54C5A0F05D}"/>
                </a:ext>
              </a:extLst>
            </p:cNvPr>
            <p:cNvSpPr txBox="1"/>
            <p:nvPr/>
          </p:nvSpPr>
          <p:spPr>
            <a:xfrm>
              <a:off x="6882713" y="5484836"/>
              <a:ext cx="2317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Network Space</a:t>
              </a:r>
              <a:endParaRPr lang="ja-JP" altLang="en-US" sz="1400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F3B356A-24E2-4A04-AA51-87A5448AB2F8}"/>
                </a:ext>
              </a:extLst>
            </p:cNvPr>
            <p:cNvSpPr/>
            <p:nvPr/>
          </p:nvSpPr>
          <p:spPr>
            <a:xfrm rot="20577734">
              <a:off x="4065425" y="442217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×</a:t>
              </a:r>
              <a:endParaRPr lang="ja-JP" altLang="en-US" sz="2400" b="1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1ECC5D67-9F7E-44B7-9C31-F6EA27878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1160" y="436016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06DD2DA-C87B-4C1E-9BA0-FFB9A37F18AC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3518923" y="2126159"/>
              <a:ext cx="3182490" cy="1947451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F920C365-C537-4EAF-8B26-E47D95E4C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96" y="2132006"/>
              <a:ext cx="2706310" cy="2526593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1BBCF70-6C1E-4405-868A-C773975A0BCA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2581476" y="2140403"/>
              <a:ext cx="4133430" cy="1790599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ED1153C1-8FA9-4DC6-B642-0F650E81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059" y="2140403"/>
              <a:ext cx="3835354" cy="2598704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1DF0B13A-3469-43F5-A676-CA9CE6FB5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13" y="211969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D052CA0-33C0-49C3-85C9-2AA0AB3C9DB9}"/>
                </a:ext>
              </a:extLst>
            </p:cNvPr>
            <p:cNvSpPr txBox="1"/>
            <p:nvPr/>
          </p:nvSpPr>
          <p:spPr>
            <a:xfrm>
              <a:off x="6681561" y="2230639"/>
              <a:ext cx="1914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Center Coordinates</a:t>
              </a:r>
              <a:endParaRPr lang="ja-JP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/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E8F655-DDC6-40B0-8D07-08C9F28EF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68" y="3376313"/>
                  <a:ext cx="656400" cy="394788"/>
                </a:xfrm>
                <a:prstGeom prst="rect">
                  <a:avLst/>
                </a:prstGeom>
                <a:blipFill>
                  <a:blip r:embed="rId6"/>
                  <a:stretch>
                    <a:fillRect r="-11111"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/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505A4F1C-CC62-472C-95A1-E78E97DE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29" y="3825736"/>
                  <a:ext cx="6564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/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DA6BB3F-0ABB-4A24-82EC-98ADC616E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15" y="3453943"/>
                  <a:ext cx="6564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4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/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𝑫𝒊𝒔</m:t>
                        </m:r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</m:oMath>
                    </m:oMathPara>
                  </a14:m>
                  <a:endParaRPr lang="en-US" altLang="ja-JP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5323C8A-1671-47BD-92D3-B24854770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15" y="2798061"/>
                  <a:ext cx="65640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0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3351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7F8377D8-1DE7-4B88-83CD-B4F368833CE8}"/>
              </a:ext>
            </a:extLst>
          </p:cNvPr>
          <p:cNvGrpSpPr/>
          <p:nvPr/>
        </p:nvGrpSpPr>
        <p:grpSpPr>
          <a:xfrm>
            <a:off x="1775980" y="1052989"/>
            <a:ext cx="8793118" cy="4383601"/>
            <a:chOff x="2056848" y="1280680"/>
            <a:chExt cx="8793118" cy="4383601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A07145B-0580-46B9-8348-697833C1A3A2}"/>
                </a:ext>
              </a:extLst>
            </p:cNvPr>
            <p:cNvGrpSpPr/>
            <p:nvPr/>
          </p:nvGrpSpPr>
          <p:grpSpPr>
            <a:xfrm>
              <a:off x="2096551" y="1280680"/>
              <a:ext cx="8753415" cy="3747708"/>
              <a:chOff x="1664549" y="1300385"/>
              <a:chExt cx="8753415" cy="3747708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5A962592-7AAA-41A9-B4A4-DFF74CA3D685}"/>
                  </a:ext>
                </a:extLst>
              </p:cNvPr>
              <p:cNvGrpSpPr/>
              <p:nvPr/>
            </p:nvGrpSpPr>
            <p:grpSpPr>
              <a:xfrm>
                <a:off x="1664549" y="1300385"/>
                <a:ext cx="8753415" cy="3747708"/>
                <a:chOff x="4003731" y="1868933"/>
                <a:chExt cx="8753415" cy="3747708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B2401DD3-24D8-4582-8DB7-37B098EEBE9D}"/>
                    </a:ext>
                  </a:extLst>
                </p:cNvPr>
                <p:cNvGrpSpPr/>
                <p:nvPr/>
              </p:nvGrpSpPr>
              <p:grpSpPr>
                <a:xfrm>
                  <a:off x="4003731" y="1868933"/>
                  <a:ext cx="8753415" cy="3747708"/>
                  <a:chOff x="3529103" y="1073888"/>
                  <a:chExt cx="8753415" cy="374770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F42B811C-C7E3-4C72-AB14-D08D07794514}"/>
                      </a:ext>
                    </a:extLst>
                  </p:cNvPr>
                  <p:cNvGrpSpPr/>
                  <p:nvPr/>
                </p:nvGrpSpPr>
                <p:grpSpPr>
                  <a:xfrm>
                    <a:off x="3529103" y="1073888"/>
                    <a:ext cx="7233667" cy="3349809"/>
                    <a:chOff x="3529103" y="1073888"/>
                    <a:chExt cx="7233667" cy="3349809"/>
                  </a:xfrm>
                </p:grpSpPr>
                <p:grpSp>
                  <p:nvGrpSpPr>
                    <p:cNvPr id="10" name="グループ化 9">
                      <a:extLst>
                        <a:ext uri="{FF2B5EF4-FFF2-40B4-BE49-F238E27FC236}">
                          <a16:creationId xmlns:a16="http://schemas.microsoft.com/office/drawing/2014/main" id="{C8EB3B43-F0A3-48FB-B925-90A905FE3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29103" y="1073888"/>
                      <a:ext cx="7233667" cy="3349809"/>
                      <a:chOff x="3745104" y="2169948"/>
                      <a:chExt cx="7233667" cy="3349809"/>
                    </a:xfrm>
                  </p:grpSpPr>
                  <p:grpSp>
                    <p:nvGrpSpPr>
                      <p:cNvPr id="19" name="グループ化 18">
                        <a:extLst>
                          <a:ext uri="{FF2B5EF4-FFF2-40B4-BE49-F238E27FC236}">
                            <a16:creationId xmlns:a16="http://schemas.microsoft.com/office/drawing/2014/main" id="{70AFC87E-0DAA-462A-B509-2D6AF1CEA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45104" y="2169948"/>
                        <a:ext cx="7233667" cy="3349809"/>
                        <a:chOff x="3925043" y="1236302"/>
                        <a:chExt cx="7233667" cy="3349809"/>
                      </a:xfrm>
                    </p:grpSpPr>
                    <p:grpSp>
                      <p:nvGrpSpPr>
                        <p:cNvPr id="38" name="グループ化 37">
                          <a:extLst>
                            <a:ext uri="{FF2B5EF4-FFF2-40B4-BE49-F238E27FC236}">
                              <a16:creationId xmlns:a16="http://schemas.microsoft.com/office/drawing/2014/main" id="{1677BD8E-CDD3-4A34-858F-6F616F292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25043" y="1236302"/>
                          <a:ext cx="7233667" cy="2969634"/>
                          <a:chOff x="-489422" y="2477727"/>
                          <a:chExt cx="7107007" cy="2917637"/>
                        </a:xfrm>
                      </p:grpSpPr>
                      <p:grpSp>
                        <p:nvGrpSpPr>
                          <p:cNvPr id="40" name="グループ化 39">
                            <a:extLst>
                              <a:ext uri="{FF2B5EF4-FFF2-40B4-BE49-F238E27FC236}">
                                <a16:creationId xmlns:a16="http://schemas.microsoft.com/office/drawing/2014/main" id="{7512580B-2DC5-4A1B-8E8C-D6E6102C15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489422" y="2477727"/>
                            <a:ext cx="7107007" cy="2917637"/>
                            <a:chOff x="-1590620" y="1849463"/>
                            <a:chExt cx="7107007" cy="2917637"/>
                          </a:xfrm>
                        </p:grpSpPr>
                        <p:sp>
                          <p:nvSpPr>
                            <p:cNvPr id="43" name="正方形/長方形 42">
                              <a:extLst>
                                <a:ext uri="{FF2B5EF4-FFF2-40B4-BE49-F238E27FC236}">
                                  <a16:creationId xmlns:a16="http://schemas.microsoft.com/office/drawing/2014/main" id="{5F0D9B77-ED3E-4249-A2F2-78091D9BD4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9258" y="2348995"/>
                              <a:ext cx="3097129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4" name="正方形/長方形 43">
                              <a:extLst>
                                <a:ext uri="{FF2B5EF4-FFF2-40B4-BE49-F238E27FC236}">
                                  <a16:creationId xmlns:a16="http://schemas.microsoft.com/office/drawing/2014/main" id="{26874E60-3158-4F67-90D7-54B6592DA8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26011" y="2348995"/>
                              <a:ext cx="2412922" cy="123878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5" name="正方形/長方形 44">
                              <a:extLst>
                                <a:ext uri="{FF2B5EF4-FFF2-40B4-BE49-F238E27FC236}">
                                  <a16:creationId xmlns:a16="http://schemas.microsoft.com/office/drawing/2014/main" id="{EBF328D3-B78E-4D14-B315-AB343125F3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412794" y="4293004"/>
                              <a:ext cx="3103593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46" name="正方形/長方形 45">
                              <a:extLst>
                                <a:ext uri="{FF2B5EF4-FFF2-40B4-BE49-F238E27FC236}">
                                  <a16:creationId xmlns:a16="http://schemas.microsoft.com/office/drawing/2014/main" id="{C7026AF4-39C8-42F7-93D3-453ADAA8B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38788" y="4265668"/>
                              <a:ext cx="2394142" cy="432002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cxnSp>
                          <p:nvCxnSpPr>
                            <p:cNvPr id="47" name="直線コネクタ 46">
                              <a:extLst>
                                <a:ext uri="{FF2B5EF4-FFF2-40B4-BE49-F238E27FC236}">
                                  <a16:creationId xmlns:a16="http://schemas.microsoft.com/office/drawing/2014/main" id="{617E1BFB-9FFD-4FCF-98AE-EC991CE213E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22556" y="3972645"/>
                              <a:ext cx="7038943" cy="12685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コネクタ 47">
                              <a:extLst>
                                <a:ext uri="{FF2B5EF4-FFF2-40B4-BE49-F238E27FC236}">
                                  <a16:creationId xmlns:a16="http://schemas.microsoft.com/office/drawing/2014/main" id="{188DDD03-F109-4721-929B-9B72F820FB7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-1590620" y="2018605"/>
                              <a:ext cx="7107007" cy="986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コネクタ 48">
                              <a:extLst>
                                <a:ext uri="{FF2B5EF4-FFF2-40B4-BE49-F238E27FC236}">
                                  <a16:creationId xmlns:a16="http://schemas.microsoft.com/office/drawing/2014/main" id="{34B314CC-2372-46D5-B168-5C200A04F4C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997167" y="1849463"/>
                              <a:ext cx="12779" cy="2917637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1" name="テキスト ボックス 40">
                            <a:extLst>
                              <a:ext uri="{FF2B5EF4-FFF2-40B4-BE49-F238E27FC236}">
                                <a16:creationId xmlns:a16="http://schemas.microsoft.com/office/drawing/2014/main" id="{A3D83291-3F67-462F-A305-ADF8C66F6A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28842" y="2680124"/>
                            <a:ext cx="3434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ja-JP" sz="1800" b="1" dirty="0"/>
                              <a:t>D</a:t>
                            </a:r>
                            <a:endParaRPr lang="ja-JP" altLang="en-US" dirty="0"/>
                          </a:p>
                        </p:txBody>
                      </p:sp>
                      <p:sp>
                        <p:nvSpPr>
                          <p:cNvPr id="42" name="楕円 41">
                            <a:extLst>
                              <a:ext uri="{FF2B5EF4-FFF2-40B4-BE49-F238E27FC236}">
                                <a16:creationId xmlns:a16="http://schemas.microsoft.com/office/drawing/2014/main" id="{CFBCD74C-4AB7-41B9-9285-92244137DF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13790" y="2704898"/>
                            <a:ext cx="247588" cy="247588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19050"/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4" name="テキスト ボックス 23">
                          <a:extLst>
                            <a:ext uri="{FF2B5EF4-FFF2-40B4-BE49-F238E27FC236}">
                              <a16:creationId xmlns:a16="http://schemas.microsoft.com/office/drawing/2014/main" id="{05718532-029A-413B-BE42-8E9C071AE0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825186" y="3303076"/>
                          <a:ext cx="356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r>
                            <a:rPr lang="en-US" altLang="ja-JP" sz="1800" b="1" dirty="0"/>
                            <a:t>S</a:t>
                          </a:r>
                          <a:endParaRPr lang="ja-JP" altLang="en-US" dirty="0"/>
                        </a:p>
                      </p:txBody>
                    </p:sp>
                    <p:sp>
                      <p:nvSpPr>
                        <p:cNvPr id="29" name="楕円 28">
                          <a:extLst>
                            <a:ext uri="{FF2B5EF4-FFF2-40B4-BE49-F238E27FC236}">
                              <a16:creationId xmlns:a16="http://schemas.microsoft.com/office/drawing/2014/main" id="{444D7F58-0207-421B-9B04-2CD1F8070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15784" y="3101887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0" name="楕円 29">
                          <a:extLst>
                            <a:ext uri="{FF2B5EF4-FFF2-40B4-BE49-F238E27FC236}">
                              <a16:creationId xmlns:a16="http://schemas.microsoft.com/office/drawing/2014/main" id="{17BB85AB-9864-4768-83BB-9A939800A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39184" y="198876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1" name="楕円 30">
                          <a:extLst>
                            <a:ext uri="{FF2B5EF4-FFF2-40B4-BE49-F238E27FC236}">
                              <a16:creationId xmlns:a16="http://schemas.microsoft.com/office/drawing/2014/main" id="{A2DF4862-F38B-49F8-8ED6-6CDC358E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24397" y="1922136"/>
                          <a:ext cx="252000" cy="252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32" name="楕円 31">
                          <a:extLst>
                            <a:ext uri="{FF2B5EF4-FFF2-40B4-BE49-F238E27FC236}">
                              <a16:creationId xmlns:a16="http://schemas.microsoft.com/office/drawing/2014/main" id="{E676CFE2-4EE3-4B27-A85B-F4E2DBEF7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44658" y="309733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33" name="楕円 32">
                          <a:extLst>
                            <a:ext uri="{FF2B5EF4-FFF2-40B4-BE49-F238E27FC236}">
                              <a16:creationId xmlns:a16="http://schemas.microsoft.com/office/drawing/2014/main" id="{5680F94F-6337-4777-9BEB-8E2161040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665998" y="3107985"/>
                          <a:ext cx="252000" cy="253392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cxnSp>
                      <p:nvCxnSpPr>
                        <p:cNvPr id="36" name="直線矢印コネクタ 35">
                          <a:extLst>
                            <a:ext uri="{FF2B5EF4-FFF2-40B4-BE49-F238E27FC236}">
                              <a16:creationId xmlns:a16="http://schemas.microsoft.com/office/drawing/2014/main" id="{2C9FB09B-B969-48E7-86BA-F3EB80BBCA80}"/>
                            </a:ext>
                          </a:extLst>
                        </p:cNvPr>
                        <p:cNvCxnSpPr>
                          <a:cxnSpLocks/>
                          <a:stCxn id="32" idx="2"/>
                          <a:endCxn id="29" idx="6"/>
                        </p:cNvCxnSpPr>
                        <p:nvPr/>
                      </p:nvCxnSpPr>
                      <p:spPr>
                        <a:xfrm flipH="1">
                          <a:off x="9967784" y="3224031"/>
                          <a:ext cx="776874" cy="455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sys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吹き出し: 四角形 36">
                          <a:extLst>
                            <a:ext uri="{FF2B5EF4-FFF2-40B4-BE49-F238E27FC236}">
                              <a16:creationId xmlns:a16="http://schemas.microsoft.com/office/drawing/2014/main" id="{8B1CAA01-2016-43AB-A88A-85C17D667F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9258" y="3960454"/>
                          <a:ext cx="1559229" cy="625657"/>
                        </a:xfrm>
                        <a:prstGeom prst="wedgeRectCallout">
                          <a:avLst>
                            <a:gd name="adj1" fmla="val 91322"/>
                            <a:gd name="adj2" fmla="val -108384"/>
                          </a:avLst>
                        </a:prstGeom>
                        <a:solidFill>
                          <a:srgbClr val="C000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ja-JP" altLang="en-US" sz="1100" b="1" dirty="0"/>
                            <a:t>最小角度法を用いて中継ノードを決定</a:t>
                          </a:r>
                        </a:p>
                      </p:txBody>
                    </p:sp>
                  </p:grpSp>
                  <p:sp>
                    <p:nvSpPr>
                      <p:cNvPr id="20" name="楕円 19">
                        <a:extLst>
                          <a:ext uri="{FF2B5EF4-FFF2-40B4-BE49-F238E27FC236}">
                            <a16:creationId xmlns:a16="http://schemas.microsoft.com/office/drawing/2014/main" id="{8D14D877-B966-4408-86A1-3E9C87626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16" y="3461093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21" name="楕円 20">
                        <a:extLst>
                          <a:ext uri="{FF2B5EF4-FFF2-40B4-BE49-F238E27FC236}">
                            <a16:creationId xmlns:a16="http://schemas.microsoft.com/office/drawing/2014/main" id="{E4B0FACB-BF2F-4AD1-B97D-3AC7D7428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451" y="4367268"/>
                        <a:ext cx="252000" cy="252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7" name="テキスト ボックス 16">
                          <a:extLst>
                            <a:ext uri="{FF2B5EF4-FFF2-40B4-BE49-F238E27FC236}">
                              <a16:creationId xmlns:a16="http://schemas.microsoft.com/office/drawing/2014/main" id="{17C4ABFB-0228-49A2-A45B-1BC117DDB8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80119" y="3469307"/>
                          <a:ext cx="405016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829DC876-39A8-4ECA-931B-9A2F87AB8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1844" y="4559986"/>
                    <a:ext cx="471635" cy="0"/>
                  </a:xfrm>
                  <a:prstGeom prst="straightConnector1">
                    <a:avLst/>
                  </a:prstGeom>
                  <a:ln w="25400">
                    <a:solidFill>
                      <a:schemeClr val="accent2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A13C4128-7FF0-49CE-A085-A38FEFB1E47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0105" y="4298376"/>
                    <a:ext cx="222241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sz="1400" b="1" dirty="0"/>
                      <a:t>交差点ノードが存在する場合のルート</a:t>
                    </a:r>
                    <a:endParaRPr lang="ja-JP" altLang="en-US" sz="1400" dirty="0"/>
                  </a:p>
                </p:txBody>
              </p:sp>
            </p:grp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13C3EE59-EEB8-4550-9E1D-AD9397B76B8E}"/>
                    </a:ext>
                  </a:extLst>
                </p:cNvPr>
                <p:cNvSpPr/>
                <p:nvPr/>
              </p:nvSpPr>
              <p:spPr>
                <a:xfrm>
                  <a:off x="9306924" y="406625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63B9B5B2-D9D5-4FED-8D9E-50E44DBC356E}"/>
                    </a:ext>
                  </a:extLst>
                </p:cNvPr>
                <p:cNvSpPr/>
                <p:nvPr/>
              </p:nvSpPr>
              <p:spPr>
                <a:xfrm>
                  <a:off x="8324797" y="4071463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7" name="楕円 66">
                  <a:extLst>
                    <a:ext uri="{FF2B5EF4-FFF2-40B4-BE49-F238E27FC236}">
                      <a16:creationId xmlns:a16="http://schemas.microsoft.com/office/drawing/2014/main" id="{5E55C038-07A5-450D-B05C-1399AC38C28C}"/>
                    </a:ext>
                  </a:extLst>
                </p:cNvPr>
                <p:cNvSpPr/>
                <p:nvPr/>
              </p:nvSpPr>
              <p:spPr>
                <a:xfrm>
                  <a:off x="6858074" y="3734518"/>
                  <a:ext cx="246790" cy="253392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8" name="吹き出し: 四角形 67">
                  <a:extLst>
                    <a:ext uri="{FF2B5EF4-FFF2-40B4-BE49-F238E27FC236}">
                      <a16:creationId xmlns:a16="http://schemas.microsoft.com/office/drawing/2014/main" id="{414A44E8-6BFF-4515-A040-786B1714ECA3}"/>
                    </a:ext>
                  </a:extLst>
                </p:cNvPr>
                <p:cNvSpPr/>
                <p:nvPr/>
              </p:nvSpPr>
              <p:spPr>
                <a:xfrm>
                  <a:off x="7767078" y="4698039"/>
                  <a:ext cx="1685854" cy="602817"/>
                </a:xfrm>
                <a:prstGeom prst="wedgeRectCallout">
                  <a:avLst>
                    <a:gd name="adj1" fmla="val 43497"/>
                    <a:gd name="adj2" fmla="val -183913"/>
                  </a:avLst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100" b="1" dirty="0"/>
                    <a:t>同一の道路内では</a:t>
                  </a:r>
                  <a:r>
                    <a:rPr lang="en-US" altLang="ja-JP" sz="1100" b="1" dirty="0"/>
                    <a:t>Greedy </a:t>
                  </a:r>
                  <a:r>
                    <a:rPr lang="en-US" altLang="ja-JP" sz="1100" b="1" dirty="0" err="1"/>
                    <a:t>fowarding</a:t>
                  </a:r>
                  <a:endParaRPr kumimoji="1" lang="ja-JP" altLang="en-US" sz="1100" b="1" dirty="0"/>
                </a:p>
              </p:txBody>
            </p:sp>
          </p:grp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AB040F3-7259-46EE-AA25-8CE5E11883C0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>
              <a:xfrm flipH="1">
                <a:off x="7581290" y="1783604"/>
                <a:ext cx="14113" cy="1382366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963EF9E-A861-403F-8F0D-866D8A1BD200}"/>
                </a:ext>
              </a:extLst>
            </p:cNvPr>
            <p:cNvSpPr txBox="1"/>
            <p:nvPr/>
          </p:nvSpPr>
          <p:spPr>
            <a:xfrm>
              <a:off x="5444119" y="2785202"/>
              <a:ext cx="356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A</a:t>
              </a:r>
              <a:endParaRPr lang="ja-JP" altLang="en-US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C952AB2-7F39-4995-BD62-60D1A50701A0}"/>
                </a:ext>
              </a:extLst>
            </p:cNvPr>
            <p:cNvSpPr txBox="1"/>
            <p:nvPr/>
          </p:nvSpPr>
          <p:spPr>
            <a:xfrm>
              <a:off x="5646101" y="2175757"/>
              <a:ext cx="371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b="1" dirty="0"/>
                <a:t>B</a:t>
              </a:r>
              <a:endParaRPr lang="ja-JP" altLang="en-US" dirty="0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B54E435-6F67-4ED3-8C43-B3A14D66399C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7089506" y="3279027"/>
              <a:ext cx="787798" cy="32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9BDB162-A33C-48ED-BDE7-05DA6B814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0467" y="3289632"/>
              <a:ext cx="806689" cy="314267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D38DB75-AC5C-4928-8F24-2E67B17A215E}"/>
                </a:ext>
              </a:extLst>
            </p:cNvPr>
            <p:cNvSpPr txBox="1"/>
            <p:nvPr/>
          </p:nvSpPr>
          <p:spPr>
            <a:xfrm>
              <a:off x="8627553" y="5141061"/>
              <a:ext cx="222241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b="1" dirty="0"/>
                <a:t>交差点ノードが存在しない場合のルート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B60ECEE-BE16-44EB-8A14-FE407038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139291" y="5410011"/>
              <a:ext cx="471635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円弧 71">
              <a:extLst>
                <a:ext uri="{FF2B5EF4-FFF2-40B4-BE49-F238E27FC236}">
                  <a16:creationId xmlns:a16="http://schemas.microsoft.com/office/drawing/2014/main" id="{AC1EF41B-F194-415A-80A6-57674DE94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2358" y="2377835"/>
              <a:ext cx="1656000" cy="1656000"/>
            </a:xfrm>
            <a:prstGeom prst="arc">
              <a:avLst>
                <a:gd name="adj1" fmla="val 16423288"/>
                <a:gd name="adj2" fmla="val 329736"/>
              </a:avLst>
            </a:prstGeom>
            <a:ln w="2222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62A05E55-245C-4527-AAB8-3CD607BD7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3" y="1394775"/>
              <a:ext cx="13007" cy="2969634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C73EB55-77F6-453C-9171-AF87A7ACE5B4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5197684" y="3264099"/>
              <a:ext cx="1541300" cy="886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531CC0E6-F4A3-4010-8EC1-213FD5EE7A53}"/>
                </a:ext>
              </a:extLst>
            </p:cNvPr>
            <p:cNvSpPr/>
            <p:nvPr/>
          </p:nvSpPr>
          <p:spPr>
            <a:xfrm>
              <a:off x="4146741" y="3490288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18F2E43-A9F2-4CDD-B622-11634B5F6D88}"/>
                </a:ext>
              </a:extLst>
            </p:cNvPr>
            <p:cNvSpPr/>
            <p:nvPr/>
          </p:nvSpPr>
          <p:spPr>
            <a:xfrm>
              <a:off x="3448655" y="3147033"/>
              <a:ext cx="246790" cy="25339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10FC3AD-F07B-4B4D-A0B2-333ECBA82E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 flipV="1">
              <a:off x="3695445" y="3273729"/>
              <a:ext cx="1224358" cy="20572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BA3E49A8-DE81-48D6-923D-6481A017E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848" y="3263232"/>
              <a:ext cx="1376261" cy="10497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7375405-632E-4695-B99B-81DEF0B752ED}"/>
                </a:ext>
              </a:extLst>
            </p:cNvPr>
            <p:cNvCxnSpPr>
              <a:cxnSpLocks/>
              <a:stCxn id="29" idx="2"/>
              <a:endCxn id="52" idx="0"/>
            </p:cNvCxnSpPr>
            <p:nvPr/>
          </p:nvCxnSpPr>
          <p:spPr>
            <a:xfrm flipH="1" flipV="1">
              <a:off x="5622602" y="2785202"/>
              <a:ext cx="2264690" cy="48775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1B52F9A1-1735-4CAD-91E6-7B9C3A52592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6152553" y="2136859"/>
              <a:ext cx="1771644" cy="10465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10C03304-D3AF-4313-B4BB-2CC12E3DE81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307755" y="2506089"/>
              <a:ext cx="1046514" cy="1046515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18908B36-1553-4FDF-9211-045668C7EB6E}"/>
                </a:ext>
              </a:extLst>
            </p:cNvPr>
            <p:cNvSpPr>
              <a:spLocks noChangeAspect="1"/>
            </p:cNvSpPr>
            <p:nvPr/>
          </p:nvSpPr>
          <p:spPr>
            <a:xfrm rot="16878626">
              <a:off x="7023274" y="2065823"/>
              <a:ext cx="1234013" cy="1234014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BDA06F7A-0EF1-46C9-BC3A-062E9E01A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494" y="2230802"/>
              <a:ext cx="101007" cy="125948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0EE177-4A4B-45A1-B868-2390BED91C70}"/>
                </a:ext>
              </a:extLst>
            </p:cNvPr>
            <p:cNvSpPr txBox="1"/>
            <p:nvPr/>
          </p:nvSpPr>
          <p:spPr>
            <a:xfrm>
              <a:off x="6395580" y="1893699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minanleB</a:t>
              </a:r>
              <a:endParaRPr lang="ja-JP" altLang="en-US" sz="1600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853A2053-A46A-41D3-A204-B14C906FF261}"/>
                </a:ext>
              </a:extLst>
            </p:cNvPr>
            <p:cNvSpPr txBox="1"/>
            <p:nvPr/>
          </p:nvSpPr>
          <p:spPr>
            <a:xfrm>
              <a:off x="6264698" y="2715266"/>
              <a:ext cx="1178366" cy="3445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1" dirty="0" err="1"/>
                <a:t>minanleA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891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9428751-7460-4EFE-80FD-D019F2B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55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E344A40-EC42-43EC-AE41-D7893D40EAF4}"/>
              </a:ext>
            </a:extLst>
          </p:cNvPr>
          <p:cNvGrpSpPr/>
          <p:nvPr/>
        </p:nvGrpSpPr>
        <p:grpSpPr>
          <a:xfrm>
            <a:off x="911976" y="2216577"/>
            <a:ext cx="9886397" cy="2840603"/>
            <a:chOff x="911976" y="2216577"/>
            <a:chExt cx="9886397" cy="284060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D010E193-01B5-4F2E-8E1B-DB04438A0DB3}"/>
                </a:ext>
              </a:extLst>
            </p:cNvPr>
            <p:cNvGrpSpPr/>
            <p:nvPr/>
          </p:nvGrpSpPr>
          <p:grpSpPr>
            <a:xfrm>
              <a:off x="911976" y="2216577"/>
              <a:ext cx="9886397" cy="2444708"/>
              <a:chOff x="911976" y="2216577"/>
              <a:chExt cx="9886397" cy="244470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6A519FD-7B23-454B-938D-CFDF1539D7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11976" y="2318131"/>
                <a:ext cx="2360219" cy="2241600"/>
                <a:chOff x="782638" y="1330810"/>
                <a:chExt cx="5436000" cy="5162800"/>
              </a:xfrm>
            </p:grpSpPr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72ECF5E6-1620-489E-9DBE-CB946239766B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2638" y="1330810"/>
                  <a:ext cx="5436000" cy="5112000"/>
                  <a:chOff x="1456166" y="2014924"/>
                  <a:chExt cx="4364160" cy="410402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E8B4F29E-F2FA-4BA8-B438-EDBE54AB219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56166" y="2014924"/>
                    <a:ext cx="4364160" cy="410402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ABA2D8E-8AA3-4952-AEB7-4705DD7971F6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234899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EE285BDD-FDE5-4558-8637-43C91AA0B2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3" name="正方形/長方形 22">
                      <a:extLst>
                        <a:ext uri="{FF2B5EF4-FFF2-40B4-BE49-F238E27FC236}">
                          <a16:creationId xmlns:a16="http://schemas.microsoft.com/office/drawing/2014/main" id="{26DAA50F-65EA-4D75-85C3-F8DF198874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4" name="正方形/長方形 23">
                      <a:extLst>
                        <a:ext uri="{FF2B5EF4-FFF2-40B4-BE49-F238E27FC236}">
                          <a16:creationId xmlns:a16="http://schemas.microsoft.com/office/drawing/2014/main" id="{2B65D781-FCF4-4B71-893F-F027CBFE9C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5" name="正方形/長方形 24">
                      <a:extLst>
                        <a:ext uri="{FF2B5EF4-FFF2-40B4-BE49-F238E27FC236}">
                          <a16:creationId xmlns:a16="http://schemas.microsoft.com/office/drawing/2014/main" id="{04ADFA8A-5927-4AB6-B9A2-DD7A6E63E5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6" name="正方形/長方形 25">
                      <a:extLst>
                        <a:ext uri="{FF2B5EF4-FFF2-40B4-BE49-F238E27FC236}">
                          <a16:creationId xmlns:a16="http://schemas.microsoft.com/office/drawing/2014/main" id="{6BD492DD-3CD0-4831-BBFB-964F2874DE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24E3B9F9-4A71-4DE5-8A02-EF09261C0B93}"/>
                      </a:ext>
                    </a:extLst>
                  </p:cNvPr>
                  <p:cNvGrpSpPr/>
                  <p:nvPr/>
                </p:nvGrpSpPr>
                <p:grpSpPr>
                  <a:xfrm>
                    <a:off x="1765295" y="310499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31D55191-9F83-4FB1-B182-5935F5E936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正方形/長方形 28">
                      <a:extLst>
                        <a:ext uri="{FF2B5EF4-FFF2-40B4-BE49-F238E27FC236}">
                          <a16:creationId xmlns:a16="http://schemas.microsoft.com/office/drawing/2014/main" id="{FB099E2C-BD69-4F12-963F-239133C2C38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0" name="正方形/長方形 29">
                      <a:extLst>
                        <a:ext uri="{FF2B5EF4-FFF2-40B4-BE49-F238E27FC236}">
                          <a16:creationId xmlns:a16="http://schemas.microsoft.com/office/drawing/2014/main" id="{FDF99A12-815B-49BB-A715-0EDD69AAB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1" name="正方形/長方形 30">
                      <a:extLst>
                        <a:ext uri="{FF2B5EF4-FFF2-40B4-BE49-F238E27FC236}">
                          <a16:creationId xmlns:a16="http://schemas.microsoft.com/office/drawing/2014/main" id="{687094B4-A3AE-4D4C-84EF-AAC5B2A165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E3ED19BE-92F1-4DA6-9D9C-87A87C4E152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6D48FF4C-10FE-4B05-977E-C8D3736FEF24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3861003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34" name="正方形/長方形 33">
                      <a:extLst>
                        <a:ext uri="{FF2B5EF4-FFF2-40B4-BE49-F238E27FC236}">
                          <a16:creationId xmlns:a16="http://schemas.microsoft.com/office/drawing/2014/main" id="{1376AFF8-85E6-44C3-820A-C0A1594CB7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26A0EF22-FA13-4873-B462-410722A7D3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56121996-D373-4659-9524-51A2248BDD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7EDA6A29-66A5-4871-B7D8-C24F5B97C7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5C9E00B1-9A2C-4841-8BA5-378E838A0A3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9" name="グループ化 38">
                    <a:extLst>
                      <a:ext uri="{FF2B5EF4-FFF2-40B4-BE49-F238E27FC236}">
                        <a16:creationId xmlns:a16="http://schemas.microsoft.com/office/drawing/2014/main" id="{5D521202-B352-4258-B252-B9A195F4E687}"/>
                      </a:ext>
                    </a:extLst>
                  </p:cNvPr>
                  <p:cNvGrpSpPr/>
                  <p:nvPr/>
                </p:nvGrpSpPr>
                <p:grpSpPr>
                  <a:xfrm>
                    <a:off x="1778737" y="4617005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E081171A-947F-4E4D-B718-D937E9C0EE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3ED541E-9E0E-4193-81C0-C67EBED1D2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7DC7B7F-5BF7-4281-BE54-23E798258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29A3B584-271D-48AF-B8F2-843803581A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D9B65C87-AD1F-44FC-9A04-7F59F30BF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45" name="グループ化 44">
                    <a:extLst>
                      <a:ext uri="{FF2B5EF4-FFF2-40B4-BE49-F238E27FC236}">
                        <a16:creationId xmlns:a16="http://schemas.microsoft.com/office/drawing/2014/main" id="{C0D8641B-78D0-461E-9E6F-73C446B88F7C}"/>
                      </a:ext>
                    </a:extLst>
                  </p:cNvPr>
                  <p:cNvGrpSpPr/>
                  <p:nvPr/>
                </p:nvGrpSpPr>
                <p:grpSpPr>
                  <a:xfrm>
                    <a:off x="1775980" y="5373009"/>
                    <a:ext cx="3759848" cy="498464"/>
                    <a:chOff x="1775980" y="2348995"/>
                    <a:chExt cx="3759848" cy="498464"/>
                  </a:xfrm>
                </p:grpSpPr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C88A3590-C3B3-4E54-BBB3-E52813B78C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75980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62CC87F3-99B3-4B03-8C82-3C6DD894C0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91326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A477ECE8-9D53-47E0-8B13-9A6922C719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06672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96C497BF-4BBD-443E-B3ED-915BAE174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22018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C78E6463-987C-4867-A239-2ADFEC5CAA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37364" y="2348995"/>
                      <a:ext cx="498464" cy="49846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7BDF2924-0351-41CB-B71C-7216495C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000" y="1548000"/>
                  <a:ext cx="5112000" cy="20696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838784D-02AB-4F1F-A87D-A7B069C9C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98" y="2510358"/>
                  <a:ext cx="4669960" cy="10637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5D6B60D1-2449-4C37-85AE-6A113380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346268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>
                  <a:extLst>
                    <a:ext uri="{FF2B5EF4-FFF2-40B4-BE49-F238E27FC236}">
                      <a16:creationId xmlns:a16="http://schemas.microsoft.com/office/drawing/2014/main" id="{2ABBDCB8-3E70-4FCA-B482-2267D7C1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8166" y="4415000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4B05BBF-C7AE-40B0-8275-DD4D22D1F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14" y="5346047"/>
                  <a:ext cx="4684944" cy="1905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F7DAB31-C6AF-4C9F-93A6-2C489B768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000" y="6277094"/>
                  <a:ext cx="5076000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30953EC-2DBA-4528-B54E-817CFCC7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5912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61E0660B-BFAC-49CE-AB73-58324F107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981" y="13308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21EC623E-95ED-40F4-B017-8A15A17E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2599" y="1344665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98682564-397B-4FBB-AFC7-9D15A8651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2454" y="1358519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C352FE68-ED90-4099-A42D-AFA679EB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1545" y="1381610"/>
                  <a:ext cx="0" cy="5112000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CDA06EB8-42E3-441E-8B9F-E4EEA5E7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8000" y="1546095"/>
                  <a:ext cx="0" cy="4730999"/>
                </a:xfrm>
                <a:prstGeom prst="line">
                  <a:avLst/>
                </a:prstGeom>
                <a:ln w="22225">
                  <a:solidFill>
                    <a:schemeClr val="bg1">
                      <a:lumMod val="6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2" name="図 71">
                <a:extLst>
                  <a:ext uri="{FF2B5EF4-FFF2-40B4-BE49-F238E27FC236}">
                    <a16:creationId xmlns:a16="http://schemas.microsoft.com/office/drawing/2014/main" id="{E433CB6D-519A-4EEA-858E-D391E5C2D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4715" y="2216577"/>
                <a:ext cx="3603048" cy="2444708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B9B47C82-84D8-4D88-9CE5-DD60B077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325" y="2239798"/>
                <a:ext cx="3603048" cy="2420322"/>
              </a:xfrm>
              <a:prstGeom prst="rect">
                <a:avLst/>
              </a:prstGeom>
            </p:spPr>
          </p:pic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158888" y="4780180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599863" y="4780181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472011" y="4780179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3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713ADD9C-B5A4-473F-A9AB-81081020B3FB}"/>
              </a:ext>
            </a:extLst>
          </p:cNvPr>
          <p:cNvGrpSpPr/>
          <p:nvPr/>
        </p:nvGrpSpPr>
        <p:grpSpPr>
          <a:xfrm>
            <a:off x="695975" y="762862"/>
            <a:ext cx="11357409" cy="6012705"/>
            <a:chOff x="695975" y="762862"/>
            <a:chExt cx="11357409" cy="601270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AF6B71C-3B24-44CA-90FA-B1929CACEEA4}"/>
                </a:ext>
              </a:extLst>
            </p:cNvPr>
            <p:cNvGrpSpPr/>
            <p:nvPr/>
          </p:nvGrpSpPr>
          <p:grpSpPr>
            <a:xfrm>
              <a:off x="695975" y="762862"/>
              <a:ext cx="9485846" cy="4713817"/>
              <a:chOff x="695975" y="998990"/>
              <a:chExt cx="9485846" cy="47138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7" name="楕円 6">
                    <a:extLst>
                      <a:ext uri="{FF2B5EF4-FFF2-40B4-BE49-F238E27FC236}">
                        <a16:creationId xmlns:a16="http://schemas.microsoft.com/office/drawing/2014/main" id="{86A585D8-A02E-47DC-AC77-1E5F87DDD6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75" y="2996998"/>
                    <a:ext cx="540000" cy="54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7DCACC4-8E3F-4FFD-A03C-B79E1CAE9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24" y="3212999"/>
                <a:ext cx="1287623" cy="0"/>
              </a:xfrm>
              <a:prstGeom prst="straightConnector1">
                <a:avLst/>
              </a:prstGeom>
              <a:ln w="254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4D45E1CC-171A-442C-B38A-F393505F8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153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D1EE3458-4DB7-45D5-9DAE-EC7FDE6BD0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2996998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37AD3DB4-44A2-47BE-A996-C74A351879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9984" y="462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2C228D9E-C447-48B7-A8D3-2B7436F49C7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1235975" y="3266998"/>
                <a:ext cx="1404009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>
              <p:sp>
                <p:nvSpPr>
                  <p:cNvPr id="13" name="楕円 12">
                    <a:extLst>
                      <a:ext uri="{FF2B5EF4-FFF2-40B4-BE49-F238E27FC236}">
                        <a16:creationId xmlns:a16="http://schemas.microsoft.com/office/drawing/2014/main" id="{8185A16D-42BA-46DC-8804-CAF6FB3102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1821" y="3212999"/>
                    <a:ext cx="540000" cy="540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72F60A4-4A95-4242-96B6-9FACD78338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60004" y="180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53B6B4D5-824C-428E-B5FD-F888808AB6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20014" y="170099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30A0A6B-E55B-4D1B-97DD-7F9271659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08007" y="489863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76F9469-A148-496D-B87E-F2FB97315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76453" y="321299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DE86C60-EEBA-4317-B8B7-B48916C00DAE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1264402" y="3266998"/>
                <a:ext cx="1454663" cy="144071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5A02F03-A4C4-41C9-9974-6936B0949236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1264402" y="1999909"/>
                <a:ext cx="1454663" cy="126709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14918B3-B0CE-4E5D-98CA-40F2CBE07D6E}"/>
                  </a:ext>
                </a:extLst>
              </p:cNvPr>
              <p:cNvCxnSpPr>
                <a:cxnSpLocks/>
                <a:stCxn id="10" idx="7"/>
                <a:endCxn id="22" idx="2"/>
              </p:cNvCxnSpPr>
              <p:nvPr/>
            </p:nvCxnSpPr>
            <p:spPr>
              <a:xfrm flipV="1">
                <a:off x="3100903" y="2633454"/>
                <a:ext cx="1787004" cy="44262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1114338B-272C-46FC-88F9-08490932A2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32117" y="998990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1E988AB9-BC75-46BC-A710-E852CFE239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907" y="2363454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1F7DE3E3-128F-408F-BBB8-3BEEB675AD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9089" y="386100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1715B4BF-9D9E-4085-830D-CF8CBF81CA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08826" y="517280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5E0C5581-C364-485F-A43A-DD7D25807A96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221080" y="3266998"/>
                <a:ext cx="2278009" cy="8640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641D4A4-277F-44C4-ABAF-BB30285C3ECE}"/>
                  </a:ext>
                </a:extLst>
              </p:cNvPr>
              <p:cNvCxnSpPr>
                <a:cxnSpLocks/>
                <a:stCxn id="10" idx="5"/>
                <a:endCxn id="24" idx="1"/>
              </p:cNvCxnSpPr>
              <p:nvPr/>
            </p:nvCxnSpPr>
            <p:spPr>
              <a:xfrm>
                <a:off x="3100903" y="3457917"/>
                <a:ext cx="1787004" cy="17939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17F3940D-243C-4D7E-B625-12334E61633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5348826" y="1525779"/>
                <a:ext cx="372494" cy="91675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75E6894-BB82-46D4-ACFA-CC5D7FE9DD22}"/>
                  </a:ext>
                </a:extLst>
              </p:cNvPr>
              <p:cNvCxnSpPr>
                <a:cxnSpLocks/>
                <a:stCxn id="22" idx="6"/>
                <a:endCxn id="14" idx="2"/>
              </p:cNvCxnSpPr>
              <p:nvPr/>
            </p:nvCxnSpPr>
            <p:spPr>
              <a:xfrm flipV="1">
                <a:off x="5427907" y="2078990"/>
                <a:ext cx="1532097" cy="55446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2B61AE62-3CCC-4DBB-8438-C309B57DB92D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072117" y="1313084"/>
                <a:ext cx="966968" cy="5749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3D83128-27B1-4567-80D9-F6345A103C90}"/>
                  </a:ext>
                </a:extLst>
              </p:cNvPr>
              <p:cNvCxnSpPr>
                <a:cxnSpLocks/>
                <a:stCxn id="11" idx="6"/>
                <a:endCxn id="24" idx="2"/>
              </p:cNvCxnSpPr>
              <p:nvPr/>
            </p:nvCxnSpPr>
            <p:spPr>
              <a:xfrm>
                <a:off x="3179984" y="4898630"/>
                <a:ext cx="1628842" cy="54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8D64A13-8EC2-46C0-983F-A4C7FFF59EDC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2909984" y="2078990"/>
                <a:ext cx="0" cy="91800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65B70C0-7804-49A7-B189-BEE2360351CC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909984" y="3545301"/>
                <a:ext cx="0" cy="10833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83CFCBC6-1B93-4EA1-A076-4F97D7ACF222}"/>
                  </a:ext>
                </a:extLst>
              </p:cNvPr>
              <p:cNvCxnSpPr>
                <a:cxnSpLocks/>
                <a:stCxn id="9" idx="6"/>
                <a:endCxn id="22" idx="1"/>
              </p:cNvCxnSpPr>
              <p:nvPr/>
            </p:nvCxnSpPr>
            <p:spPr>
              <a:xfrm>
                <a:off x="3179984" y="1808990"/>
                <a:ext cx="1787004" cy="63354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3C2A713B-16EA-46A7-A836-81C650A81670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 flipV="1">
                <a:off x="3179984" y="1268990"/>
                <a:ext cx="2352133" cy="5400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5E20D6F-D768-46AE-B0C1-9A2C34E36388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5348826" y="2824373"/>
                <a:ext cx="420263" cy="103662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7E0460E-7CDC-403D-92CD-96ED5CF141C0}"/>
                  </a:ext>
                </a:extLst>
              </p:cNvPr>
              <p:cNvCxnSpPr>
                <a:cxnSpLocks/>
                <a:stCxn id="23" idx="4"/>
                <a:endCxn id="24" idx="7"/>
              </p:cNvCxnSpPr>
              <p:nvPr/>
            </p:nvCxnSpPr>
            <p:spPr>
              <a:xfrm flipH="1">
                <a:off x="5269745" y="4401002"/>
                <a:ext cx="499344" cy="85088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2B2C890-2866-4C89-9644-A3D3376D9E72}"/>
                  </a:ext>
                </a:extLst>
              </p:cNvPr>
              <p:cNvCxnSpPr>
                <a:cxnSpLocks/>
                <a:stCxn id="16" idx="2"/>
                <a:endCxn id="24" idx="6"/>
              </p:cNvCxnSpPr>
              <p:nvPr/>
            </p:nvCxnSpPr>
            <p:spPr>
              <a:xfrm flipH="1">
                <a:off x="5348826" y="5168630"/>
                <a:ext cx="2259181" cy="27417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7F67796-5B67-4C7E-B777-47F4BDB29BBD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7878007" y="3731808"/>
                <a:ext cx="346856" cy="116682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23266D5-EBF3-474D-8DED-493AB46AD06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072117" y="4271808"/>
                <a:ext cx="1614971" cy="7059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6613D75-9F28-4E10-81CC-6BF837B564A3}"/>
                  </a:ext>
                </a:extLst>
              </p:cNvPr>
              <p:cNvCxnSpPr>
                <a:cxnSpLocks/>
                <a:stCxn id="23" idx="6"/>
                <a:endCxn id="17" idx="2"/>
              </p:cNvCxnSpPr>
              <p:nvPr/>
            </p:nvCxnSpPr>
            <p:spPr>
              <a:xfrm flipV="1">
                <a:off x="6039089" y="3482999"/>
                <a:ext cx="1937364" cy="648003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8E8B6A6-6C46-491B-A380-118FB49F2F4E}"/>
                  </a:ext>
                </a:extLst>
              </p:cNvPr>
              <p:cNvCxnSpPr>
                <a:cxnSpLocks/>
                <a:stCxn id="23" idx="7"/>
                <a:endCxn id="14" idx="3"/>
              </p:cNvCxnSpPr>
              <p:nvPr/>
            </p:nvCxnSpPr>
            <p:spPr>
              <a:xfrm flipV="1">
                <a:off x="5960008" y="2269909"/>
                <a:ext cx="1079077" cy="16701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FDF4EE2-EAF4-401B-92CC-25ED6CF1969C}"/>
                  </a:ext>
                </a:extLst>
              </p:cNvPr>
              <p:cNvCxnSpPr>
                <a:cxnSpLocks/>
                <a:stCxn id="17" idx="1"/>
                <a:endCxn id="14" idx="5"/>
              </p:cNvCxnSpPr>
              <p:nvPr/>
            </p:nvCxnSpPr>
            <p:spPr>
              <a:xfrm flipH="1" flipV="1">
                <a:off x="7420923" y="2269909"/>
                <a:ext cx="634611" cy="10221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E7BF5B0E-5871-4396-89F8-05CB06CF763B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7500004" y="1970992"/>
                <a:ext cx="1620010" cy="10799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BC309734-D7AA-419F-9500-CA116D99722E}"/>
                  </a:ext>
                </a:extLst>
              </p:cNvPr>
              <p:cNvCxnSpPr>
                <a:cxnSpLocks/>
                <a:stCxn id="15" idx="3"/>
                <a:endCxn id="17" idx="7"/>
              </p:cNvCxnSpPr>
              <p:nvPr/>
            </p:nvCxnSpPr>
            <p:spPr>
              <a:xfrm flipH="1">
                <a:off x="8437372" y="2161911"/>
                <a:ext cx="761723" cy="1130169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BDC6D05-754D-4C57-BBE1-A98EEA0DC787}"/>
                  </a:ext>
                </a:extLst>
              </p:cNvPr>
              <p:cNvCxnSpPr>
                <a:cxnSpLocks/>
                <a:stCxn id="13" idx="2"/>
                <a:endCxn id="17" idx="6"/>
              </p:cNvCxnSpPr>
              <p:nvPr/>
            </p:nvCxnSpPr>
            <p:spPr>
              <a:xfrm flipH="1">
                <a:off x="8516453" y="3482999"/>
                <a:ext cx="1125368" cy="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322BDA4F-8BC1-4C8F-8625-8DAA7603AD1C}"/>
                  </a:ext>
                </a:extLst>
              </p:cNvPr>
              <p:cNvCxnSpPr>
                <a:cxnSpLocks/>
                <a:stCxn id="13" idx="3"/>
                <a:endCxn id="16" idx="6"/>
              </p:cNvCxnSpPr>
              <p:nvPr/>
            </p:nvCxnSpPr>
            <p:spPr>
              <a:xfrm flipH="1">
                <a:off x="8148007" y="3673918"/>
                <a:ext cx="1572895" cy="1494712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1C62C16-AA8D-4FB0-A124-1CF20147103B}"/>
                  </a:ext>
                </a:extLst>
              </p:cNvPr>
              <p:cNvCxnSpPr>
                <a:cxnSpLocks/>
                <a:stCxn id="15" idx="5"/>
                <a:endCxn id="13" idx="0"/>
              </p:cNvCxnSpPr>
              <p:nvPr/>
            </p:nvCxnSpPr>
            <p:spPr>
              <a:xfrm>
                <a:off x="9580933" y="2161911"/>
                <a:ext cx="330888" cy="1051088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7FD584F-A060-4C65-9986-2B696EA401F9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80" y="2967525"/>
              <a:ext cx="2206827" cy="81544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5EA932-46B4-4739-8004-B02DDFACB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2806" y="3177309"/>
              <a:ext cx="1899703" cy="63354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5CE44EB7-8050-4A27-A47C-1DA440DE7D84}"/>
                </a:ext>
              </a:extLst>
            </p:cNvPr>
            <p:cNvCxnSpPr>
              <a:cxnSpLocks/>
            </p:cNvCxnSpPr>
            <p:nvPr/>
          </p:nvCxnSpPr>
          <p:spPr>
            <a:xfrm>
              <a:off x="8515226" y="3187559"/>
              <a:ext cx="1136774" cy="822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076BE50-CCE4-4666-88F8-8FEBF6CD9CF6}"/>
                </a:ext>
              </a:extLst>
            </p:cNvPr>
            <p:cNvSpPr txBox="1"/>
            <p:nvPr/>
          </p:nvSpPr>
          <p:spPr>
            <a:xfrm>
              <a:off x="9750572" y="4947215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Route</a:t>
              </a:r>
              <a:endParaRPr lang="ja-JP" altLang="en-US" sz="14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252788D-66F7-41C6-A6B1-5E16C6547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0595" y="5101104"/>
              <a:ext cx="528011" cy="18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495979C4-8AFA-4B08-95CC-921708E387B9}"/>
                </a:ext>
              </a:extLst>
            </p:cNvPr>
            <p:cNvSpPr/>
            <p:nvPr/>
          </p:nvSpPr>
          <p:spPr>
            <a:xfrm>
              <a:off x="9290272" y="5329730"/>
              <a:ext cx="343869" cy="326944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8CF9033-1043-442E-98DF-5A439EBDA8EE}"/>
                </a:ext>
              </a:extLst>
            </p:cNvPr>
            <p:cNvSpPr txBox="1"/>
            <p:nvPr/>
          </p:nvSpPr>
          <p:spPr>
            <a:xfrm>
              <a:off x="9750572" y="5364901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Opportunistic Relay</a:t>
              </a:r>
              <a:endParaRPr lang="ja-JP" altLang="en-US" sz="14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F4CACA8-3A8F-49D8-8EDD-88E50386B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0813" y="5913079"/>
              <a:ext cx="48278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AFB27E1-04B1-4FDC-8969-E31B329D1310}"/>
                </a:ext>
              </a:extLst>
            </p:cNvPr>
            <p:cNvSpPr txBox="1"/>
            <p:nvPr/>
          </p:nvSpPr>
          <p:spPr>
            <a:xfrm>
              <a:off x="9758606" y="577704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Wireless Link</a:t>
              </a:r>
              <a:endParaRPr lang="ja-JP" altLang="en-US" sz="14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B7BEB39-2128-4156-908A-44ECC1729EC0}"/>
                </a:ext>
              </a:extLst>
            </p:cNvPr>
            <p:cNvSpPr txBox="1"/>
            <p:nvPr/>
          </p:nvSpPr>
          <p:spPr>
            <a:xfrm>
              <a:off x="9758606" y="456795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 err="1"/>
                <a:t>Gegraphic</a:t>
              </a:r>
              <a:r>
                <a:rPr lang="en-US" altLang="ja-JP" sz="1400" b="1" dirty="0"/>
                <a:t> Route</a:t>
              </a:r>
              <a:endParaRPr lang="ja-JP" altLang="en-US" sz="14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8AE43E2-8F83-4C88-9AAD-0D73B0F73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9" y="4721848"/>
              <a:ext cx="528011" cy="183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67C5BA6-F305-4EF1-82DD-BD6957354521}"/>
                </a:ext>
              </a:extLst>
            </p:cNvPr>
            <p:cNvSpPr txBox="1"/>
            <p:nvPr/>
          </p:nvSpPr>
          <p:spPr>
            <a:xfrm>
              <a:off x="9758606" y="6106838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Source Node</a:t>
              </a:r>
              <a:endParaRPr lang="ja-JP" altLang="en-US" sz="14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908AB57A-A3E0-4D2D-B690-A5FFF6AD0216}"/>
                </a:ext>
              </a:extLst>
            </p:cNvPr>
            <p:cNvSpPr txBox="1"/>
            <p:nvPr/>
          </p:nvSpPr>
          <p:spPr>
            <a:xfrm>
              <a:off x="9766640" y="6459679"/>
              <a:ext cx="22867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400" b="1" dirty="0"/>
                <a:t>Destination Node</a:t>
              </a:r>
              <a:endParaRPr lang="ja-JP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7BFABBA3-A483-44B9-9BA4-EF6308397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634" y="6068364"/>
                  <a:ext cx="324000" cy="324000"/>
                </a:xfrm>
                <a:prstGeom prst="ellipse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69" name="楕円 68">
                  <a:extLst>
                    <a:ext uri="{FF2B5EF4-FFF2-40B4-BE49-F238E27FC236}">
                      <a16:creationId xmlns:a16="http://schemas.microsoft.com/office/drawing/2014/main" id="{BDA84648-20DA-4CD6-82E6-F3777A76B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647" y="6451567"/>
                  <a:ext cx="324000" cy="324000"/>
                </a:xfrm>
                <a:prstGeom prst="ellipse">
                  <a:avLst/>
                </a:prstGeom>
                <a:blipFill>
                  <a:blip r:embed="rId5"/>
                  <a:stretch>
                    <a:fillRect l="-109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591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377881-7E1C-46C3-9740-F043411015FC}"/>
              </a:ext>
            </a:extLst>
          </p:cNvPr>
          <p:cNvGrpSpPr/>
          <p:nvPr/>
        </p:nvGrpSpPr>
        <p:grpSpPr>
          <a:xfrm>
            <a:off x="4583993" y="573157"/>
            <a:ext cx="2360219" cy="2739048"/>
            <a:chOff x="1152801" y="2110252"/>
            <a:chExt cx="2360219" cy="2739048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6A519FD-7B23-454B-938D-CFDF1539D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2801" y="2110252"/>
              <a:ext cx="2360219" cy="2241600"/>
              <a:chOff x="782638" y="1330810"/>
              <a:chExt cx="5436000" cy="516280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ECF5E6-1620-489E-9DBE-CB9462397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2638" y="1330810"/>
                <a:ext cx="5436000" cy="5112000"/>
                <a:chOff x="1456166" y="2014924"/>
                <a:chExt cx="4364160" cy="4104020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8B4F29E-F2FA-4BA8-B438-EDBE54AB21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56166" y="2014924"/>
                  <a:ext cx="4364160" cy="410402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AABA2D8E-8AA3-4952-AEB7-4705DD7971F6}"/>
                    </a:ext>
                  </a:extLst>
                </p:cNvPr>
                <p:cNvGrpSpPr/>
                <p:nvPr/>
              </p:nvGrpSpPr>
              <p:grpSpPr>
                <a:xfrm>
                  <a:off x="1775980" y="234899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EE285BDD-FDE5-4558-8637-43C91AA0B2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6DAA50F-65EA-4D75-85C3-F8DF198874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2B65D781-FCF4-4B71-893F-F027CBFE9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4ADFA8A-5927-4AB6-B9A2-DD7A6E63E5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6BD492DD-3CD0-4831-BBFB-964F2874DE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7" name="グループ化 26">
                  <a:extLst>
                    <a:ext uri="{FF2B5EF4-FFF2-40B4-BE49-F238E27FC236}">
                      <a16:creationId xmlns:a16="http://schemas.microsoft.com/office/drawing/2014/main" id="{24E3B9F9-4A71-4DE5-8A02-EF09261C0B93}"/>
                    </a:ext>
                  </a:extLst>
                </p:cNvPr>
                <p:cNvGrpSpPr/>
                <p:nvPr/>
              </p:nvGrpSpPr>
              <p:grpSpPr>
                <a:xfrm>
                  <a:off x="1765295" y="310499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31D55191-9F83-4FB1-B182-5935F5E936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FB099E2C-BD69-4F12-963F-239133C2C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正方形/長方形 29">
                    <a:extLst>
                      <a:ext uri="{FF2B5EF4-FFF2-40B4-BE49-F238E27FC236}">
                        <a16:creationId xmlns:a16="http://schemas.microsoft.com/office/drawing/2014/main" id="{FDF99A12-815B-49BB-A715-0EDD69AAB4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687094B4-A3AE-4D4C-84EF-AAC5B2A16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E3ED19BE-92F1-4DA6-9D9C-87A87C4E15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3" name="グループ化 32">
                  <a:extLst>
                    <a:ext uri="{FF2B5EF4-FFF2-40B4-BE49-F238E27FC236}">
                      <a16:creationId xmlns:a16="http://schemas.microsoft.com/office/drawing/2014/main" id="{6D48FF4C-10FE-4B05-977E-C8D3736FEF24}"/>
                    </a:ext>
                  </a:extLst>
                </p:cNvPr>
                <p:cNvGrpSpPr/>
                <p:nvPr/>
              </p:nvGrpSpPr>
              <p:grpSpPr>
                <a:xfrm>
                  <a:off x="1775980" y="3861003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1376AFF8-85E6-44C3-820A-C0A1594CB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26A0EF22-FA13-4873-B462-410722A7D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56121996-D373-4659-9524-51A2248BD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7" name="正方形/長方形 36">
                    <a:extLst>
                      <a:ext uri="{FF2B5EF4-FFF2-40B4-BE49-F238E27FC236}">
                        <a16:creationId xmlns:a16="http://schemas.microsoft.com/office/drawing/2014/main" id="{7EDA6A29-66A5-4871-B7D8-C24F5B97C7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8" name="正方形/長方形 37">
                    <a:extLst>
                      <a:ext uri="{FF2B5EF4-FFF2-40B4-BE49-F238E27FC236}">
                        <a16:creationId xmlns:a16="http://schemas.microsoft.com/office/drawing/2014/main" id="{5C9E00B1-9A2C-4841-8BA5-378E838A0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5D521202-B352-4258-B252-B9A195F4E687}"/>
                    </a:ext>
                  </a:extLst>
                </p:cNvPr>
                <p:cNvGrpSpPr/>
                <p:nvPr/>
              </p:nvGrpSpPr>
              <p:grpSpPr>
                <a:xfrm>
                  <a:off x="1778737" y="4617005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0" name="正方形/長方形 39">
                    <a:extLst>
                      <a:ext uri="{FF2B5EF4-FFF2-40B4-BE49-F238E27FC236}">
                        <a16:creationId xmlns:a16="http://schemas.microsoft.com/office/drawing/2014/main" id="{E081171A-947F-4E4D-B718-D937E9C0E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73ED541E-9E0E-4193-81C0-C67EBED1D2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F7DC7B7F-5BF7-4281-BE54-23E798258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3" name="正方形/長方形 42">
                    <a:extLst>
                      <a:ext uri="{FF2B5EF4-FFF2-40B4-BE49-F238E27FC236}">
                        <a16:creationId xmlns:a16="http://schemas.microsoft.com/office/drawing/2014/main" id="{29A3B584-271D-48AF-B8F2-843803581A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D9B65C87-AD1F-44FC-9A04-7F59F30BF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45" name="グループ化 44">
                  <a:extLst>
                    <a:ext uri="{FF2B5EF4-FFF2-40B4-BE49-F238E27FC236}">
                      <a16:creationId xmlns:a16="http://schemas.microsoft.com/office/drawing/2014/main" id="{C0D8641B-78D0-461E-9E6F-73C446B88F7C}"/>
                    </a:ext>
                  </a:extLst>
                </p:cNvPr>
                <p:cNvGrpSpPr/>
                <p:nvPr/>
              </p:nvGrpSpPr>
              <p:grpSpPr>
                <a:xfrm>
                  <a:off x="1775980" y="5373009"/>
                  <a:ext cx="3759848" cy="498464"/>
                  <a:chOff x="1775980" y="2348995"/>
                  <a:chExt cx="3759848" cy="498464"/>
                </a:xfrm>
              </p:grpSpPr>
              <p:sp>
                <p:nvSpPr>
                  <p:cNvPr id="46" name="正方形/長方形 45">
                    <a:extLst>
                      <a:ext uri="{FF2B5EF4-FFF2-40B4-BE49-F238E27FC236}">
                        <a16:creationId xmlns:a16="http://schemas.microsoft.com/office/drawing/2014/main" id="{C88A3590-C3B3-4E54-BBB3-E52813B78C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75980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62CC87F3-99B3-4B03-8C82-3C6DD894C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91326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A477ECE8-9D53-47E0-8B13-9A6922C71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06672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96C497BF-4BBD-443E-B3ED-915BAE174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22018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C78E6463-987C-4867-A239-2ADFEC5CAA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7364" y="2348995"/>
                    <a:ext cx="498464" cy="49846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7BDF2924-0351-41CB-B71C-7216495C2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000" y="1548000"/>
                <a:ext cx="5112000" cy="20696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838784D-02AB-4F1F-A87D-A7B069C9C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998" y="2510358"/>
                <a:ext cx="4669960" cy="1063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D6B60D1-2449-4C37-85AE-6A113380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346268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2ABBDCB8-3E70-4FCA-B482-2267D7C18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166" y="4415000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04B05BBF-C7AE-40B0-8275-DD4D22D1F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6014" y="5346047"/>
                <a:ext cx="4684944" cy="1905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F7DAB31-C6AF-4C9F-93A6-2C489B768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000" y="6277094"/>
                <a:ext cx="5076000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F30953EC-2DBA-4528-B54E-817CFCC75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912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61E0660B-BFAC-49CE-AB73-58324F107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981" y="13308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1EC623E-95ED-40F4-B017-8A15A17E4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2599" y="1344665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8682564-397B-4FBB-AFC7-9D15A8651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2454" y="1358519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352FE68-ED90-4099-A42D-AFA679EB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545" y="1381610"/>
                <a:ext cx="0" cy="511200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DA06EB8-42E3-441E-8B9F-E4EEA5E70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8000" y="1546095"/>
                <a:ext cx="0" cy="4730999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33904E6-333A-4B0D-81B8-D1135588E752}"/>
                </a:ext>
              </a:extLst>
            </p:cNvPr>
            <p:cNvSpPr/>
            <p:nvPr/>
          </p:nvSpPr>
          <p:spPr>
            <a:xfrm>
              <a:off x="1399713" y="4572301"/>
              <a:ext cx="184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(a) simulation scenario</a:t>
              </a:r>
              <a:endParaRPr lang="ja-JP" altLang="en-US" sz="1200" b="1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4C405C-56BF-441D-A217-3331A7661C38}"/>
              </a:ext>
            </a:extLst>
          </p:cNvPr>
          <p:cNvGrpSpPr/>
          <p:nvPr/>
        </p:nvGrpSpPr>
        <p:grpSpPr>
          <a:xfrm>
            <a:off x="2125516" y="3444240"/>
            <a:ext cx="3603048" cy="2840603"/>
            <a:chOff x="3735540" y="2008698"/>
            <a:chExt cx="3603048" cy="2840603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E433CB6D-519A-4EEA-858E-D391E5C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5540" y="2008698"/>
              <a:ext cx="3603048" cy="2444708"/>
            </a:xfrm>
            <a:prstGeom prst="rect">
              <a:avLst/>
            </a:prstGeom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5060664F-0355-43F5-BA30-7A9DB0EC36BD}"/>
                </a:ext>
              </a:extLst>
            </p:cNvPr>
            <p:cNvSpPr/>
            <p:nvPr/>
          </p:nvSpPr>
          <p:spPr>
            <a:xfrm>
              <a:off x="4840688" y="4572302"/>
              <a:ext cx="1907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(b) packet delivery ratio</a:t>
              </a:r>
              <a:endParaRPr lang="ja-JP" altLang="en-US" sz="1200" b="1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60FF2B2-2D84-4B06-B6C1-D443ED7679F6}"/>
              </a:ext>
            </a:extLst>
          </p:cNvPr>
          <p:cNvGrpSpPr/>
          <p:nvPr/>
        </p:nvGrpSpPr>
        <p:grpSpPr>
          <a:xfrm>
            <a:off x="6066429" y="3467463"/>
            <a:ext cx="3603048" cy="2817380"/>
            <a:chOff x="7436150" y="2031919"/>
            <a:chExt cx="3603048" cy="281738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B9B47C82-84D8-4D88-9CE5-DD60B077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150" y="2031919"/>
              <a:ext cx="3603048" cy="2420322"/>
            </a:xfrm>
            <a:prstGeom prst="rect">
              <a:avLst/>
            </a:prstGeom>
          </p:spPr>
        </p:pic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5C764F0-BA7C-4FC0-B2C7-7C4A530AC517}"/>
                </a:ext>
              </a:extLst>
            </p:cNvPr>
            <p:cNvSpPr/>
            <p:nvPr/>
          </p:nvSpPr>
          <p:spPr>
            <a:xfrm>
              <a:off x="8712836" y="4572300"/>
              <a:ext cx="10951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dirty="0"/>
                <a:t>(c) overhead</a:t>
              </a:r>
              <a:endParaRPr lang="ja-JP" altLang="en-US" sz="1200" b="1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F59504A2-9048-48C8-8339-3DB683A90213}"/>
              </a:ext>
            </a:extLst>
          </p:cNvPr>
          <p:cNvGrpSpPr>
            <a:grpSpLocks noChangeAspect="1"/>
          </p:cNvGrpSpPr>
          <p:nvPr/>
        </p:nvGrpSpPr>
        <p:grpSpPr>
          <a:xfrm>
            <a:off x="8834829" y="471613"/>
            <a:ext cx="2360219" cy="2241600"/>
            <a:chOff x="782638" y="1330810"/>
            <a:chExt cx="5436000" cy="5162800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AF08209A-ABA8-49C5-85AD-335E56CD24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2638" y="1330810"/>
              <a:ext cx="5436000" cy="5112000"/>
              <a:chOff x="1456166" y="2014924"/>
              <a:chExt cx="4364160" cy="4104020"/>
            </a:xfrm>
          </p:grpSpPr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06099C18-2405-415A-9B94-523B622BC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6166" y="2014924"/>
                <a:ext cx="4364160" cy="41040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092A1048-D323-4664-8CC8-7FCC4CD919DD}"/>
                  </a:ext>
                </a:extLst>
              </p:cNvPr>
              <p:cNvGrpSpPr/>
              <p:nvPr/>
            </p:nvGrpSpPr>
            <p:grpSpPr>
              <a:xfrm>
                <a:off x="1775980" y="234899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F3C5C772-7AD9-47D5-AB2A-8ACAE718C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EF11E8B8-E6CF-421A-ADE0-A2F6FEF78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4CF9510B-46DD-4B79-8944-58BF76A8B0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4FB4308-81C1-4021-A8E0-2323D392C2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73318C32-A247-4745-A544-726ABC4708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04E75B1F-5789-4502-A78C-0EFEA1FCB698}"/>
                  </a:ext>
                </a:extLst>
              </p:cNvPr>
              <p:cNvGrpSpPr/>
              <p:nvPr/>
            </p:nvGrpSpPr>
            <p:grpSpPr>
              <a:xfrm>
                <a:off x="1765295" y="310499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99399B29-8ED1-4965-B152-50315C028A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CA878E8A-106B-40F1-B965-1B8516C490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6406C994-68FD-4AF5-9E98-2165A03BE5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0ABF7F0B-EAF4-480C-92E6-D1A6E5482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4027CCF1-2729-4F74-AAF2-B930B99D4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3E3A1B05-57F0-4AF5-A14D-6B96A4FE0181}"/>
                  </a:ext>
                </a:extLst>
              </p:cNvPr>
              <p:cNvGrpSpPr/>
              <p:nvPr/>
            </p:nvGrpSpPr>
            <p:grpSpPr>
              <a:xfrm>
                <a:off x="1775980" y="3861003"/>
                <a:ext cx="3759848" cy="498464"/>
                <a:chOff x="1775980" y="2348995"/>
                <a:chExt cx="3759848" cy="498464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64C8F9DA-687E-40B4-94F7-D47CAFC86D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7C7FF8A4-D905-4523-B9CB-3A78A3692D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DF2CD3E2-0F0D-4C52-94EC-13C3C7EC89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B314F3F5-7CC6-49EA-8B4E-34F1841CD3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91E89747-80F3-43E8-82C7-3B18A618B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A60472A1-A5F0-49FF-A3B1-A49D197BDB9E}"/>
                  </a:ext>
                </a:extLst>
              </p:cNvPr>
              <p:cNvGrpSpPr/>
              <p:nvPr/>
            </p:nvGrpSpPr>
            <p:grpSpPr>
              <a:xfrm>
                <a:off x="1778737" y="4617005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CF372A6A-CBCA-4C85-B7D5-F59BC0E25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B63B67E6-4DAA-4D6F-83AE-E98461902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018AD3B1-5F00-4AD7-A7FB-550080032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E4EF316D-B032-4D29-9AF5-FB15AB7EB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A586FF6C-6C6D-49FB-B750-EEAD1911E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17D62153-5ABB-4902-9E71-CB6EB1A57E8A}"/>
                  </a:ext>
                </a:extLst>
              </p:cNvPr>
              <p:cNvGrpSpPr/>
              <p:nvPr/>
            </p:nvGrpSpPr>
            <p:grpSpPr>
              <a:xfrm>
                <a:off x="1775980" y="5373009"/>
                <a:ext cx="3759848" cy="498464"/>
                <a:chOff x="1775980" y="2348995"/>
                <a:chExt cx="3759848" cy="498464"/>
              </a:xfrm>
            </p:grpSpPr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7CC966F6-EFD1-419A-A4EC-59DC494C18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75980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1023BBF3-9001-466E-AE7A-DA216FB4E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1326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5851A5EC-4E53-4340-9CBB-710355DF5D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06672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66F8677-1AF1-4E0A-9432-6DB4F3DB96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2018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C2860EE2-72B6-42DB-96AB-15D63291A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37364" y="2348995"/>
                  <a:ext cx="498464" cy="49846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1D8CB7A-BE8B-4E70-B51A-4D33918D0379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" y="1548000"/>
              <a:ext cx="5112000" cy="20696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14AF4DC1-8915-462E-B487-C24D44432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998" y="2510358"/>
              <a:ext cx="4669960" cy="1063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C24FCC9-105D-496F-89CF-0982A08EEC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346268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1C48D79-4426-4D2A-8B7C-D32EA48C7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66" y="4415000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D992C690-4004-4B74-A441-A1541F867B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6014" y="5346047"/>
              <a:ext cx="4684944" cy="1905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899674D-10CD-4757-9027-B995F4408235}"/>
                </a:ext>
              </a:extLst>
            </p:cNvPr>
            <p:cNvCxnSpPr>
              <a:cxnSpLocks/>
            </p:cNvCxnSpPr>
            <p:nvPr/>
          </p:nvCxnSpPr>
          <p:spPr>
            <a:xfrm>
              <a:off x="972000" y="6277094"/>
              <a:ext cx="5076000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ABBD5B19-5BE6-48F5-9EFB-73DF0BA09421}"/>
                </a:ext>
              </a:extLst>
            </p:cNvPr>
            <p:cNvCxnSpPr>
              <a:cxnSpLocks/>
            </p:cNvCxnSpPr>
            <p:nvPr/>
          </p:nvCxnSpPr>
          <p:spPr>
            <a:xfrm>
              <a:off x="965912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84036920-1189-413E-94CA-DFC6B226C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91981" y="13308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DA9E66C7-AA1A-4CFE-B54E-BF55372EA1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2599" y="1344665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B577ED9D-333B-41CB-9862-3F24659367F4}"/>
                </a:ext>
              </a:extLst>
            </p:cNvPr>
            <p:cNvCxnSpPr>
              <a:cxnSpLocks/>
            </p:cNvCxnSpPr>
            <p:nvPr/>
          </p:nvCxnSpPr>
          <p:spPr>
            <a:xfrm>
              <a:off x="4042454" y="1358519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C39F6B68-A306-4C07-906B-D9C26DF024E1}"/>
                </a:ext>
              </a:extLst>
            </p:cNvPr>
            <p:cNvCxnSpPr>
              <a:cxnSpLocks/>
            </p:cNvCxnSpPr>
            <p:nvPr/>
          </p:nvCxnSpPr>
          <p:spPr>
            <a:xfrm>
              <a:off x="5081545" y="1381610"/>
              <a:ext cx="0" cy="511200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39A174C6-545B-4E66-9B43-040B19AD951B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1546095"/>
              <a:ext cx="0" cy="4730999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713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29D5B49-6085-44EA-97AB-4B7686A2DC46}"/>
              </a:ext>
            </a:extLst>
          </p:cNvPr>
          <p:cNvGrpSpPr>
            <a:grpSpLocks noChangeAspect="1"/>
          </p:cNvGrpSpPr>
          <p:nvPr/>
        </p:nvGrpSpPr>
        <p:grpSpPr>
          <a:xfrm>
            <a:off x="2915223" y="72477"/>
            <a:ext cx="6650706" cy="6624000"/>
            <a:chOff x="6017442" y="1268990"/>
            <a:chExt cx="5028256" cy="5008059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9FF70FF3-4664-4FB0-AEB9-25CEFD8F8C47}"/>
                </a:ext>
              </a:extLst>
            </p:cNvPr>
            <p:cNvGrpSpPr/>
            <p:nvPr/>
          </p:nvGrpSpPr>
          <p:grpSpPr>
            <a:xfrm>
              <a:off x="6017442" y="1268990"/>
              <a:ext cx="5028256" cy="5008059"/>
              <a:chOff x="6017442" y="1268990"/>
              <a:chExt cx="5028256" cy="5008059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3969FA5-3D0C-4732-9006-213C122D29F4}"/>
                  </a:ext>
                </a:extLst>
              </p:cNvPr>
              <p:cNvSpPr txBox="1"/>
              <p:nvPr/>
            </p:nvSpPr>
            <p:spPr>
              <a:xfrm>
                <a:off x="6975381" y="5938495"/>
                <a:ext cx="3447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/>
                  <a:t>(b)Minimum angle method</a:t>
                </a:r>
                <a:endParaRPr lang="ja-JP" altLang="en-US" sz="1600" dirty="0"/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91F2B23A-CEA7-475D-BD7F-F466022A27FB}"/>
                  </a:ext>
                </a:extLst>
              </p:cNvPr>
              <p:cNvGrpSpPr/>
              <p:nvPr/>
            </p:nvGrpSpPr>
            <p:grpSpPr>
              <a:xfrm>
                <a:off x="6017442" y="1268990"/>
                <a:ext cx="5028256" cy="4630513"/>
                <a:chOff x="6697455" y="1823635"/>
                <a:chExt cx="5028256" cy="4630513"/>
              </a:xfrm>
            </p:grpSpPr>
            <p:grpSp>
              <p:nvGrpSpPr>
                <p:cNvPr id="132" name="グループ化 131">
                  <a:extLst>
                    <a:ext uri="{FF2B5EF4-FFF2-40B4-BE49-F238E27FC236}">
                      <a16:creationId xmlns:a16="http://schemas.microsoft.com/office/drawing/2014/main" id="{BF0FD23D-20B4-43F6-B2D8-69371842600D}"/>
                    </a:ext>
                  </a:extLst>
                </p:cNvPr>
                <p:cNvGrpSpPr/>
                <p:nvPr/>
              </p:nvGrpSpPr>
              <p:grpSpPr>
                <a:xfrm>
                  <a:off x="6697455" y="1823635"/>
                  <a:ext cx="5028256" cy="3541222"/>
                  <a:chOff x="693420" y="1205345"/>
                  <a:chExt cx="5028256" cy="3541222"/>
                </a:xfrm>
              </p:grpSpPr>
              <p:sp>
                <p:nvSpPr>
                  <p:cNvPr id="171" name="正方形/長方形 170">
                    <a:extLst>
                      <a:ext uri="{FF2B5EF4-FFF2-40B4-BE49-F238E27FC236}">
                        <a16:creationId xmlns:a16="http://schemas.microsoft.com/office/drawing/2014/main" id="{97EDD29F-ABDD-48E3-A228-F775EFA73E0B}"/>
                      </a:ext>
                    </a:extLst>
                  </p:cNvPr>
                  <p:cNvSpPr/>
                  <p:nvPr/>
                </p:nvSpPr>
                <p:spPr>
                  <a:xfrm>
                    <a:off x="2207982" y="2348995"/>
                    <a:ext cx="3485985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2" name="正方形/長方形 171">
                    <a:extLst>
                      <a:ext uri="{FF2B5EF4-FFF2-40B4-BE49-F238E27FC236}">
                        <a16:creationId xmlns:a16="http://schemas.microsoft.com/office/drawing/2014/main" id="{02E44C2D-C244-476A-BD2A-EE721617A747}"/>
                      </a:ext>
                    </a:extLst>
                  </p:cNvPr>
                  <p:cNvSpPr/>
                  <p:nvPr/>
                </p:nvSpPr>
                <p:spPr>
                  <a:xfrm>
                    <a:off x="695975" y="2348995"/>
                    <a:ext cx="648003" cy="1238784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正方形/長方形 172">
                    <a:extLst>
                      <a:ext uri="{FF2B5EF4-FFF2-40B4-BE49-F238E27FC236}">
                        <a16:creationId xmlns:a16="http://schemas.microsoft.com/office/drawing/2014/main" id="{C36B50F6-6D03-4FB4-9E78-5919BD1DBB51}"/>
                      </a:ext>
                    </a:extLst>
                  </p:cNvPr>
                  <p:cNvSpPr/>
                  <p:nvPr/>
                </p:nvSpPr>
                <p:spPr>
                  <a:xfrm>
                    <a:off x="2207982" y="4293004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4" name="正方形/長方形 173">
                    <a:extLst>
                      <a:ext uri="{FF2B5EF4-FFF2-40B4-BE49-F238E27FC236}">
                        <a16:creationId xmlns:a16="http://schemas.microsoft.com/office/drawing/2014/main" id="{EF46EBD7-1971-41A6-97B1-1D12B62CDEE9}"/>
                      </a:ext>
                    </a:extLst>
                  </p:cNvPr>
                  <p:cNvSpPr/>
                  <p:nvPr/>
                </p:nvSpPr>
                <p:spPr>
                  <a:xfrm>
                    <a:off x="2207981" y="1211768"/>
                    <a:ext cx="3485985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正方形/長方形 174">
                    <a:extLst>
                      <a:ext uri="{FF2B5EF4-FFF2-40B4-BE49-F238E27FC236}">
                        <a16:creationId xmlns:a16="http://schemas.microsoft.com/office/drawing/2014/main" id="{87510E80-D10B-4D2A-A8F9-E0DCFF451219}"/>
                      </a:ext>
                    </a:extLst>
                  </p:cNvPr>
                  <p:cNvSpPr/>
                  <p:nvPr/>
                </p:nvSpPr>
                <p:spPr>
                  <a:xfrm>
                    <a:off x="695974" y="1211768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6" name="正方形/長方形 175">
                    <a:extLst>
                      <a:ext uri="{FF2B5EF4-FFF2-40B4-BE49-F238E27FC236}">
                        <a16:creationId xmlns:a16="http://schemas.microsoft.com/office/drawing/2014/main" id="{71627FB3-A443-46BA-94AC-828320F607B7}"/>
                      </a:ext>
                    </a:extLst>
                  </p:cNvPr>
                  <p:cNvSpPr/>
                  <p:nvPr/>
                </p:nvSpPr>
                <p:spPr>
                  <a:xfrm>
                    <a:off x="693420" y="4293004"/>
                    <a:ext cx="648003" cy="43200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cxnSp>
                <p:nvCxnSpPr>
                  <p:cNvPr id="177" name="直線コネクタ 176">
                    <a:extLst>
                      <a:ext uri="{FF2B5EF4-FFF2-40B4-BE49-F238E27FC236}">
                        <a16:creationId xmlns:a16="http://schemas.microsoft.com/office/drawing/2014/main" id="{AACF9C1B-B431-4F70-AAED-5D4FC87114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20" y="3972996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線コネクタ 177">
                    <a:extLst>
                      <a:ext uri="{FF2B5EF4-FFF2-40B4-BE49-F238E27FC236}">
                        <a16:creationId xmlns:a16="http://schemas.microsoft.com/office/drawing/2014/main" id="{2ED130C9-C49F-471C-A68D-02DFCA919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130" y="1997338"/>
                    <a:ext cx="5000546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コネクタ 178">
                    <a:extLst>
                      <a:ext uri="{FF2B5EF4-FFF2-40B4-BE49-F238E27FC236}">
                        <a16:creationId xmlns:a16="http://schemas.microsoft.com/office/drawing/2014/main" id="{50109ADC-E5AC-47D0-BC85-6D31B447F3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7361" y="1205345"/>
                    <a:ext cx="8312" cy="3541222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6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7FB93E46-6484-44E0-8C45-AB3C8A0A0018}"/>
                    </a:ext>
                  </a:extLst>
                </p:cNvPr>
                <p:cNvSpPr/>
                <p:nvPr/>
              </p:nvSpPr>
              <p:spPr>
                <a:xfrm>
                  <a:off x="7855427" y="3630897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: 和接合 133">
                  <a:extLst>
                    <a:ext uri="{FF2B5EF4-FFF2-40B4-BE49-F238E27FC236}">
                      <a16:creationId xmlns:a16="http://schemas.microsoft.com/office/drawing/2014/main" id="{4D25D1DD-AC1B-47C5-BBB8-AFF2A9352499}"/>
                    </a:ext>
                  </a:extLst>
                </p:cNvPr>
                <p:cNvSpPr/>
                <p:nvPr/>
              </p:nvSpPr>
              <p:spPr>
                <a:xfrm>
                  <a:off x="10848022" y="4271278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214D58A6-AA1A-4387-948A-9BEB3F8017E4}"/>
                    </a:ext>
                  </a:extLst>
                </p:cNvPr>
                <p:cNvGrpSpPr/>
                <p:nvPr/>
              </p:nvGrpSpPr>
              <p:grpSpPr>
                <a:xfrm>
                  <a:off x="9685769" y="266079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9" name="楕円 168">
                    <a:extLst>
                      <a:ext uri="{FF2B5EF4-FFF2-40B4-BE49-F238E27FC236}">
                        <a16:creationId xmlns:a16="http://schemas.microsoft.com/office/drawing/2014/main" id="{3CFADA12-EC48-4275-BDC7-C24AAE856F54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楕円 169">
                    <a:extLst>
                      <a:ext uri="{FF2B5EF4-FFF2-40B4-BE49-F238E27FC236}">
                        <a16:creationId xmlns:a16="http://schemas.microsoft.com/office/drawing/2014/main" id="{48DA318D-62D5-48A9-B132-825C6F90EC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2814" y="555114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6" name="楕円 135">
                  <a:extLst>
                    <a:ext uri="{FF2B5EF4-FFF2-40B4-BE49-F238E27FC236}">
                      <a16:creationId xmlns:a16="http://schemas.microsoft.com/office/drawing/2014/main" id="{990BA583-582D-484A-B261-C60305C05638}"/>
                    </a:ext>
                  </a:extLst>
                </p:cNvPr>
                <p:cNvSpPr/>
                <p:nvPr/>
              </p:nvSpPr>
              <p:spPr>
                <a:xfrm>
                  <a:off x="7840424" y="2795963"/>
                  <a:ext cx="242469" cy="24895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7" name="グループ化 136">
                  <a:extLst>
                    <a:ext uri="{FF2B5EF4-FFF2-40B4-BE49-F238E27FC236}">
                      <a16:creationId xmlns:a16="http://schemas.microsoft.com/office/drawing/2014/main" id="{0D09285A-457A-4F70-9D2B-A5A89A6A8B44}"/>
                    </a:ext>
                  </a:extLst>
                </p:cNvPr>
                <p:cNvGrpSpPr/>
                <p:nvPr/>
              </p:nvGrpSpPr>
              <p:grpSpPr>
                <a:xfrm>
                  <a:off x="9712539" y="427127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7" name="楕円 166">
                    <a:extLst>
                      <a:ext uri="{FF2B5EF4-FFF2-40B4-BE49-F238E27FC236}">
                        <a16:creationId xmlns:a16="http://schemas.microsoft.com/office/drawing/2014/main" id="{058E5EC1-CAFF-4E12-9400-FC8471406733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8" name="楕円 167">
                    <a:extLst>
                      <a:ext uri="{FF2B5EF4-FFF2-40B4-BE49-F238E27FC236}">
                        <a16:creationId xmlns:a16="http://schemas.microsoft.com/office/drawing/2014/main" id="{13D596C7-1B6D-4BF7-ACAC-0907666A0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9D9062B-2AE6-4645-B322-FBD0D2B11E61}"/>
                    </a:ext>
                  </a:extLst>
                </p:cNvPr>
                <p:cNvSpPr txBox="1"/>
                <p:nvPr/>
              </p:nvSpPr>
              <p:spPr>
                <a:xfrm>
                  <a:off x="9898982" y="2600415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D</a:t>
                  </a:r>
                  <a:endParaRPr lang="ja-JP" altLang="en-US" dirty="0"/>
                </a:p>
              </p:txBody>
            </p:sp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1ECAC98D-CAF7-435A-8B3A-CF093377884A}"/>
                    </a:ext>
                  </a:extLst>
                </p:cNvPr>
                <p:cNvSpPr txBox="1"/>
                <p:nvPr/>
              </p:nvSpPr>
              <p:spPr>
                <a:xfrm>
                  <a:off x="9841587" y="4473352"/>
                  <a:ext cx="3434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800" b="1" dirty="0"/>
                    <a:t>S</a:t>
                  </a:r>
                  <a:endParaRPr lang="ja-JP" altLang="en-US" dirty="0"/>
                </a:p>
              </p:txBody>
            </p:sp>
            <p:cxnSp>
              <p:nvCxnSpPr>
                <p:cNvPr id="140" name="直線矢印コネクタ 139">
                  <a:extLst>
                    <a:ext uri="{FF2B5EF4-FFF2-40B4-BE49-F238E27FC236}">
                      <a16:creationId xmlns:a16="http://schemas.microsoft.com/office/drawing/2014/main" id="{63793186-CED9-4728-8677-002AE141041E}"/>
                    </a:ext>
                  </a:extLst>
                </p:cNvPr>
                <p:cNvCxnSpPr>
                  <a:cxnSpLocks/>
                  <a:stCxn id="134" idx="2"/>
                </p:cNvCxnSpPr>
                <p:nvPr/>
              </p:nvCxnSpPr>
              <p:spPr>
                <a:xfrm flipH="1">
                  <a:off x="9975273" y="4394186"/>
                  <a:ext cx="872749" cy="232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グループ化 140">
                  <a:extLst>
                    <a:ext uri="{FF2B5EF4-FFF2-40B4-BE49-F238E27FC236}">
                      <a16:creationId xmlns:a16="http://schemas.microsoft.com/office/drawing/2014/main" id="{731A6A21-47C2-4164-BD45-3CD8222348E2}"/>
                    </a:ext>
                  </a:extLst>
                </p:cNvPr>
                <p:cNvGrpSpPr/>
                <p:nvPr/>
              </p:nvGrpSpPr>
              <p:grpSpPr>
                <a:xfrm>
                  <a:off x="6900221" y="559804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5" name="楕円 164">
                    <a:extLst>
                      <a:ext uri="{FF2B5EF4-FFF2-40B4-BE49-F238E27FC236}">
                        <a16:creationId xmlns:a16="http://schemas.microsoft.com/office/drawing/2014/main" id="{9DDD88AF-D408-4F28-BE1E-44FEE4DEB21F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楕円 165">
                    <a:extLst>
                      <a:ext uri="{FF2B5EF4-FFF2-40B4-BE49-F238E27FC236}">
                        <a16:creationId xmlns:a16="http://schemas.microsoft.com/office/drawing/2014/main" id="{017E615F-8B88-4F96-94D1-8649B4A67B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39761" y="5588091"/>
                    <a:ext cx="130932" cy="134436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3CED95FC-65CB-43A3-AFCA-FF1EAAD90F88}"/>
                    </a:ext>
                  </a:extLst>
                </p:cNvPr>
                <p:cNvSpPr txBox="1"/>
                <p:nvPr/>
              </p:nvSpPr>
              <p:spPr>
                <a:xfrm>
                  <a:off x="7151970" y="5578509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Local source node</a:t>
                  </a:r>
                  <a:endParaRPr lang="ja-JP" altLang="en-US" sz="1400" dirty="0"/>
                </a:p>
              </p:txBody>
            </p:sp>
            <p:grpSp>
              <p:nvGrpSpPr>
                <p:cNvPr id="143" name="グループ化 142">
                  <a:extLst>
                    <a:ext uri="{FF2B5EF4-FFF2-40B4-BE49-F238E27FC236}">
                      <a16:creationId xmlns:a16="http://schemas.microsoft.com/office/drawing/2014/main" id="{AF08605F-6380-4C39-BC88-DF771EC5E271}"/>
                    </a:ext>
                  </a:extLst>
                </p:cNvPr>
                <p:cNvGrpSpPr/>
                <p:nvPr/>
              </p:nvGrpSpPr>
              <p:grpSpPr>
                <a:xfrm>
                  <a:off x="9136921" y="5585629"/>
                  <a:ext cx="242469" cy="248955"/>
                  <a:chOff x="4583993" y="5532402"/>
                  <a:chExt cx="242469" cy="248955"/>
                </a:xfrm>
              </p:grpSpPr>
              <p:sp>
                <p:nvSpPr>
                  <p:cNvPr id="163" name="楕円 162">
                    <a:extLst>
                      <a:ext uri="{FF2B5EF4-FFF2-40B4-BE49-F238E27FC236}">
                        <a16:creationId xmlns:a16="http://schemas.microsoft.com/office/drawing/2014/main" id="{B3C1C88C-AA54-4B98-972C-E3C8F2D8A27B}"/>
                      </a:ext>
                    </a:extLst>
                  </p:cNvPr>
                  <p:cNvSpPr/>
                  <p:nvPr/>
                </p:nvSpPr>
                <p:spPr>
                  <a:xfrm>
                    <a:off x="4583993" y="5532402"/>
                    <a:ext cx="242469" cy="2489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楕円 163">
                    <a:extLst>
                      <a:ext uri="{FF2B5EF4-FFF2-40B4-BE49-F238E27FC236}">
                        <a16:creationId xmlns:a16="http://schemas.microsoft.com/office/drawing/2014/main" id="{FBBA3A34-8F67-4E80-8614-275A0C312D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08235" y="5550874"/>
                    <a:ext cx="210371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EB77C290-CD81-4B04-AFD9-250C7ADEA082}"/>
                    </a:ext>
                  </a:extLst>
                </p:cNvPr>
                <p:cNvSpPr txBox="1"/>
                <p:nvPr/>
              </p:nvSpPr>
              <p:spPr>
                <a:xfrm>
                  <a:off x="9366113" y="5593568"/>
                  <a:ext cx="19680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Destination</a:t>
                  </a:r>
                  <a:endParaRPr lang="ja-JP" altLang="en-US" sz="1400" dirty="0"/>
                </a:p>
              </p:txBody>
            </p:sp>
            <p:sp>
              <p:nvSpPr>
                <p:cNvPr id="145" name="フローチャート: 和接合 144">
                  <a:extLst>
                    <a:ext uri="{FF2B5EF4-FFF2-40B4-BE49-F238E27FC236}">
                      <a16:creationId xmlns:a16="http://schemas.microsoft.com/office/drawing/2014/main" id="{2820A898-AA58-44E0-BCD3-EB5B59628F5E}"/>
                    </a:ext>
                  </a:extLst>
                </p:cNvPr>
                <p:cNvSpPr/>
                <p:nvPr/>
              </p:nvSpPr>
              <p:spPr>
                <a:xfrm>
                  <a:off x="6909501" y="6014747"/>
                  <a:ext cx="242469" cy="245815"/>
                </a:xfrm>
                <a:prstGeom prst="flowChartSummingJunction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90D38757-0AF4-4F15-AEAF-7CC8B5171996}"/>
                    </a:ext>
                  </a:extLst>
                </p:cNvPr>
                <p:cNvSpPr txBox="1"/>
                <p:nvPr/>
              </p:nvSpPr>
              <p:spPr>
                <a:xfrm>
                  <a:off x="7142690" y="5930928"/>
                  <a:ext cx="196804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Previous local source node</a:t>
                  </a:r>
                  <a:endParaRPr lang="ja-JP" altLang="en-US" sz="1400" dirty="0"/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EED774A7-71AF-4A17-A330-49596B8680E1}"/>
                    </a:ext>
                  </a:extLst>
                </p:cNvPr>
                <p:cNvSpPr/>
                <p:nvPr/>
              </p:nvSpPr>
              <p:spPr>
                <a:xfrm>
                  <a:off x="9123644" y="6011607"/>
                  <a:ext cx="242469" cy="248955"/>
                </a:xfrm>
                <a:prstGeom prst="ellipse">
                  <a:avLst/>
                </a:prstGeom>
                <a:solidFill>
                  <a:schemeClr val="lt1"/>
                </a:solidFill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7994A798-6907-4C3D-B713-3A79E732F483}"/>
                    </a:ext>
                  </a:extLst>
                </p:cNvPr>
                <p:cNvSpPr txBox="1"/>
                <p:nvPr/>
              </p:nvSpPr>
              <p:spPr>
                <a:xfrm>
                  <a:off x="9427625" y="5997728"/>
                  <a:ext cx="20684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/>
                    <a:t>Relay candidate node</a:t>
                  </a:r>
                  <a:endParaRPr lang="ja-JP" altLang="en-US" sz="1400" dirty="0"/>
                </a:p>
              </p:txBody>
            </p: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3F209E30-D3C9-476E-8811-176C31CF21F9}"/>
                    </a:ext>
                  </a:extLst>
                </p:cNvPr>
                <p:cNvCxnSpPr>
                  <a:cxnSpLocks/>
                  <a:stCxn id="167" idx="1"/>
                  <a:endCxn id="167" idx="2"/>
                </p:cNvCxnSpPr>
                <p:nvPr/>
              </p:nvCxnSpPr>
              <p:spPr>
                <a:xfrm flipH="1">
                  <a:off x="9712539" y="4307738"/>
                  <a:ext cx="35509" cy="880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矢印コネクタ 149">
                  <a:extLst>
                    <a:ext uri="{FF2B5EF4-FFF2-40B4-BE49-F238E27FC236}">
                      <a16:creationId xmlns:a16="http://schemas.microsoft.com/office/drawing/2014/main" id="{D4BBDB47-D38B-4A62-BA6C-01438B0657B7}"/>
                    </a:ext>
                  </a:extLst>
                </p:cNvPr>
                <p:cNvCxnSpPr>
                  <a:cxnSpLocks/>
                  <a:endCxn id="133" idx="6"/>
                </p:cNvCxnSpPr>
                <p:nvPr/>
              </p:nvCxnSpPr>
              <p:spPr>
                <a:xfrm flipH="1" flipV="1">
                  <a:off x="8097896" y="3755375"/>
                  <a:ext cx="1614646" cy="58085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矢印コネクタ 150">
                  <a:extLst>
                    <a:ext uri="{FF2B5EF4-FFF2-40B4-BE49-F238E27FC236}">
                      <a16:creationId xmlns:a16="http://schemas.microsoft.com/office/drawing/2014/main" id="{0759792A-351C-4825-9CB9-75AD4511131E}"/>
                    </a:ext>
                  </a:extLst>
                </p:cNvPr>
                <p:cNvCxnSpPr>
                  <a:cxnSpLocks/>
                  <a:stCxn id="167" idx="1"/>
                  <a:endCxn id="136" idx="5"/>
                </p:cNvCxnSpPr>
                <p:nvPr/>
              </p:nvCxnSpPr>
              <p:spPr>
                <a:xfrm flipH="1" flipV="1">
                  <a:off x="8047384" y="3008459"/>
                  <a:ext cx="1700664" cy="12992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矢印コネクタ 151">
                  <a:extLst>
                    <a:ext uri="{FF2B5EF4-FFF2-40B4-BE49-F238E27FC236}">
                      <a16:creationId xmlns:a16="http://schemas.microsoft.com/office/drawing/2014/main" id="{3E243155-7673-4F34-BC3F-FADAFCB5492C}"/>
                    </a:ext>
                  </a:extLst>
                </p:cNvPr>
                <p:cNvCxnSpPr>
                  <a:cxnSpLocks/>
                  <a:stCxn id="167" idx="0"/>
                  <a:endCxn id="170" idx="4"/>
                </p:cNvCxnSpPr>
                <p:nvPr/>
              </p:nvCxnSpPr>
              <p:spPr>
                <a:xfrm flipH="1" flipV="1">
                  <a:off x="9809776" y="2895541"/>
                  <a:ext cx="23998" cy="137573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5806D3DC-1A09-4165-9DD1-D4ABEF07ED16}"/>
                    </a:ext>
                  </a:extLst>
                </p:cNvPr>
                <p:cNvSpPr txBox="1"/>
                <p:nvPr/>
              </p:nvSpPr>
              <p:spPr>
                <a:xfrm>
                  <a:off x="7818507" y="3907263"/>
                  <a:ext cx="5754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1</a:t>
                  </a:r>
                  <a:endParaRPr lang="ja-JP" altLang="en-US" dirty="0"/>
                </a:p>
              </p:txBody>
            </p: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2D14DBA4-01B0-44E9-AC43-900811EA28B3}"/>
                    </a:ext>
                  </a:extLst>
                </p:cNvPr>
                <p:cNvSpPr txBox="1"/>
                <p:nvPr/>
              </p:nvSpPr>
              <p:spPr>
                <a:xfrm>
                  <a:off x="7774904" y="3061014"/>
                  <a:ext cx="7451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b="1" dirty="0"/>
                    <a:t>R</a:t>
                  </a:r>
                  <a:r>
                    <a:rPr lang="en-US" altLang="ja-JP" sz="1400" b="1" dirty="0"/>
                    <a:t>2</a:t>
                  </a:r>
                  <a:endParaRPr lang="ja-JP" altLang="en-US" dirty="0"/>
                </a:p>
              </p:txBody>
            </p:sp>
            <p:sp>
              <p:nvSpPr>
                <p:cNvPr id="155" name="円弧 154">
                  <a:extLst>
                    <a:ext uri="{FF2B5EF4-FFF2-40B4-BE49-F238E27FC236}">
                      <a16:creationId xmlns:a16="http://schemas.microsoft.com/office/drawing/2014/main" id="{1815639C-8277-4FC6-86A8-C18F91CDBAD5}"/>
                    </a:ext>
                  </a:extLst>
                </p:cNvPr>
                <p:cNvSpPr/>
                <p:nvPr/>
              </p:nvSpPr>
              <p:spPr>
                <a:xfrm rot="159060">
                  <a:off x="9267074" y="3726186"/>
                  <a:ext cx="1152000" cy="1152000"/>
                </a:xfrm>
                <a:prstGeom prst="arc">
                  <a:avLst>
                    <a:gd name="adj1" fmla="val 12478960"/>
                    <a:gd name="adj2" fmla="val 329736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円弧 155">
                  <a:extLst>
                    <a:ext uri="{FF2B5EF4-FFF2-40B4-BE49-F238E27FC236}">
                      <a16:creationId xmlns:a16="http://schemas.microsoft.com/office/drawing/2014/main" id="{9E253CE4-F451-4DE8-8844-8B949927C56D}"/>
                    </a:ext>
                  </a:extLst>
                </p:cNvPr>
                <p:cNvSpPr/>
                <p:nvPr/>
              </p:nvSpPr>
              <p:spPr>
                <a:xfrm rot="21153773">
                  <a:off x="9390197" y="3919600"/>
                  <a:ext cx="828000" cy="828000"/>
                </a:xfrm>
                <a:prstGeom prst="arc">
                  <a:avLst>
                    <a:gd name="adj1" fmla="val 12029395"/>
                    <a:gd name="adj2" fmla="val 788989"/>
                  </a:avLst>
                </a:prstGeom>
                <a:ln w="158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円弧 156">
                  <a:extLst>
                    <a:ext uri="{FF2B5EF4-FFF2-40B4-BE49-F238E27FC236}">
                      <a16:creationId xmlns:a16="http://schemas.microsoft.com/office/drawing/2014/main" id="{0057759E-2786-4EAE-AFD4-4FFF01CDA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57628" y="3200043"/>
                  <a:ext cx="2160000" cy="2160000"/>
                </a:xfrm>
                <a:prstGeom prst="arc">
                  <a:avLst>
                    <a:gd name="adj1" fmla="val 16423288"/>
                    <a:gd name="adj2" fmla="val 329736"/>
                  </a:avLst>
                </a:prstGeom>
                <a:ln w="22225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テキスト ボックス 157">
                  <a:extLst>
                    <a:ext uri="{FF2B5EF4-FFF2-40B4-BE49-F238E27FC236}">
                      <a16:creationId xmlns:a16="http://schemas.microsoft.com/office/drawing/2014/main" id="{7E60D965-E1C5-4180-A480-BC3FC31507DB}"/>
                    </a:ext>
                  </a:extLst>
                </p:cNvPr>
                <p:cNvSpPr txBox="1"/>
                <p:nvPr/>
              </p:nvSpPr>
              <p:spPr>
                <a:xfrm>
                  <a:off x="9807351" y="2913389"/>
                  <a:ext cx="96697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 err="1"/>
                    <a:t>sdangle</a:t>
                  </a:r>
                  <a:endParaRPr lang="ja-JP" altLang="en-US" sz="1600" dirty="0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202311B-2FE5-49B4-954B-A2B46F09B26C}"/>
                    </a:ext>
                  </a:extLst>
                </p:cNvPr>
                <p:cNvSpPr txBox="1"/>
                <p:nvPr/>
              </p:nvSpPr>
              <p:spPr>
                <a:xfrm>
                  <a:off x="8398789" y="4190431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snangle1</a:t>
                  </a:r>
                  <a:endParaRPr lang="ja-JP" altLang="en-US" sz="1600" dirty="0"/>
                </a:p>
              </p:txBody>
            </p:sp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9B3C7721-4A91-4703-85A2-3CDB6F8E90F2}"/>
                    </a:ext>
                  </a:extLst>
                </p:cNvPr>
                <p:cNvSpPr txBox="1"/>
                <p:nvPr/>
              </p:nvSpPr>
              <p:spPr>
                <a:xfrm>
                  <a:off x="9824478" y="3518623"/>
                  <a:ext cx="11097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snangle2</a:t>
                  </a:r>
                  <a:endParaRPr lang="ja-JP" altLang="en-US" sz="1600" dirty="0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A45A407C-ADDA-454F-841C-047DAB14A70D}"/>
                    </a:ext>
                  </a:extLst>
                </p:cNvPr>
                <p:cNvSpPr txBox="1"/>
                <p:nvPr/>
              </p:nvSpPr>
              <p:spPr>
                <a:xfrm>
                  <a:off x="8493604" y="2924364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minanle2</a:t>
                  </a:r>
                  <a:endParaRPr lang="ja-JP" altLang="en-US" sz="1600" dirty="0"/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7F6B3646-8BD5-424B-A94D-5F44DC680D1D}"/>
                    </a:ext>
                  </a:extLst>
                </p:cNvPr>
                <p:cNvSpPr txBox="1"/>
                <p:nvPr/>
              </p:nvSpPr>
              <p:spPr>
                <a:xfrm>
                  <a:off x="7947683" y="3451110"/>
                  <a:ext cx="115773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/>
                    <a:t>minanle1</a:t>
                  </a:r>
                  <a:endParaRPr lang="ja-JP" altLang="en-US" sz="1600" dirty="0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F030867E-275D-4E26-BC4F-3C2A78D1719E}"/>
                </a:ext>
              </a:extLst>
            </p:cNvPr>
            <p:cNvSpPr>
              <a:spLocks noChangeAspect="1"/>
            </p:cNvSpPr>
            <p:nvPr/>
          </p:nvSpPr>
          <p:spPr>
            <a:xfrm rot="16746118">
              <a:off x="7963621" y="2654555"/>
              <a:ext cx="1656000" cy="1656000"/>
            </a:xfrm>
            <a:prstGeom prst="arc">
              <a:avLst>
                <a:gd name="adj1" fmla="val 17645053"/>
                <a:gd name="adj2" fmla="val 88262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84D316E7-6D25-4F58-8449-650E000B1DE2}"/>
                </a:ext>
              </a:extLst>
            </p:cNvPr>
            <p:cNvSpPr>
              <a:spLocks noChangeAspect="1"/>
            </p:cNvSpPr>
            <p:nvPr/>
          </p:nvSpPr>
          <p:spPr>
            <a:xfrm rot="17434932">
              <a:off x="8104688" y="2927931"/>
              <a:ext cx="1224000" cy="1224000"/>
            </a:xfrm>
            <a:prstGeom prst="arc">
              <a:avLst>
                <a:gd name="adj1" fmla="val 15640031"/>
                <a:gd name="adj2" fmla="val 1302384"/>
              </a:avLst>
            </a:prstGeom>
            <a:ln w="15875">
              <a:solidFill>
                <a:schemeClr val="tx1"/>
              </a:solidFill>
              <a:headEnd type="arrow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5142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99560"/>
                  </p:ext>
                </p:extLst>
              </p:nvPr>
            </p:nvGraphicFramePr>
            <p:xfrm>
              <a:off x="3719989" y="404986"/>
              <a:ext cx="4064000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lang="ja-JP" altLang="en-US" sz="1800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b="1" i="1" dirty="0" smtClean="0"/>
                                  <m:t>...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𝑳𝒔𝒏𝑿𝒑𝒐𝒔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𝑳𝒔𝒏𝒀𝒑𝒐𝒔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𝑷𝑳𝒔𝒏𝒀𝒑𝒐𝒔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𝑪𝒖𝒓𝒓𝒆𝒏𝒕𝑿𝒑𝒐𝒔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𝑪𝒖𝒓𝒓𝒆𝒏𝒕𝒀𝒑𝒐𝒔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538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9BAEEA5-0392-46B7-B25D-336C36DEC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699560"/>
                  </p:ext>
                </p:extLst>
              </p:nvPr>
            </p:nvGraphicFramePr>
            <p:xfrm>
              <a:off x="3719989" y="404986"/>
              <a:ext cx="4064000" cy="4820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7917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39" r="-300" b="-1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82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1639" r="-300" b="-1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44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1639" r="-300" b="-10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542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1639" r="-300" b="-9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894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1639" r="-300" b="-8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31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1639" r="-300" b="-7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4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11667" r="-300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404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0000" r="-300" b="-5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911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0000" r="-300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343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900000" r="-300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554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0000" r="-300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28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100000" r="-300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054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200000" r="-300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2538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98582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E423812C-3610-4E2E-86F4-F4025CF1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16946"/>
              </p:ext>
            </p:extLst>
          </p:nvPr>
        </p:nvGraphicFramePr>
        <p:xfrm>
          <a:off x="47972" y="188985"/>
          <a:ext cx="5448299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B40B9B17-E4BE-419B-9149-31C63C062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85276"/>
              </p:ext>
            </p:extLst>
          </p:nvPr>
        </p:nvGraphicFramePr>
        <p:xfrm>
          <a:off x="5879999" y="404986"/>
          <a:ext cx="545782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5789064-745F-46BA-A34F-9B7419200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15725"/>
              </p:ext>
            </p:extLst>
          </p:nvPr>
        </p:nvGraphicFramePr>
        <p:xfrm>
          <a:off x="220785" y="3390900"/>
          <a:ext cx="546735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9C7B7DA-B297-4435-B33A-E911BF68C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349830"/>
              </p:ext>
            </p:extLst>
          </p:nvPr>
        </p:nvGraphicFramePr>
        <p:xfrm>
          <a:off x="6071863" y="3212999"/>
          <a:ext cx="5438775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263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E5FF2F7-FC59-4785-B9DF-29D7F4DB17CC}"/>
              </a:ext>
            </a:extLst>
          </p:cNvPr>
          <p:cNvGrpSpPr/>
          <p:nvPr/>
        </p:nvGrpSpPr>
        <p:grpSpPr>
          <a:xfrm>
            <a:off x="3285279" y="194814"/>
            <a:ext cx="6130947" cy="6942188"/>
            <a:chOff x="3285279" y="194814"/>
            <a:chExt cx="6130947" cy="6942188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07734F4-539C-490A-BDF0-CCDE787C3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5279" y="194814"/>
              <a:ext cx="5694119" cy="327600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41AE0B69-A478-4873-8934-5F4E2EB9A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5279" y="3861002"/>
              <a:ext cx="6130947" cy="32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01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37c94c6-50ba-47a9-b891-d85b98793526"/>
    <ds:schemaRef ds:uri="9321d8ad-f16a-4522-a16d-f40c3d089b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22470</TotalTime>
  <Words>902</Words>
  <Application>Microsoft Office PowerPoint</Application>
  <PresentationFormat>ワイド画面</PresentationFormat>
  <Paragraphs>486</Paragraphs>
  <Slides>63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69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123</cp:revision>
  <dcterms:created xsi:type="dcterms:W3CDTF">2020-09-03T13:58:06Z</dcterms:created>
  <dcterms:modified xsi:type="dcterms:W3CDTF">2021-12-28T08:08:28Z</dcterms:modified>
</cp:coreProperties>
</file>