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7" r:id="rId26"/>
    <p:sldId id="280" r:id="rId27"/>
    <p:sldId id="279" r:id="rId28"/>
    <p:sldId id="278" r:id="rId29"/>
    <p:sldId id="284" r:id="rId30"/>
    <p:sldId id="298" r:id="rId31"/>
    <p:sldId id="282" r:id="rId32"/>
    <p:sldId id="285" r:id="rId33"/>
    <p:sldId id="299" r:id="rId34"/>
    <p:sldId id="286" r:id="rId35"/>
    <p:sldId id="287" r:id="rId36"/>
    <p:sldId id="294" r:id="rId37"/>
    <p:sldId id="288" r:id="rId38"/>
    <p:sldId id="281" r:id="rId39"/>
    <p:sldId id="289" r:id="rId40"/>
    <p:sldId id="290" r:id="rId41"/>
    <p:sldId id="291" r:id="rId42"/>
    <p:sldId id="295" r:id="rId43"/>
    <p:sldId id="292" r:id="rId44"/>
    <p:sldId id="297" r:id="rId45"/>
    <p:sldId id="296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59A4C-1C75-43FF-9499-545B7F6E8837}" v="60" dt="2021-10-11T08:56:48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>
      <p:cViewPr varScale="1">
        <p:scale>
          <a:sx n="104" d="100"/>
          <a:sy n="104" d="100"/>
        </p:scale>
        <p:origin x="12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  <p:pic>
        <p:nvPicPr>
          <p:cNvPr id="47" name="図 4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B8CD800-5F6A-4939-94EC-C3375BC4B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16" y="2373370"/>
            <a:ext cx="307853" cy="581267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94FB2EA-D44C-4BF9-9AA7-5BFD0906CD74}"/>
              </a:ext>
            </a:extLst>
          </p:cNvPr>
          <p:cNvSpPr/>
          <p:nvPr/>
        </p:nvSpPr>
        <p:spPr>
          <a:xfrm rot="5400000">
            <a:off x="4315503" y="2606224"/>
            <a:ext cx="2444114" cy="1262808"/>
          </a:xfrm>
          <a:prstGeom prst="rect">
            <a:avLst/>
          </a:prstGeom>
          <a:solidFill>
            <a:schemeClr val="accent5">
              <a:alpha val="47000"/>
            </a:schemeClr>
          </a:solidFill>
          <a:ln w="317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04516B-D19E-446B-98F8-55E272A9CBE9}"/>
              </a:ext>
            </a:extLst>
          </p:cNvPr>
          <p:cNvGrpSpPr/>
          <p:nvPr/>
        </p:nvGrpSpPr>
        <p:grpSpPr>
          <a:xfrm>
            <a:off x="1991981" y="836988"/>
            <a:ext cx="7131725" cy="4851862"/>
            <a:chOff x="1946463" y="836988"/>
            <a:chExt cx="7131725" cy="4851862"/>
          </a:xfrm>
        </p:grpSpPr>
        <p:pic>
          <p:nvPicPr>
            <p:cNvPr id="45" name="図 44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91BB329-ABB0-410D-991A-9A6169AAE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541" y="2359462"/>
              <a:ext cx="307853" cy="581267"/>
            </a:xfrm>
            <a:prstGeom prst="rect">
              <a:avLst/>
            </a:prstGeom>
          </p:spPr>
        </p:pic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B6A51CE-1A46-435E-8CD3-42638DAF817D}"/>
                </a:ext>
              </a:extLst>
            </p:cNvPr>
            <p:cNvGrpSpPr/>
            <p:nvPr/>
          </p:nvGrpSpPr>
          <p:grpSpPr>
            <a:xfrm>
              <a:off x="1946463" y="836988"/>
              <a:ext cx="7131725" cy="4851862"/>
              <a:chOff x="1946463" y="836988"/>
              <a:chExt cx="7131725" cy="4851862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265EF4F-7F99-4A49-97CC-F65E57DB2509}"/>
                  </a:ext>
                </a:extLst>
              </p:cNvPr>
              <p:cNvGrpSpPr/>
              <p:nvPr/>
            </p:nvGrpSpPr>
            <p:grpSpPr>
              <a:xfrm>
                <a:off x="1946463" y="836988"/>
                <a:ext cx="7131725" cy="4851862"/>
                <a:chOff x="1946463" y="836988"/>
                <a:chExt cx="7131725" cy="4851862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819B5F6F-F45C-4922-A9D2-5C41784D7B33}"/>
                    </a:ext>
                  </a:extLst>
                </p:cNvPr>
                <p:cNvGrpSpPr/>
                <p:nvPr/>
              </p:nvGrpSpPr>
              <p:grpSpPr>
                <a:xfrm>
                  <a:off x="1946463" y="836988"/>
                  <a:ext cx="7131725" cy="4851862"/>
                  <a:chOff x="1988289" y="1174275"/>
                  <a:chExt cx="7131725" cy="4851862"/>
                </a:xfrm>
              </p:grpSpPr>
              <p:grpSp>
                <p:nvGrpSpPr>
                  <p:cNvPr id="114" name="グループ化 113">
                    <a:extLst>
                      <a:ext uri="{FF2B5EF4-FFF2-40B4-BE49-F238E27FC236}">
                        <a16:creationId xmlns:a16="http://schemas.microsoft.com/office/drawing/2014/main" id="{DFCFC7A4-D54A-44DD-B5B6-8F628B670C79}"/>
                      </a:ext>
                    </a:extLst>
                  </p:cNvPr>
                  <p:cNvGrpSpPr/>
                  <p:nvPr/>
                </p:nvGrpSpPr>
                <p:grpSpPr>
                  <a:xfrm>
                    <a:off x="1988289" y="1174275"/>
                    <a:ext cx="7131725" cy="4851862"/>
                    <a:chOff x="2204290" y="1173889"/>
                    <a:chExt cx="7131725" cy="4851862"/>
                  </a:xfrm>
                </p:grpSpPr>
                <p:grpSp>
                  <p:nvGrpSpPr>
                    <p:cNvPr id="113" name="グループ化 112">
                      <a:extLst>
                        <a:ext uri="{FF2B5EF4-FFF2-40B4-BE49-F238E27FC236}">
                          <a16:creationId xmlns:a16="http://schemas.microsoft.com/office/drawing/2014/main" id="{0DE9692C-92AF-4920-A0CE-A3D646987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04290" y="1173889"/>
                      <a:ext cx="7131725" cy="4851862"/>
                      <a:chOff x="2636292" y="1166446"/>
                      <a:chExt cx="7131725" cy="4851862"/>
                    </a:xfrm>
                  </p:grpSpPr>
                  <p:sp>
                    <p:nvSpPr>
                      <p:cNvPr id="58" name="正方形/長方形 57">
                        <a:extLst>
                          <a:ext uri="{FF2B5EF4-FFF2-40B4-BE49-F238E27FC236}">
                            <a16:creationId xmlns:a16="http://schemas.microsoft.com/office/drawing/2014/main" id="{41E1E953-3783-4AA4-96BB-7676786796B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090950" y="3306563"/>
                        <a:ext cx="4229642" cy="930539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1" name="楕円 50">
                        <a:extLst>
                          <a:ext uri="{FF2B5EF4-FFF2-40B4-BE49-F238E27FC236}">
                            <a16:creationId xmlns:a16="http://schemas.microsoft.com/office/drawing/2014/main" id="{E79C8ACE-2D64-44FE-A561-E51B6C2630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0155" y="3219600"/>
                        <a:ext cx="307854" cy="319059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48" name="グループ化 47">
                        <a:extLst>
                          <a:ext uri="{FF2B5EF4-FFF2-40B4-BE49-F238E27FC236}">
                            <a16:creationId xmlns:a16="http://schemas.microsoft.com/office/drawing/2014/main" id="{6E33EAF4-AB0A-49D8-8462-D72A56AE69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36292" y="4668062"/>
                        <a:ext cx="7131725" cy="996144"/>
                        <a:chOff x="1564076" y="4716222"/>
                        <a:chExt cx="7954688" cy="947763"/>
                      </a:xfrm>
                    </p:grpSpPr>
                    <p:sp>
                      <p:nvSpPr>
                        <p:cNvPr id="53" name="正方形/長方形 52">
                          <a:extLst>
                            <a:ext uri="{FF2B5EF4-FFF2-40B4-BE49-F238E27FC236}">
                              <a16:creationId xmlns:a16="http://schemas.microsoft.com/office/drawing/2014/main" id="{99056D0A-16B7-48EB-9DF6-A616E90BE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4076" y="4716222"/>
                          <a:ext cx="7954688" cy="947763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44" name="直線コネクタ 43">
                          <a:extLst>
                            <a:ext uri="{FF2B5EF4-FFF2-40B4-BE49-F238E27FC236}">
                              <a16:creationId xmlns:a16="http://schemas.microsoft.com/office/drawing/2014/main" id="{31A24B53-1B6B-486B-A2C3-CF716C0AE6F2}"/>
                            </a:ext>
                          </a:extLst>
                        </p:cNvPr>
                        <p:cNvCxnSpPr>
                          <a:cxnSpLocks/>
                          <a:stCxn id="53" idx="1"/>
                          <a:endCxn id="53" idx="3"/>
                        </p:cNvCxnSpPr>
                        <p:nvPr/>
                      </p:nvCxnSpPr>
                      <p:spPr>
                        <a:xfrm>
                          <a:off x="1564076" y="5190104"/>
                          <a:ext cx="7954688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5" name="グループ化 84">
                        <a:extLst>
                          <a:ext uri="{FF2B5EF4-FFF2-40B4-BE49-F238E27FC236}">
                            <a16:creationId xmlns:a16="http://schemas.microsoft.com/office/drawing/2014/main" id="{7D1C2DF5-DCD8-4420-B950-151589E15F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39984" y="1237138"/>
                        <a:ext cx="7128033" cy="1020807"/>
                        <a:chOff x="1471619" y="5318720"/>
                        <a:chExt cx="7950570" cy="971228"/>
                      </a:xfrm>
                    </p:grpSpPr>
                    <p:sp>
                      <p:nvSpPr>
                        <p:cNvPr id="86" name="正方形/長方形 85">
                          <a:extLst>
                            <a:ext uri="{FF2B5EF4-FFF2-40B4-BE49-F238E27FC236}">
                              <a16:creationId xmlns:a16="http://schemas.microsoft.com/office/drawing/2014/main" id="{846E2C18-8FCE-47CA-8981-932DF8C6DE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1619" y="5318720"/>
                          <a:ext cx="7950570" cy="97122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2823B34C-61A8-4E76-B1AD-A36273327A62}"/>
                            </a:ext>
                          </a:extLst>
                        </p:cNvPr>
                        <p:cNvCxnSpPr>
                          <a:cxnSpLocks/>
                          <a:stCxn id="86" idx="1"/>
                          <a:endCxn id="86" idx="3"/>
                        </p:cNvCxnSpPr>
                        <p:nvPr/>
                      </p:nvCxnSpPr>
                      <p:spPr>
                        <a:xfrm>
                          <a:off x="1471619" y="5804334"/>
                          <a:ext cx="795057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正方形/長方形 56">
                        <a:extLst>
                          <a:ext uri="{FF2B5EF4-FFF2-40B4-BE49-F238E27FC236}">
                            <a16:creationId xmlns:a16="http://schemas.microsoft.com/office/drawing/2014/main" id="{B0E0EC57-AF0C-4654-8401-FC18D83B9F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6293" y="2409719"/>
                        <a:ext cx="2658323" cy="203398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dirty="0"/>
                          <a:t>Building</a:t>
                        </a:r>
                        <a:endParaRPr kumimoji="1" lang="ja-JP" altLang="en-US" dirty="0"/>
                      </a:p>
                    </p:txBody>
                  </p:sp>
                  <p:cxnSp>
                    <p:nvCxnSpPr>
                      <p:cNvPr id="60" name="直線コネクタ 59">
                        <a:extLst>
                          <a:ext uri="{FF2B5EF4-FFF2-40B4-BE49-F238E27FC236}">
                            <a16:creationId xmlns:a16="http://schemas.microsoft.com/office/drawing/2014/main" id="{66078758-F2DF-4F9B-8967-951284662881}"/>
                          </a:ext>
                        </a:extLst>
                      </p:cNvPr>
                      <p:cNvCxnSpPr>
                        <a:cxnSpLocks/>
                        <a:stCxn id="58" idx="3"/>
                        <a:endCxn id="58" idx="1"/>
                      </p:cNvCxnSpPr>
                      <p:nvPr/>
                    </p:nvCxnSpPr>
                    <p:spPr>
                      <a:xfrm flipV="1">
                        <a:off x="6205771" y="1657012"/>
                        <a:ext cx="0" cy="4229642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正方形/長方形 19">
                        <a:extLst>
                          <a:ext uri="{FF2B5EF4-FFF2-40B4-BE49-F238E27FC236}">
                            <a16:creationId xmlns:a16="http://schemas.microsoft.com/office/drawing/2014/main" id="{4282B2E6-69EF-4CC0-98B0-68F3D3CBA7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79371" y="2426149"/>
                        <a:ext cx="2788646" cy="201755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dirty="0"/>
                          <a:t>Building</a:t>
                        </a:r>
                        <a:endParaRPr kumimoji="1" lang="ja-JP" altLang="en-US" dirty="0"/>
                      </a:p>
                    </p:txBody>
                  </p:sp>
                  <p:pic>
                    <p:nvPicPr>
                      <p:cNvPr id="26" name="図 25" descr="挿絵 が含まれている画像&#10;&#10;自動的に生成された説明">
                        <a:extLst>
                          <a:ext uri="{FF2B5EF4-FFF2-40B4-BE49-F238E27FC236}">
                            <a16:creationId xmlns:a16="http://schemas.microsoft.com/office/drawing/2014/main" id="{114ED91C-6712-4813-A039-E89D1FED93A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0800000">
                        <a:off x="6292445" y="3209604"/>
                        <a:ext cx="307853" cy="58126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図 28" descr="挿絵 が含まれている画像&#10;&#10;自動的に生成された説明">
                        <a:extLst>
                          <a:ext uri="{FF2B5EF4-FFF2-40B4-BE49-F238E27FC236}">
                            <a16:creationId xmlns:a16="http://schemas.microsoft.com/office/drawing/2014/main" id="{88BA7AFD-7E8B-40AD-9C17-98BC7114E6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5400000">
                        <a:off x="7688050" y="4628142"/>
                        <a:ext cx="307853" cy="58126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図 29" descr="挿絵 が含まれている画像&#10;&#10;自動的に生成された説明">
                        <a:extLst>
                          <a:ext uri="{FF2B5EF4-FFF2-40B4-BE49-F238E27FC236}">
                            <a16:creationId xmlns:a16="http://schemas.microsoft.com/office/drawing/2014/main" id="{96989028-8B21-40EC-97F4-DC17841ED3F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200000">
                        <a:off x="8221971" y="5219644"/>
                        <a:ext cx="307853" cy="58126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3" name="正方形/長方形 32">
                        <a:extLst>
                          <a:ext uri="{FF2B5EF4-FFF2-40B4-BE49-F238E27FC236}">
                            <a16:creationId xmlns:a16="http://schemas.microsoft.com/office/drawing/2014/main" id="{2A1BE3D4-6F6B-4EBC-A31C-A7FE4F88AE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32493" y="3630438"/>
                        <a:ext cx="1512008" cy="584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1600" b="1" dirty="0">
                            <a:solidFill>
                              <a:schemeClr val="accent1"/>
                            </a:solidFill>
                          </a:rPr>
                          <a:t>Closest road segment</a:t>
                        </a:r>
                        <a:endParaRPr lang="ja-JP" altLang="en-US" sz="160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cxnSp>
                    <p:nvCxnSpPr>
                      <p:cNvPr id="34" name="直線矢印コネクタ 33">
                        <a:extLst>
                          <a:ext uri="{FF2B5EF4-FFF2-40B4-BE49-F238E27FC236}">
                            <a16:creationId xmlns:a16="http://schemas.microsoft.com/office/drawing/2014/main" id="{25A6ACAA-C378-4D59-A9E5-1476BA450B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04877" y="2761893"/>
                        <a:ext cx="1365197" cy="2088283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35A0A6C-07D5-4F5D-A198-84A99F3CD6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441009" y="3539122"/>
                        <a:ext cx="1866491" cy="1371032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6E9A8904-AE4D-42F1-85B4-61BFF555D0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38433" y="321141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6E9A8904-AE4D-42F1-85B4-61BFF555D0E3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738433" y="321141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1" name="正方形/長方形 10">
                            <a:extLst>
                              <a:ext uri="{FF2B5EF4-FFF2-40B4-BE49-F238E27FC236}">
                                <a16:creationId xmlns:a16="http://schemas.microsoft.com/office/drawing/2014/main" id="{CECA9CBE-4DB3-4590-B3BF-7F4F4A1757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4508" y="3842811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1" name="正方形/長方形 10">
                            <a:extLst>
                              <a:ext uri="{FF2B5EF4-FFF2-40B4-BE49-F238E27FC236}">
                                <a16:creationId xmlns:a16="http://schemas.microsoft.com/office/drawing/2014/main" id="{CECA9CBE-4DB3-4590-B3BF-7F4F4A17573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944508" y="3842811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0" name="正方形/長方形 39">
                        <a:extLst>
                          <a:ext uri="{FF2B5EF4-FFF2-40B4-BE49-F238E27FC236}">
                            <a16:creationId xmlns:a16="http://schemas.microsoft.com/office/drawing/2014/main" id="{E67A698C-7969-490F-B0AB-296B836B60D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362446" y="4348261"/>
                        <a:ext cx="1602217" cy="173787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9" name="正方形/長方形 58">
                        <a:extLst>
                          <a:ext uri="{FF2B5EF4-FFF2-40B4-BE49-F238E27FC236}">
                            <a16:creationId xmlns:a16="http://schemas.microsoft.com/office/drawing/2014/main" id="{EB309B9C-923E-4B3B-9B8E-A5F429C60BA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640365" y="4654619"/>
                        <a:ext cx="1145074" cy="1067003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5" name="正方形/長方形 64">
                        <a:extLst>
                          <a:ext uri="{FF2B5EF4-FFF2-40B4-BE49-F238E27FC236}">
                            <a16:creationId xmlns:a16="http://schemas.microsoft.com/office/drawing/2014/main" id="{3EB5ABD5-C343-4C37-949C-CFAE49905E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640364" y="1205481"/>
                        <a:ext cx="1145074" cy="1067003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正方形/長方形 62">
                        <a:extLst>
                          <a:ext uri="{FF2B5EF4-FFF2-40B4-BE49-F238E27FC236}">
                            <a16:creationId xmlns:a16="http://schemas.microsoft.com/office/drawing/2014/main" id="{2BA54FA9-48D6-4D17-A6D8-92A931ADE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2078" y="5334337"/>
                        <a:ext cx="2130779" cy="33855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5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1600" b="1" dirty="0">
                            <a:solidFill>
                              <a:schemeClr val="accent5"/>
                            </a:solidFill>
                          </a:rPr>
                          <a:t>Transmitting Node</a:t>
                        </a:r>
                        <a:endParaRPr lang="ja-JP" altLang="en-US" sz="1600" b="1" dirty="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4" name="正方形/長方形 63">
                        <a:extLst>
                          <a:ext uri="{FF2B5EF4-FFF2-40B4-BE49-F238E27FC236}">
                            <a16:creationId xmlns:a16="http://schemas.microsoft.com/office/drawing/2014/main" id="{AFB30E46-FB40-4D13-8D3D-33098C8F5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8059" y="5277060"/>
                        <a:ext cx="1390990" cy="584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4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1600" b="1" dirty="0">
                            <a:solidFill>
                              <a:schemeClr val="accent4"/>
                            </a:solidFill>
                          </a:rPr>
                          <a:t>Intersection area</a:t>
                        </a:r>
                        <a:endParaRPr lang="ja-JP" altLang="en-US" sz="1600" b="1" dirty="0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93" name="楕円 92">
                        <a:extLst>
                          <a:ext uri="{FF2B5EF4-FFF2-40B4-BE49-F238E27FC236}">
                            <a16:creationId xmlns:a16="http://schemas.microsoft.com/office/drawing/2014/main" id="{DFB5AE9B-86C3-420D-B78D-126525674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51461" y="4983669"/>
                        <a:ext cx="307854" cy="319059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4" name="楕円 93">
                        <a:extLst>
                          <a:ext uri="{FF2B5EF4-FFF2-40B4-BE49-F238E27FC236}">
                            <a16:creationId xmlns:a16="http://schemas.microsoft.com/office/drawing/2014/main" id="{F116373D-C12C-4EBA-A8C0-FB0B44DFD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0862" y="4955614"/>
                        <a:ext cx="307854" cy="319059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5" name="正方形/長方形 94">
                        <a:extLst>
                          <a:ext uri="{FF2B5EF4-FFF2-40B4-BE49-F238E27FC236}">
                            <a16:creationId xmlns:a16="http://schemas.microsoft.com/office/drawing/2014/main" id="{909DE6C0-F555-4EBE-BD5D-63C590AF30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21326" y="1708698"/>
                        <a:ext cx="723768" cy="58371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F427A249-376B-4563-A77A-66283A7BD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1437" y="1284666"/>
                        <a:ext cx="1922345" cy="33855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>
                            <a:solidFill>
                              <a:srgbClr val="FF0000"/>
                            </a:solidFill>
                          </a:rPr>
                          <a:t>Destination Node</a:t>
                        </a:r>
                        <a:endParaRPr lang="ja-JP" altLang="en-US" sz="16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cxnSp>
                    <p:nvCxnSpPr>
                      <p:cNvPr id="99" name="直線矢印コネクタ 98">
                        <a:extLst>
                          <a:ext uri="{FF2B5EF4-FFF2-40B4-BE49-F238E27FC236}">
                            <a16:creationId xmlns:a16="http://schemas.microsoft.com/office/drawing/2014/main" id="{F0641ED6-529B-4165-A937-BD4555566244}"/>
                          </a:ext>
                        </a:extLst>
                      </p:cNvPr>
                      <p:cNvCxnSpPr>
                        <a:cxnSpLocks/>
                        <a:stCxn id="98" idx="2"/>
                        <a:endCxn id="94" idx="0"/>
                      </p:cNvCxnSpPr>
                      <p:nvPr/>
                    </p:nvCxnSpPr>
                    <p:spPr>
                      <a:xfrm>
                        <a:off x="3527341" y="4308089"/>
                        <a:ext cx="177448" cy="647525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6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09" name="図 108" descr="挿絵 が含まれている画像&#10;&#10;自動的に生成された説明">
                        <a:extLst>
                          <a:ext uri="{FF2B5EF4-FFF2-40B4-BE49-F238E27FC236}">
                            <a16:creationId xmlns:a16="http://schemas.microsoft.com/office/drawing/2014/main" id="{BD410E40-627D-49A3-B115-6B1BCACFEF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5400000">
                        <a:off x="8025093" y="1749706"/>
                        <a:ext cx="307853" cy="58126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" name="図 27" descr="挿絵 が含まれている画像&#10;&#10;自動的に生成された説明">
                        <a:extLst>
                          <a:ext uri="{FF2B5EF4-FFF2-40B4-BE49-F238E27FC236}">
                            <a16:creationId xmlns:a16="http://schemas.microsoft.com/office/drawing/2014/main" id="{FBF1B9A9-51A7-4213-A3B4-412702AD30C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prstClr val="black"/>
                          <a:schemeClr val="accent4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582022">
                        <a:off x="5788215" y="4758471"/>
                        <a:ext cx="307853" cy="581267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98" name="正方形/長方形 97">
                      <a:extLst>
                        <a:ext uri="{FF2B5EF4-FFF2-40B4-BE49-F238E27FC236}">
                          <a16:creationId xmlns:a16="http://schemas.microsoft.com/office/drawing/2014/main" id="{636CE037-886A-4325-9820-3533B93C8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9510" y="3730757"/>
                      <a:ext cx="1651658" cy="584775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ja-JP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Road center coordinates</a:t>
                      </a:r>
                      <a:endParaRPr lang="ja-JP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46" name="図 45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F17440D3-2CB4-47C1-AAFF-DF367128E6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3539074" y="4710329"/>
                    <a:ext cx="307853" cy="5812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4" name="図 53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3393E364-F099-41C0-9200-FF0F21BFA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2541" y="2061155"/>
                  <a:ext cx="307853" cy="581267"/>
                </a:xfrm>
                <a:prstGeom prst="rect">
                  <a:avLst/>
                </a:prstGeom>
              </p:spPr>
            </p:pic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250F1378-E8B5-4B12-876D-866A9D69F212}"/>
                  </a:ext>
                </a:extLst>
              </p:cNvPr>
              <p:cNvSpPr/>
              <p:nvPr/>
            </p:nvSpPr>
            <p:spPr>
              <a:xfrm rot="5400000">
                <a:off x="4520868" y="2359429"/>
                <a:ext cx="2036421" cy="1333254"/>
              </a:xfrm>
              <a:prstGeom prst="rect">
                <a:avLst/>
              </a:prstGeom>
              <a:solidFill>
                <a:schemeClr val="accent5">
                  <a:alpha val="47000"/>
                </a:schemeClr>
              </a:solidFill>
              <a:ln w="3175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12BCBF96-88C6-4E03-B1F8-DC8DACCEA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4793" y="1996169"/>
              <a:ext cx="3455870" cy="2641168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B3807FB5-B619-491C-AAD9-811FF29AFF88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009508" y="4586747"/>
              <a:ext cx="1165145" cy="5059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AFF640E6-769D-4CC3-BEC0-D6AD8264E78A}"/>
                    </a:ext>
                  </a:extLst>
                </p:cNvPr>
                <p:cNvSpPr/>
                <p:nvPr/>
              </p:nvSpPr>
              <p:spPr>
                <a:xfrm>
                  <a:off x="4913430" y="3656917"/>
                  <a:ext cx="86209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US" altLang="ja-JP" sz="40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AFF640E6-769D-4CC3-BEC0-D6AD8264E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30" y="3656917"/>
                  <a:ext cx="862094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F28F5633-5214-4AF0-AF35-063E916D64AE}"/>
                </a:ext>
              </a:extLst>
            </p:cNvPr>
            <p:cNvSpPr/>
            <p:nvPr/>
          </p:nvSpPr>
          <p:spPr>
            <a:xfrm rot="1410184">
              <a:off x="4202569" y="4060216"/>
              <a:ext cx="775595" cy="763476"/>
            </a:xfrm>
            <a:prstGeom prst="arc">
              <a:avLst>
                <a:gd name="adj1" fmla="val 15853090"/>
                <a:gd name="adj2" fmla="val 0"/>
              </a:avLst>
            </a:prstGeom>
            <a:no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95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500582" y="469088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0582" y="469088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735371" y="5378658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1BD9C4C-D6C7-4F56-95A6-997C1E632B1D}"/>
              </a:ext>
            </a:extLst>
          </p:cNvPr>
          <p:cNvGrpSpPr/>
          <p:nvPr/>
        </p:nvGrpSpPr>
        <p:grpSpPr>
          <a:xfrm>
            <a:off x="1343978" y="1916993"/>
            <a:ext cx="8631167" cy="4402112"/>
            <a:chOff x="1695319" y="2134005"/>
            <a:chExt cx="8631167" cy="440211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282B2E6-69EF-4CC0-98B0-68F3D3CBA791}"/>
                </a:ext>
              </a:extLst>
            </p:cNvPr>
            <p:cNvSpPr/>
            <p:nvPr/>
          </p:nvSpPr>
          <p:spPr>
            <a:xfrm>
              <a:off x="6916933" y="3431677"/>
              <a:ext cx="3272476" cy="14248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ED638DC-BB64-47ED-8E42-1225D5136C12}"/>
                </a:ext>
              </a:extLst>
            </p:cNvPr>
            <p:cNvSpPr/>
            <p:nvPr/>
          </p:nvSpPr>
          <p:spPr>
            <a:xfrm>
              <a:off x="1791064" y="2204004"/>
              <a:ext cx="8504375" cy="9878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BAA0202-0A38-4339-952C-EC3094E80D7F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1791064" y="2697909"/>
              <a:ext cx="8504375" cy="0"/>
            </a:xfrm>
            <a:prstGeom prst="line">
              <a:avLst/>
            </a:prstGeom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1E1E953-3783-4AA4-96BB-7676786796BA}"/>
                </a:ext>
              </a:extLst>
            </p:cNvPr>
            <p:cNvSpPr/>
            <p:nvPr/>
          </p:nvSpPr>
          <p:spPr>
            <a:xfrm rot="5400000">
              <a:off x="4203646" y="3760031"/>
              <a:ext cx="4182590" cy="9305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9056D0A-16B7-48EB-9DF6-A616E90BE712}"/>
                </a:ext>
              </a:extLst>
            </p:cNvPr>
            <p:cNvSpPr/>
            <p:nvPr/>
          </p:nvSpPr>
          <p:spPr>
            <a:xfrm>
              <a:off x="1775977" y="5101765"/>
              <a:ext cx="8504375" cy="9878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0E0EC57-AF0C-4654-8401-FC18D83B9F4D}"/>
                </a:ext>
              </a:extLst>
            </p:cNvPr>
            <p:cNvSpPr/>
            <p:nvPr/>
          </p:nvSpPr>
          <p:spPr>
            <a:xfrm>
              <a:off x="1979533" y="3432406"/>
              <a:ext cx="3508090" cy="14412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6078758-F2DF-4F9B-8967-951284662881}"/>
                </a:ext>
              </a:extLst>
            </p:cNvPr>
            <p:cNvCxnSpPr>
              <a:cxnSpLocks/>
              <a:stCxn id="58" idx="3"/>
              <a:endCxn id="58" idx="1"/>
            </p:cNvCxnSpPr>
            <p:nvPr/>
          </p:nvCxnSpPr>
          <p:spPr>
            <a:xfrm flipV="1">
              <a:off x="6294941" y="2134006"/>
              <a:ext cx="0" cy="4182590"/>
            </a:xfrm>
            <a:prstGeom prst="line">
              <a:avLst/>
            </a:prstGeom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C830215-3AA4-4082-A4D5-0B452D7A74B5}"/>
                </a:ext>
              </a:extLst>
            </p:cNvPr>
            <p:cNvSpPr/>
            <p:nvPr/>
          </p:nvSpPr>
          <p:spPr>
            <a:xfrm>
              <a:off x="1907741" y="6197563"/>
              <a:ext cx="2091736" cy="3385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chemeClr val="accent5"/>
                  </a:solidFill>
                </a:rPr>
                <a:t>Transmitting Node</a:t>
              </a:r>
              <a:endParaRPr lang="ja-JP" altLang="en-US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67A698C-7969-490F-B0AB-296B836B60D8}"/>
                </a:ext>
              </a:extLst>
            </p:cNvPr>
            <p:cNvSpPr/>
            <p:nvPr/>
          </p:nvSpPr>
          <p:spPr>
            <a:xfrm rot="5400000">
              <a:off x="5451616" y="4778203"/>
              <a:ext cx="1602217" cy="173787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1A24B53-1B6B-486B-A2C3-CF716C0AE6F2}"/>
                </a:ext>
              </a:extLst>
            </p:cNvPr>
            <p:cNvCxnSpPr>
              <a:cxnSpLocks/>
            </p:cNvCxnSpPr>
            <p:nvPr/>
          </p:nvCxnSpPr>
          <p:spPr>
            <a:xfrm>
              <a:off x="1695319" y="5579960"/>
              <a:ext cx="8631167" cy="0"/>
            </a:xfrm>
            <a:prstGeom prst="line">
              <a:avLst/>
            </a:prstGeom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B309B9C-923E-4B3B-9B8E-A5F429C60BAA}"/>
                </a:ext>
              </a:extLst>
            </p:cNvPr>
            <p:cNvSpPr/>
            <p:nvPr/>
          </p:nvSpPr>
          <p:spPr>
            <a:xfrm rot="5400000">
              <a:off x="5729535" y="5084561"/>
              <a:ext cx="1145074" cy="10670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2DAA64A-CE19-437D-953E-482F94FB1F9B}"/>
                </a:ext>
              </a:extLst>
            </p:cNvPr>
            <p:cNvSpPr/>
            <p:nvPr/>
          </p:nvSpPr>
          <p:spPr>
            <a:xfrm rot="5400000">
              <a:off x="5729535" y="2173040"/>
              <a:ext cx="1145074" cy="10670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6E05787-A0B1-4664-AA08-9B6EAF4E3D1A}"/>
                </a:ext>
              </a:extLst>
            </p:cNvPr>
            <p:cNvSpPr/>
            <p:nvPr/>
          </p:nvSpPr>
          <p:spPr>
            <a:xfrm>
              <a:off x="7916336" y="2547728"/>
              <a:ext cx="829709" cy="5672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410B42B-3C6D-42AE-8ECD-291F8A19E5FF}"/>
                </a:ext>
              </a:extLst>
            </p:cNvPr>
            <p:cNvSpPr/>
            <p:nvPr/>
          </p:nvSpPr>
          <p:spPr>
            <a:xfrm>
              <a:off x="7374501" y="2160623"/>
              <a:ext cx="1922345" cy="338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rgbClr val="FF0000"/>
                  </a:solidFill>
                </a:rPr>
                <a:t>Destination Node</a:t>
              </a:r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B6A35BE7-5419-41EF-921B-E6487B016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0403" y="2862066"/>
              <a:ext cx="4606370" cy="294712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A004E68A-08A6-4C39-9389-08C3C6D89FCA}"/>
                </a:ext>
              </a:extLst>
            </p:cNvPr>
            <p:cNvSpPr/>
            <p:nvPr/>
          </p:nvSpPr>
          <p:spPr>
            <a:xfrm rot="1410184">
              <a:off x="3754062" y="5054180"/>
              <a:ext cx="775595" cy="763476"/>
            </a:xfrm>
            <a:prstGeom prst="arc">
              <a:avLst>
                <a:gd name="adj1" fmla="val 15853090"/>
                <a:gd name="adj2" fmla="val 0"/>
              </a:avLst>
            </a:prstGeom>
            <a:noFill/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3DA53237-599B-4911-BB3D-6F1A59DE6156}"/>
                    </a:ext>
                  </a:extLst>
                </p:cNvPr>
                <p:cNvSpPr/>
                <p:nvPr/>
              </p:nvSpPr>
              <p:spPr>
                <a:xfrm>
                  <a:off x="4308066" y="4697027"/>
                  <a:ext cx="1096454" cy="1384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sz="4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US" altLang="ja-JP" sz="40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ja-JP" sz="4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3DA53237-599B-4911-BB3D-6F1A59DE6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66" y="4697027"/>
                  <a:ext cx="1096454" cy="13849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126E294-8BA8-42D7-B0E8-F3DACBBC37A0}"/>
                </a:ext>
              </a:extLst>
            </p:cNvPr>
            <p:cNvSpPr/>
            <p:nvPr/>
          </p:nvSpPr>
          <p:spPr>
            <a:xfrm>
              <a:off x="5534720" y="5717139"/>
              <a:ext cx="1390990" cy="584775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accent4"/>
                  </a:solidFill>
                </a:rPr>
                <a:t>Intersection node</a:t>
              </a:r>
              <a:endParaRPr lang="ja-JP" altLang="en-US" sz="16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0FC43815-F02B-460E-942C-A3617DACA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0403" y="5370951"/>
              <a:ext cx="2469268" cy="431177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図 7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0A6B5C18-7736-431A-9BEA-87DA84104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31057" y="5580432"/>
              <a:ext cx="307853" cy="581267"/>
            </a:xfrm>
            <a:prstGeom prst="rect">
              <a:avLst/>
            </a:prstGeom>
          </p:spPr>
        </p:pic>
        <p:pic>
          <p:nvPicPr>
            <p:cNvPr id="72" name="図 7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9309B66-277F-49FF-8957-DD47DD480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173528" y="2544158"/>
              <a:ext cx="307853" cy="581267"/>
            </a:xfrm>
            <a:prstGeom prst="rect">
              <a:avLst/>
            </a:prstGeom>
          </p:spPr>
        </p:pic>
        <p:pic>
          <p:nvPicPr>
            <p:cNvPr id="73" name="図 7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CD0946E0-C117-4CFA-87F6-E678F530B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08631">
              <a:off x="5829837" y="5124833"/>
              <a:ext cx="307853" cy="581267"/>
            </a:xfrm>
            <a:prstGeom prst="rect">
              <a:avLst/>
            </a:prstGeom>
          </p:spPr>
        </p:pic>
        <p:pic>
          <p:nvPicPr>
            <p:cNvPr id="74" name="図 7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E8B37C0-79C5-4701-AB56-89B67E314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82411" y="5058604"/>
              <a:ext cx="307853" cy="581267"/>
            </a:xfrm>
            <a:prstGeom prst="rect">
              <a:avLst/>
            </a:prstGeom>
          </p:spPr>
        </p:pic>
        <p:pic>
          <p:nvPicPr>
            <p:cNvPr id="75" name="図 74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6021CC4F-CD3D-4524-8318-814E28F46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97156" y="5544134"/>
              <a:ext cx="307853" cy="581267"/>
            </a:xfrm>
            <a:prstGeom prst="rect">
              <a:avLst/>
            </a:prstGeom>
          </p:spPr>
        </p:pic>
        <p:pic>
          <p:nvPicPr>
            <p:cNvPr id="76" name="図 7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0CE4B6BC-494D-4D78-9D32-499AABAB4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43374" y="5552725"/>
              <a:ext cx="307853" cy="581267"/>
            </a:xfrm>
            <a:prstGeom prst="rect">
              <a:avLst/>
            </a:prstGeom>
          </p:spPr>
        </p:pic>
        <p:pic>
          <p:nvPicPr>
            <p:cNvPr id="77" name="図 7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3DFFB51-E330-4455-B31C-B710B440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401967" y="4014960"/>
              <a:ext cx="307853" cy="581267"/>
            </a:xfrm>
            <a:prstGeom prst="rect">
              <a:avLst/>
            </a:prstGeom>
          </p:spPr>
        </p:pic>
        <p:pic>
          <p:nvPicPr>
            <p:cNvPr id="78" name="図 7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62021301-18A3-4275-8417-2A162CD3A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615" y="3366343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35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1671391"/>
            <a:ext cx="8299177" cy="4549278"/>
            <a:chOff x="1577694" y="1679564"/>
            <a:chExt cx="8299177" cy="4549278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1679564"/>
              <a:ext cx="8299177" cy="4549278"/>
              <a:chOff x="1577694" y="1679564"/>
              <a:chExt cx="8299177" cy="4549278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592044" y="3444704"/>
                <a:ext cx="4332871" cy="9720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58479" y="1764316"/>
                <a:ext cx="0" cy="433287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5057" y="1737808"/>
                <a:ext cx="581420" cy="12678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6678743" y="1937892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011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9321d8ad-f16a-4522-a16d-f40c3d089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14431</TotalTime>
  <Words>410</Words>
  <Application>Microsoft Office PowerPoint</Application>
  <PresentationFormat>ワイド画面</PresentationFormat>
  <Paragraphs>221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22</cp:revision>
  <dcterms:created xsi:type="dcterms:W3CDTF">2020-09-03T13:58:06Z</dcterms:created>
  <dcterms:modified xsi:type="dcterms:W3CDTF">2021-12-17T06:10:53Z</dcterms:modified>
</cp:coreProperties>
</file>