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7" r:id="rId4"/>
  </p:sldMasterIdLst>
  <p:notesMasterIdLst>
    <p:notesMasterId r:id="rId21"/>
  </p:notesMasterIdLst>
  <p:handoutMasterIdLst>
    <p:handoutMasterId r:id="rId22"/>
  </p:handoutMasterIdLst>
  <p:sldIdLst>
    <p:sldId id="256" r:id="rId5"/>
    <p:sldId id="257" r:id="rId6"/>
    <p:sldId id="264" r:id="rId7"/>
    <p:sldId id="273" r:id="rId8"/>
    <p:sldId id="265" r:id="rId9"/>
    <p:sldId id="258" r:id="rId10"/>
    <p:sldId id="266" r:id="rId11"/>
    <p:sldId id="267" r:id="rId12"/>
    <p:sldId id="268" r:id="rId13"/>
    <p:sldId id="269" r:id="rId14"/>
    <p:sldId id="270" r:id="rId15"/>
    <p:sldId id="259" r:id="rId16"/>
    <p:sldId id="272" r:id="rId17"/>
    <p:sldId id="263" r:id="rId18"/>
    <p:sldId id="262"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2" autoAdjust="0"/>
    <p:restoredTop sz="94660"/>
  </p:normalViewPr>
  <p:slideViewPr>
    <p:cSldViewPr snapToGrid="0">
      <p:cViewPr varScale="1">
        <p:scale>
          <a:sx n="96" d="100"/>
          <a:sy n="96" d="100"/>
        </p:scale>
        <p:origin x="82" y="130"/>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custT="1"/>
      <dgm:spPr/>
      <dgm:t>
        <a:bodyPr/>
        <a:lstStyle/>
        <a:p>
          <a:r>
            <a:rPr lang="en-US" sz="1800" dirty="0">
              <a:solidFill>
                <a:schemeClr val="tx1"/>
              </a:solidFill>
              <a:latin typeface="Rockwell" panose="02060603020205020403" pitchFamily="18" charset="0"/>
              <a:ea typeface="Tahoma" panose="020B0604030504040204" pitchFamily="34" charset="0"/>
              <a:cs typeface="Tahoma" panose="020B0604030504040204" pitchFamily="34" charset="0"/>
            </a:rPr>
            <a:t>What is the problem?</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GB" sz="1400" dirty="0">
              <a:latin typeface="Rockwell" panose="02060603020205020403" pitchFamily="18" charset="0"/>
              <a:cs typeface="Arial" panose="020B0604020202020204" pitchFamily="34" charset="0"/>
            </a:rPr>
            <a:t>We now majorly depend a lot on multimedia content </a:t>
          </a:r>
          <a:endParaRPr lang="en-US" sz="1400" dirty="0">
            <a:latin typeface="Rockwell" panose="02060603020205020403" pitchFamily="18" charset="0"/>
            <a:ea typeface="Tahoma" panose="020B0604030504040204" pitchFamily="34" charset="0"/>
            <a:cs typeface="Arial" panose="020B0604020202020204" pitchFamily="34" charset="0"/>
          </a:endParaRP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51A6936C-668E-4912-B1B4-BA2D45D3F624}">
      <dgm:prSet phldrT="[Text]" custT="1"/>
      <dgm:spPr/>
      <dgm:t>
        <a:bodyPr/>
        <a:lstStyle/>
        <a:p>
          <a:r>
            <a:rPr lang="en-US" sz="1800" dirty="0">
              <a:solidFill>
                <a:schemeClr val="tx1"/>
              </a:solidFill>
              <a:latin typeface="Rockwell" panose="02060603020205020403" pitchFamily="18" charset="0"/>
              <a:ea typeface="Tahoma" panose="020B0604030504040204" pitchFamily="34" charset="0"/>
              <a:cs typeface="Tahoma" panose="020B0604030504040204" pitchFamily="34" charset="0"/>
            </a:rPr>
            <a:t>Why should this problem be solved?</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endParaRPr lang="en-US" sz="1400" dirty="0">
            <a:latin typeface="Rockwell" panose="02060603020205020403" pitchFamily="18" charset="0"/>
            <a:ea typeface="Tahoma" panose="020B0604030504040204" pitchFamily="34" charset="0"/>
            <a:cs typeface="Arial" panose="020B0604020202020204" pitchFamily="34" charset="0"/>
          </a:endParaRP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custT="1"/>
      <dgm:spPr/>
      <dgm:t>
        <a:bodyPr/>
        <a:lstStyle/>
        <a:p>
          <a:r>
            <a:rPr lang="en-US" sz="1800" dirty="0">
              <a:solidFill>
                <a:schemeClr val="tx1"/>
              </a:solidFill>
              <a:latin typeface="Rockwell" panose="02060603020205020403" pitchFamily="18" charset="0"/>
              <a:ea typeface="Tahoma" panose="020B0604030504040204" pitchFamily="34" charset="0"/>
              <a:cs typeface="Tahoma" panose="020B0604030504040204" pitchFamily="34" charset="0"/>
            </a:rPr>
            <a:t>What is the significance of this research?</a:t>
          </a: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3C1D139C-547F-4C4A-B4D2-472A3D4C2D0E}">
      <dgm:prSet phldrT="[Text]" custT="1"/>
      <dgm:spPr/>
      <dgm:t>
        <a:bodyPr/>
        <a:lstStyle/>
        <a:p>
          <a:endParaRPr lang="en-US" sz="1400" dirty="0">
            <a:latin typeface="Rockwell" panose="02060603020205020403" pitchFamily="18" charset="0"/>
            <a:ea typeface="Tahoma" panose="020B0604030504040204" pitchFamily="34" charset="0"/>
            <a:cs typeface="Arial" panose="020B0604020202020204" pitchFamily="34" charset="0"/>
          </a:endParaRPr>
        </a:p>
      </dgm:t>
    </dgm:pt>
    <dgm:pt modelId="{3DB4E942-DCFE-46DA-B7DE-6B512E63E56B}" type="parTrans" cxnId="{71A6A9D3-31DB-4721-AFA7-D17BA1384643}">
      <dgm:prSet/>
      <dgm:spPr/>
      <dgm:t>
        <a:bodyPr/>
        <a:lstStyle/>
        <a:p>
          <a:endParaRPr lang="en-IN"/>
        </a:p>
      </dgm:t>
    </dgm:pt>
    <dgm:pt modelId="{EF64829D-F709-42A7-B13D-11AD793F6093}" type="sibTrans" cxnId="{71A6A9D3-31DB-4721-AFA7-D17BA1384643}">
      <dgm:prSet/>
      <dgm:spPr/>
      <dgm:t>
        <a:bodyPr/>
        <a:lstStyle/>
        <a:p>
          <a:endParaRPr lang="en-IN"/>
        </a:p>
      </dgm:t>
    </dgm:pt>
    <dgm:pt modelId="{8B495E66-776B-481E-857D-8F46EB373114}">
      <dgm:prSet phldrT="[Text]" custT="1"/>
      <dgm:spPr/>
      <dgm:t>
        <a:bodyPr/>
        <a:lstStyle/>
        <a:p>
          <a:r>
            <a:rPr lang="en-GB" sz="1400" dirty="0">
              <a:latin typeface="Rockwell" panose="02060603020205020403" pitchFamily="18" charset="0"/>
              <a:cs typeface="Arial" panose="020B0604020202020204" pitchFamily="34" charset="0"/>
            </a:rPr>
            <a:t>With advancements in technology, it gets very difficult to judge the credibility of any image available, and are accepted by the public without questioning their integrity</a:t>
          </a:r>
          <a:endParaRPr lang="en-US" sz="1400" dirty="0">
            <a:latin typeface="Rockwell" panose="02060603020205020403" pitchFamily="18" charset="0"/>
            <a:ea typeface="Tahoma" panose="020B0604030504040204" pitchFamily="34" charset="0"/>
            <a:cs typeface="Arial" panose="020B0604020202020204" pitchFamily="34" charset="0"/>
          </a:endParaRPr>
        </a:p>
      </dgm:t>
    </dgm:pt>
    <dgm:pt modelId="{A30A76D3-09FB-46F1-BE88-AC13E07C9CA7}" type="parTrans" cxnId="{407A1FC8-4A50-441A-B2CE-89F56E502D0F}">
      <dgm:prSet/>
      <dgm:spPr/>
      <dgm:t>
        <a:bodyPr/>
        <a:lstStyle/>
        <a:p>
          <a:endParaRPr lang="en-IN"/>
        </a:p>
      </dgm:t>
    </dgm:pt>
    <dgm:pt modelId="{EEFB5F93-74E3-4021-BEC6-0CE43686750B}" type="sibTrans" cxnId="{407A1FC8-4A50-441A-B2CE-89F56E502D0F}">
      <dgm:prSet/>
      <dgm:spPr/>
      <dgm:t>
        <a:bodyPr/>
        <a:lstStyle/>
        <a:p>
          <a:endParaRPr lang="en-IN"/>
        </a:p>
      </dgm:t>
    </dgm:pt>
    <dgm:pt modelId="{CC6C1BDD-BA45-4C9D-8454-D9EDDA64E8C5}">
      <dgm:prSet phldrT="[Text]" custT="1"/>
      <dgm:spPr/>
      <dgm:t>
        <a:bodyPr/>
        <a:lstStyle/>
        <a:p>
          <a:r>
            <a:rPr lang="en-GB" sz="1400" dirty="0">
              <a:latin typeface="Rockwell" panose="02060603020205020403" pitchFamily="18" charset="0"/>
              <a:cs typeface="Arial" panose="020B0604020202020204" pitchFamily="34" charset="0"/>
            </a:rPr>
            <a:t>we have multiple options available in the market for image editing. </a:t>
          </a:r>
          <a:endParaRPr lang="en-US" sz="1400" dirty="0">
            <a:latin typeface="Rockwell" panose="02060603020205020403" pitchFamily="18" charset="0"/>
            <a:ea typeface="Tahoma" panose="020B0604030504040204" pitchFamily="34" charset="0"/>
            <a:cs typeface="Arial" panose="020B0604020202020204" pitchFamily="34" charset="0"/>
          </a:endParaRPr>
        </a:p>
      </dgm:t>
    </dgm:pt>
    <dgm:pt modelId="{30BD958A-B100-42C6-AC97-10084A25F0D6}" type="parTrans" cxnId="{B58F26DA-5758-4F83-8810-F753CCEBD881}">
      <dgm:prSet/>
      <dgm:spPr/>
      <dgm:t>
        <a:bodyPr/>
        <a:lstStyle/>
        <a:p>
          <a:endParaRPr lang="en-IN"/>
        </a:p>
      </dgm:t>
    </dgm:pt>
    <dgm:pt modelId="{057C0ABE-28A2-4C29-9629-2D8064333536}" type="sibTrans" cxnId="{B58F26DA-5758-4F83-8810-F753CCEBD881}">
      <dgm:prSet/>
      <dgm:spPr/>
      <dgm:t>
        <a:bodyPr/>
        <a:lstStyle/>
        <a:p>
          <a:endParaRPr lang="en-IN"/>
        </a:p>
      </dgm:t>
    </dgm:pt>
    <dgm:pt modelId="{B54999F7-EF57-4947-A174-19A908C9A9AD}">
      <dgm:prSet phldrT="[Text]" custT="1"/>
      <dgm:spPr/>
      <dgm:t>
        <a:bodyPr/>
        <a:lstStyle/>
        <a:p>
          <a:endParaRPr lang="en-US" sz="1400" dirty="0">
            <a:latin typeface="Rockwell" panose="02060603020205020403" pitchFamily="18" charset="0"/>
            <a:ea typeface="Tahoma" panose="020B0604030504040204" pitchFamily="34" charset="0"/>
            <a:cs typeface="Arial" panose="020B0604020202020204" pitchFamily="34" charset="0"/>
          </a:endParaRPr>
        </a:p>
      </dgm:t>
    </dgm:pt>
    <dgm:pt modelId="{E820CAC3-F991-4B8F-8B0E-E3AA5FCC7C64}" type="parTrans" cxnId="{B72545F9-184A-44B7-9EE9-081D86720489}">
      <dgm:prSet/>
      <dgm:spPr/>
      <dgm:t>
        <a:bodyPr/>
        <a:lstStyle/>
        <a:p>
          <a:endParaRPr lang="en-IN"/>
        </a:p>
      </dgm:t>
    </dgm:pt>
    <dgm:pt modelId="{024976DD-1402-407F-B693-750EDA58FCCC}" type="sibTrans" cxnId="{B72545F9-184A-44B7-9EE9-081D86720489}">
      <dgm:prSet/>
      <dgm:spPr/>
      <dgm:t>
        <a:bodyPr/>
        <a:lstStyle/>
        <a:p>
          <a:endParaRPr lang="en-IN"/>
        </a:p>
      </dgm:t>
    </dgm:pt>
    <dgm:pt modelId="{B7252762-7177-43FE-A121-B21964402813}">
      <dgm:prSet custT="1"/>
      <dgm:spPr/>
      <dgm:t>
        <a:bodyPr/>
        <a:lstStyle/>
        <a:p>
          <a:r>
            <a:rPr lang="en-US" sz="1400" dirty="0">
              <a:latin typeface="Rockwell" panose="02060603020205020403" pitchFamily="18" charset="0"/>
              <a:cs typeface="Arial" panose="020B0604020202020204" pitchFamily="34" charset="0"/>
            </a:rPr>
            <a:t>Forged images or the exploited media is now used for malicious purposes.</a:t>
          </a:r>
          <a:endParaRPr lang="en-IN" sz="1400" dirty="0">
            <a:latin typeface="Rockwell" panose="02060603020205020403" pitchFamily="18" charset="0"/>
            <a:cs typeface="Arial" panose="020B0604020202020204" pitchFamily="34" charset="0"/>
          </a:endParaRPr>
        </a:p>
      </dgm:t>
    </dgm:pt>
    <dgm:pt modelId="{7B0CE821-CF30-4A45-81D3-5BFA37407A90}" type="parTrans" cxnId="{0EFB27EF-1A58-4B9B-B0B7-2F3B59633BF1}">
      <dgm:prSet/>
      <dgm:spPr/>
      <dgm:t>
        <a:bodyPr/>
        <a:lstStyle/>
        <a:p>
          <a:endParaRPr lang="en-IN"/>
        </a:p>
      </dgm:t>
    </dgm:pt>
    <dgm:pt modelId="{207EB9FF-A758-44A2-9AD9-D2312C562E81}" type="sibTrans" cxnId="{0EFB27EF-1A58-4B9B-B0B7-2F3B59633BF1}">
      <dgm:prSet/>
      <dgm:spPr/>
      <dgm:t>
        <a:bodyPr/>
        <a:lstStyle/>
        <a:p>
          <a:endParaRPr lang="en-IN"/>
        </a:p>
      </dgm:t>
    </dgm:pt>
    <dgm:pt modelId="{95A524E6-8A71-49A1-AF74-29696A02028A}">
      <dgm:prSet phldrT="[Text]" custT="1"/>
      <dgm:spPr/>
      <dgm:t>
        <a:bodyPr/>
        <a:lstStyle/>
        <a:p>
          <a:r>
            <a:rPr lang="en-US" sz="1400" dirty="0">
              <a:latin typeface="Rockwell" panose="02060603020205020403" pitchFamily="18" charset="0"/>
            </a:rPr>
            <a:t>There is a definitive need for a comprehensive solution to protect the end user from such digital forgeries.</a:t>
          </a:r>
          <a:endParaRPr lang="en-US" sz="1400" dirty="0">
            <a:latin typeface="Rockwell" panose="02060603020205020403" pitchFamily="18" charset="0"/>
            <a:ea typeface="Tahoma" panose="020B0604030504040204" pitchFamily="34" charset="0"/>
            <a:cs typeface="Tahoma" panose="020B0604030504040204" pitchFamily="34" charset="0"/>
          </a:endParaRPr>
        </a:p>
      </dgm:t>
    </dgm:pt>
    <dgm:pt modelId="{EE0C23C2-8A0C-497A-A914-ED60FDCA930F}" type="sibTrans" cxnId="{764A7F40-FC93-4B5E-82E4-B29F920B2D30}">
      <dgm:prSet/>
      <dgm:spPr/>
      <dgm:t>
        <a:bodyPr/>
        <a:lstStyle/>
        <a:p>
          <a:endParaRPr lang="en-US"/>
        </a:p>
      </dgm:t>
    </dgm:pt>
    <dgm:pt modelId="{52C86CAF-440B-4BB7-BD46-805908EC2D17}" type="parTrans" cxnId="{764A7F40-FC93-4B5E-82E4-B29F920B2D30}">
      <dgm:prSet/>
      <dgm:spPr/>
      <dgm:t>
        <a:bodyPr/>
        <a:lstStyle/>
        <a:p>
          <a:endParaRPr lang="en-US"/>
        </a:p>
      </dgm:t>
    </dgm:pt>
    <dgm:pt modelId="{C72956D4-4881-41E6-8345-B71EACA92B19}">
      <dgm:prSet custT="1"/>
      <dgm:spPr/>
      <dgm:t>
        <a:bodyPr/>
        <a:lstStyle/>
        <a:p>
          <a:r>
            <a:rPr lang="en-US" sz="1400" dirty="0">
              <a:latin typeface="Rockwell" panose="02060603020205020403" pitchFamily="18" charset="0"/>
              <a:cs typeface="Arial" panose="020B0604020202020204" pitchFamily="34" charset="0"/>
            </a:rPr>
            <a:t>In many cases, images are proof of medical reports and crime scene evidence and such forged image can result in loss of life or escape of convict</a:t>
          </a:r>
          <a:endParaRPr lang="en-IN" sz="1400" dirty="0">
            <a:latin typeface="Rockwell" panose="02060603020205020403" pitchFamily="18" charset="0"/>
            <a:cs typeface="Arial" panose="020B0604020202020204" pitchFamily="34" charset="0"/>
          </a:endParaRPr>
        </a:p>
      </dgm:t>
    </dgm:pt>
    <dgm:pt modelId="{887EBA82-7208-4F7D-A8E7-F3420C702688}" type="parTrans" cxnId="{F91B1694-B869-487D-8DF3-39975FE1A378}">
      <dgm:prSet/>
      <dgm:spPr/>
      <dgm:t>
        <a:bodyPr/>
        <a:lstStyle/>
        <a:p>
          <a:endParaRPr lang="en-IN"/>
        </a:p>
      </dgm:t>
    </dgm:pt>
    <dgm:pt modelId="{E08DAA20-57CD-4256-8C9F-0BAD4C9EBB16}" type="sibTrans" cxnId="{F91B1694-B869-487D-8DF3-39975FE1A378}">
      <dgm:prSet/>
      <dgm:spPr/>
      <dgm:t>
        <a:bodyPr/>
        <a:lstStyle/>
        <a:p>
          <a:endParaRPr lang="en-IN"/>
        </a:p>
      </dgm:t>
    </dgm:pt>
    <dgm:pt modelId="{D302AF34-FB92-46E4-821F-68563DD79315}">
      <dgm:prSet phldrT="[Text]" custT="1"/>
      <dgm:spPr/>
      <dgm:t>
        <a:bodyPr/>
        <a:lstStyle/>
        <a:p>
          <a:r>
            <a:rPr lang="en-US" sz="1400" dirty="0">
              <a:latin typeface="Rockwell" panose="02060603020205020403" pitchFamily="18" charset="0"/>
            </a:rPr>
            <a:t>we will try to create a model that could detect image forgery effectively and efficiently and thus we can easily verify the authenticity of an image.</a:t>
          </a:r>
          <a:endParaRPr lang="en-US" sz="1400" dirty="0">
            <a:latin typeface="Rockwell" panose="02060603020205020403" pitchFamily="18" charset="0"/>
            <a:ea typeface="Tahoma" panose="020B0604030504040204" pitchFamily="34" charset="0"/>
            <a:cs typeface="Tahoma" panose="020B0604030504040204" pitchFamily="34" charset="0"/>
          </a:endParaRPr>
        </a:p>
      </dgm:t>
    </dgm:pt>
    <dgm:pt modelId="{48443F79-24BB-4B51-83B9-9826AAF8BDD2}" type="parTrans" cxnId="{56601963-F768-48E7-950C-682609C4FC89}">
      <dgm:prSet/>
      <dgm:spPr/>
      <dgm:t>
        <a:bodyPr/>
        <a:lstStyle/>
        <a:p>
          <a:endParaRPr lang="en-IN"/>
        </a:p>
      </dgm:t>
    </dgm:pt>
    <dgm:pt modelId="{AD212B94-ECF1-4923-B4D6-38A286D5A5D4}" type="sibTrans" cxnId="{56601963-F768-48E7-950C-682609C4FC89}">
      <dgm:prSet/>
      <dgm:spPr/>
      <dgm:t>
        <a:bodyPr/>
        <a:lstStyle/>
        <a:p>
          <a:endParaRPr lang="en-IN"/>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3" custScaleX="81304" custLinFactNeighborY="3437">
        <dgm:presLayoutVars>
          <dgm:chMax val="1"/>
          <dgm:bulletEnabled val="1"/>
        </dgm:presLayoutVars>
      </dgm:prSet>
      <dgm:spPr/>
    </dgm:pt>
    <dgm:pt modelId="{6FB9694A-6C63-4B23-90F6-4F208C00D399}" type="pres">
      <dgm:prSet presAssocID="{0D51337A-31FA-4717-B2BF-9243F96D2B9B}" presName="descendantText" presStyleLbl="alignAccFollowNode1" presStyleIdx="0" presStyleCnt="3" custScaleX="139829" custLinFactNeighborY="0">
        <dgm:presLayoutVars>
          <dgm:bulletEnabled val="1"/>
        </dgm:presLayoutVars>
      </dgm:prSet>
      <dgm:spPr/>
    </dgm:pt>
    <dgm:pt modelId="{3E4AEBB9-D07D-412D-A9F3-5F50CE85FF20}" type="pres">
      <dgm:prSet presAssocID="{6799645E-F42F-43D8-B2EA-A1377D84D0B3}"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1" presStyleCnt="3" custLinFactNeighborY="0">
        <dgm:presLayoutVars>
          <dgm:chMax val="1"/>
          <dgm:bulletEnabled val="1"/>
        </dgm:presLayoutVars>
      </dgm:prSet>
      <dgm:spPr/>
    </dgm:pt>
    <dgm:pt modelId="{A66EBD3D-E7C5-421C-B8B5-728648057DDC}" type="pres">
      <dgm:prSet presAssocID="{51A6936C-668E-4912-B1B4-BA2D45D3F624}" presName="descendantText" presStyleLbl="alignAccFollowNode1" presStyleIdx="1" presStyleCnt="3" custScaleX="172245" custLinFactNeighborY="0">
        <dgm:presLayoutVars>
          <dgm:bulletEnabled val="1"/>
        </dgm:presLayoutVars>
      </dgm:prSet>
      <dgm:spPr/>
    </dgm:pt>
    <dgm:pt modelId="{4D3735EA-64D5-44A4-9D60-787BDDA83D1A}"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2" presStyleCnt="3" custLinFactNeighborY="0">
        <dgm:presLayoutVars>
          <dgm:chMax val="1"/>
          <dgm:bulletEnabled val="1"/>
        </dgm:presLayoutVars>
      </dgm:prSet>
      <dgm:spPr/>
    </dgm:pt>
    <dgm:pt modelId="{95E0557D-F0A1-4F38-8083-55DE7503164F}" type="pres">
      <dgm:prSet presAssocID="{928B5CB8-3545-4EE5-8BED-981D3C6157A5}" presName="descendantText" presStyleLbl="alignAccFollowNode1" presStyleIdx="2" presStyleCnt="3" custScaleX="170012" custLinFactNeighborY="-834">
        <dgm:presLayoutVars>
          <dgm:bulletEnabled val="1"/>
        </dgm:presLayoutVars>
      </dgm:prSet>
      <dgm:spPr/>
    </dgm:pt>
  </dgm:ptLst>
  <dgm:cxnLst>
    <dgm:cxn modelId="{5812C721-6A8E-4E29-81C2-53C2AF881EDE}" type="presOf" srcId="{D302AF34-FB92-46E4-821F-68563DD79315}" destId="{95E0557D-F0A1-4F38-8083-55DE7503164F}" srcOrd="0" destOrd="1" presId="urn:microsoft.com/office/officeart/2005/8/layout/vList5"/>
    <dgm:cxn modelId="{7805AA27-99FA-4D2B-AF0C-225E9D88375D}" type="presOf" srcId="{3C1D139C-547F-4C4A-B4D2-472A3D4C2D0E}" destId="{6FB9694A-6C63-4B23-90F6-4F208C00D399}" srcOrd="0" destOrd="4" presId="urn:microsoft.com/office/officeart/2005/8/layout/vList5"/>
    <dgm:cxn modelId="{CE81FD38-B3ED-4A32-8B77-616F3AB653F6}" type="presOf" srcId="{B54999F7-EF57-4947-A174-19A908C9A9AD}" destId="{6FB9694A-6C63-4B23-90F6-4F208C00D399}"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56601963-F768-48E7-950C-682609C4FC89}" srcId="{928B5CB8-3545-4EE5-8BED-981D3C6157A5}" destId="{D302AF34-FB92-46E4-821F-68563DD79315}" srcOrd="1" destOrd="0" parTransId="{48443F79-24BB-4B51-83B9-9826AAF8BDD2}" sibTransId="{AD212B94-ECF1-4923-B4D6-38A286D5A5D4}"/>
    <dgm:cxn modelId="{BEEA7C43-E421-457C-8C04-1676AAC49DE3}" type="presOf" srcId="{B7252762-7177-43FE-A121-B21964402813}" destId="{A66EBD3D-E7C5-421C-B8B5-728648057DDC}" srcOrd="0" destOrd="1" presId="urn:microsoft.com/office/officeart/2005/8/layout/vList5"/>
    <dgm:cxn modelId="{6DF9D944-67D3-493E-BC47-560523B6E859}" type="presOf" srcId="{8B495E66-776B-481E-857D-8F46EB373114}" destId="{6FB9694A-6C63-4B23-90F6-4F208C00D399}" srcOrd="0" destOrd="3" presId="urn:microsoft.com/office/officeart/2005/8/layout/vList5"/>
    <dgm:cxn modelId="{1D59D94A-4BF7-417E-B49B-225C005839A9}" srcId="{51A6936C-668E-4912-B1B4-BA2D45D3F624}" destId="{2A9B6C90-9B70-4ED8-9084-8651413BB905}" srcOrd="0" destOrd="0" parTransId="{47C005B7-F5AA-4111-A87D-782B117A0259}" sibTransId="{54109FB3-0563-4B2C-BFF0-181E047427F8}"/>
    <dgm:cxn modelId="{65D42751-11AA-499F-AB24-C7954513C285}" type="presOf" srcId="{C72956D4-4881-41E6-8345-B71EACA92B19}" destId="{A66EBD3D-E7C5-421C-B8B5-728648057DDC}" srcOrd="0" destOrd="2" presId="urn:microsoft.com/office/officeart/2005/8/layout/vList5"/>
    <dgm:cxn modelId="{D51B6075-27E4-4292-9F89-0CC50DF21ED9}" type="presOf" srcId="{51A6936C-668E-4912-B1B4-BA2D45D3F624}" destId="{1C763A21-352A-41D1-A2E2-E305DABA275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085D3777-7996-4375-B5FB-BFD96D1BF9E4}" srcId="{81269538-BFC5-48BB-BEA1-D7AF1F385FD5}" destId="{928B5CB8-3545-4EE5-8BED-981D3C6157A5}" srcOrd="2" destOrd="0" parTransId="{8452F8D0-82FD-4609-B6BD-446E31563D8A}" sibTransId="{8EF545BA-8D8A-4813-A428-2F18D76E61FA}"/>
    <dgm:cxn modelId="{C65EFE7A-5430-4917-89D2-D70BAF0289E3}" type="presOf" srcId="{2A9B6C90-9B70-4ED8-9084-8651413BB905}" destId="{A66EBD3D-E7C5-421C-B8B5-728648057DDC}" srcOrd="0" destOrd="0" presId="urn:microsoft.com/office/officeart/2005/8/layout/vList5"/>
    <dgm:cxn modelId="{A316347C-9D1A-43C6-BE2B-DC184440E1C9}" srcId="{0D51337A-31FA-4717-B2BF-9243F96D2B9B}" destId="{E40970FA-9468-4353-8343-FE5E2BEBB8B0}" srcOrd="1" destOrd="0" parTransId="{85FA6A33-9FA9-4134-A6A3-A5D4748A1779}" sibTransId="{04FF68DF-CF36-4D12-9ECE-A3519B0AC88A}"/>
    <dgm:cxn modelId="{53988784-A0E1-4D82-B36B-740DE83EB0C9}" type="presOf" srcId="{81269538-BFC5-48BB-BEA1-D7AF1F385FD5}" destId="{99FD7F24-5BB9-46E8-BB7C-4B477B73B815}" srcOrd="0" destOrd="0" presId="urn:microsoft.com/office/officeart/2005/8/layout/vList5"/>
    <dgm:cxn modelId="{F91B1694-B869-487D-8DF3-39975FE1A378}" srcId="{51A6936C-668E-4912-B1B4-BA2D45D3F624}" destId="{C72956D4-4881-41E6-8345-B71EACA92B19}" srcOrd="2" destOrd="0" parTransId="{887EBA82-7208-4F7D-A8E7-F3420C702688}" sibTransId="{E08DAA20-57CD-4256-8C9F-0BAD4C9EBB16}"/>
    <dgm:cxn modelId="{993E0796-DCBD-4EB2-9BAB-4437E125DA45}" type="presOf" srcId="{E40970FA-9468-4353-8343-FE5E2BEBB8B0}" destId="{6FB9694A-6C63-4B23-90F6-4F208C00D399}" srcOrd="0" destOrd="1" presId="urn:microsoft.com/office/officeart/2005/8/layout/vList5"/>
    <dgm:cxn modelId="{000FE2BB-9FE6-4965-ADF5-E3E85B644286}" srcId="{81269538-BFC5-48BB-BEA1-D7AF1F385FD5}" destId="{51A6936C-668E-4912-B1B4-BA2D45D3F624}" srcOrd="1" destOrd="0" parTransId="{8F7D40F1-9723-47F5-BFD2-340696378D49}" sibTransId="{E68031D9-E3F9-439E-86FC-2A0A3A3988D0}"/>
    <dgm:cxn modelId="{3B4C68C1-965B-45C0-B11C-1E9DDD046CEC}" type="presOf" srcId="{CC6C1BDD-BA45-4C9D-8454-D9EDDA64E8C5}" destId="{6FB9694A-6C63-4B23-90F6-4F208C00D399}" srcOrd="0" destOrd="2" presId="urn:microsoft.com/office/officeart/2005/8/layout/vList5"/>
    <dgm:cxn modelId="{02B1C3C3-F2D2-4C80-8962-E0C9B39A6EF4}" type="presOf" srcId="{0D51337A-31FA-4717-B2BF-9243F96D2B9B}" destId="{3230722F-B757-4673-BD2F-9D4BAB5CEE8D}" srcOrd="0" destOrd="0" presId="urn:microsoft.com/office/officeart/2005/8/layout/vList5"/>
    <dgm:cxn modelId="{407A1FC8-4A50-441A-B2CE-89F56E502D0F}" srcId="{0D51337A-31FA-4717-B2BF-9243F96D2B9B}" destId="{8B495E66-776B-481E-857D-8F46EB373114}" srcOrd="3" destOrd="0" parTransId="{A30A76D3-09FB-46F1-BE88-AC13E07C9CA7}" sibTransId="{EEFB5F93-74E3-4021-BEC6-0CE43686750B}"/>
    <dgm:cxn modelId="{71A6A9D3-31DB-4721-AFA7-D17BA1384643}" srcId="{0D51337A-31FA-4717-B2BF-9243F96D2B9B}" destId="{3C1D139C-547F-4C4A-B4D2-472A3D4C2D0E}" srcOrd="4" destOrd="0" parTransId="{3DB4E942-DCFE-46DA-B7DE-6B512E63E56B}" sibTransId="{EF64829D-F709-42A7-B13D-11AD793F6093}"/>
    <dgm:cxn modelId="{B58F26DA-5758-4F83-8810-F753CCEBD881}" srcId="{0D51337A-31FA-4717-B2BF-9243F96D2B9B}" destId="{CC6C1BDD-BA45-4C9D-8454-D9EDDA64E8C5}" srcOrd="2" destOrd="0" parTransId="{30BD958A-B100-42C6-AC97-10084A25F0D6}" sibTransId="{057C0ABE-28A2-4C29-9629-2D8064333536}"/>
    <dgm:cxn modelId="{A44DF6E5-2150-478D-AAB9-24BC6742BCEE}" type="presOf" srcId="{928B5CB8-3545-4EE5-8BED-981D3C6157A5}" destId="{B9324B26-5FF5-4FF7-9073-66103CBE8481}"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0EFB27EF-1A58-4B9B-B0B7-2F3B59633BF1}" srcId="{51A6936C-668E-4912-B1B4-BA2D45D3F624}" destId="{B7252762-7177-43FE-A121-B21964402813}" srcOrd="1" destOrd="0" parTransId="{7B0CE821-CF30-4A45-81D3-5BFA37407A90}" sibTransId="{207EB9FF-A758-44A2-9AD9-D2312C562E81}"/>
    <dgm:cxn modelId="{B72545F9-184A-44B7-9EE9-081D86720489}" srcId="{0D51337A-31FA-4717-B2BF-9243F96D2B9B}" destId="{B54999F7-EF57-4947-A174-19A908C9A9AD}" srcOrd="0" destOrd="0" parTransId="{E820CAC3-F991-4B8F-8B0E-E3AA5FCC7C64}" sibTransId="{024976DD-1402-407F-B693-750EDA58FCCC}"/>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C0AE58B2-3BCF-4A17-9962-82AF5DB00A66}" type="presParOf" srcId="{99FD7F24-5BB9-46E8-BB7C-4B477B73B815}" destId="{74B4E996-D144-43FA-9C7B-5183D295C315}" srcOrd="2"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 modelId="{933347A6-BCAF-495A-96A7-208A97A1751A}" type="presParOf" srcId="{99FD7F24-5BB9-46E8-BB7C-4B477B73B815}" destId="{4D3735EA-64D5-44A4-9D60-787BDDA83D1A}" srcOrd="3" destOrd="0" presId="urn:microsoft.com/office/officeart/2005/8/layout/vList5"/>
    <dgm:cxn modelId="{677D4939-AE22-4645-A75D-BD07DA38E78F}" type="presParOf" srcId="{99FD7F24-5BB9-46E8-BB7C-4B477B73B815}" destId="{120DCED0-01FF-429D-8B4B-923E0875F75E}" srcOrd="4"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9FC193-7A05-4631-B681-B56EAB543D38}" type="doc">
      <dgm:prSet loTypeId="urn:microsoft.com/office/officeart/2005/8/layout/list1" loCatId="list" qsTypeId="urn:microsoft.com/office/officeart/2005/8/quickstyle/simple3" qsCatId="simple" csTypeId="urn:microsoft.com/office/officeart/2005/8/colors/accent0_1" csCatId="mainScheme" phldr="1"/>
      <dgm:spPr/>
      <dgm:t>
        <a:bodyPr/>
        <a:lstStyle/>
        <a:p>
          <a:endParaRPr lang="en-US"/>
        </a:p>
      </dgm:t>
    </dgm:pt>
    <dgm:pt modelId="{6857B86A-DEC1-407C-A1BB-5BF9ACCBCA6A}">
      <dgm:prSet phldrT="[Text]"/>
      <dgm:spPr/>
      <dgm:t>
        <a:bodyPr/>
        <a:lstStyle/>
        <a:p>
          <a:r>
            <a:rPr lang="en-US" b="1">
              <a:latin typeface="Tahoma" panose="020B0604030504040204" pitchFamily="34" charset="0"/>
              <a:ea typeface="Tahoma" panose="020B0604030504040204" pitchFamily="34" charset="0"/>
              <a:cs typeface="Tahoma" panose="020B0604030504040204" pitchFamily="34" charset="0"/>
            </a:rPr>
            <a:t>Solution #1</a:t>
          </a:r>
          <a:endParaRPr lang="en-US" b="1" dirty="0">
            <a:latin typeface="Tahoma" panose="020B0604030504040204" pitchFamily="34" charset="0"/>
            <a:ea typeface="Tahoma" panose="020B0604030504040204" pitchFamily="34" charset="0"/>
            <a:cs typeface="Tahoma" panose="020B0604030504040204" pitchFamily="34" charset="0"/>
          </a:endParaRPr>
        </a:p>
      </dgm:t>
    </dgm:pt>
    <dgm:pt modelId="{8CA7BF9B-8199-4683-AD57-CB0086659013}" type="parTrans" cxnId="{B12F0503-977A-4B5D-8CB7-420B041FF863}">
      <dgm:prSet/>
      <dgm:spPr/>
      <dgm:t>
        <a:bodyPr/>
        <a:lstStyle/>
        <a:p>
          <a:endParaRPr lang="en-US"/>
        </a:p>
      </dgm:t>
    </dgm:pt>
    <dgm:pt modelId="{F087F24E-A7D7-4DCE-B2A7-9B941289621A}" type="sibTrans" cxnId="{B12F0503-977A-4B5D-8CB7-420B041FF863}">
      <dgm:prSet/>
      <dgm:spPr/>
      <dgm:t>
        <a:bodyPr/>
        <a:lstStyle/>
        <a:p>
          <a:endParaRPr lang="en-US"/>
        </a:p>
      </dgm:t>
    </dgm:pt>
    <dgm:pt modelId="{4C8BFA56-3F75-4CAD-90A3-2F214D699322}">
      <dgm:prSet phldrT="[Text]" custT="1"/>
      <dgm:spPr/>
      <dgm:t>
        <a:bodyPr/>
        <a:lstStyle/>
        <a:p>
          <a:pPr>
            <a:buFont typeface="Wingdings" panose="05000000000000000000" pitchFamily="2" charset="2"/>
            <a:buChar char=""/>
          </a:pPr>
          <a:r>
            <a:rPr lang="en-US" sz="1600" dirty="0">
              <a:latin typeface="Rockwell" panose="02060603020205020403" pitchFamily="18" charset="0"/>
              <a:ea typeface="Tahoma" panose="020B0604030504040204" pitchFamily="34" charset="0"/>
              <a:cs typeface="Tahoma" panose="020B0604030504040204" pitchFamily="34" charset="0"/>
            </a:rPr>
            <a:t>Used state of art model – VGG16</a:t>
          </a:r>
        </a:p>
      </dgm:t>
    </dgm:pt>
    <dgm:pt modelId="{9A6E3B20-A734-4412-84CF-0134D93D4B28}" type="parTrans" cxnId="{4CD5FCDD-1F8A-43A3-BD77-CBE3B3864C41}">
      <dgm:prSet/>
      <dgm:spPr/>
      <dgm:t>
        <a:bodyPr/>
        <a:lstStyle/>
        <a:p>
          <a:endParaRPr lang="en-US"/>
        </a:p>
      </dgm:t>
    </dgm:pt>
    <dgm:pt modelId="{7B50916F-B8BA-427F-B9F0-A301E54D7FB3}" type="sibTrans" cxnId="{4CD5FCDD-1F8A-43A3-BD77-CBE3B3864C41}">
      <dgm:prSet/>
      <dgm:spPr/>
      <dgm:t>
        <a:bodyPr/>
        <a:lstStyle/>
        <a:p>
          <a:endParaRPr lang="en-US"/>
        </a:p>
      </dgm:t>
    </dgm:pt>
    <dgm:pt modelId="{ABA77F75-8642-4931-8D7E-BE6C6DB9940D}">
      <dgm:prSet phldrT="[Text]"/>
      <dgm:spPr/>
      <dgm:t>
        <a:bodyPr/>
        <a:lstStyle/>
        <a:p>
          <a:r>
            <a:rPr lang="en-US" b="1">
              <a:latin typeface="Tahoma" panose="020B0604030504040204" pitchFamily="34" charset="0"/>
              <a:ea typeface="Tahoma" panose="020B0604030504040204" pitchFamily="34" charset="0"/>
              <a:cs typeface="Tahoma" panose="020B0604030504040204" pitchFamily="34" charset="0"/>
            </a:rPr>
            <a:t>Solution #2</a:t>
          </a:r>
          <a:endParaRPr lang="en-US" b="1" dirty="0">
            <a:latin typeface="Tahoma" panose="020B0604030504040204" pitchFamily="34" charset="0"/>
            <a:ea typeface="Tahoma" panose="020B0604030504040204" pitchFamily="34" charset="0"/>
            <a:cs typeface="Tahoma" panose="020B0604030504040204" pitchFamily="34" charset="0"/>
          </a:endParaRPr>
        </a:p>
      </dgm:t>
    </dgm:pt>
    <dgm:pt modelId="{FCF9AE1B-B22B-4F91-BFD8-DDBBF762F128}" type="parTrans" cxnId="{D959B3EA-A66A-4B40-901C-93ECD4985A93}">
      <dgm:prSet/>
      <dgm:spPr/>
      <dgm:t>
        <a:bodyPr/>
        <a:lstStyle/>
        <a:p>
          <a:endParaRPr lang="en-US"/>
        </a:p>
      </dgm:t>
    </dgm:pt>
    <dgm:pt modelId="{1A095211-ADB0-42CA-9F24-F1BC942872F3}" type="sibTrans" cxnId="{D959B3EA-A66A-4B40-901C-93ECD4985A93}">
      <dgm:prSet/>
      <dgm:spPr/>
      <dgm:t>
        <a:bodyPr/>
        <a:lstStyle/>
        <a:p>
          <a:endParaRPr lang="en-US"/>
        </a:p>
      </dgm:t>
    </dgm:pt>
    <dgm:pt modelId="{611C3B18-07F8-4A66-9682-97E24AEF6014}">
      <dgm:prSet phldrT="[Text]" custT="1"/>
      <dgm:spPr/>
      <dgm:t>
        <a:bodyPr/>
        <a:lstStyle/>
        <a:p>
          <a:pPr marL="171450" lvl="1" indent="-171450" algn="l" defTabSz="711200">
            <a:lnSpc>
              <a:spcPct val="90000"/>
            </a:lnSpc>
            <a:spcBef>
              <a:spcPct val="0"/>
            </a:spcBef>
            <a:spcAft>
              <a:spcPct val="15000"/>
            </a:spcAft>
            <a:buFont typeface="Wingdings" panose="05000000000000000000" pitchFamily="2" charset="2"/>
            <a:buChar char=""/>
          </a:pPr>
          <a:r>
            <a:rPr lang="en-US" sz="1600" kern="1200" dirty="0">
              <a:solidFill>
                <a:prstClr val="black">
                  <a:hueOff val="0"/>
                  <a:satOff val="0"/>
                  <a:lumOff val="0"/>
                  <a:alphaOff val="0"/>
                </a:prstClr>
              </a:solidFill>
              <a:latin typeface="Rockwell" panose="02060603020205020403" pitchFamily="18" charset="0"/>
              <a:ea typeface="Tahoma" panose="020B0604030504040204" pitchFamily="34" charset="0"/>
              <a:cs typeface="Tahoma" panose="020B0604030504040204" pitchFamily="34" charset="0"/>
            </a:rPr>
            <a:t>Used state of art model – RESNET50</a:t>
          </a:r>
        </a:p>
      </dgm:t>
    </dgm:pt>
    <dgm:pt modelId="{5940BF2D-F08A-4150-9A86-173D9242DE8C}" type="parTrans" cxnId="{D5D61B4C-1312-427C-BDCC-013237D8A488}">
      <dgm:prSet/>
      <dgm:spPr/>
      <dgm:t>
        <a:bodyPr/>
        <a:lstStyle/>
        <a:p>
          <a:endParaRPr lang="en-US"/>
        </a:p>
      </dgm:t>
    </dgm:pt>
    <dgm:pt modelId="{477660C6-2B6D-4FB8-B9A3-D555E2082C2A}" type="sibTrans" cxnId="{D5D61B4C-1312-427C-BDCC-013237D8A488}">
      <dgm:prSet/>
      <dgm:spPr/>
      <dgm:t>
        <a:bodyPr/>
        <a:lstStyle/>
        <a:p>
          <a:endParaRPr lang="en-US"/>
        </a:p>
      </dgm:t>
    </dgm:pt>
    <dgm:pt modelId="{A84AA4D5-2E69-4308-B848-AF7C866DBA37}">
      <dgm:prSet phldrT="[Text]" custT="1"/>
      <dgm:spPr/>
      <dgm:t>
        <a:bodyPr/>
        <a:lstStyle/>
        <a:p>
          <a:pPr marL="171450" lvl="1" indent="-171450" algn="l" defTabSz="711200">
            <a:lnSpc>
              <a:spcPct val="90000"/>
            </a:lnSpc>
            <a:spcBef>
              <a:spcPct val="0"/>
            </a:spcBef>
            <a:spcAft>
              <a:spcPct val="15000"/>
            </a:spcAft>
            <a:buFont typeface="Wingdings" panose="05000000000000000000" pitchFamily="2" charset="2"/>
            <a:buChar char=""/>
          </a:pPr>
          <a:r>
            <a:rPr lang="en-GB" sz="1600" kern="1200" dirty="0">
              <a:solidFill>
                <a:prstClr val="black">
                  <a:hueOff val="0"/>
                  <a:satOff val="0"/>
                  <a:lumOff val="0"/>
                  <a:alphaOff val="0"/>
                </a:prstClr>
              </a:solidFill>
              <a:latin typeface="Rockwell" panose="02060603020205020403" pitchFamily="18" charset="0"/>
              <a:ea typeface="Tahoma" panose="020B0604030504040204" pitchFamily="34" charset="0"/>
              <a:cs typeface="Tahoma" panose="020B0604030504040204" pitchFamily="34" charset="0"/>
            </a:rPr>
            <a:t>We have achieved training accuracy of 99.26% and validation accuracy of 95.01 %, with training and validation loss as 0.0216 and 0.1629 respectively</a:t>
          </a:r>
          <a:endParaRPr lang="en-US" sz="1600" kern="1200" dirty="0">
            <a:solidFill>
              <a:prstClr val="black">
                <a:hueOff val="0"/>
                <a:satOff val="0"/>
                <a:lumOff val="0"/>
                <a:alphaOff val="0"/>
              </a:prstClr>
            </a:solidFill>
            <a:latin typeface="Rockwell" panose="02060603020205020403" pitchFamily="18" charset="0"/>
            <a:ea typeface="Tahoma" panose="020B0604030504040204" pitchFamily="34" charset="0"/>
            <a:cs typeface="Tahoma" panose="020B0604030504040204" pitchFamily="34" charset="0"/>
          </a:endParaRPr>
        </a:p>
      </dgm:t>
    </dgm:pt>
    <dgm:pt modelId="{5AA60D0F-7C99-4FA0-90CA-9CD92DBEF3B7}" type="parTrans" cxnId="{E785B928-0A23-43BA-9D0D-4355335BED79}">
      <dgm:prSet/>
      <dgm:spPr/>
      <dgm:t>
        <a:bodyPr/>
        <a:lstStyle/>
        <a:p>
          <a:endParaRPr lang="en-US"/>
        </a:p>
      </dgm:t>
    </dgm:pt>
    <dgm:pt modelId="{195A1AC7-FDFE-47D0-B6D9-46AB9BA4736B}" type="sibTrans" cxnId="{E785B928-0A23-43BA-9D0D-4355335BED79}">
      <dgm:prSet/>
      <dgm:spPr/>
      <dgm:t>
        <a:bodyPr/>
        <a:lstStyle/>
        <a:p>
          <a:endParaRPr lang="en-US"/>
        </a:p>
      </dgm:t>
    </dgm:pt>
    <dgm:pt modelId="{DA5DFAD8-E443-4F53-9341-A0903BBBD378}">
      <dgm:prSet phldrT="[Text]"/>
      <dgm:spPr/>
      <dgm:t>
        <a:bodyPr/>
        <a:lstStyle/>
        <a:p>
          <a:r>
            <a:rPr lang="en-US" b="1">
              <a:latin typeface="Tahoma" panose="020B0604030504040204" pitchFamily="34" charset="0"/>
              <a:ea typeface="Tahoma" panose="020B0604030504040204" pitchFamily="34" charset="0"/>
              <a:cs typeface="Tahoma" panose="020B0604030504040204" pitchFamily="34" charset="0"/>
            </a:rPr>
            <a:t>Solution #3</a:t>
          </a:r>
          <a:endParaRPr lang="en-US" b="1" dirty="0">
            <a:latin typeface="Tahoma" panose="020B0604030504040204" pitchFamily="34" charset="0"/>
            <a:ea typeface="Tahoma" panose="020B0604030504040204" pitchFamily="34" charset="0"/>
            <a:cs typeface="Tahoma" panose="020B0604030504040204" pitchFamily="34" charset="0"/>
          </a:endParaRPr>
        </a:p>
      </dgm:t>
    </dgm:pt>
    <dgm:pt modelId="{F6012B3B-01B0-4E7C-A363-0177B95D3DD8}" type="parTrans" cxnId="{0073D4C3-F488-4F79-B637-186FAECF6BAD}">
      <dgm:prSet/>
      <dgm:spPr/>
      <dgm:t>
        <a:bodyPr/>
        <a:lstStyle/>
        <a:p>
          <a:endParaRPr lang="en-US"/>
        </a:p>
      </dgm:t>
    </dgm:pt>
    <dgm:pt modelId="{76D9F54E-47B3-4FE0-B465-AD673964072E}" type="sibTrans" cxnId="{0073D4C3-F488-4F79-B637-186FAECF6BAD}">
      <dgm:prSet/>
      <dgm:spPr/>
      <dgm:t>
        <a:bodyPr/>
        <a:lstStyle/>
        <a:p>
          <a:endParaRPr lang="en-US"/>
        </a:p>
      </dgm:t>
    </dgm:pt>
    <dgm:pt modelId="{6EE89B4E-BAED-4A90-B29D-70AF11256801}">
      <dgm:prSet phldrT="[Text]"/>
      <dgm:spPr/>
      <dgm:t>
        <a:bodyPr/>
        <a:lstStyle/>
        <a:p>
          <a:pPr>
            <a:buFont typeface="Wingdings" panose="05000000000000000000" pitchFamily="2" charset="2"/>
            <a:buChar char=""/>
          </a:pPr>
          <a:r>
            <a:rPr lang="en-US" dirty="0">
              <a:latin typeface="Rockwell" panose="02060603020205020403" pitchFamily="18" charset="0"/>
              <a:ea typeface="Tahoma" panose="020B0604030504040204" pitchFamily="34" charset="0"/>
              <a:cs typeface="Tahoma" panose="020B0604030504040204" pitchFamily="34" charset="0"/>
            </a:rPr>
            <a:t>Used custom CNN model</a:t>
          </a:r>
        </a:p>
      </dgm:t>
    </dgm:pt>
    <dgm:pt modelId="{39BF20C7-31E5-452B-8EA2-17224A13C7FB}" type="parTrans" cxnId="{CA949A5F-9945-4C59-A233-D70AFFF70BDA}">
      <dgm:prSet/>
      <dgm:spPr/>
      <dgm:t>
        <a:bodyPr/>
        <a:lstStyle/>
        <a:p>
          <a:endParaRPr lang="en-US"/>
        </a:p>
      </dgm:t>
    </dgm:pt>
    <dgm:pt modelId="{E71503C3-CFB7-4144-AD9F-7A42A87A3A6B}" type="sibTrans" cxnId="{CA949A5F-9945-4C59-A233-D70AFFF70BDA}">
      <dgm:prSet/>
      <dgm:spPr/>
      <dgm:t>
        <a:bodyPr/>
        <a:lstStyle/>
        <a:p>
          <a:endParaRPr lang="en-US"/>
        </a:p>
      </dgm:t>
    </dgm:pt>
    <dgm:pt modelId="{4EA3F7C2-8BCE-45BE-A919-CBBB33285BD0}">
      <dgm:prSet phldrT="[Text]"/>
      <dgm:spPr/>
      <dgm:t>
        <a:bodyPr/>
        <a:lstStyle/>
        <a:p>
          <a:pPr>
            <a:buFont typeface="Wingdings" panose="05000000000000000000" pitchFamily="2" charset="2"/>
            <a:buChar char=""/>
          </a:pPr>
          <a:r>
            <a:rPr lang="en-GB" dirty="0">
              <a:latin typeface="Rockwell" panose="02060603020205020403" pitchFamily="18" charset="0"/>
            </a:rPr>
            <a:t>We have achieved training accuracy of 99.43% and validation accuracy of 94.69 %, with training and validation loss as 0.0176 and 0.1732 respectively</a:t>
          </a:r>
          <a:endParaRPr lang="en-US" dirty="0">
            <a:latin typeface="Rockwell" panose="02060603020205020403" pitchFamily="18" charset="0"/>
            <a:ea typeface="Tahoma" panose="020B0604030504040204" pitchFamily="34" charset="0"/>
            <a:cs typeface="Tahoma" panose="020B0604030504040204" pitchFamily="34" charset="0"/>
          </a:endParaRPr>
        </a:p>
      </dgm:t>
    </dgm:pt>
    <dgm:pt modelId="{E5A5DB8F-AE1A-4DCD-9400-C8317BA7D81B}" type="parTrans" cxnId="{496CC152-66F4-4FEB-99ED-C8BD1F8A40F9}">
      <dgm:prSet/>
      <dgm:spPr/>
      <dgm:t>
        <a:bodyPr/>
        <a:lstStyle/>
        <a:p>
          <a:endParaRPr lang="en-US"/>
        </a:p>
      </dgm:t>
    </dgm:pt>
    <dgm:pt modelId="{BC932F0D-8B77-458E-AF60-BC2FDCBE0C75}" type="sibTrans" cxnId="{496CC152-66F4-4FEB-99ED-C8BD1F8A40F9}">
      <dgm:prSet/>
      <dgm:spPr/>
      <dgm:t>
        <a:bodyPr/>
        <a:lstStyle/>
        <a:p>
          <a:endParaRPr lang="en-US"/>
        </a:p>
      </dgm:t>
    </dgm:pt>
    <dgm:pt modelId="{F82601E6-6FF6-41B5-BDEF-C0E73D0B30BE}">
      <dgm:prSet phldrT="[Text]" custT="1"/>
      <dgm:spPr/>
      <dgm:t>
        <a:bodyPr/>
        <a:lstStyle/>
        <a:p>
          <a:pPr>
            <a:buFont typeface="Wingdings" panose="05000000000000000000" pitchFamily="2" charset="2"/>
            <a:buChar char=""/>
          </a:pPr>
          <a:r>
            <a:rPr lang="en-GB" sz="1600" dirty="0">
              <a:latin typeface="Rockwell" panose="02060603020205020403" pitchFamily="18" charset="0"/>
            </a:rPr>
            <a:t>We have achieved training accuracy of 90.44% and validation accuracy of 89.76%, with training and validation loss as 0.2042 and 0.2211 respectively</a:t>
          </a:r>
          <a:endParaRPr lang="en-US" sz="1600" dirty="0">
            <a:latin typeface="Rockwell" panose="02060603020205020403" pitchFamily="18" charset="0"/>
            <a:ea typeface="Tahoma" panose="020B0604030504040204" pitchFamily="34" charset="0"/>
            <a:cs typeface="Tahoma" panose="020B0604030504040204" pitchFamily="34" charset="0"/>
          </a:endParaRPr>
        </a:p>
      </dgm:t>
    </dgm:pt>
    <dgm:pt modelId="{936C8FEA-0125-468F-AC7E-0D933F696D03}" type="parTrans" cxnId="{1FCB23E5-E983-4435-8A6F-78F13DE6D873}">
      <dgm:prSet/>
      <dgm:spPr/>
      <dgm:t>
        <a:bodyPr/>
        <a:lstStyle/>
        <a:p>
          <a:endParaRPr lang="en-US"/>
        </a:p>
      </dgm:t>
    </dgm:pt>
    <dgm:pt modelId="{EAEC7697-68BC-4B26-A3B6-9BD23217CF44}" type="sibTrans" cxnId="{1FCB23E5-E983-4435-8A6F-78F13DE6D873}">
      <dgm:prSet/>
      <dgm:spPr/>
      <dgm:t>
        <a:bodyPr/>
        <a:lstStyle/>
        <a:p>
          <a:endParaRPr lang="en-US"/>
        </a:p>
      </dgm:t>
    </dgm:pt>
    <dgm:pt modelId="{66CB6A5B-8B09-420C-A2D1-532B169E571B}" type="pres">
      <dgm:prSet presAssocID="{CF9FC193-7A05-4631-B681-B56EAB543D38}" presName="linear" presStyleCnt="0">
        <dgm:presLayoutVars>
          <dgm:dir/>
          <dgm:animLvl val="lvl"/>
          <dgm:resizeHandles val="exact"/>
        </dgm:presLayoutVars>
      </dgm:prSet>
      <dgm:spPr/>
    </dgm:pt>
    <dgm:pt modelId="{7E781259-4E62-44A7-A3C9-7E0164C7D2CF}" type="pres">
      <dgm:prSet presAssocID="{6857B86A-DEC1-407C-A1BB-5BF9ACCBCA6A}" presName="parentLin" presStyleCnt="0"/>
      <dgm:spPr/>
    </dgm:pt>
    <dgm:pt modelId="{7DAB0D79-4C48-470E-B9EF-47F2AC3AA26F}" type="pres">
      <dgm:prSet presAssocID="{6857B86A-DEC1-407C-A1BB-5BF9ACCBCA6A}" presName="parentLeftMargin" presStyleLbl="node1" presStyleIdx="0" presStyleCnt="3"/>
      <dgm:spPr/>
    </dgm:pt>
    <dgm:pt modelId="{C04B44C1-9B38-4B1A-B8C4-5B398F650FD4}" type="pres">
      <dgm:prSet presAssocID="{6857B86A-DEC1-407C-A1BB-5BF9ACCBCA6A}" presName="parentText" presStyleLbl="node1" presStyleIdx="0" presStyleCnt="3">
        <dgm:presLayoutVars>
          <dgm:chMax val="0"/>
          <dgm:bulletEnabled val="1"/>
        </dgm:presLayoutVars>
      </dgm:prSet>
      <dgm:spPr/>
    </dgm:pt>
    <dgm:pt modelId="{564FE450-FC34-4EC9-BE2A-F85B7B00189B}" type="pres">
      <dgm:prSet presAssocID="{6857B86A-DEC1-407C-A1BB-5BF9ACCBCA6A}" presName="negativeSpace" presStyleCnt="0"/>
      <dgm:spPr/>
    </dgm:pt>
    <dgm:pt modelId="{1BF674A5-C7A3-44B6-89CC-F19CD7A36680}" type="pres">
      <dgm:prSet presAssocID="{6857B86A-DEC1-407C-A1BB-5BF9ACCBCA6A}" presName="childText" presStyleLbl="conFgAcc1" presStyleIdx="0" presStyleCnt="3">
        <dgm:presLayoutVars>
          <dgm:bulletEnabled val="1"/>
        </dgm:presLayoutVars>
      </dgm:prSet>
      <dgm:spPr/>
    </dgm:pt>
    <dgm:pt modelId="{C6E61474-86BD-4E59-9230-0A69737220FE}" type="pres">
      <dgm:prSet presAssocID="{F087F24E-A7D7-4DCE-B2A7-9B941289621A}" presName="spaceBetweenRectangles" presStyleCnt="0"/>
      <dgm:spPr/>
    </dgm:pt>
    <dgm:pt modelId="{6AFE2C53-5662-44BA-BB6E-504B4367D74D}" type="pres">
      <dgm:prSet presAssocID="{ABA77F75-8642-4931-8D7E-BE6C6DB9940D}" presName="parentLin" presStyleCnt="0"/>
      <dgm:spPr/>
    </dgm:pt>
    <dgm:pt modelId="{C925056E-AD03-40ED-A208-51CC563A4636}" type="pres">
      <dgm:prSet presAssocID="{ABA77F75-8642-4931-8D7E-BE6C6DB9940D}" presName="parentLeftMargin" presStyleLbl="node1" presStyleIdx="0" presStyleCnt="3"/>
      <dgm:spPr/>
    </dgm:pt>
    <dgm:pt modelId="{92E63B20-0C59-46F3-A09C-2960E8E9BD97}" type="pres">
      <dgm:prSet presAssocID="{ABA77F75-8642-4931-8D7E-BE6C6DB9940D}" presName="parentText" presStyleLbl="node1" presStyleIdx="1" presStyleCnt="3">
        <dgm:presLayoutVars>
          <dgm:chMax val="0"/>
          <dgm:bulletEnabled val="1"/>
        </dgm:presLayoutVars>
      </dgm:prSet>
      <dgm:spPr/>
    </dgm:pt>
    <dgm:pt modelId="{A776FD4A-9F80-48DA-9FAB-C8BFEFB3F1A0}" type="pres">
      <dgm:prSet presAssocID="{ABA77F75-8642-4931-8D7E-BE6C6DB9940D}" presName="negativeSpace" presStyleCnt="0"/>
      <dgm:spPr/>
    </dgm:pt>
    <dgm:pt modelId="{DD5B50FD-F6F0-4F8E-8987-0696DA24629A}" type="pres">
      <dgm:prSet presAssocID="{ABA77F75-8642-4931-8D7E-BE6C6DB9940D}" presName="childText" presStyleLbl="conFgAcc1" presStyleIdx="1" presStyleCnt="3">
        <dgm:presLayoutVars>
          <dgm:bulletEnabled val="1"/>
        </dgm:presLayoutVars>
      </dgm:prSet>
      <dgm:spPr/>
    </dgm:pt>
    <dgm:pt modelId="{5B2F0708-6C91-4732-8D35-0BE05E4016FC}" type="pres">
      <dgm:prSet presAssocID="{1A095211-ADB0-42CA-9F24-F1BC942872F3}" presName="spaceBetweenRectangles" presStyleCnt="0"/>
      <dgm:spPr/>
    </dgm:pt>
    <dgm:pt modelId="{9C631BB7-E6C5-4CA5-9899-CD66F8B8E836}" type="pres">
      <dgm:prSet presAssocID="{DA5DFAD8-E443-4F53-9341-A0903BBBD378}" presName="parentLin" presStyleCnt="0"/>
      <dgm:spPr/>
    </dgm:pt>
    <dgm:pt modelId="{4ADE6446-0FBD-443A-A1C3-9F1BC34F613F}" type="pres">
      <dgm:prSet presAssocID="{DA5DFAD8-E443-4F53-9341-A0903BBBD378}" presName="parentLeftMargin" presStyleLbl="node1" presStyleIdx="1" presStyleCnt="3"/>
      <dgm:spPr/>
    </dgm:pt>
    <dgm:pt modelId="{A89A4EDE-083D-45E8-B799-3F615954AAE0}" type="pres">
      <dgm:prSet presAssocID="{DA5DFAD8-E443-4F53-9341-A0903BBBD378}" presName="parentText" presStyleLbl="node1" presStyleIdx="2" presStyleCnt="3">
        <dgm:presLayoutVars>
          <dgm:chMax val="0"/>
          <dgm:bulletEnabled val="1"/>
        </dgm:presLayoutVars>
      </dgm:prSet>
      <dgm:spPr/>
    </dgm:pt>
    <dgm:pt modelId="{36477BEF-DCDC-4887-8EEB-9F153E785EBC}" type="pres">
      <dgm:prSet presAssocID="{DA5DFAD8-E443-4F53-9341-A0903BBBD378}" presName="negativeSpace" presStyleCnt="0"/>
      <dgm:spPr/>
    </dgm:pt>
    <dgm:pt modelId="{F053BB99-8FC5-4317-BCE9-0562E79A8DD2}" type="pres">
      <dgm:prSet presAssocID="{DA5DFAD8-E443-4F53-9341-A0903BBBD378}" presName="childText" presStyleLbl="conFgAcc1" presStyleIdx="2" presStyleCnt="3">
        <dgm:presLayoutVars>
          <dgm:bulletEnabled val="1"/>
        </dgm:presLayoutVars>
      </dgm:prSet>
      <dgm:spPr/>
    </dgm:pt>
  </dgm:ptLst>
  <dgm:cxnLst>
    <dgm:cxn modelId="{B12F0503-977A-4B5D-8CB7-420B041FF863}" srcId="{CF9FC193-7A05-4631-B681-B56EAB543D38}" destId="{6857B86A-DEC1-407C-A1BB-5BF9ACCBCA6A}" srcOrd="0" destOrd="0" parTransId="{8CA7BF9B-8199-4683-AD57-CB0086659013}" sibTransId="{F087F24E-A7D7-4DCE-B2A7-9B941289621A}"/>
    <dgm:cxn modelId="{E785B928-0A23-43BA-9D0D-4355335BED79}" srcId="{ABA77F75-8642-4931-8D7E-BE6C6DB9940D}" destId="{A84AA4D5-2E69-4308-B848-AF7C866DBA37}" srcOrd="1" destOrd="0" parTransId="{5AA60D0F-7C99-4FA0-90CA-9CD92DBEF3B7}" sibTransId="{195A1AC7-FDFE-47D0-B6D9-46AB9BA4736B}"/>
    <dgm:cxn modelId="{6974A52A-0490-4102-AC10-44F1591BAE6B}" type="presOf" srcId="{CF9FC193-7A05-4631-B681-B56EAB543D38}" destId="{66CB6A5B-8B09-420C-A2D1-532B169E571B}" srcOrd="0" destOrd="0" presId="urn:microsoft.com/office/officeart/2005/8/layout/list1"/>
    <dgm:cxn modelId="{CA949A5F-9945-4C59-A233-D70AFFF70BDA}" srcId="{DA5DFAD8-E443-4F53-9341-A0903BBBD378}" destId="{6EE89B4E-BAED-4A90-B29D-70AF11256801}" srcOrd="0" destOrd="0" parTransId="{39BF20C7-31E5-452B-8EA2-17224A13C7FB}" sibTransId="{E71503C3-CFB7-4144-AD9F-7A42A87A3A6B}"/>
    <dgm:cxn modelId="{D5D61B4C-1312-427C-BDCC-013237D8A488}" srcId="{ABA77F75-8642-4931-8D7E-BE6C6DB9940D}" destId="{611C3B18-07F8-4A66-9682-97E24AEF6014}" srcOrd="0" destOrd="0" parTransId="{5940BF2D-F08A-4150-9A86-173D9242DE8C}" sibTransId="{477660C6-2B6D-4FB8-B9A3-D555E2082C2A}"/>
    <dgm:cxn modelId="{496CC152-66F4-4FEB-99ED-C8BD1F8A40F9}" srcId="{DA5DFAD8-E443-4F53-9341-A0903BBBD378}" destId="{4EA3F7C2-8BCE-45BE-A919-CBBB33285BD0}" srcOrd="1" destOrd="0" parTransId="{E5A5DB8F-AE1A-4DCD-9400-C8317BA7D81B}" sibTransId="{BC932F0D-8B77-458E-AF60-BC2FDCBE0C75}"/>
    <dgm:cxn modelId="{CC9EAB93-DA7F-4257-94FB-AC51CCD48AF9}" type="presOf" srcId="{6EE89B4E-BAED-4A90-B29D-70AF11256801}" destId="{F053BB99-8FC5-4317-BCE9-0562E79A8DD2}" srcOrd="0" destOrd="0" presId="urn:microsoft.com/office/officeart/2005/8/layout/list1"/>
    <dgm:cxn modelId="{53474B9C-39A9-4BC6-A2DE-E545A973DA3E}" type="presOf" srcId="{A84AA4D5-2E69-4308-B848-AF7C866DBA37}" destId="{DD5B50FD-F6F0-4F8E-8987-0696DA24629A}" srcOrd="0" destOrd="1" presId="urn:microsoft.com/office/officeart/2005/8/layout/list1"/>
    <dgm:cxn modelId="{B6B9719E-389E-443F-B911-8E4B98D1AE6F}" type="presOf" srcId="{ABA77F75-8642-4931-8D7E-BE6C6DB9940D}" destId="{C925056E-AD03-40ED-A208-51CC563A4636}" srcOrd="0" destOrd="0" presId="urn:microsoft.com/office/officeart/2005/8/layout/list1"/>
    <dgm:cxn modelId="{708BD3B7-BDFB-4301-B5C1-022A4E7237B7}" type="presOf" srcId="{6857B86A-DEC1-407C-A1BB-5BF9ACCBCA6A}" destId="{7DAB0D79-4C48-470E-B9EF-47F2AC3AA26F}" srcOrd="0" destOrd="0" presId="urn:microsoft.com/office/officeart/2005/8/layout/list1"/>
    <dgm:cxn modelId="{0621CEB8-20E9-4149-871B-E6F9F337E253}" type="presOf" srcId="{6857B86A-DEC1-407C-A1BB-5BF9ACCBCA6A}" destId="{C04B44C1-9B38-4B1A-B8C4-5B398F650FD4}" srcOrd="1" destOrd="0" presId="urn:microsoft.com/office/officeart/2005/8/layout/list1"/>
    <dgm:cxn modelId="{D91FC9BE-EE2A-40B2-BB86-6E908EBCBA39}" type="presOf" srcId="{4EA3F7C2-8BCE-45BE-A919-CBBB33285BD0}" destId="{F053BB99-8FC5-4317-BCE9-0562E79A8DD2}" srcOrd="0" destOrd="1" presId="urn:microsoft.com/office/officeart/2005/8/layout/list1"/>
    <dgm:cxn modelId="{4D4D35C1-9CBE-4EE0-8812-1CDEA08C3436}" type="presOf" srcId="{4C8BFA56-3F75-4CAD-90A3-2F214D699322}" destId="{1BF674A5-C7A3-44B6-89CC-F19CD7A36680}" srcOrd="0" destOrd="0" presId="urn:microsoft.com/office/officeart/2005/8/layout/list1"/>
    <dgm:cxn modelId="{0073D4C3-F488-4F79-B637-186FAECF6BAD}" srcId="{CF9FC193-7A05-4631-B681-B56EAB543D38}" destId="{DA5DFAD8-E443-4F53-9341-A0903BBBD378}" srcOrd="2" destOrd="0" parTransId="{F6012B3B-01B0-4E7C-A363-0177B95D3DD8}" sibTransId="{76D9F54E-47B3-4FE0-B465-AD673964072E}"/>
    <dgm:cxn modelId="{43A476CC-4B99-4D8E-AE8F-85991775BFF0}" type="presOf" srcId="{ABA77F75-8642-4931-8D7E-BE6C6DB9940D}" destId="{92E63B20-0C59-46F3-A09C-2960E8E9BD97}" srcOrd="1" destOrd="0" presId="urn:microsoft.com/office/officeart/2005/8/layout/list1"/>
    <dgm:cxn modelId="{6D02A9D2-B14B-4723-9D5E-EA19C952DFF9}" type="presOf" srcId="{F82601E6-6FF6-41B5-BDEF-C0E73D0B30BE}" destId="{1BF674A5-C7A3-44B6-89CC-F19CD7A36680}" srcOrd="0" destOrd="1" presId="urn:microsoft.com/office/officeart/2005/8/layout/list1"/>
    <dgm:cxn modelId="{230837D8-94AB-424E-9C39-EF6C2E530CA6}" type="presOf" srcId="{611C3B18-07F8-4A66-9682-97E24AEF6014}" destId="{DD5B50FD-F6F0-4F8E-8987-0696DA24629A}" srcOrd="0" destOrd="0" presId="urn:microsoft.com/office/officeart/2005/8/layout/list1"/>
    <dgm:cxn modelId="{FBF617DB-70DD-4E27-ABF9-EB5CEF32F71B}" type="presOf" srcId="{DA5DFAD8-E443-4F53-9341-A0903BBBD378}" destId="{A89A4EDE-083D-45E8-B799-3F615954AAE0}" srcOrd="1" destOrd="0" presId="urn:microsoft.com/office/officeart/2005/8/layout/list1"/>
    <dgm:cxn modelId="{4CD5FCDD-1F8A-43A3-BD77-CBE3B3864C41}" srcId="{6857B86A-DEC1-407C-A1BB-5BF9ACCBCA6A}" destId="{4C8BFA56-3F75-4CAD-90A3-2F214D699322}" srcOrd="0" destOrd="0" parTransId="{9A6E3B20-A734-4412-84CF-0134D93D4B28}" sibTransId="{7B50916F-B8BA-427F-B9F0-A301E54D7FB3}"/>
    <dgm:cxn modelId="{D36331E0-1486-4AA8-BC29-C35260F6A246}" type="presOf" srcId="{DA5DFAD8-E443-4F53-9341-A0903BBBD378}" destId="{4ADE6446-0FBD-443A-A1C3-9F1BC34F613F}" srcOrd="0" destOrd="0" presId="urn:microsoft.com/office/officeart/2005/8/layout/list1"/>
    <dgm:cxn modelId="{1FCB23E5-E983-4435-8A6F-78F13DE6D873}" srcId="{6857B86A-DEC1-407C-A1BB-5BF9ACCBCA6A}" destId="{F82601E6-6FF6-41B5-BDEF-C0E73D0B30BE}" srcOrd="1" destOrd="0" parTransId="{936C8FEA-0125-468F-AC7E-0D933F696D03}" sibTransId="{EAEC7697-68BC-4B26-A3B6-9BD23217CF44}"/>
    <dgm:cxn modelId="{D959B3EA-A66A-4B40-901C-93ECD4985A93}" srcId="{CF9FC193-7A05-4631-B681-B56EAB543D38}" destId="{ABA77F75-8642-4931-8D7E-BE6C6DB9940D}" srcOrd="1" destOrd="0" parTransId="{FCF9AE1B-B22B-4F91-BFD8-DDBBF762F128}" sibTransId="{1A095211-ADB0-42CA-9F24-F1BC942872F3}"/>
    <dgm:cxn modelId="{CD97D0F3-0BB4-46A6-B768-87E762F6777D}" type="presParOf" srcId="{66CB6A5B-8B09-420C-A2D1-532B169E571B}" destId="{7E781259-4E62-44A7-A3C9-7E0164C7D2CF}" srcOrd="0" destOrd="0" presId="urn:microsoft.com/office/officeart/2005/8/layout/list1"/>
    <dgm:cxn modelId="{E79ECB49-E77C-467D-A147-933B1DE49F12}" type="presParOf" srcId="{7E781259-4E62-44A7-A3C9-7E0164C7D2CF}" destId="{7DAB0D79-4C48-470E-B9EF-47F2AC3AA26F}" srcOrd="0" destOrd="0" presId="urn:microsoft.com/office/officeart/2005/8/layout/list1"/>
    <dgm:cxn modelId="{A178FD12-18BC-4DE4-AD84-59540562A72B}" type="presParOf" srcId="{7E781259-4E62-44A7-A3C9-7E0164C7D2CF}" destId="{C04B44C1-9B38-4B1A-B8C4-5B398F650FD4}" srcOrd="1" destOrd="0" presId="urn:microsoft.com/office/officeart/2005/8/layout/list1"/>
    <dgm:cxn modelId="{CFF3D274-3F2C-41B4-91EB-29DC89BA61FE}" type="presParOf" srcId="{66CB6A5B-8B09-420C-A2D1-532B169E571B}" destId="{564FE450-FC34-4EC9-BE2A-F85B7B00189B}" srcOrd="1" destOrd="0" presId="urn:microsoft.com/office/officeart/2005/8/layout/list1"/>
    <dgm:cxn modelId="{430AB0D4-A00B-4F8C-B1C9-E3A39EFAAF67}" type="presParOf" srcId="{66CB6A5B-8B09-420C-A2D1-532B169E571B}" destId="{1BF674A5-C7A3-44B6-89CC-F19CD7A36680}" srcOrd="2" destOrd="0" presId="urn:microsoft.com/office/officeart/2005/8/layout/list1"/>
    <dgm:cxn modelId="{F87A753A-C057-485F-9D32-FE5994BB4683}" type="presParOf" srcId="{66CB6A5B-8B09-420C-A2D1-532B169E571B}" destId="{C6E61474-86BD-4E59-9230-0A69737220FE}" srcOrd="3" destOrd="0" presId="urn:microsoft.com/office/officeart/2005/8/layout/list1"/>
    <dgm:cxn modelId="{863CDE1F-0E1B-4A3A-A746-BEA505A73BEB}" type="presParOf" srcId="{66CB6A5B-8B09-420C-A2D1-532B169E571B}" destId="{6AFE2C53-5662-44BA-BB6E-504B4367D74D}" srcOrd="4" destOrd="0" presId="urn:microsoft.com/office/officeart/2005/8/layout/list1"/>
    <dgm:cxn modelId="{8E978CE2-8E51-4210-8BCA-02C3DDCF3D5E}" type="presParOf" srcId="{6AFE2C53-5662-44BA-BB6E-504B4367D74D}" destId="{C925056E-AD03-40ED-A208-51CC563A4636}" srcOrd="0" destOrd="0" presId="urn:microsoft.com/office/officeart/2005/8/layout/list1"/>
    <dgm:cxn modelId="{26A140B5-1929-4286-A6A9-507987629B0F}" type="presParOf" srcId="{6AFE2C53-5662-44BA-BB6E-504B4367D74D}" destId="{92E63B20-0C59-46F3-A09C-2960E8E9BD97}" srcOrd="1" destOrd="0" presId="urn:microsoft.com/office/officeart/2005/8/layout/list1"/>
    <dgm:cxn modelId="{0A395773-890F-4483-AA0D-49F59C417DB8}" type="presParOf" srcId="{66CB6A5B-8B09-420C-A2D1-532B169E571B}" destId="{A776FD4A-9F80-48DA-9FAB-C8BFEFB3F1A0}" srcOrd="5" destOrd="0" presId="urn:microsoft.com/office/officeart/2005/8/layout/list1"/>
    <dgm:cxn modelId="{2E166049-C3AA-4550-9DA4-11B985533EA5}" type="presParOf" srcId="{66CB6A5B-8B09-420C-A2D1-532B169E571B}" destId="{DD5B50FD-F6F0-4F8E-8987-0696DA24629A}" srcOrd="6" destOrd="0" presId="urn:microsoft.com/office/officeart/2005/8/layout/list1"/>
    <dgm:cxn modelId="{9F5F12FA-0610-4F9E-925F-33A762FA42B8}" type="presParOf" srcId="{66CB6A5B-8B09-420C-A2D1-532B169E571B}" destId="{5B2F0708-6C91-4732-8D35-0BE05E4016FC}" srcOrd="7" destOrd="0" presId="urn:microsoft.com/office/officeart/2005/8/layout/list1"/>
    <dgm:cxn modelId="{4D9575F0-E47A-477F-A324-AEFD33C8C914}" type="presParOf" srcId="{66CB6A5B-8B09-420C-A2D1-532B169E571B}" destId="{9C631BB7-E6C5-4CA5-9899-CD66F8B8E836}" srcOrd="8" destOrd="0" presId="urn:microsoft.com/office/officeart/2005/8/layout/list1"/>
    <dgm:cxn modelId="{C80EB221-9D1F-4CF2-96A5-2264FCD6620A}" type="presParOf" srcId="{9C631BB7-E6C5-4CA5-9899-CD66F8B8E836}" destId="{4ADE6446-0FBD-443A-A1C3-9F1BC34F613F}" srcOrd="0" destOrd="0" presId="urn:microsoft.com/office/officeart/2005/8/layout/list1"/>
    <dgm:cxn modelId="{A0D145F7-B286-4E80-A1EB-DE974FD9DA88}" type="presParOf" srcId="{9C631BB7-E6C5-4CA5-9899-CD66F8B8E836}" destId="{A89A4EDE-083D-45E8-B799-3F615954AAE0}" srcOrd="1" destOrd="0" presId="urn:microsoft.com/office/officeart/2005/8/layout/list1"/>
    <dgm:cxn modelId="{A906B589-AF81-4BB1-A6D9-862E33A63EB2}" type="presParOf" srcId="{66CB6A5B-8B09-420C-A2D1-532B169E571B}" destId="{36477BEF-DCDC-4887-8EEB-9F153E785EBC}" srcOrd="9" destOrd="0" presId="urn:microsoft.com/office/officeart/2005/8/layout/list1"/>
    <dgm:cxn modelId="{3642C276-FC58-447D-9BD4-EC863AEBD841}" type="presParOf" srcId="{66CB6A5B-8B09-420C-A2D1-532B169E571B}" destId="{F053BB99-8FC5-4317-BCE9-0562E79A8DD2}"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9FC193-7A05-4631-B681-B56EAB543D38}" type="doc">
      <dgm:prSet loTypeId="urn:microsoft.com/office/officeart/2008/layout/AlternatingHexagons" loCatId="list" qsTypeId="urn:microsoft.com/office/officeart/2005/8/quickstyle/3d5" qsCatId="3D" csTypeId="urn:microsoft.com/office/officeart/2005/8/colors/accent1_2" csCatId="accent1" phldr="1"/>
      <dgm:spPr/>
      <dgm:t>
        <a:bodyPr/>
        <a:lstStyle/>
        <a:p>
          <a:endParaRPr lang="en-US"/>
        </a:p>
      </dgm:t>
    </dgm:pt>
    <dgm:pt modelId="{6857B86A-DEC1-407C-A1BB-5BF9ACCBCA6A}">
      <dgm:prSet phldrT="[Text]"/>
      <dgm:spPr/>
      <dgm:t>
        <a:bodyPr/>
        <a:lstStyle/>
        <a:p>
          <a: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t>Solution #1</a:t>
          </a:r>
        </a:p>
      </dgm:t>
    </dgm:pt>
    <dgm:pt modelId="{8CA7BF9B-8199-4683-AD57-CB0086659013}" type="parTrans" cxnId="{B12F0503-977A-4B5D-8CB7-420B041FF863}">
      <dgm:prSet/>
      <dgm:spPr/>
      <dgm:t>
        <a:bodyPr/>
        <a:lstStyle/>
        <a:p>
          <a:endParaRPr lang="en-US"/>
        </a:p>
      </dgm:t>
    </dgm:pt>
    <dgm:pt modelId="{F087F24E-A7D7-4DCE-B2A7-9B941289621A}" type="sibTrans" cxnId="{B12F0503-977A-4B5D-8CB7-420B041FF863}">
      <dgm:prSet custT="1"/>
      <dgm:spPr/>
      <dgm:t>
        <a:bodyPr/>
        <a:lstStyle/>
        <a:p>
          <a:r>
            <a:rPr lang="en-US" sz="1800" b="1" dirty="0">
              <a:latin typeface="Rockwell" panose="02060603020205020403" pitchFamily="18" charset="0"/>
            </a:rPr>
            <a:t>VGG 16</a:t>
          </a:r>
        </a:p>
      </dgm:t>
    </dgm:pt>
    <dgm:pt modelId="{4C8BFA56-3F75-4CAD-90A3-2F214D699322}">
      <dgm:prSet phldrT="[Text]"/>
      <dgm:spPr/>
      <dgm:t>
        <a:bodyPr/>
        <a:lstStyle/>
        <a:p>
          <a:pPr>
            <a:buFont typeface="Wingdings" panose="05000000000000000000" pitchFamily="2" charset="2"/>
            <a:buChar char=""/>
          </a:pPr>
          <a:endParaRPr lang="en-US" dirty="0">
            <a:latin typeface="Tahoma" panose="020B0604030504040204" pitchFamily="34" charset="0"/>
            <a:ea typeface="Tahoma" panose="020B0604030504040204" pitchFamily="34" charset="0"/>
            <a:cs typeface="Tahoma" panose="020B0604030504040204" pitchFamily="34" charset="0"/>
          </a:endParaRPr>
        </a:p>
      </dgm:t>
    </dgm:pt>
    <dgm:pt modelId="{9A6E3B20-A734-4412-84CF-0134D93D4B28}" type="parTrans" cxnId="{4CD5FCDD-1F8A-43A3-BD77-CBE3B3864C41}">
      <dgm:prSet/>
      <dgm:spPr/>
      <dgm:t>
        <a:bodyPr/>
        <a:lstStyle/>
        <a:p>
          <a:endParaRPr lang="en-US"/>
        </a:p>
      </dgm:t>
    </dgm:pt>
    <dgm:pt modelId="{7B50916F-B8BA-427F-B9F0-A301E54D7FB3}" type="sibTrans" cxnId="{4CD5FCDD-1F8A-43A3-BD77-CBE3B3864C41}">
      <dgm:prSet/>
      <dgm:spPr/>
      <dgm:t>
        <a:bodyPr/>
        <a:lstStyle/>
        <a:p>
          <a:endParaRPr lang="en-US"/>
        </a:p>
      </dgm:t>
    </dgm:pt>
    <dgm:pt modelId="{ABA77F75-8642-4931-8D7E-BE6C6DB9940D}">
      <dgm:prSet phldrT="[Text]"/>
      <dgm:spPr/>
      <dgm:t>
        <a:bodyPr/>
        <a:lstStyle/>
        <a:p>
          <a: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t>Solution #2</a:t>
          </a:r>
        </a:p>
      </dgm:t>
    </dgm:pt>
    <dgm:pt modelId="{FCF9AE1B-B22B-4F91-BFD8-DDBBF762F128}" type="parTrans" cxnId="{D959B3EA-A66A-4B40-901C-93ECD4985A93}">
      <dgm:prSet/>
      <dgm:spPr/>
      <dgm:t>
        <a:bodyPr/>
        <a:lstStyle/>
        <a:p>
          <a:endParaRPr lang="en-US"/>
        </a:p>
      </dgm:t>
    </dgm:pt>
    <dgm:pt modelId="{1A095211-ADB0-42CA-9F24-F1BC942872F3}" type="sibTrans" cxnId="{D959B3EA-A66A-4B40-901C-93ECD4985A93}">
      <dgm:prSet custT="1"/>
      <dgm:spPr/>
      <dgm:t>
        <a:bodyPr/>
        <a:lstStyle/>
        <a:p>
          <a:r>
            <a:rPr lang="en-US" sz="1800" b="1" dirty="0">
              <a:latin typeface="Rockwell" panose="02060603020205020403" pitchFamily="18" charset="0"/>
            </a:rPr>
            <a:t>RESNET50</a:t>
          </a:r>
        </a:p>
      </dgm:t>
    </dgm:pt>
    <dgm:pt modelId="{611C3B18-07F8-4A66-9682-97E24AEF6014}">
      <dgm:prSet phldrT="[Text]"/>
      <dgm:spPr/>
      <dgm:t>
        <a:bodyPr/>
        <a:lstStyle/>
        <a:p>
          <a:pPr>
            <a:buFont typeface="Wingdings" panose="05000000000000000000" pitchFamily="2" charset="2"/>
            <a:buChar char=""/>
          </a:pPr>
          <a:endParaRPr lang="en-US" dirty="0">
            <a:latin typeface="Tahoma" panose="020B0604030504040204" pitchFamily="34" charset="0"/>
            <a:ea typeface="Tahoma" panose="020B0604030504040204" pitchFamily="34" charset="0"/>
            <a:cs typeface="Tahoma" panose="020B0604030504040204" pitchFamily="34" charset="0"/>
          </a:endParaRPr>
        </a:p>
      </dgm:t>
    </dgm:pt>
    <dgm:pt modelId="{5940BF2D-F08A-4150-9A86-173D9242DE8C}" type="parTrans" cxnId="{D5D61B4C-1312-427C-BDCC-013237D8A488}">
      <dgm:prSet/>
      <dgm:spPr/>
      <dgm:t>
        <a:bodyPr/>
        <a:lstStyle/>
        <a:p>
          <a:endParaRPr lang="en-US"/>
        </a:p>
      </dgm:t>
    </dgm:pt>
    <dgm:pt modelId="{477660C6-2B6D-4FB8-B9A3-D555E2082C2A}" type="sibTrans" cxnId="{D5D61B4C-1312-427C-BDCC-013237D8A488}">
      <dgm:prSet/>
      <dgm:spPr/>
      <dgm:t>
        <a:bodyPr/>
        <a:lstStyle/>
        <a:p>
          <a:endParaRPr lang="en-US"/>
        </a:p>
      </dgm:t>
    </dgm:pt>
    <dgm:pt modelId="{DA5DFAD8-E443-4F53-9341-A0903BBBD378}">
      <dgm:prSet phldrT="[Text]"/>
      <dgm:spPr/>
      <dgm:t>
        <a:bodyPr/>
        <a:lstStyle/>
        <a:p>
          <a: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t>Solution #3</a:t>
          </a:r>
        </a:p>
      </dgm:t>
    </dgm:pt>
    <dgm:pt modelId="{F6012B3B-01B0-4E7C-A363-0177B95D3DD8}" type="parTrans" cxnId="{0073D4C3-F488-4F79-B637-186FAECF6BAD}">
      <dgm:prSet/>
      <dgm:spPr/>
      <dgm:t>
        <a:bodyPr/>
        <a:lstStyle/>
        <a:p>
          <a:endParaRPr lang="en-US"/>
        </a:p>
      </dgm:t>
    </dgm:pt>
    <dgm:pt modelId="{76D9F54E-47B3-4FE0-B465-AD673964072E}" type="sibTrans" cxnId="{0073D4C3-F488-4F79-B637-186FAECF6BAD}">
      <dgm:prSet custT="1"/>
      <dgm:spPr/>
      <dgm:t>
        <a:bodyPr/>
        <a:lstStyle/>
        <a:p>
          <a:r>
            <a:rPr lang="en-US" sz="1800" b="1" dirty="0">
              <a:latin typeface="Rockwell" panose="02060603020205020403" pitchFamily="18" charset="0"/>
            </a:rPr>
            <a:t>Custom Model</a:t>
          </a:r>
        </a:p>
      </dgm:t>
    </dgm:pt>
    <dgm:pt modelId="{26ECA639-0A60-4D96-A34B-F5ACC75DAA0C}">
      <dgm:prSet phldrT="[Text]"/>
      <dgm:spPr/>
      <dgm:t>
        <a:bodyPr/>
        <a:lstStyle/>
        <a:p>
          <a:pPr>
            <a:buFont typeface="Wingdings" panose="05000000000000000000" pitchFamily="2" charset="2"/>
            <a:buChar char=""/>
          </a:pPr>
          <a:endParaRPr lang="en-US" dirty="0">
            <a:latin typeface="Tahoma" panose="020B0604030504040204" pitchFamily="34" charset="0"/>
            <a:ea typeface="Tahoma" panose="020B0604030504040204" pitchFamily="34" charset="0"/>
            <a:cs typeface="Tahoma" panose="020B0604030504040204" pitchFamily="34" charset="0"/>
          </a:endParaRPr>
        </a:p>
      </dgm:t>
    </dgm:pt>
    <dgm:pt modelId="{C4856BF6-9736-45B2-AF8E-AA325F8A725C}" type="parTrans" cxnId="{F270B5BD-559B-4711-AB5A-FD85478BE916}">
      <dgm:prSet/>
      <dgm:spPr/>
      <dgm:t>
        <a:bodyPr/>
        <a:lstStyle/>
        <a:p>
          <a:endParaRPr lang="en-US"/>
        </a:p>
      </dgm:t>
    </dgm:pt>
    <dgm:pt modelId="{DA3F4B23-A392-40BF-A1BD-D150AE345EB0}" type="sibTrans" cxnId="{F270B5BD-559B-4711-AB5A-FD85478BE916}">
      <dgm:prSet/>
      <dgm:spPr/>
      <dgm:t>
        <a:bodyPr/>
        <a:lstStyle/>
        <a:p>
          <a:endParaRPr lang="en-US"/>
        </a:p>
      </dgm:t>
    </dgm:pt>
    <dgm:pt modelId="{BD593E1C-ADE0-4375-85BE-1AB84DC0D99E}" type="pres">
      <dgm:prSet presAssocID="{CF9FC193-7A05-4631-B681-B56EAB543D38}" presName="Name0" presStyleCnt="0">
        <dgm:presLayoutVars>
          <dgm:chMax/>
          <dgm:chPref/>
          <dgm:dir/>
          <dgm:animLvl val="lvl"/>
        </dgm:presLayoutVars>
      </dgm:prSet>
      <dgm:spPr/>
    </dgm:pt>
    <dgm:pt modelId="{C211E495-D085-45C4-B2E0-8EFE24E695F1}" type="pres">
      <dgm:prSet presAssocID="{6857B86A-DEC1-407C-A1BB-5BF9ACCBCA6A}" presName="composite" presStyleCnt="0"/>
      <dgm:spPr/>
    </dgm:pt>
    <dgm:pt modelId="{8E192648-913D-446C-8106-D0781BA93896}" type="pres">
      <dgm:prSet presAssocID="{6857B86A-DEC1-407C-A1BB-5BF9ACCBCA6A}" presName="Parent1" presStyleLbl="node1" presStyleIdx="0" presStyleCnt="6" custScaleX="82645" custLinFactNeighborX="-15065" custLinFactNeighborY="3572">
        <dgm:presLayoutVars>
          <dgm:chMax val="1"/>
          <dgm:chPref val="1"/>
          <dgm:bulletEnabled val="1"/>
        </dgm:presLayoutVars>
      </dgm:prSet>
      <dgm:spPr/>
    </dgm:pt>
    <dgm:pt modelId="{C49E048A-9DC4-4C5D-AB6D-59EA95A3B7B6}" type="pres">
      <dgm:prSet presAssocID="{6857B86A-DEC1-407C-A1BB-5BF9ACCBCA6A}" presName="Childtext1" presStyleLbl="revTx" presStyleIdx="0" presStyleCnt="3">
        <dgm:presLayoutVars>
          <dgm:chMax val="0"/>
          <dgm:chPref val="0"/>
          <dgm:bulletEnabled val="1"/>
        </dgm:presLayoutVars>
      </dgm:prSet>
      <dgm:spPr/>
    </dgm:pt>
    <dgm:pt modelId="{6AF70683-DE4D-496F-B73E-0F046123AC9E}" type="pres">
      <dgm:prSet presAssocID="{6857B86A-DEC1-407C-A1BB-5BF9ACCBCA6A}" presName="BalanceSpacing" presStyleCnt="0"/>
      <dgm:spPr/>
    </dgm:pt>
    <dgm:pt modelId="{87FD3A05-28C2-4997-820D-616FE8AC6B35}" type="pres">
      <dgm:prSet presAssocID="{6857B86A-DEC1-407C-A1BB-5BF9ACCBCA6A}" presName="BalanceSpacing1" presStyleCnt="0"/>
      <dgm:spPr/>
    </dgm:pt>
    <dgm:pt modelId="{811A5982-EBD3-4676-82D2-C797EC0D46A6}" type="pres">
      <dgm:prSet presAssocID="{F087F24E-A7D7-4DCE-B2A7-9B941289621A}" presName="Accent1Text" presStyleLbl="node1" presStyleIdx="1" presStyleCnt="6" custScaleX="82645" custLinFactNeighborX="9393" custLinFactNeighborY="3572"/>
      <dgm:spPr/>
    </dgm:pt>
    <dgm:pt modelId="{489FA012-E63D-4D9A-A4E2-104C58282775}" type="pres">
      <dgm:prSet presAssocID="{F087F24E-A7D7-4DCE-B2A7-9B941289621A}" presName="spaceBetweenRectangles" presStyleCnt="0"/>
      <dgm:spPr/>
    </dgm:pt>
    <dgm:pt modelId="{137923E5-5886-4611-8CB6-496D78B0DAE1}" type="pres">
      <dgm:prSet presAssocID="{ABA77F75-8642-4931-8D7E-BE6C6DB9940D}" presName="composite" presStyleCnt="0"/>
      <dgm:spPr/>
    </dgm:pt>
    <dgm:pt modelId="{53011CEC-CB03-43DC-8001-FD06F729EF94}" type="pres">
      <dgm:prSet presAssocID="{ABA77F75-8642-4931-8D7E-BE6C6DB9940D}" presName="Parent1" presStyleLbl="node1" presStyleIdx="2" presStyleCnt="6" custScaleX="82645" custLinFactNeighborX="-3078" custLinFactNeighborY="992">
        <dgm:presLayoutVars>
          <dgm:chMax val="1"/>
          <dgm:chPref val="1"/>
          <dgm:bulletEnabled val="1"/>
        </dgm:presLayoutVars>
      </dgm:prSet>
      <dgm:spPr/>
    </dgm:pt>
    <dgm:pt modelId="{FBC7B2E6-8902-4B08-A64C-6D5167AC7352}" type="pres">
      <dgm:prSet presAssocID="{ABA77F75-8642-4931-8D7E-BE6C6DB9940D}" presName="Childtext1" presStyleLbl="revTx" presStyleIdx="1" presStyleCnt="3">
        <dgm:presLayoutVars>
          <dgm:chMax val="0"/>
          <dgm:chPref val="0"/>
          <dgm:bulletEnabled val="1"/>
        </dgm:presLayoutVars>
      </dgm:prSet>
      <dgm:spPr/>
    </dgm:pt>
    <dgm:pt modelId="{130BB41D-575A-4727-A0BD-B63CF5E73EEC}" type="pres">
      <dgm:prSet presAssocID="{ABA77F75-8642-4931-8D7E-BE6C6DB9940D}" presName="BalanceSpacing" presStyleCnt="0"/>
      <dgm:spPr/>
    </dgm:pt>
    <dgm:pt modelId="{0A674F41-418B-4EB0-949E-8143796870F7}" type="pres">
      <dgm:prSet presAssocID="{ABA77F75-8642-4931-8D7E-BE6C6DB9940D}" presName="BalanceSpacing1" presStyleCnt="0"/>
      <dgm:spPr/>
    </dgm:pt>
    <dgm:pt modelId="{AE014567-2C78-4559-8E75-F865E038BC7E}" type="pres">
      <dgm:prSet presAssocID="{1A095211-ADB0-42CA-9F24-F1BC942872F3}" presName="Accent1Text" presStyleLbl="node1" presStyleIdx="3" presStyleCnt="6" custScaleX="83185" custScaleY="100657" custLinFactNeighborX="-27453" custLinFactNeighborY="535"/>
      <dgm:spPr/>
    </dgm:pt>
    <dgm:pt modelId="{D4B48F64-1D13-440E-A799-360F9F1B2BE8}" type="pres">
      <dgm:prSet presAssocID="{1A095211-ADB0-42CA-9F24-F1BC942872F3}" presName="spaceBetweenRectangles" presStyleCnt="0"/>
      <dgm:spPr/>
    </dgm:pt>
    <dgm:pt modelId="{EAEAB9B7-9537-44E0-BFD9-992EB030DEB9}" type="pres">
      <dgm:prSet presAssocID="{DA5DFAD8-E443-4F53-9341-A0903BBBD378}" presName="composite" presStyleCnt="0"/>
      <dgm:spPr/>
    </dgm:pt>
    <dgm:pt modelId="{D5B052EF-9391-46AE-9EE6-0E214CEE2334}" type="pres">
      <dgm:prSet presAssocID="{DA5DFAD8-E443-4F53-9341-A0903BBBD378}" presName="Parent1" presStyleLbl="node1" presStyleIdx="4" presStyleCnt="6" custScaleX="82645" custLinFactNeighborX="-15790" custLinFactNeighborY="-1200">
        <dgm:presLayoutVars>
          <dgm:chMax val="1"/>
          <dgm:chPref val="1"/>
          <dgm:bulletEnabled val="1"/>
        </dgm:presLayoutVars>
      </dgm:prSet>
      <dgm:spPr/>
    </dgm:pt>
    <dgm:pt modelId="{D6F06974-6BA5-4E51-86E7-DB09E2111FBF}" type="pres">
      <dgm:prSet presAssocID="{DA5DFAD8-E443-4F53-9341-A0903BBBD378}" presName="Childtext1" presStyleLbl="revTx" presStyleIdx="2" presStyleCnt="3">
        <dgm:presLayoutVars>
          <dgm:chMax val="0"/>
          <dgm:chPref val="0"/>
          <dgm:bulletEnabled val="1"/>
        </dgm:presLayoutVars>
      </dgm:prSet>
      <dgm:spPr/>
    </dgm:pt>
    <dgm:pt modelId="{9DB159B3-84CA-41EE-A936-8886FAD45C2E}" type="pres">
      <dgm:prSet presAssocID="{DA5DFAD8-E443-4F53-9341-A0903BBBD378}" presName="BalanceSpacing" presStyleCnt="0"/>
      <dgm:spPr/>
    </dgm:pt>
    <dgm:pt modelId="{16A2D663-824E-405C-9645-D3FD1BC84AF8}" type="pres">
      <dgm:prSet presAssocID="{DA5DFAD8-E443-4F53-9341-A0903BBBD378}" presName="BalanceSpacing1" presStyleCnt="0"/>
      <dgm:spPr/>
    </dgm:pt>
    <dgm:pt modelId="{8F195EFB-5B1B-4B43-B80A-75FA54CCC96A}" type="pres">
      <dgm:prSet presAssocID="{76D9F54E-47B3-4FE0-B465-AD673964072E}" presName="Accent1Text" presStyleLbl="node1" presStyleIdx="5" presStyleCnt="6" custScaleX="82645" custLinFactNeighborX="8553" custLinFactNeighborY="-1395"/>
      <dgm:spPr/>
    </dgm:pt>
  </dgm:ptLst>
  <dgm:cxnLst>
    <dgm:cxn modelId="{B12F0503-977A-4B5D-8CB7-420B041FF863}" srcId="{CF9FC193-7A05-4631-B681-B56EAB543D38}" destId="{6857B86A-DEC1-407C-A1BB-5BF9ACCBCA6A}" srcOrd="0" destOrd="0" parTransId="{8CA7BF9B-8199-4683-AD57-CB0086659013}" sibTransId="{F087F24E-A7D7-4DCE-B2A7-9B941289621A}"/>
    <dgm:cxn modelId="{AA215019-B9B7-4936-9927-ABB24199CEC3}" type="presOf" srcId="{76D9F54E-47B3-4FE0-B465-AD673964072E}" destId="{8F195EFB-5B1B-4B43-B80A-75FA54CCC96A}" srcOrd="0" destOrd="0" presId="urn:microsoft.com/office/officeart/2008/layout/AlternatingHexagons"/>
    <dgm:cxn modelId="{95D80E1A-6055-47B3-AFBA-4293BC1CF662}" type="presOf" srcId="{DA5DFAD8-E443-4F53-9341-A0903BBBD378}" destId="{D5B052EF-9391-46AE-9EE6-0E214CEE2334}" srcOrd="0" destOrd="0" presId="urn:microsoft.com/office/officeart/2008/layout/AlternatingHexagons"/>
    <dgm:cxn modelId="{A7CA4042-4E59-4DE9-9E1D-5F18C1A28B09}" type="presOf" srcId="{ABA77F75-8642-4931-8D7E-BE6C6DB9940D}" destId="{53011CEC-CB03-43DC-8001-FD06F729EF94}" srcOrd="0" destOrd="0" presId="urn:microsoft.com/office/officeart/2008/layout/AlternatingHexagons"/>
    <dgm:cxn modelId="{89258364-A16E-422B-9D7B-95D403221492}" type="presOf" srcId="{CF9FC193-7A05-4631-B681-B56EAB543D38}" destId="{BD593E1C-ADE0-4375-85BE-1AB84DC0D99E}" srcOrd="0" destOrd="0" presId="urn:microsoft.com/office/officeart/2008/layout/AlternatingHexagons"/>
    <dgm:cxn modelId="{D5D61B4C-1312-427C-BDCC-013237D8A488}" srcId="{ABA77F75-8642-4931-8D7E-BE6C6DB9940D}" destId="{611C3B18-07F8-4A66-9682-97E24AEF6014}" srcOrd="0" destOrd="0" parTransId="{5940BF2D-F08A-4150-9A86-173D9242DE8C}" sibTransId="{477660C6-2B6D-4FB8-B9A3-D555E2082C2A}"/>
    <dgm:cxn modelId="{EFA1FF4C-42D2-4CAB-B32C-09D36007F717}" type="presOf" srcId="{4C8BFA56-3F75-4CAD-90A3-2F214D699322}" destId="{C49E048A-9DC4-4C5D-AB6D-59EA95A3B7B6}" srcOrd="0" destOrd="0" presId="urn:microsoft.com/office/officeart/2008/layout/AlternatingHexagons"/>
    <dgm:cxn modelId="{94259B4E-2BAA-4012-A520-EE8EC44676BC}" type="presOf" srcId="{F087F24E-A7D7-4DCE-B2A7-9B941289621A}" destId="{811A5982-EBD3-4676-82D2-C797EC0D46A6}" srcOrd="0" destOrd="0" presId="urn:microsoft.com/office/officeart/2008/layout/AlternatingHexagons"/>
    <dgm:cxn modelId="{C3381951-9813-40A3-AD31-8537C744B831}" type="presOf" srcId="{26ECA639-0A60-4D96-A34B-F5ACC75DAA0C}" destId="{FBC7B2E6-8902-4B08-A64C-6D5167AC7352}" srcOrd="0" destOrd="1" presId="urn:microsoft.com/office/officeart/2008/layout/AlternatingHexagons"/>
    <dgm:cxn modelId="{46BB4AB5-9E90-4E09-A40A-A935D1AD6A26}" type="presOf" srcId="{611C3B18-07F8-4A66-9682-97E24AEF6014}" destId="{FBC7B2E6-8902-4B08-A64C-6D5167AC7352}" srcOrd="0" destOrd="0" presId="urn:microsoft.com/office/officeart/2008/layout/AlternatingHexagons"/>
    <dgm:cxn modelId="{F270B5BD-559B-4711-AB5A-FD85478BE916}" srcId="{ABA77F75-8642-4931-8D7E-BE6C6DB9940D}" destId="{26ECA639-0A60-4D96-A34B-F5ACC75DAA0C}" srcOrd="1" destOrd="0" parTransId="{C4856BF6-9736-45B2-AF8E-AA325F8A725C}" sibTransId="{DA3F4B23-A392-40BF-A1BD-D150AE345EB0}"/>
    <dgm:cxn modelId="{1AB488C2-A3A2-4721-82B1-612A354A10E4}" type="presOf" srcId="{6857B86A-DEC1-407C-A1BB-5BF9ACCBCA6A}" destId="{8E192648-913D-446C-8106-D0781BA93896}" srcOrd="0" destOrd="0" presId="urn:microsoft.com/office/officeart/2008/layout/AlternatingHexagons"/>
    <dgm:cxn modelId="{CB4768C3-35F2-47F7-B700-9F59944650F2}" type="presOf" srcId="{1A095211-ADB0-42CA-9F24-F1BC942872F3}" destId="{AE014567-2C78-4559-8E75-F865E038BC7E}" srcOrd="0" destOrd="0" presId="urn:microsoft.com/office/officeart/2008/layout/AlternatingHexagons"/>
    <dgm:cxn modelId="{0073D4C3-F488-4F79-B637-186FAECF6BAD}" srcId="{CF9FC193-7A05-4631-B681-B56EAB543D38}" destId="{DA5DFAD8-E443-4F53-9341-A0903BBBD378}" srcOrd="2" destOrd="0" parTransId="{F6012B3B-01B0-4E7C-A363-0177B95D3DD8}" sibTransId="{76D9F54E-47B3-4FE0-B465-AD673964072E}"/>
    <dgm:cxn modelId="{4CD5FCDD-1F8A-43A3-BD77-CBE3B3864C41}" srcId="{6857B86A-DEC1-407C-A1BB-5BF9ACCBCA6A}" destId="{4C8BFA56-3F75-4CAD-90A3-2F214D699322}" srcOrd="0" destOrd="0" parTransId="{9A6E3B20-A734-4412-84CF-0134D93D4B28}" sibTransId="{7B50916F-B8BA-427F-B9F0-A301E54D7FB3}"/>
    <dgm:cxn modelId="{D959B3EA-A66A-4B40-901C-93ECD4985A93}" srcId="{CF9FC193-7A05-4631-B681-B56EAB543D38}" destId="{ABA77F75-8642-4931-8D7E-BE6C6DB9940D}" srcOrd="1" destOrd="0" parTransId="{FCF9AE1B-B22B-4F91-BFD8-DDBBF762F128}" sibTransId="{1A095211-ADB0-42CA-9F24-F1BC942872F3}"/>
    <dgm:cxn modelId="{B4195B7D-6D50-4E19-81A1-F4C495C498FD}" type="presParOf" srcId="{BD593E1C-ADE0-4375-85BE-1AB84DC0D99E}" destId="{C211E495-D085-45C4-B2E0-8EFE24E695F1}" srcOrd="0" destOrd="0" presId="urn:microsoft.com/office/officeart/2008/layout/AlternatingHexagons"/>
    <dgm:cxn modelId="{8040B1A6-72F7-4C89-9CCB-5F70498EAC53}" type="presParOf" srcId="{C211E495-D085-45C4-B2E0-8EFE24E695F1}" destId="{8E192648-913D-446C-8106-D0781BA93896}" srcOrd="0" destOrd="0" presId="urn:microsoft.com/office/officeart/2008/layout/AlternatingHexagons"/>
    <dgm:cxn modelId="{210823B4-697E-4F65-BDBF-156E8C1909B8}" type="presParOf" srcId="{C211E495-D085-45C4-B2E0-8EFE24E695F1}" destId="{C49E048A-9DC4-4C5D-AB6D-59EA95A3B7B6}" srcOrd="1" destOrd="0" presId="urn:microsoft.com/office/officeart/2008/layout/AlternatingHexagons"/>
    <dgm:cxn modelId="{33787AB3-C5F1-47C8-ADAF-8A5B076E1323}" type="presParOf" srcId="{C211E495-D085-45C4-B2E0-8EFE24E695F1}" destId="{6AF70683-DE4D-496F-B73E-0F046123AC9E}" srcOrd="2" destOrd="0" presId="urn:microsoft.com/office/officeart/2008/layout/AlternatingHexagons"/>
    <dgm:cxn modelId="{99D5C58F-8558-4968-96B0-CB8806FE9D34}" type="presParOf" srcId="{C211E495-D085-45C4-B2E0-8EFE24E695F1}" destId="{87FD3A05-28C2-4997-820D-616FE8AC6B35}" srcOrd="3" destOrd="0" presId="urn:microsoft.com/office/officeart/2008/layout/AlternatingHexagons"/>
    <dgm:cxn modelId="{E844E34B-F26E-4702-A060-DA2624ACE997}" type="presParOf" srcId="{C211E495-D085-45C4-B2E0-8EFE24E695F1}" destId="{811A5982-EBD3-4676-82D2-C797EC0D46A6}" srcOrd="4" destOrd="0" presId="urn:microsoft.com/office/officeart/2008/layout/AlternatingHexagons"/>
    <dgm:cxn modelId="{7089B133-CAEC-435D-9BA8-795BECA1BA5D}" type="presParOf" srcId="{BD593E1C-ADE0-4375-85BE-1AB84DC0D99E}" destId="{489FA012-E63D-4D9A-A4E2-104C58282775}" srcOrd="1" destOrd="0" presId="urn:microsoft.com/office/officeart/2008/layout/AlternatingHexagons"/>
    <dgm:cxn modelId="{0F69B9A4-E4C5-4D6F-BB90-D92BBE898835}" type="presParOf" srcId="{BD593E1C-ADE0-4375-85BE-1AB84DC0D99E}" destId="{137923E5-5886-4611-8CB6-496D78B0DAE1}" srcOrd="2" destOrd="0" presId="urn:microsoft.com/office/officeart/2008/layout/AlternatingHexagons"/>
    <dgm:cxn modelId="{18A70A73-D868-4E30-84E6-EA1F259AA3F7}" type="presParOf" srcId="{137923E5-5886-4611-8CB6-496D78B0DAE1}" destId="{53011CEC-CB03-43DC-8001-FD06F729EF94}" srcOrd="0" destOrd="0" presId="urn:microsoft.com/office/officeart/2008/layout/AlternatingHexagons"/>
    <dgm:cxn modelId="{23B4F49D-151F-4C14-949A-2662FC4450A9}" type="presParOf" srcId="{137923E5-5886-4611-8CB6-496D78B0DAE1}" destId="{FBC7B2E6-8902-4B08-A64C-6D5167AC7352}" srcOrd="1" destOrd="0" presId="urn:microsoft.com/office/officeart/2008/layout/AlternatingHexagons"/>
    <dgm:cxn modelId="{74EC1FE6-0F7F-4D43-934E-53A04C6B260E}" type="presParOf" srcId="{137923E5-5886-4611-8CB6-496D78B0DAE1}" destId="{130BB41D-575A-4727-A0BD-B63CF5E73EEC}" srcOrd="2" destOrd="0" presId="urn:microsoft.com/office/officeart/2008/layout/AlternatingHexagons"/>
    <dgm:cxn modelId="{01B44597-E69B-49FF-B35C-93A88CA720DE}" type="presParOf" srcId="{137923E5-5886-4611-8CB6-496D78B0DAE1}" destId="{0A674F41-418B-4EB0-949E-8143796870F7}" srcOrd="3" destOrd="0" presId="urn:microsoft.com/office/officeart/2008/layout/AlternatingHexagons"/>
    <dgm:cxn modelId="{5B0B8BF9-B094-4074-8DCE-BC46625831AB}" type="presParOf" srcId="{137923E5-5886-4611-8CB6-496D78B0DAE1}" destId="{AE014567-2C78-4559-8E75-F865E038BC7E}" srcOrd="4" destOrd="0" presId="urn:microsoft.com/office/officeart/2008/layout/AlternatingHexagons"/>
    <dgm:cxn modelId="{ED48E8E6-8CD9-4452-9345-E51311EF2A5E}" type="presParOf" srcId="{BD593E1C-ADE0-4375-85BE-1AB84DC0D99E}" destId="{D4B48F64-1D13-440E-A799-360F9F1B2BE8}" srcOrd="3" destOrd="0" presId="urn:microsoft.com/office/officeart/2008/layout/AlternatingHexagons"/>
    <dgm:cxn modelId="{E40D913D-BA41-4A98-97AB-698CD47A56E4}" type="presParOf" srcId="{BD593E1C-ADE0-4375-85BE-1AB84DC0D99E}" destId="{EAEAB9B7-9537-44E0-BFD9-992EB030DEB9}" srcOrd="4" destOrd="0" presId="urn:microsoft.com/office/officeart/2008/layout/AlternatingHexagons"/>
    <dgm:cxn modelId="{17C7D9C4-8523-4ABC-B6C9-32595785A36E}" type="presParOf" srcId="{EAEAB9B7-9537-44E0-BFD9-992EB030DEB9}" destId="{D5B052EF-9391-46AE-9EE6-0E214CEE2334}" srcOrd="0" destOrd="0" presId="urn:microsoft.com/office/officeart/2008/layout/AlternatingHexagons"/>
    <dgm:cxn modelId="{9E07AE10-4864-4E4E-9F23-51699A958387}" type="presParOf" srcId="{EAEAB9B7-9537-44E0-BFD9-992EB030DEB9}" destId="{D6F06974-6BA5-4E51-86E7-DB09E2111FBF}" srcOrd="1" destOrd="0" presId="urn:microsoft.com/office/officeart/2008/layout/AlternatingHexagons"/>
    <dgm:cxn modelId="{32361386-CC3F-4F1C-ADE4-23200D07F3D7}" type="presParOf" srcId="{EAEAB9B7-9537-44E0-BFD9-992EB030DEB9}" destId="{9DB159B3-84CA-41EE-A936-8886FAD45C2E}" srcOrd="2" destOrd="0" presId="urn:microsoft.com/office/officeart/2008/layout/AlternatingHexagons"/>
    <dgm:cxn modelId="{60BDDFA7-35E0-4BF7-A799-F279C75B48C6}" type="presParOf" srcId="{EAEAB9B7-9537-44E0-BFD9-992EB030DEB9}" destId="{16A2D663-824E-405C-9645-D3FD1BC84AF8}" srcOrd="3" destOrd="0" presId="urn:microsoft.com/office/officeart/2008/layout/AlternatingHexagons"/>
    <dgm:cxn modelId="{BEEF0B0F-4EEA-4A51-B66E-389B0613D6CA}" type="presParOf" srcId="{EAEAB9B7-9537-44E0-BFD9-992EB030DEB9}" destId="{8F195EFB-5B1B-4B43-B80A-75FA54CCC96A}"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5882001" y="-3184618"/>
          <a:ext cx="1141883" cy="780091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endParaRPr lang="en-US" sz="1400" kern="1200" dirty="0">
            <a:latin typeface="Rockwell" panose="02060603020205020403" pitchFamily="18" charset="0"/>
            <a:ea typeface="Tahoma" panose="020B060403050404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r>
            <a:rPr lang="en-GB" sz="1400" kern="1200" dirty="0">
              <a:latin typeface="Rockwell" panose="02060603020205020403" pitchFamily="18" charset="0"/>
              <a:cs typeface="Arial" panose="020B0604020202020204" pitchFamily="34" charset="0"/>
            </a:rPr>
            <a:t>We now majorly depend a lot on multimedia content </a:t>
          </a:r>
          <a:endParaRPr lang="en-US" sz="1400" kern="1200" dirty="0">
            <a:latin typeface="Rockwell" panose="02060603020205020403" pitchFamily="18" charset="0"/>
            <a:ea typeface="Tahoma" panose="020B060403050404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r>
            <a:rPr lang="en-GB" sz="1400" kern="1200" dirty="0">
              <a:latin typeface="Rockwell" panose="02060603020205020403" pitchFamily="18" charset="0"/>
              <a:cs typeface="Arial" panose="020B0604020202020204" pitchFamily="34" charset="0"/>
            </a:rPr>
            <a:t>we have multiple options available in the market for image editing. </a:t>
          </a:r>
          <a:endParaRPr lang="en-US" sz="1400" kern="1200" dirty="0">
            <a:latin typeface="Rockwell" panose="02060603020205020403" pitchFamily="18" charset="0"/>
            <a:ea typeface="Tahoma" panose="020B060403050404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r>
            <a:rPr lang="en-GB" sz="1400" kern="1200" dirty="0">
              <a:latin typeface="Rockwell" panose="02060603020205020403" pitchFamily="18" charset="0"/>
              <a:cs typeface="Arial" panose="020B0604020202020204" pitchFamily="34" charset="0"/>
            </a:rPr>
            <a:t>With advancements in technology, it gets very difficult to judge the credibility of any image available, and are accepted by the public without questioning their integrity</a:t>
          </a:r>
          <a:endParaRPr lang="en-US" sz="1400" kern="1200" dirty="0">
            <a:latin typeface="Rockwell" panose="02060603020205020403" pitchFamily="18" charset="0"/>
            <a:ea typeface="Tahoma" panose="020B060403050404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endParaRPr lang="en-US" sz="1400" kern="1200" dirty="0">
            <a:latin typeface="Rockwell" panose="02060603020205020403" pitchFamily="18" charset="0"/>
            <a:ea typeface="Tahoma" panose="020B0604030504040204" pitchFamily="34" charset="0"/>
            <a:cs typeface="Arial" panose="020B0604020202020204" pitchFamily="34" charset="0"/>
          </a:endParaRPr>
        </a:p>
      </dsp:txBody>
      <dsp:txXfrm rot="-5400000">
        <a:off x="2552485" y="200640"/>
        <a:ext cx="7745174" cy="1030399"/>
      </dsp:txXfrm>
    </dsp:sp>
    <dsp:sp modelId="{3230722F-B757-4673-BD2F-9D4BAB5CEE8D}">
      <dsp:nvSpPr>
        <dsp:cNvPr id="0" name=""/>
        <dsp:cNvSpPr/>
      </dsp:nvSpPr>
      <dsp:spPr>
        <a:xfrm>
          <a:off x="1060" y="51220"/>
          <a:ext cx="2551425" cy="142735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Rockwell" panose="02060603020205020403" pitchFamily="18" charset="0"/>
              <a:ea typeface="Tahoma" panose="020B0604030504040204" pitchFamily="34" charset="0"/>
              <a:cs typeface="Tahoma" panose="020B0604030504040204" pitchFamily="34" charset="0"/>
            </a:rPr>
            <a:t>What is the problem?</a:t>
          </a:r>
        </a:p>
      </dsp:txBody>
      <dsp:txXfrm>
        <a:off x="70738" y="120898"/>
        <a:ext cx="2412069" cy="1287998"/>
      </dsp:txXfrm>
    </dsp:sp>
    <dsp:sp modelId="{A66EBD3D-E7C5-421C-B8B5-728648057DDC}">
      <dsp:nvSpPr>
        <dsp:cNvPr id="0" name=""/>
        <dsp:cNvSpPr/>
      </dsp:nvSpPr>
      <dsp:spPr>
        <a:xfrm rot="5400000">
          <a:off x="5880200" y="-1687154"/>
          <a:ext cx="1141883" cy="780343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endParaRPr lang="en-US" sz="1400" kern="1200" dirty="0">
            <a:latin typeface="Rockwell" panose="02060603020205020403" pitchFamily="18" charset="0"/>
            <a:ea typeface="Tahoma" panose="020B060403050404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r>
            <a:rPr lang="en-US" sz="1400" kern="1200" dirty="0">
              <a:latin typeface="Rockwell" panose="02060603020205020403" pitchFamily="18" charset="0"/>
              <a:cs typeface="Arial" panose="020B0604020202020204" pitchFamily="34" charset="0"/>
            </a:rPr>
            <a:t>Forged images or the exploited media is now used for malicious purposes.</a:t>
          </a:r>
          <a:endParaRPr lang="en-IN" sz="1400" kern="1200" dirty="0">
            <a:latin typeface="Rockwell" panose="02060603020205020403" pitchFamily="18" charset="0"/>
            <a:cs typeface="Arial" panose="020B0604020202020204" pitchFamily="34" charset="0"/>
          </a:endParaRPr>
        </a:p>
        <a:p>
          <a:pPr marL="114300" lvl="1" indent="-114300" algn="l" defTabSz="622300">
            <a:lnSpc>
              <a:spcPct val="90000"/>
            </a:lnSpc>
            <a:spcBef>
              <a:spcPct val="0"/>
            </a:spcBef>
            <a:spcAft>
              <a:spcPct val="15000"/>
            </a:spcAft>
            <a:buChar char="•"/>
          </a:pPr>
          <a:r>
            <a:rPr lang="en-US" sz="1400" kern="1200" dirty="0">
              <a:latin typeface="Rockwell" panose="02060603020205020403" pitchFamily="18" charset="0"/>
              <a:cs typeface="Arial" panose="020B0604020202020204" pitchFamily="34" charset="0"/>
            </a:rPr>
            <a:t>In many cases, images are proof of medical reports and crime scene evidence and such forged image can result in loss of life or escape of convict</a:t>
          </a:r>
          <a:endParaRPr lang="en-IN" sz="1400" kern="1200" dirty="0">
            <a:latin typeface="Rockwell" panose="02060603020205020403" pitchFamily="18" charset="0"/>
            <a:cs typeface="Arial" panose="020B0604020202020204" pitchFamily="34" charset="0"/>
          </a:endParaRPr>
        </a:p>
      </dsp:txBody>
      <dsp:txXfrm rot="-5400000">
        <a:off x="2549425" y="1699363"/>
        <a:ext cx="7747692" cy="1030399"/>
      </dsp:txXfrm>
    </dsp:sp>
    <dsp:sp modelId="{1C763A21-352A-41D1-A2E2-E305DABA275D}">
      <dsp:nvSpPr>
        <dsp:cNvPr id="0" name=""/>
        <dsp:cNvSpPr/>
      </dsp:nvSpPr>
      <dsp:spPr>
        <a:xfrm>
          <a:off x="1060" y="1500885"/>
          <a:ext cx="2548365" cy="142735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Rockwell" panose="02060603020205020403" pitchFamily="18" charset="0"/>
              <a:ea typeface="Tahoma" panose="020B0604030504040204" pitchFamily="34" charset="0"/>
              <a:cs typeface="Tahoma" panose="020B0604030504040204" pitchFamily="34" charset="0"/>
            </a:rPr>
            <a:t>Why should this problem be solved?</a:t>
          </a:r>
        </a:p>
      </dsp:txBody>
      <dsp:txXfrm>
        <a:off x="70738" y="1570563"/>
        <a:ext cx="2409009" cy="1287998"/>
      </dsp:txXfrm>
    </dsp:sp>
    <dsp:sp modelId="{95E0557D-F0A1-4F38-8083-55DE7503164F}">
      <dsp:nvSpPr>
        <dsp:cNvPr id="0" name=""/>
        <dsp:cNvSpPr/>
      </dsp:nvSpPr>
      <dsp:spPr>
        <a:xfrm rot="5400000">
          <a:off x="5893613" y="-185884"/>
          <a:ext cx="1141883" cy="777929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Rockwell" panose="02060603020205020403" pitchFamily="18" charset="0"/>
            </a:rPr>
            <a:t>There is a definitive need for a comprehensive solution to protect the end user from such digital forgeries.</a:t>
          </a:r>
          <a:endParaRPr lang="en-US" sz="1400" kern="1200" dirty="0">
            <a:latin typeface="Rockwell" panose="02060603020205020403" pitchFamily="18" charset="0"/>
            <a:ea typeface="Tahoma" panose="020B0604030504040204" pitchFamily="34" charset="0"/>
            <a:cs typeface="Tahoma" panose="020B0604030504040204" pitchFamily="34" charset="0"/>
          </a:endParaRPr>
        </a:p>
        <a:p>
          <a:pPr marL="114300" lvl="1" indent="-114300" algn="l" defTabSz="622300">
            <a:lnSpc>
              <a:spcPct val="90000"/>
            </a:lnSpc>
            <a:spcBef>
              <a:spcPct val="0"/>
            </a:spcBef>
            <a:spcAft>
              <a:spcPct val="15000"/>
            </a:spcAft>
            <a:buChar char="•"/>
          </a:pPr>
          <a:r>
            <a:rPr lang="en-US" sz="1400" kern="1200" dirty="0">
              <a:latin typeface="Rockwell" panose="02060603020205020403" pitchFamily="18" charset="0"/>
            </a:rPr>
            <a:t>we will try to create a model that could detect image forgery effectively and efficiently and thus we can easily verify the authenticity of an image.</a:t>
          </a:r>
          <a:endParaRPr lang="en-US" sz="1400" kern="1200" dirty="0">
            <a:latin typeface="Rockwell" panose="02060603020205020403" pitchFamily="18" charset="0"/>
            <a:ea typeface="Tahoma" panose="020B0604030504040204" pitchFamily="34" charset="0"/>
            <a:cs typeface="Tahoma" panose="020B0604030504040204" pitchFamily="34" charset="0"/>
          </a:endParaRPr>
        </a:p>
      </dsp:txBody>
      <dsp:txXfrm rot="-5400000">
        <a:off x="2574909" y="3188562"/>
        <a:ext cx="7723550" cy="1030399"/>
      </dsp:txXfrm>
    </dsp:sp>
    <dsp:sp modelId="{B9324B26-5FF5-4FF7-9073-66103CBE8481}">
      <dsp:nvSpPr>
        <dsp:cNvPr id="0" name=""/>
        <dsp:cNvSpPr/>
      </dsp:nvSpPr>
      <dsp:spPr>
        <a:xfrm>
          <a:off x="1060" y="2999607"/>
          <a:ext cx="2573848" cy="142735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Rockwell" panose="02060603020205020403" pitchFamily="18" charset="0"/>
              <a:ea typeface="Tahoma" panose="020B0604030504040204" pitchFamily="34" charset="0"/>
              <a:cs typeface="Tahoma" panose="020B0604030504040204" pitchFamily="34" charset="0"/>
            </a:rPr>
            <a:t>What is the significance of this research?</a:t>
          </a:r>
        </a:p>
      </dsp:txBody>
      <dsp:txXfrm>
        <a:off x="70738" y="3069285"/>
        <a:ext cx="2434492" cy="12879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F674A5-C7A3-44B6-89CC-F19CD7A36680}">
      <dsp:nvSpPr>
        <dsp:cNvPr id="0" name=""/>
        <dsp:cNvSpPr/>
      </dsp:nvSpPr>
      <dsp:spPr>
        <a:xfrm>
          <a:off x="0" y="275105"/>
          <a:ext cx="11314446" cy="1151325"/>
        </a:xfrm>
        <a:prstGeom prst="rect">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8127" tIns="354076" rIns="878127" bIns="113792" numCol="1" spcCol="1270" anchor="t" anchorCtr="0">
          <a:noAutofit/>
        </a:bodyPr>
        <a:lstStyle/>
        <a:p>
          <a:pPr marL="171450" lvl="1" indent="-171450" algn="l" defTabSz="711200">
            <a:lnSpc>
              <a:spcPct val="90000"/>
            </a:lnSpc>
            <a:spcBef>
              <a:spcPct val="0"/>
            </a:spcBef>
            <a:spcAft>
              <a:spcPct val="15000"/>
            </a:spcAft>
            <a:buFont typeface="Wingdings" panose="05000000000000000000" pitchFamily="2" charset="2"/>
            <a:buChar char=""/>
          </a:pPr>
          <a:r>
            <a:rPr lang="en-US" sz="1600" kern="1200" dirty="0">
              <a:latin typeface="Rockwell" panose="02060603020205020403" pitchFamily="18" charset="0"/>
              <a:ea typeface="Tahoma" panose="020B0604030504040204" pitchFamily="34" charset="0"/>
              <a:cs typeface="Tahoma" panose="020B0604030504040204" pitchFamily="34" charset="0"/>
            </a:rPr>
            <a:t>Used state of art model – VGG16</a:t>
          </a:r>
        </a:p>
        <a:p>
          <a:pPr marL="171450" lvl="1" indent="-171450" algn="l" defTabSz="711200">
            <a:lnSpc>
              <a:spcPct val="90000"/>
            </a:lnSpc>
            <a:spcBef>
              <a:spcPct val="0"/>
            </a:spcBef>
            <a:spcAft>
              <a:spcPct val="15000"/>
            </a:spcAft>
            <a:buFont typeface="Wingdings" panose="05000000000000000000" pitchFamily="2" charset="2"/>
            <a:buChar char=""/>
          </a:pPr>
          <a:r>
            <a:rPr lang="en-GB" sz="1600" kern="1200" dirty="0">
              <a:latin typeface="Rockwell" panose="02060603020205020403" pitchFamily="18" charset="0"/>
            </a:rPr>
            <a:t>We have achieved training accuracy of 90.44% and validation accuracy of 89.76%, with training and validation loss as 0.2042 and 0.2211 respectively</a:t>
          </a:r>
          <a:endParaRPr lang="en-US" sz="1600" kern="1200" dirty="0">
            <a:latin typeface="Rockwell" panose="02060603020205020403" pitchFamily="18" charset="0"/>
            <a:ea typeface="Tahoma" panose="020B0604030504040204" pitchFamily="34" charset="0"/>
            <a:cs typeface="Tahoma" panose="020B0604030504040204" pitchFamily="34" charset="0"/>
          </a:endParaRPr>
        </a:p>
      </dsp:txBody>
      <dsp:txXfrm>
        <a:off x="0" y="275105"/>
        <a:ext cx="11314446" cy="1151325"/>
      </dsp:txXfrm>
    </dsp:sp>
    <dsp:sp modelId="{C04B44C1-9B38-4B1A-B8C4-5B398F650FD4}">
      <dsp:nvSpPr>
        <dsp:cNvPr id="0" name=""/>
        <dsp:cNvSpPr/>
      </dsp:nvSpPr>
      <dsp:spPr>
        <a:xfrm>
          <a:off x="565722" y="24185"/>
          <a:ext cx="7920112" cy="501840"/>
        </a:xfrm>
        <a:prstGeom prst="roundRect">
          <a:avLst/>
        </a:prstGeom>
        <a:gradFill rotWithShape="0">
          <a:gsLst>
            <a:gs pos="0">
              <a:schemeClr val="lt1">
                <a:hueOff val="0"/>
                <a:satOff val="0"/>
                <a:lumOff val="0"/>
                <a:alphaOff val="0"/>
                <a:tint val="69000"/>
                <a:alpha val="100000"/>
                <a:satMod val="109000"/>
                <a:lumMod val="110000"/>
              </a:schemeClr>
            </a:gs>
            <a:gs pos="52000">
              <a:schemeClr val="lt1">
                <a:hueOff val="0"/>
                <a:satOff val="0"/>
                <a:lumOff val="0"/>
                <a:alphaOff val="0"/>
                <a:tint val="74000"/>
                <a:satMod val="100000"/>
                <a:lumMod val="104000"/>
              </a:schemeClr>
            </a:gs>
            <a:gs pos="100000">
              <a:schemeClr val="l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99361" tIns="0" rIns="299361" bIns="0" numCol="1" spcCol="1270" anchor="ctr" anchorCtr="0">
          <a:noAutofit/>
        </a:bodyPr>
        <a:lstStyle/>
        <a:p>
          <a:pPr marL="0" lvl="0" indent="0" algn="l" defTabSz="755650">
            <a:lnSpc>
              <a:spcPct val="90000"/>
            </a:lnSpc>
            <a:spcBef>
              <a:spcPct val="0"/>
            </a:spcBef>
            <a:spcAft>
              <a:spcPct val="35000"/>
            </a:spcAft>
            <a:buNone/>
          </a:pPr>
          <a:r>
            <a:rPr lang="en-US" sz="1700" b="1" kern="1200">
              <a:latin typeface="Tahoma" panose="020B0604030504040204" pitchFamily="34" charset="0"/>
              <a:ea typeface="Tahoma" panose="020B0604030504040204" pitchFamily="34" charset="0"/>
              <a:cs typeface="Tahoma" panose="020B0604030504040204" pitchFamily="34" charset="0"/>
            </a:rPr>
            <a:t>Solution #1</a:t>
          </a:r>
          <a:endParaRPr lang="en-US" sz="1700" b="1" kern="1200" dirty="0">
            <a:latin typeface="Tahoma" panose="020B0604030504040204" pitchFamily="34" charset="0"/>
            <a:ea typeface="Tahoma" panose="020B0604030504040204" pitchFamily="34" charset="0"/>
            <a:cs typeface="Tahoma" panose="020B0604030504040204" pitchFamily="34" charset="0"/>
          </a:endParaRPr>
        </a:p>
      </dsp:txBody>
      <dsp:txXfrm>
        <a:off x="590220" y="48683"/>
        <a:ext cx="7871116" cy="452844"/>
      </dsp:txXfrm>
    </dsp:sp>
    <dsp:sp modelId="{DD5B50FD-F6F0-4F8E-8987-0696DA24629A}">
      <dsp:nvSpPr>
        <dsp:cNvPr id="0" name=""/>
        <dsp:cNvSpPr/>
      </dsp:nvSpPr>
      <dsp:spPr>
        <a:xfrm>
          <a:off x="0" y="1769150"/>
          <a:ext cx="11314446" cy="1151325"/>
        </a:xfrm>
        <a:prstGeom prst="rect">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8127" tIns="354076" rIns="878127" bIns="113792" numCol="1" spcCol="1270" anchor="t" anchorCtr="0">
          <a:noAutofit/>
        </a:bodyPr>
        <a:lstStyle/>
        <a:p>
          <a:pPr marL="171450" lvl="1" indent="-171450" algn="l" defTabSz="711200">
            <a:lnSpc>
              <a:spcPct val="90000"/>
            </a:lnSpc>
            <a:spcBef>
              <a:spcPct val="0"/>
            </a:spcBef>
            <a:spcAft>
              <a:spcPct val="15000"/>
            </a:spcAft>
            <a:buFont typeface="Wingdings" panose="05000000000000000000" pitchFamily="2" charset="2"/>
            <a:buChar char=""/>
          </a:pPr>
          <a:r>
            <a:rPr lang="en-US" sz="1600" kern="1200" dirty="0">
              <a:solidFill>
                <a:prstClr val="black">
                  <a:hueOff val="0"/>
                  <a:satOff val="0"/>
                  <a:lumOff val="0"/>
                  <a:alphaOff val="0"/>
                </a:prstClr>
              </a:solidFill>
              <a:latin typeface="Rockwell" panose="02060603020205020403" pitchFamily="18" charset="0"/>
              <a:ea typeface="Tahoma" panose="020B0604030504040204" pitchFamily="34" charset="0"/>
              <a:cs typeface="Tahoma" panose="020B0604030504040204" pitchFamily="34" charset="0"/>
            </a:rPr>
            <a:t>Used state of art model – RESNET50</a:t>
          </a:r>
        </a:p>
        <a:p>
          <a:pPr marL="171450" lvl="1" indent="-171450" algn="l" defTabSz="711200">
            <a:lnSpc>
              <a:spcPct val="90000"/>
            </a:lnSpc>
            <a:spcBef>
              <a:spcPct val="0"/>
            </a:spcBef>
            <a:spcAft>
              <a:spcPct val="15000"/>
            </a:spcAft>
            <a:buFont typeface="Wingdings" panose="05000000000000000000" pitchFamily="2" charset="2"/>
            <a:buChar char=""/>
          </a:pPr>
          <a:r>
            <a:rPr lang="en-GB" sz="1600" kern="1200" dirty="0">
              <a:solidFill>
                <a:prstClr val="black">
                  <a:hueOff val="0"/>
                  <a:satOff val="0"/>
                  <a:lumOff val="0"/>
                  <a:alphaOff val="0"/>
                </a:prstClr>
              </a:solidFill>
              <a:latin typeface="Rockwell" panose="02060603020205020403" pitchFamily="18" charset="0"/>
              <a:ea typeface="Tahoma" panose="020B0604030504040204" pitchFamily="34" charset="0"/>
              <a:cs typeface="Tahoma" panose="020B0604030504040204" pitchFamily="34" charset="0"/>
            </a:rPr>
            <a:t>We have achieved training accuracy of 99.26% and validation accuracy of 95.01 %, with training and validation loss as 0.0216 and 0.1629 respectively</a:t>
          </a:r>
          <a:endParaRPr lang="en-US" sz="1600" kern="1200" dirty="0">
            <a:solidFill>
              <a:prstClr val="black">
                <a:hueOff val="0"/>
                <a:satOff val="0"/>
                <a:lumOff val="0"/>
                <a:alphaOff val="0"/>
              </a:prstClr>
            </a:solidFill>
            <a:latin typeface="Rockwell" panose="02060603020205020403" pitchFamily="18" charset="0"/>
            <a:ea typeface="Tahoma" panose="020B0604030504040204" pitchFamily="34" charset="0"/>
            <a:cs typeface="Tahoma" panose="020B0604030504040204" pitchFamily="34" charset="0"/>
          </a:endParaRPr>
        </a:p>
      </dsp:txBody>
      <dsp:txXfrm>
        <a:off x="0" y="1769150"/>
        <a:ext cx="11314446" cy="1151325"/>
      </dsp:txXfrm>
    </dsp:sp>
    <dsp:sp modelId="{92E63B20-0C59-46F3-A09C-2960E8E9BD97}">
      <dsp:nvSpPr>
        <dsp:cNvPr id="0" name=""/>
        <dsp:cNvSpPr/>
      </dsp:nvSpPr>
      <dsp:spPr>
        <a:xfrm>
          <a:off x="565722" y="1518230"/>
          <a:ext cx="7920112" cy="501840"/>
        </a:xfrm>
        <a:prstGeom prst="roundRect">
          <a:avLst/>
        </a:prstGeom>
        <a:gradFill rotWithShape="0">
          <a:gsLst>
            <a:gs pos="0">
              <a:schemeClr val="lt1">
                <a:hueOff val="0"/>
                <a:satOff val="0"/>
                <a:lumOff val="0"/>
                <a:alphaOff val="0"/>
                <a:tint val="69000"/>
                <a:alpha val="100000"/>
                <a:satMod val="109000"/>
                <a:lumMod val="110000"/>
              </a:schemeClr>
            </a:gs>
            <a:gs pos="52000">
              <a:schemeClr val="lt1">
                <a:hueOff val="0"/>
                <a:satOff val="0"/>
                <a:lumOff val="0"/>
                <a:alphaOff val="0"/>
                <a:tint val="74000"/>
                <a:satMod val="100000"/>
                <a:lumMod val="104000"/>
              </a:schemeClr>
            </a:gs>
            <a:gs pos="100000">
              <a:schemeClr val="l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99361" tIns="0" rIns="299361" bIns="0" numCol="1" spcCol="1270" anchor="ctr" anchorCtr="0">
          <a:noAutofit/>
        </a:bodyPr>
        <a:lstStyle/>
        <a:p>
          <a:pPr marL="0" lvl="0" indent="0" algn="l" defTabSz="755650">
            <a:lnSpc>
              <a:spcPct val="90000"/>
            </a:lnSpc>
            <a:spcBef>
              <a:spcPct val="0"/>
            </a:spcBef>
            <a:spcAft>
              <a:spcPct val="35000"/>
            </a:spcAft>
            <a:buNone/>
          </a:pPr>
          <a:r>
            <a:rPr lang="en-US" sz="1700" b="1" kern="1200">
              <a:latin typeface="Tahoma" panose="020B0604030504040204" pitchFamily="34" charset="0"/>
              <a:ea typeface="Tahoma" panose="020B0604030504040204" pitchFamily="34" charset="0"/>
              <a:cs typeface="Tahoma" panose="020B0604030504040204" pitchFamily="34" charset="0"/>
            </a:rPr>
            <a:t>Solution #2</a:t>
          </a:r>
          <a:endParaRPr lang="en-US" sz="1700" b="1" kern="1200" dirty="0">
            <a:latin typeface="Tahoma" panose="020B0604030504040204" pitchFamily="34" charset="0"/>
            <a:ea typeface="Tahoma" panose="020B0604030504040204" pitchFamily="34" charset="0"/>
            <a:cs typeface="Tahoma" panose="020B0604030504040204" pitchFamily="34" charset="0"/>
          </a:endParaRPr>
        </a:p>
      </dsp:txBody>
      <dsp:txXfrm>
        <a:off x="590220" y="1542728"/>
        <a:ext cx="7871116" cy="452844"/>
      </dsp:txXfrm>
    </dsp:sp>
    <dsp:sp modelId="{F053BB99-8FC5-4317-BCE9-0562E79A8DD2}">
      <dsp:nvSpPr>
        <dsp:cNvPr id="0" name=""/>
        <dsp:cNvSpPr/>
      </dsp:nvSpPr>
      <dsp:spPr>
        <a:xfrm>
          <a:off x="0" y="3263195"/>
          <a:ext cx="11314446" cy="1204875"/>
        </a:xfrm>
        <a:prstGeom prst="rect">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8127" tIns="354076" rIns="878127" bIns="120904" numCol="1" spcCol="1270" anchor="t" anchorCtr="0">
          <a:noAutofit/>
        </a:bodyPr>
        <a:lstStyle/>
        <a:p>
          <a:pPr marL="171450" lvl="1" indent="-171450" algn="l" defTabSz="755650">
            <a:lnSpc>
              <a:spcPct val="90000"/>
            </a:lnSpc>
            <a:spcBef>
              <a:spcPct val="0"/>
            </a:spcBef>
            <a:spcAft>
              <a:spcPct val="15000"/>
            </a:spcAft>
            <a:buFont typeface="Wingdings" panose="05000000000000000000" pitchFamily="2" charset="2"/>
            <a:buChar char=""/>
          </a:pPr>
          <a:r>
            <a:rPr lang="en-US" sz="1700" kern="1200" dirty="0">
              <a:latin typeface="Rockwell" panose="02060603020205020403" pitchFamily="18" charset="0"/>
              <a:ea typeface="Tahoma" panose="020B0604030504040204" pitchFamily="34" charset="0"/>
              <a:cs typeface="Tahoma" panose="020B0604030504040204" pitchFamily="34" charset="0"/>
            </a:rPr>
            <a:t>Used custom CNN model</a:t>
          </a:r>
        </a:p>
        <a:p>
          <a:pPr marL="171450" lvl="1" indent="-171450" algn="l" defTabSz="755650">
            <a:lnSpc>
              <a:spcPct val="90000"/>
            </a:lnSpc>
            <a:spcBef>
              <a:spcPct val="0"/>
            </a:spcBef>
            <a:spcAft>
              <a:spcPct val="15000"/>
            </a:spcAft>
            <a:buFont typeface="Wingdings" panose="05000000000000000000" pitchFamily="2" charset="2"/>
            <a:buChar char=""/>
          </a:pPr>
          <a:r>
            <a:rPr lang="en-GB" sz="1700" kern="1200" dirty="0">
              <a:latin typeface="Rockwell" panose="02060603020205020403" pitchFamily="18" charset="0"/>
            </a:rPr>
            <a:t>We have achieved training accuracy of 99.43% and validation accuracy of 94.69 %, with training and validation loss as 0.0176 and 0.1732 respectively</a:t>
          </a:r>
          <a:endParaRPr lang="en-US" sz="1700" kern="1200" dirty="0">
            <a:latin typeface="Rockwell" panose="02060603020205020403" pitchFamily="18" charset="0"/>
            <a:ea typeface="Tahoma" panose="020B0604030504040204" pitchFamily="34" charset="0"/>
            <a:cs typeface="Tahoma" panose="020B0604030504040204" pitchFamily="34" charset="0"/>
          </a:endParaRPr>
        </a:p>
      </dsp:txBody>
      <dsp:txXfrm>
        <a:off x="0" y="3263195"/>
        <a:ext cx="11314446" cy="1204875"/>
      </dsp:txXfrm>
    </dsp:sp>
    <dsp:sp modelId="{A89A4EDE-083D-45E8-B799-3F615954AAE0}">
      <dsp:nvSpPr>
        <dsp:cNvPr id="0" name=""/>
        <dsp:cNvSpPr/>
      </dsp:nvSpPr>
      <dsp:spPr>
        <a:xfrm>
          <a:off x="565722" y="3012275"/>
          <a:ext cx="7920112" cy="501840"/>
        </a:xfrm>
        <a:prstGeom prst="roundRect">
          <a:avLst/>
        </a:prstGeom>
        <a:gradFill rotWithShape="0">
          <a:gsLst>
            <a:gs pos="0">
              <a:schemeClr val="lt1">
                <a:hueOff val="0"/>
                <a:satOff val="0"/>
                <a:lumOff val="0"/>
                <a:alphaOff val="0"/>
                <a:tint val="69000"/>
                <a:alpha val="100000"/>
                <a:satMod val="109000"/>
                <a:lumMod val="110000"/>
              </a:schemeClr>
            </a:gs>
            <a:gs pos="52000">
              <a:schemeClr val="lt1">
                <a:hueOff val="0"/>
                <a:satOff val="0"/>
                <a:lumOff val="0"/>
                <a:alphaOff val="0"/>
                <a:tint val="74000"/>
                <a:satMod val="100000"/>
                <a:lumMod val="104000"/>
              </a:schemeClr>
            </a:gs>
            <a:gs pos="100000">
              <a:schemeClr val="l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99361" tIns="0" rIns="299361" bIns="0" numCol="1" spcCol="1270" anchor="ctr" anchorCtr="0">
          <a:noAutofit/>
        </a:bodyPr>
        <a:lstStyle/>
        <a:p>
          <a:pPr marL="0" lvl="0" indent="0" algn="l" defTabSz="755650">
            <a:lnSpc>
              <a:spcPct val="90000"/>
            </a:lnSpc>
            <a:spcBef>
              <a:spcPct val="0"/>
            </a:spcBef>
            <a:spcAft>
              <a:spcPct val="35000"/>
            </a:spcAft>
            <a:buNone/>
          </a:pPr>
          <a:r>
            <a:rPr lang="en-US" sz="1700" b="1" kern="1200">
              <a:latin typeface="Tahoma" panose="020B0604030504040204" pitchFamily="34" charset="0"/>
              <a:ea typeface="Tahoma" panose="020B0604030504040204" pitchFamily="34" charset="0"/>
              <a:cs typeface="Tahoma" panose="020B0604030504040204" pitchFamily="34" charset="0"/>
            </a:rPr>
            <a:t>Solution #3</a:t>
          </a:r>
          <a:endParaRPr lang="en-US" sz="1700" b="1" kern="1200" dirty="0">
            <a:latin typeface="Tahoma" panose="020B0604030504040204" pitchFamily="34" charset="0"/>
            <a:ea typeface="Tahoma" panose="020B0604030504040204" pitchFamily="34" charset="0"/>
            <a:cs typeface="Tahoma" panose="020B0604030504040204" pitchFamily="34" charset="0"/>
          </a:endParaRPr>
        </a:p>
      </dsp:txBody>
      <dsp:txXfrm>
        <a:off x="590220" y="3036773"/>
        <a:ext cx="7871116"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92648-913D-446C-8106-D0781BA93896}">
      <dsp:nvSpPr>
        <dsp:cNvPr id="0" name=""/>
        <dsp:cNvSpPr/>
      </dsp:nvSpPr>
      <dsp:spPr>
        <a:xfrm rot="5400000">
          <a:off x="4922567" y="320556"/>
          <a:ext cx="1798574" cy="1293195"/>
        </a:xfrm>
        <a:prstGeom prst="hexagon">
          <a:avLst>
            <a:gd name="adj" fmla="val 25000"/>
            <a:gd name="vf" fmla="val 11547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solidFill>
              <a:latin typeface="Tahoma" panose="020B0604030504040204" pitchFamily="34" charset="0"/>
              <a:ea typeface="Tahoma" panose="020B0604030504040204" pitchFamily="34" charset="0"/>
              <a:cs typeface="Tahoma" panose="020B0604030504040204" pitchFamily="34" charset="0"/>
            </a:rPr>
            <a:t>Solution #1</a:t>
          </a:r>
        </a:p>
      </dsp:txBody>
      <dsp:txXfrm rot="-5400000">
        <a:off x="5360507" y="325514"/>
        <a:ext cx="922693" cy="1283280"/>
      </dsp:txXfrm>
    </dsp:sp>
    <dsp:sp modelId="{C49E048A-9DC4-4C5D-AB6D-59EA95A3B7B6}">
      <dsp:nvSpPr>
        <dsp:cNvPr id="0" name=""/>
        <dsp:cNvSpPr/>
      </dsp:nvSpPr>
      <dsp:spPr>
        <a:xfrm>
          <a:off x="6887448" y="363337"/>
          <a:ext cx="2007209" cy="107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Font typeface="Wingdings" panose="05000000000000000000" pitchFamily="2" charset="2"/>
            <a:buNone/>
          </a:pPr>
          <a:endParaRPr lang="en-US" sz="1500" kern="1200" dirty="0">
            <a:latin typeface="Tahoma" panose="020B0604030504040204" pitchFamily="34" charset="0"/>
            <a:ea typeface="Tahoma" panose="020B0604030504040204" pitchFamily="34" charset="0"/>
            <a:cs typeface="Tahoma" panose="020B0604030504040204" pitchFamily="34" charset="0"/>
          </a:endParaRPr>
        </a:p>
      </dsp:txBody>
      <dsp:txXfrm>
        <a:off x="6887448" y="363337"/>
        <a:ext cx="2007209" cy="1079144"/>
      </dsp:txXfrm>
    </dsp:sp>
    <dsp:sp modelId="{811A5982-EBD3-4676-82D2-C797EC0D46A6}">
      <dsp:nvSpPr>
        <dsp:cNvPr id="0" name=""/>
        <dsp:cNvSpPr/>
      </dsp:nvSpPr>
      <dsp:spPr>
        <a:xfrm rot="5400000">
          <a:off x="3615335" y="320556"/>
          <a:ext cx="1798574" cy="1293195"/>
        </a:xfrm>
        <a:prstGeom prst="hexagon">
          <a:avLst>
            <a:gd name="adj" fmla="val 25000"/>
            <a:gd name="vf" fmla="val 11547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Rockwell" panose="02060603020205020403" pitchFamily="18" charset="0"/>
            </a:rPr>
            <a:t>VGG 16</a:t>
          </a:r>
        </a:p>
      </dsp:txBody>
      <dsp:txXfrm rot="-5400000">
        <a:off x="4053275" y="325514"/>
        <a:ext cx="922693" cy="1283280"/>
      </dsp:txXfrm>
    </dsp:sp>
    <dsp:sp modelId="{53011CEC-CB03-43DC-8001-FD06F729EF94}">
      <dsp:nvSpPr>
        <dsp:cNvPr id="0" name=""/>
        <dsp:cNvSpPr/>
      </dsp:nvSpPr>
      <dsp:spPr>
        <a:xfrm rot="5400000">
          <a:off x="4261927" y="1806691"/>
          <a:ext cx="1798574" cy="1293195"/>
        </a:xfrm>
        <a:prstGeom prst="hexagon">
          <a:avLst>
            <a:gd name="adj" fmla="val 25000"/>
            <a:gd name="vf" fmla="val 11547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solidFill>
              <a:latin typeface="Tahoma" panose="020B0604030504040204" pitchFamily="34" charset="0"/>
              <a:ea typeface="Tahoma" panose="020B0604030504040204" pitchFamily="34" charset="0"/>
              <a:cs typeface="Tahoma" panose="020B0604030504040204" pitchFamily="34" charset="0"/>
            </a:rPr>
            <a:t>Solution #2</a:t>
          </a:r>
        </a:p>
      </dsp:txBody>
      <dsp:txXfrm rot="-5400000">
        <a:off x="4699867" y="1811649"/>
        <a:ext cx="922693" cy="1283280"/>
      </dsp:txXfrm>
    </dsp:sp>
    <dsp:sp modelId="{FBC7B2E6-8902-4B08-A64C-6D5167AC7352}">
      <dsp:nvSpPr>
        <dsp:cNvPr id="0" name=""/>
        <dsp:cNvSpPr/>
      </dsp:nvSpPr>
      <dsp:spPr>
        <a:xfrm>
          <a:off x="2419788" y="1895875"/>
          <a:ext cx="1942460" cy="107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r" defTabSz="666750">
            <a:lnSpc>
              <a:spcPct val="90000"/>
            </a:lnSpc>
            <a:spcBef>
              <a:spcPct val="0"/>
            </a:spcBef>
            <a:spcAft>
              <a:spcPct val="35000"/>
            </a:spcAft>
            <a:buFont typeface="Wingdings" panose="05000000000000000000" pitchFamily="2" charset="2"/>
            <a:buNone/>
          </a:pPr>
          <a:endParaRPr lang="en-US" sz="1500" kern="1200" dirty="0">
            <a:latin typeface="Tahoma" panose="020B0604030504040204" pitchFamily="34" charset="0"/>
            <a:ea typeface="Tahoma" panose="020B0604030504040204" pitchFamily="34" charset="0"/>
            <a:cs typeface="Tahoma" panose="020B0604030504040204" pitchFamily="34" charset="0"/>
          </a:endParaRPr>
        </a:p>
        <a:p>
          <a:pPr marL="0" lvl="0" indent="0" algn="r" defTabSz="666750">
            <a:lnSpc>
              <a:spcPct val="90000"/>
            </a:lnSpc>
            <a:spcBef>
              <a:spcPct val="0"/>
            </a:spcBef>
            <a:spcAft>
              <a:spcPct val="35000"/>
            </a:spcAft>
            <a:buFont typeface="Wingdings" panose="05000000000000000000" pitchFamily="2" charset="2"/>
            <a:buNone/>
          </a:pPr>
          <a:endParaRPr lang="en-US" sz="1500" kern="1200" dirty="0">
            <a:latin typeface="Tahoma" panose="020B0604030504040204" pitchFamily="34" charset="0"/>
            <a:ea typeface="Tahoma" panose="020B0604030504040204" pitchFamily="34" charset="0"/>
            <a:cs typeface="Tahoma" panose="020B0604030504040204" pitchFamily="34" charset="0"/>
          </a:endParaRPr>
        </a:p>
      </dsp:txBody>
      <dsp:txXfrm>
        <a:off x="2419788" y="1895875"/>
        <a:ext cx="1942460" cy="1079144"/>
      </dsp:txXfrm>
    </dsp:sp>
    <dsp:sp modelId="{AE014567-2C78-4559-8E75-F865E038BC7E}">
      <dsp:nvSpPr>
        <dsp:cNvPr id="0" name=""/>
        <dsp:cNvSpPr/>
      </dsp:nvSpPr>
      <dsp:spPr>
        <a:xfrm rot="5400000">
          <a:off x="5564549" y="1794247"/>
          <a:ext cx="1810391" cy="1301645"/>
        </a:xfrm>
        <a:prstGeom prst="hexagon">
          <a:avLst>
            <a:gd name="adj" fmla="val 25000"/>
            <a:gd name="vf" fmla="val 11547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Rockwell" panose="02060603020205020403" pitchFamily="18" charset="0"/>
            </a:rPr>
            <a:t>RESNET50</a:t>
          </a:r>
        </a:p>
      </dsp:txBody>
      <dsp:txXfrm rot="-5400000">
        <a:off x="6005381" y="1799210"/>
        <a:ext cx="928727" cy="1291719"/>
      </dsp:txXfrm>
    </dsp:sp>
    <dsp:sp modelId="{D5B052EF-9391-46AE-9EE6-0E214CEE2334}">
      <dsp:nvSpPr>
        <dsp:cNvPr id="0" name=""/>
        <dsp:cNvSpPr/>
      </dsp:nvSpPr>
      <dsp:spPr>
        <a:xfrm rot="5400000">
          <a:off x="4911222" y="3299805"/>
          <a:ext cx="1798574" cy="1293195"/>
        </a:xfrm>
        <a:prstGeom prst="hexagon">
          <a:avLst>
            <a:gd name="adj" fmla="val 25000"/>
            <a:gd name="vf" fmla="val 11547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solidFill>
              <a:latin typeface="Tahoma" panose="020B0604030504040204" pitchFamily="34" charset="0"/>
              <a:ea typeface="Tahoma" panose="020B0604030504040204" pitchFamily="34" charset="0"/>
              <a:cs typeface="Tahoma" panose="020B0604030504040204" pitchFamily="34" charset="0"/>
            </a:rPr>
            <a:t>Solution #3</a:t>
          </a:r>
        </a:p>
      </dsp:txBody>
      <dsp:txXfrm rot="-5400000">
        <a:off x="5349162" y="3304763"/>
        <a:ext cx="922693" cy="1283280"/>
      </dsp:txXfrm>
    </dsp:sp>
    <dsp:sp modelId="{D6F06974-6BA5-4E51-86E7-DB09E2111FBF}">
      <dsp:nvSpPr>
        <dsp:cNvPr id="0" name=""/>
        <dsp:cNvSpPr/>
      </dsp:nvSpPr>
      <dsp:spPr>
        <a:xfrm>
          <a:off x="6887448" y="3428414"/>
          <a:ext cx="2007209" cy="1079144"/>
        </a:xfrm>
        <a:prstGeom prst="rect">
          <a:avLst/>
        </a:prstGeom>
        <a:noFill/>
        <a:ln>
          <a:noFill/>
        </a:ln>
        <a:effectLst/>
      </dsp:spPr>
      <dsp:style>
        <a:lnRef idx="0">
          <a:scrgbClr r="0" g="0" b="0"/>
        </a:lnRef>
        <a:fillRef idx="0">
          <a:scrgbClr r="0" g="0" b="0"/>
        </a:fillRef>
        <a:effectRef idx="0">
          <a:scrgbClr r="0" g="0" b="0"/>
        </a:effectRef>
        <a:fontRef idx="minor"/>
      </dsp:style>
    </dsp:sp>
    <dsp:sp modelId="{8F195EFB-5B1B-4B43-B80A-75FA54CCC96A}">
      <dsp:nvSpPr>
        <dsp:cNvPr id="0" name=""/>
        <dsp:cNvSpPr/>
      </dsp:nvSpPr>
      <dsp:spPr>
        <a:xfrm rot="5400000">
          <a:off x="3602191" y="3296298"/>
          <a:ext cx="1798574" cy="1293195"/>
        </a:xfrm>
        <a:prstGeom prst="hexagon">
          <a:avLst>
            <a:gd name="adj" fmla="val 25000"/>
            <a:gd name="vf" fmla="val 11547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Rockwell" panose="02060603020205020403" pitchFamily="18" charset="0"/>
            </a:rPr>
            <a:t>Custom Model</a:t>
          </a:r>
        </a:p>
      </dsp:txBody>
      <dsp:txXfrm rot="-5400000">
        <a:off x="4040131" y="3301256"/>
        <a:ext cx="922693" cy="128328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12/22/2021</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12/22/2021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12/22/2021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006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6133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12/22/2021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38809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12/22/2021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16185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12/22/2021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89623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23307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74408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6349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t>12/22/2021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6486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4403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t>12/22/2021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6038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5797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5129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9596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16282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0587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60991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12/22/2021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3321684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3.xml"/><Relationship Id="rId7" Type="http://schemas.openxmlformats.org/officeDocument/2006/relationships/image" Target="../media/image10.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artisticGlass/>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1371600" y="1032129"/>
            <a:ext cx="9448800" cy="1825096"/>
          </a:xfrm>
        </p:spPr>
        <p:txBody>
          <a:bodyPr>
            <a:normAutofit fontScale="90000"/>
          </a:bodyPr>
          <a:lstStyle/>
          <a:p>
            <a:pPr algn="ctr"/>
            <a:r>
              <a:rPr lang="en-US" sz="5400" dirty="0">
                <a:latin typeface="Rockwell" panose="02060603020205020403" pitchFamily="18" charset="0"/>
              </a:rPr>
              <a:t>Image forgery detection using deep learning</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1240320" y="2806976"/>
            <a:ext cx="8791575" cy="2387599"/>
          </a:xfrm>
        </p:spPr>
        <p:txBody>
          <a:bodyPr>
            <a:normAutofit/>
          </a:bodyPr>
          <a:lstStyle/>
          <a:p>
            <a:pPr algn="ctr"/>
            <a:r>
              <a:rPr lang="en-US" cap="none" dirty="0"/>
              <a:t>by</a:t>
            </a:r>
            <a:r>
              <a:rPr lang="en-US" sz="2400" cap="none" dirty="0">
                <a:latin typeface="Tahoma" panose="020B0604030504040204" pitchFamily="34" charset="0"/>
                <a:ea typeface="Tahoma" panose="020B0604030504040204" pitchFamily="34" charset="0"/>
                <a:cs typeface="Tahoma" panose="020B0604030504040204" pitchFamily="34" charset="0"/>
              </a:rPr>
              <a:t> </a:t>
            </a:r>
            <a:endParaRPr lang="en-US" sz="2400" dirty="0">
              <a:latin typeface="Tahoma" panose="020B0604030504040204" pitchFamily="34" charset="0"/>
              <a:ea typeface="Tahoma" panose="020B0604030504040204" pitchFamily="34" charset="0"/>
              <a:cs typeface="Tahoma" panose="020B0604030504040204" pitchFamily="34" charset="0"/>
            </a:endParaRPr>
          </a:p>
          <a:p>
            <a:pPr algn="ctr"/>
            <a:r>
              <a:rPr lang="en-US" sz="2400" dirty="0">
                <a:latin typeface="Tahoma" panose="020B0604030504040204" pitchFamily="34" charset="0"/>
                <a:ea typeface="Tahoma" panose="020B0604030504040204" pitchFamily="34" charset="0"/>
                <a:cs typeface="Tahoma" panose="020B0604030504040204" pitchFamily="34" charset="0"/>
              </a:rPr>
              <a:t>Shubhangi Trivedi</a:t>
            </a:r>
          </a:p>
          <a:p>
            <a:pPr algn="ctr"/>
            <a:r>
              <a:rPr lang="en-US" sz="2400" dirty="0">
                <a:latin typeface="Tahoma" panose="020B0604030504040204" pitchFamily="34" charset="0"/>
                <a:ea typeface="Tahoma" panose="020B0604030504040204" pitchFamily="34" charset="0"/>
                <a:cs typeface="Tahoma" panose="020B0604030504040204" pitchFamily="34" charset="0"/>
              </a:rPr>
              <a:t>Liverpool John Moores University</a:t>
            </a:r>
          </a:p>
          <a:p>
            <a:pPr algn="ctr"/>
            <a:r>
              <a:rPr lang="en-US" cap="none" dirty="0"/>
              <a:t>Under supervision of</a:t>
            </a:r>
          </a:p>
          <a:p>
            <a:pPr algn="ctr"/>
            <a:r>
              <a:rPr lang="en-US" sz="2400" dirty="0">
                <a:latin typeface="Tahoma" panose="020B0604030504040204" pitchFamily="34" charset="0"/>
                <a:ea typeface="Tahoma" panose="020B0604030504040204" pitchFamily="34" charset="0"/>
                <a:cs typeface="Tahoma" panose="020B0604030504040204" pitchFamily="34" charset="0"/>
              </a:rPr>
              <a:t>Mr. Bikash Santra</a:t>
            </a: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2DBEA-2439-4543-8C56-7DFA211F697D}"/>
              </a:ext>
            </a:extLst>
          </p:cNvPr>
          <p:cNvSpPr>
            <a:spLocks noGrp="1"/>
          </p:cNvSpPr>
          <p:nvPr>
            <p:ph type="title"/>
          </p:nvPr>
        </p:nvSpPr>
        <p:spPr>
          <a:xfrm>
            <a:off x="3848431" y="514905"/>
            <a:ext cx="7198980" cy="890288"/>
          </a:xfrm>
        </p:spPr>
        <p:txBody>
          <a:bodyPr>
            <a:normAutofit fontScale="90000"/>
          </a:bodyPr>
          <a:lstStyle/>
          <a:p>
            <a:r>
              <a:rPr lang="en-US" dirty="0">
                <a:latin typeface="Rockwell" panose="02060603020205020403" pitchFamily="18" charset="0"/>
              </a:rPr>
              <a:t>ELA (Error Level analysis) </a:t>
            </a:r>
            <a:endParaRPr lang="en-IN" dirty="0">
              <a:latin typeface="Rockwell" panose="02060603020205020403" pitchFamily="18" charset="0"/>
            </a:endParaRPr>
          </a:p>
        </p:txBody>
      </p:sp>
      <p:sp>
        <p:nvSpPr>
          <p:cNvPr id="3" name="Content Placeholder 2">
            <a:extLst>
              <a:ext uri="{FF2B5EF4-FFF2-40B4-BE49-F238E27FC236}">
                <a16:creationId xmlns:a16="http://schemas.microsoft.com/office/drawing/2014/main" id="{F9E39925-DCE8-457E-9844-53BA6A7E4307}"/>
              </a:ext>
            </a:extLst>
          </p:cNvPr>
          <p:cNvSpPr>
            <a:spLocks noGrp="1"/>
          </p:cNvSpPr>
          <p:nvPr>
            <p:ph idx="1"/>
          </p:nvPr>
        </p:nvSpPr>
        <p:spPr>
          <a:xfrm>
            <a:off x="1141412" y="1296139"/>
            <a:ext cx="9905999" cy="3989034"/>
          </a:xfrm>
        </p:spPr>
        <p:txBody>
          <a:bodyPr/>
          <a:lstStyle/>
          <a:p>
            <a:r>
              <a:rPr lang="en-US" sz="1800" dirty="0">
                <a:effectLst/>
                <a:latin typeface="Times New Roman" panose="02020603050405020304" pitchFamily="18" charset="0"/>
                <a:ea typeface="Times New Roman" panose="02020603050405020304" pitchFamily="18" charset="0"/>
              </a:rPr>
              <a:t>ELA works by taking a lossy image and recompressing it with a known error rate, after which it computes the absolute difference between the analyzed and recompressed image. </a:t>
            </a:r>
          </a:p>
          <a:p>
            <a:pPr marL="0" indent="0">
              <a:buNone/>
            </a:pPr>
            <a:endParaRPr lang="en-IN" dirty="0"/>
          </a:p>
        </p:txBody>
      </p:sp>
      <p:pic>
        <p:nvPicPr>
          <p:cNvPr id="5" name="Picture 4">
            <a:extLst>
              <a:ext uri="{FF2B5EF4-FFF2-40B4-BE49-F238E27FC236}">
                <a16:creationId xmlns:a16="http://schemas.microsoft.com/office/drawing/2014/main" id="{17CED457-8C7D-43A1-B1A0-4B6A1F78E9CA}"/>
              </a:ext>
            </a:extLst>
          </p:cNvPr>
          <p:cNvPicPr>
            <a:picLocks noChangeAspect="1"/>
          </p:cNvPicPr>
          <p:nvPr/>
        </p:nvPicPr>
        <p:blipFill>
          <a:blip r:embed="rId2"/>
          <a:stretch>
            <a:fillRect/>
          </a:stretch>
        </p:blipFill>
        <p:spPr>
          <a:xfrm>
            <a:off x="1141411" y="1971884"/>
            <a:ext cx="8943622" cy="4371211"/>
          </a:xfrm>
          <a:prstGeom prst="rect">
            <a:avLst/>
          </a:prstGeom>
        </p:spPr>
      </p:pic>
    </p:spTree>
    <p:extLst>
      <p:ext uri="{BB962C8B-B14F-4D97-AF65-F5344CB8AC3E}">
        <p14:creationId xmlns:p14="http://schemas.microsoft.com/office/powerpoint/2010/main" val="689166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A1691-D66C-4635-8665-7E8CC9F6E86B}"/>
              </a:ext>
            </a:extLst>
          </p:cNvPr>
          <p:cNvSpPr>
            <a:spLocks noGrp="1"/>
          </p:cNvSpPr>
          <p:nvPr>
            <p:ph type="title"/>
          </p:nvPr>
        </p:nvSpPr>
        <p:spPr>
          <a:xfrm>
            <a:off x="1061514" y="337241"/>
            <a:ext cx="9905998" cy="1478570"/>
          </a:xfrm>
        </p:spPr>
        <p:txBody>
          <a:bodyPr/>
          <a:lstStyle/>
          <a:p>
            <a:r>
              <a:rPr lang="en-US" dirty="0">
                <a:latin typeface="Rockwell" panose="02060603020205020403" pitchFamily="18" charset="0"/>
              </a:rPr>
              <a:t>Wavelet denoising </a:t>
            </a:r>
            <a:endParaRPr lang="en-IN" dirty="0">
              <a:latin typeface="Rockwell" panose="02060603020205020403" pitchFamily="18" charset="0"/>
            </a:endParaRPr>
          </a:p>
        </p:txBody>
      </p:sp>
      <p:sp>
        <p:nvSpPr>
          <p:cNvPr id="3" name="Content Placeholder 2">
            <a:extLst>
              <a:ext uri="{FF2B5EF4-FFF2-40B4-BE49-F238E27FC236}">
                <a16:creationId xmlns:a16="http://schemas.microsoft.com/office/drawing/2014/main" id="{3E36660C-CE1A-4B0B-81F1-6EE2A75BF217}"/>
              </a:ext>
            </a:extLst>
          </p:cNvPr>
          <p:cNvSpPr>
            <a:spLocks noGrp="1"/>
          </p:cNvSpPr>
          <p:nvPr>
            <p:ph idx="1"/>
          </p:nvPr>
        </p:nvSpPr>
        <p:spPr>
          <a:xfrm>
            <a:off x="1141412" y="1402672"/>
            <a:ext cx="9905999" cy="4388529"/>
          </a:xfrm>
        </p:spPr>
        <p: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Noise removal using wavelet-based algorithms has been proved to be effective. The discrete wavelet transforms coefficients, which have been modified by additive white Gaussian noise, are thresholder in these methods. For evaluation of denoised images, we are using PSNR index.</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FF61D535-D79B-46BA-BA68-A2BD59DC5474}"/>
              </a:ext>
            </a:extLst>
          </p:cNvPr>
          <p:cNvPicPr>
            <a:picLocks noChangeAspect="1"/>
          </p:cNvPicPr>
          <p:nvPr/>
        </p:nvPicPr>
        <p:blipFill>
          <a:blip r:embed="rId2"/>
          <a:stretch>
            <a:fillRect/>
          </a:stretch>
        </p:blipFill>
        <p:spPr>
          <a:xfrm>
            <a:off x="2192869" y="2603377"/>
            <a:ext cx="7270727" cy="3676207"/>
          </a:xfrm>
          <a:prstGeom prst="rect">
            <a:avLst/>
          </a:prstGeom>
        </p:spPr>
      </p:pic>
    </p:spTree>
    <p:extLst>
      <p:ext uri="{BB962C8B-B14F-4D97-AF65-F5344CB8AC3E}">
        <p14:creationId xmlns:p14="http://schemas.microsoft.com/office/powerpoint/2010/main" val="453912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Workable Solutions </a:t>
            </a:r>
          </a:p>
        </p:txBody>
      </p:sp>
      <p:graphicFrame>
        <p:nvGraphicFramePr>
          <p:cNvPr id="4" name="Content Placeholder 3">
            <a:extLst>
              <a:ext uri="{FF2B5EF4-FFF2-40B4-BE49-F238E27FC236}">
                <a16:creationId xmlns:a16="http://schemas.microsoft.com/office/drawing/2014/main" id="{242FA989-6B7C-488C-85ED-CB8D01BA3254}"/>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4036791307"/>
              </p:ext>
            </p:extLst>
          </p:nvPr>
        </p:nvGraphicFramePr>
        <p:xfrm>
          <a:off x="477061" y="1871331"/>
          <a:ext cx="11314446" cy="4492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3417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2165434" y="473975"/>
            <a:ext cx="9905998" cy="1229331"/>
          </a:xfrm>
        </p:spPr>
        <p:txBody>
          <a:bodyPr>
            <a:normAutofit/>
          </a:bodyPr>
          <a:lstStyle/>
          <a:p>
            <a:r>
              <a:rPr lang="en-US" sz="4400" dirty="0">
                <a:latin typeface="Rockwell" panose="02060603020205020403" pitchFamily="18" charset="0"/>
              </a:rPr>
              <a:t>Workable Solutions results </a:t>
            </a:r>
          </a:p>
        </p:txBody>
      </p:sp>
      <p:graphicFrame>
        <p:nvGraphicFramePr>
          <p:cNvPr id="4" name="Content Placeholder 3">
            <a:extLst>
              <a:ext uri="{FF2B5EF4-FFF2-40B4-BE49-F238E27FC236}">
                <a16:creationId xmlns:a16="http://schemas.microsoft.com/office/drawing/2014/main" id="{242FA989-6B7C-488C-85ED-CB8D01BA3254}"/>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654499967"/>
              </p:ext>
            </p:extLst>
          </p:nvPr>
        </p:nvGraphicFramePr>
        <p:xfrm>
          <a:off x="438777" y="1595118"/>
          <a:ext cx="11314446" cy="48708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F312CB12-07DD-402B-84E9-BA5EAAB169E2}"/>
              </a:ext>
            </a:extLst>
          </p:cNvPr>
          <p:cNvPicPr>
            <a:picLocks noChangeAspect="1"/>
          </p:cNvPicPr>
          <p:nvPr/>
        </p:nvPicPr>
        <p:blipFill>
          <a:blip r:embed="rId7"/>
          <a:stretch>
            <a:fillRect/>
          </a:stretch>
        </p:blipFill>
        <p:spPr>
          <a:xfrm>
            <a:off x="7688592" y="4406522"/>
            <a:ext cx="3563006" cy="2310676"/>
          </a:xfrm>
          <a:prstGeom prst="rect">
            <a:avLst/>
          </a:prstGeom>
        </p:spPr>
      </p:pic>
      <p:pic>
        <p:nvPicPr>
          <p:cNvPr id="8" name="Picture 7">
            <a:extLst>
              <a:ext uri="{FF2B5EF4-FFF2-40B4-BE49-F238E27FC236}">
                <a16:creationId xmlns:a16="http://schemas.microsoft.com/office/drawing/2014/main" id="{DEAD19B2-CEC9-4B7C-8D2A-898ECA82E9FD}"/>
              </a:ext>
            </a:extLst>
          </p:cNvPr>
          <p:cNvPicPr>
            <a:picLocks noChangeAspect="1"/>
          </p:cNvPicPr>
          <p:nvPr/>
        </p:nvPicPr>
        <p:blipFill>
          <a:blip r:embed="rId8"/>
          <a:stretch>
            <a:fillRect/>
          </a:stretch>
        </p:blipFill>
        <p:spPr>
          <a:xfrm>
            <a:off x="7661201" y="1484990"/>
            <a:ext cx="3563006" cy="2219381"/>
          </a:xfrm>
          <a:prstGeom prst="rect">
            <a:avLst/>
          </a:prstGeom>
        </p:spPr>
      </p:pic>
      <p:pic>
        <p:nvPicPr>
          <p:cNvPr id="10" name="Picture 9">
            <a:extLst>
              <a:ext uri="{FF2B5EF4-FFF2-40B4-BE49-F238E27FC236}">
                <a16:creationId xmlns:a16="http://schemas.microsoft.com/office/drawing/2014/main" id="{B2B2C162-3E3E-4365-B2E4-DFA61E4FDFE4}"/>
              </a:ext>
            </a:extLst>
          </p:cNvPr>
          <p:cNvPicPr>
            <a:picLocks noChangeAspect="1"/>
          </p:cNvPicPr>
          <p:nvPr/>
        </p:nvPicPr>
        <p:blipFill>
          <a:blip r:embed="rId9"/>
          <a:stretch>
            <a:fillRect/>
          </a:stretch>
        </p:blipFill>
        <p:spPr>
          <a:xfrm>
            <a:off x="848617" y="2676998"/>
            <a:ext cx="3563006" cy="2585884"/>
          </a:xfrm>
          <a:prstGeom prst="rect">
            <a:avLst/>
          </a:prstGeom>
        </p:spPr>
      </p:pic>
    </p:spTree>
    <p:extLst>
      <p:ext uri="{BB962C8B-B14F-4D97-AF65-F5344CB8AC3E}">
        <p14:creationId xmlns:p14="http://schemas.microsoft.com/office/powerpoint/2010/main" val="2198504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Final Result</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793289"/>
            <a:ext cx="9905999" cy="4589756"/>
          </a:xfrm>
        </p:spPr>
        <p:txBody>
          <a:bodyPr vert="horz" lIns="91440" tIns="45720" rIns="91440" bIns="45720" rtlCol="0" anchor="t">
            <a:normAutofit/>
          </a:bodyPr>
          <a:lstStyle/>
          <a:p>
            <a:pPr algn="just">
              <a:lnSpc>
                <a:spcPct val="107000"/>
              </a:lnSpc>
              <a:spcAft>
                <a:spcPts val="800"/>
              </a:spcAft>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ELA is very important pre processing step. This is justified by the use of custom model with ELA which gave us far better performing results that model without ELA and with K fold.</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GB" sz="1800" dirty="0">
                <a:effectLst/>
                <a:latin typeface="Times New Roman" panose="02020603050405020304" pitchFamily="18" charset="0"/>
                <a:ea typeface="Times New Roman" panose="02020603050405020304" pitchFamily="18" charset="0"/>
              </a:rPr>
              <a:t>Though the model performance of both RESNET50 and custom model </a:t>
            </a:r>
            <a:r>
              <a:rPr lang="en-GB" sz="1800" dirty="0">
                <a:latin typeface="Times New Roman" panose="02020603050405020304" pitchFamily="18" charset="0"/>
                <a:ea typeface="Times New Roman" panose="02020603050405020304" pitchFamily="18" charset="0"/>
              </a:rPr>
              <a:t>are</a:t>
            </a:r>
            <a:r>
              <a:rPr lang="en-GB" sz="1800" dirty="0">
                <a:effectLst/>
                <a:latin typeface="Times New Roman" panose="02020603050405020304" pitchFamily="18" charset="0"/>
                <a:ea typeface="Times New Roman" panose="02020603050405020304" pitchFamily="18" charset="0"/>
              </a:rPr>
              <a:t> comparable but we choose custom. For detecting image forgeries, it is important that accuracy of identifying fake images is better than accuracy of identifying real images accurately</a:t>
            </a:r>
            <a:endParaRPr lang="en-US" dirty="0">
              <a:latin typeface="Tahoma" panose="020B0604030504040204" pitchFamily="34" charset="0"/>
              <a:ea typeface="Tahoma" panose="020B0604030504040204" pitchFamily="34" charset="0"/>
              <a:cs typeface="Tahoma" panose="020B0604030504040204" pitchFamily="34" charset="0"/>
            </a:endParaRPr>
          </a:p>
          <a:p>
            <a:pPr lvl="1"/>
            <a:endParaRPr lang="en-US"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4" name="Table 3">
            <a:extLst>
              <a:ext uri="{FF2B5EF4-FFF2-40B4-BE49-F238E27FC236}">
                <a16:creationId xmlns:a16="http://schemas.microsoft.com/office/drawing/2014/main" id="{641B1E2B-291E-480A-B18B-91F7E47F98BB}"/>
              </a:ext>
            </a:extLst>
          </p:cNvPr>
          <p:cNvGraphicFramePr>
            <a:graphicFrameLocks noGrp="1"/>
          </p:cNvGraphicFramePr>
          <p:nvPr>
            <p:extLst>
              <p:ext uri="{D42A27DB-BD31-4B8C-83A1-F6EECF244321}">
                <p14:modId xmlns:p14="http://schemas.microsoft.com/office/powerpoint/2010/main" val="989380582"/>
              </p:ext>
            </p:extLst>
          </p:nvPr>
        </p:nvGraphicFramePr>
        <p:xfrm>
          <a:off x="1926454" y="4350058"/>
          <a:ext cx="8504807" cy="1889422"/>
        </p:xfrm>
        <a:graphic>
          <a:graphicData uri="http://schemas.openxmlformats.org/drawingml/2006/table">
            <a:tbl>
              <a:tblPr firstRow="1" firstCol="1" bandRow="1">
                <a:tableStyleId>{5C22544A-7EE6-4342-B048-85BDC9FD1C3A}</a:tableStyleId>
              </a:tblPr>
              <a:tblGrid>
                <a:gridCol w="1651247">
                  <a:extLst>
                    <a:ext uri="{9D8B030D-6E8A-4147-A177-3AD203B41FA5}">
                      <a16:colId xmlns:a16="http://schemas.microsoft.com/office/drawing/2014/main" val="4273880344"/>
                    </a:ext>
                  </a:extLst>
                </a:gridCol>
                <a:gridCol w="1882066">
                  <a:extLst>
                    <a:ext uri="{9D8B030D-6E8A-4147-A177-3AD203B41FA5}">
                      <a16:colId xmlns:a16="http://schemas.microsoft.com/office/drawing/2014/main" val="4184919062"/>
                    </a:ext>
                  </a:extLst>
                </a:gridCol>
                <a:gridCol w="1544714">
                  <a:extLst>
                    <a:ext uri="{9D8B030D-6E8A-4147-A177-3AD203B41FA5}">
                      <a16:colId xmlns:a16="http://schemas.microsoft.com/office/drawing/2014/main" val="2922663370"/>
                    </a:ext>
                  </a:extLst>
                </a:gridCol>
                <a:gridCol w="1633491">
                  <a:extLst>
                    <a:ext uri="{9D8B030D-6E8A-4147-A177-3AD203B41FA5}">
                      <a16:colId xmlns:a16="http://schemas.microsoft.com/office/drawing/2014/main" val="1151114656"/>
                    </a:ext>
                  </a:extLst>
                </a:gridCol>
                <a:gridCol w="1793289">
                  <a:extLst>
                    <a:ext uri="{9D8B030D-6E8A-4147-A177-3AD203B41FA5}">
                      <a16:colId xmlns:a16="http://schemas.microsoft.com/office/drawing/2014/main" val="3698377675"/>
                    </a:ext>
                  </a:extLst>
                </a:gridCol>
              </a:tblGrid>
              <a:tr h="246446">
                <a:tc>
                  <a:txBody>
                    <a:bodyPr/>
                    <a:lstStyle/>
                    <a:p>
                      <a:pPr algn="ctr">
                        <a:lnSpc>
                          <a:spcPct val="107000"/>
                        </a:lnSpc>
                        <a:spcAft>
                          <a:spcPts val="800"/>
                        </a:spcAft>
                      </a:pPr>
                      <a:r>
                        <a:rPr lang="en-IN" sz="1100">
                          <a:effectLst/>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K fold + Custom Model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RESNET50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VGG16</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Custom CNN Model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04322283"/>
                  </a:ext>
                </a:extLst>
              </a:tr>
              <a:tr h="246446">
                <a:tc>
                  <a:txBody>
                    <a:bodyPr/>
                    <a:lstStyle/>
                    <a:p>
                      <a:pPr algn="ctr">
                        <a:lnSpc>
                          <a:spcPct val="107000"/>
                        </a:lnSpc>
                        <a:spcAft>
                          <a:spcPts val="800"/>
                        </a:spcAft>
                      </a:pPr>
                      <a:r>
                        <a:rPr lang="en-IN" sz="1100">
                          <a:effectLst/>
                        </a:rPr>
                        <a:t>Accuracy</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000">
                          <a:effectLst/>
                        </a:rPr>
                        <a:t>0.592595529</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000">
                          <a:effectLst/>
                        </a:rPr>
                        <a:t>0.949044586</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000">
                          <a:effectLst/>
                        </a:rPr>
                        <a:t>0.900212314</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000">
                          <a:effectLst/>
                        </a:rPr>
                        <a:t>0.945859873</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485271877"/>
                  </a:ext>
                </a:extLst>
              </a:tr>
              <a:tr h="246446">
                <a:tc>
                  <a:txBody>
                    <a:bodyPr/>
                    <a:lstStyle/>
                    <a:p>
                      <a:pPr algn="ctr">
                        <a:lnSpc>
                          <a:spcPct val="107000"/>
                        </a:lnSpc>
                        <a:spcAft>
                          <a:spcPts val="800"/>
                        </a:spcAft>
                      </a:pPr>
                      <a:r>
                        <a:rPr lang="en-IN" sz="1100">
                          <a:effectLst/>
                        </a:rPr>
                        <a:t>Precision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000">
                          <a:effectLst/>
                        </a:rPr>
                        <a:t>0.515105561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000">
                          <a:effectLst/>
                        </a:rPr>
                        <a:t>0.948293687</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000">
                          <a:effectLst/>
                        </a:rPr>
                        <a:t>0.915365502</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000">
                          <a:effectLst/>
                        </a:rPr>
                        <a:t>0.94978829</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330010932"/>
                  </a:ext>
                </a:extLst>
              </a:tr>
              <a:tr h="246446">
                <a:tc>
                  <a:txBody>
                    <a:bodyPr/>
                    <a:lstStyle/>
                    <a:p>
                      <a:pPr algn="ctr">
                        <a:lnSpc>
                          <a:spcPct val="107000"/>
                        </a:lnSpc>
                        <a:spcAft>
                          <a:spcPts val="800"/>
                        </a:spcAft>
                      </a:pPr>
                      <a:r>
                        <a:rPr lang="en-IN" sz="1100">
                          <a:effectLst/>
                        </a:rPr>
                        <a:t>F1 Score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000">
                          <a:effectLst/>
                        </a:rPr>
                        <a:t>0.446456835</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000">
                          <a:effectLst/>
                        </a:rPr>
                        <a:t>0.947930972</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000">
                          <a:effectLst/>
                        </a:rPr>
                        <a:t>0.904405928</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000">
                          <a:effectLst/>
                        </a:rPr>
                        <a:t>0.947003701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011132189"/>
                  </a:ext>
                </a:extLst>
              </a:tr>
              <a:tr h="903638">
                <a:tc>
                  <a:txBody>
                    <a:bodyPr/>
                    <a:lstStyle/>
                    <a:p>
                      <a:pPr algn="ctr">
                        <a:lnSpc>
                          <a:spcPct val="107000"/>
                        </a:lnSpc>
                        <a:spcAft>
                          <a:spcPts val="800"/>
                        </a:spcAft>
                      </a:pPr>
                      <a:r>
                        <a:rPr lang="en-IN" sz="1100">
                          <a:effectLst/>
                        </a:rPr>
                        <a:t>Confusion Matrix</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000">
                          <a:effectLst/>
                        </a:rPr>
                        <a:t>[[7443   48]</a:t>
                      </a:r>
                      <a:br>
                        <a:rPr lang="en-IN" sz="1000">
                          <a:effectLst/>
                        </a:rPr>
                      </a:br>
                      <a:r>
                        <a:rPr lang="en-IN" sz="1000">
                          <a:effectLst/>
                        </a:rPr>
                        <a:t> [5091   32]]</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000" dirty="0">
                          <a:effectLst/>
                        </a:rPr>
                        <a:t>[[ 317   69]</a:t>
                      </a:r>
                      <a:br>
                        <a:rPr lang="en-IN" sz="1000" dirty="0">
                          <a:effectLst/>
                        </a:rPr>
                      </a:br>
                      <a:r>
                        <a:rPr lang="en-IN" sz="1000" dirty="0">
                          <a:effectLst/>
                        </a:rPr>
                        <a:t> [ 27 1471]]</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000">
                          <a:effectLst/>
                        </a:rPr>
                        <a:t>[[ 345   41]</a:t>
                      </a:r>
                      <a:br>
                        <a:rPr lang="en-IN" sz="1000">
                          <a:effectLst/>
                        </a:rPr>
                      </a:br>
                      <a:r>
                        <a:rPr lang="en-IN" sz="1000">
                          <a:effectLst/>
                        </a:rPr>
                        <a:t> [ 147 1351]]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000" dirty="0">
                          <a:effectLst/>
                        </a:rPr>
                        <a:t>[[ 359   27] </a:t>
                      </a:r>
                      <a:br>
                        <a:rPr lang="en-IN" sz="1000" dirty="0">
                          <a:effectLst/>
                        </a:rPr>
                      </a:br>
                      <a:r>
                        <a:rPr lang="en-IN" sz="1000" dirty="0">
                          <a:effectLst/>
                        </a:rPr>
                        <a:t> [ 75 1423]]</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234287754"/>
                  </a:ext>
                </a:extLst>
              </a:tr>
            </a:tbl>
          </a:graphicData>
        </a:graphic>
      </p:graphicFrame>
    </p:spTree>
    <p:extLst>
      <p:ext uri="{BB962C8B-B14F-4D97-AF65-F5344CB8AC3E}">
        <p14:creationId xmlns:p14="http://schemas.microsoft.com/office/powerpoint/2010/main" val="1902613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Future recommendations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marL="342900" lvl="0" indent="-342900" algn="just">
              <a:lnSpc>
                <a:spcPct val="107000"/>
              </a:lnSpc>
              <a:buFont typeface="Symbol" panose="05050102010706020507" pitchFamily="18" charset="2"/>
              <a:buChar char=""/>
            </a:pPr>
            <a:r>
              <a:rPr lang="en-GB"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Creating deep learning models that can be trained from small dataset. With limited training dataset, robust models are required to boost learning potential. Thus, it is advised that researchers investigate how to create a deep model learning from a tiny training dataset.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GB"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Using optimization techniques to tweak the parameters of the model. The number of parameters that must be modified in deep learning CNN models is enormous. To tackle this problem, optimization techniques such as PSO are required. As a result, the proposed model should be capable of automatically extracting the features and needs fewer human interventions.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GB"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CASIA V2.0 is slightly imbalanced dataset and to remove imbalance we just took equal number of samples of real and fake images. Despite recent breakthroughs in deep learning and its growing popularity, there is virtually little empirical work on deep learning with class imbalance.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9556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DC43D6-7320-418C-B324-1CBF25C7BD5F}"/>
              </a:ext>
            </a:extLst>
          </p:cNvPr>
          <p:cNvSpPr>
            <a:spLocks noGrp="1"/>
          </p:cNvSpPr>
          <p:nvPr>
            <p:ph idx="1"/>
          </p:nvPr>
        </p:nvSpPr>
        <p:spPr/>
        <p:txBody>
          <a:bodyPr>
            <a:normAutofit/>
          </a:bodyPr>
          <a:lstStyle/>
          <a:p>
            <a:pPr marL="0" indent="0" algn="ctr">
              <a:buNone/>
            </a:pPr>
            <a:r>
              <a:rPr lang="en-US" sz="9600" dirty="0">
                <a:latin typeface="Rockwell" panose="02060603020205020403" pitchFamily="18" charset="0"/>
              </a:rPr>
              <a:t>Thank you</a:t>
            </a:r>
          </a:p>
          <a:p>
            <a:pPr marL="0" indent="0" algn="ctr">
              <a:buNone/>
            </a:pPr>
            <a:r>
              <a:rPr lang="en-US" sz="1600" dirty="0">
                <a:latin typeface="Rockwell" panose="02060603020205020403" pitchFamily="18" charset="0"/>
              </a:rPr>
              <a:t>For any queries , please reach me out through email: </a:t>
            </a:r>
            <a:r>
              <a:rPr lang="en-US" sz="1600" u="sng" dirty="0">
                <a:solidFill>
                  <a:schemeClr val="accent5"/>
                </a:solidFill>
                <a:latin typeface="Rockwell" panose="02060603020205020403" pitchFamily="18" charset="0"/>
              </a:rPr>
              <a:t>shutrive@gmail.com</a:t>
            </a:r>
            <a:endParaRPr lang="en-IN" sz="1600" u="sng" dirty="0">
              <a:solidFill>
                <a:schemeClr val="accent5"/>
              </a:solidFill>
              <a:latin typeface="Rockwell" panose="02060603020205020403" pitchFamily="18" charset="0"/>
            </a:endParaRPr>
          </a:p>
        </p:txBody>
      </p:sp>
    </p:spTree>
    <p:extLst>
      <p:ext uri="{BB962C8B-B14F-4D97-AF65-F5344CB8AC3E}">
        <p14:creationId xmlns:p14="http://schemas.microsoft.com/office/powerpoint/2010/main" val="2179936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dirty="0">
                <a:latin typeface="Rockwell" panose="02060603020205020403" pitchFamily="18" charset="0"/>
              </a:rPr>
              <a:t>introduction</a:t>
            </a:r>
          </a:p>
        </p:txBody>
      </p:sp>
      <p:graphicFrame>
        <p:nvGraphicFramePr>
          <p:cNvPr id="4" name="Content Placeholder 3">
            <a:extLst>
              <a:ext uri="{FF2B5EF4-FFF2-40B4-BE49-F238E27FC236}">
                <a16:creationId xmlns:a16="http://schemas.microsoft.com/office/drawing/2014/main" id="{8D4F1745-A55E-4835-88EB-BC637121B608}"/>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820379789"/>
              </p:ext>
            </p:extLst>
          </p:nvPr>
        </p:nvGraphicFramePr>
        <p:xfrm>
          <a:off x="1141413" y="1733549"/>
          <a:ext cx="10355262" cy="4429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68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dirty="0">
                <a:latin typeface="Rockwell" panose="02060603020205020403" pitchFamily="18" charset="0"/>
              </a:rPr>
              <a:t>Aims and objectives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marL="0" indent="0" algn="just">
              <a:lnSpc>
                <a:spcPct val="107000"/>
              </a:lnSpc>
              <a:spcAft>
                <a:spcPts val="800"/>
              </a:spcAft>
              <a:buNone/>
            </a:pPr>
            <a:r>
              <a:rPr lang="en-US" sz="2000" dirty="0">
                <a:effectLst/>
                <a:ea typeface="Times New Roman" panose="02020603050405020304" pitchFamily="18" charset="0"/>
                <a:cs typeface="Times New Roman" panose="02020603050405020304" pitchFamily="18" charset="0"/>
              </a:rPr>
              <a:t>The objectives of the study based on the aims are following:</a:t>
            </a:r>
          </a:p>
          <a:p>
            <a:pPr algn="just">
              <a:lnSpc>
                <a:spcPct val="107000"/>
              </a:lnSpc>
              <a:spcAft>
                <a:spcPts val="800"/>
              </a:spcAft>
            </a:pPr>
            <a:r>
              <a:rPr lang="en-US" sz="2000" dirty="0">
                <a:ea typeface="Times New Roman" panose="02020603050405020304" pitchFamily="18" charset="0"/>
                <a:cs typeface="Times New Roman" panose="02020603050405020304" pitchFamily="18" charset="0"/>
              </a:rPr>
              <a:t>To give an </a:t>
            </a:r>
            <a:r>
              <a:rPr lang="en-US" sz="2000">
                <a:ea typeface="Times New Roman" panose="02020603050405020304" pitchFamily="18" charset="0"/>
                <a:cs typeface="Times New Roman" panose="02020603050405020304" pitchFamily="18" charset="0"/>
              </a:rPr>
              <a:t>overview of different types </a:t>
            </a:r>
            <a:r>
              <a:rPr lang="en-US" sz="2000" dirty="0">
                <a:ea typeface="Times New Roman" panose="02020603050405020304" pitchFamily="18" charset="0"/>
                <a:cs typeface="Times New Roman" panose="02020603050405020304" pitchFamily="18" charset="0"/>
              </a:rPr>
              <a:t>of techniques that are currently used for image forgery</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2000" dirty="0">
                <a:effectLst/>
                <a:ea typeface="Times New Roman" panose="02020603050405020304" pitchFamily="18" charset="0"/>
                <a:cs typeface="Times New Roman" panose="02020603050405020304" pitchFamily="18" charset="0"/>
              </a:rPr>
              <a:t>To identify the best preprocessing techniques that help in identifying image forgeries better and can generalize image effectively.</a:t>
            </a:r>
            <a:endParaRPr lang="en-IN" sz="2000" dirty="0">
              <a:ea typeface="Times New Roman" panose="02020603050405020304" pitchFamily="18" charset="0"/>
              <a:cs typeface="Times New Roman" panose="02020603050405020304" pitchFamily="18" charset="0"/>
            </a:endParaRPr>
          </a:p>
          <a:p>
            <a:pPr algn="just">
              <a:lnSpc>
                <a:spcPct val="107000"/>
              </a:lnSpc>
              <a:spcAft>
                <a:spcPts val="800"/>
              </a:spcAft>
            </a:pPr>
            <a:r>
              <a:rPr lang="en-US" sz="2000" dirty="0">
                <a:effectLst/>
                <a:ea typeface="Times New Roman" panose="02020603050405020304" pitchFamily="18" charset="0"/>
                <a:cs typeface="Times New Roman" panose="02020603050405020304" pitchFamily="18" charset="0"/>
              </a:rPr>
              <a:t>To </a:t>
            </a:r>
            <a:r>
              <a:rPr lang="en-US" sz="2000" dirty="0">
                <a:ea typeface="Times New Roman" panose="02020603050405020304" pitchFamily="18" charset="0"/>
                <a:cs typeface="Times New Roman" panose="02020603050405020304" pitchFamily="18" charset="0"/>
              </a:rPr>
              <a:t>understand working of Error level analysis techniques and how helpful in </a:t>
            </a:r>
            <a:r>
              <a:rPr lang="en-US" sz="2000" dirty="0">
                <a:effectLst/>
                <a:ea typeface="Times New Roman" panose="02020603050405020304" pitchFamily="18" charset="0"/>
                <a:cs typeface="Times New Roman" panose="02020603050405020304" pitchFamily="18" charset="0"/>
              </a:rPr>
              <a:t>effective feature extraction</a:t>
            </a:r>
          </a:p>
          <a:p>
            <a:pPr algn="just">
              <a:lnSpc>
                <a:spcPct val="107000"/>
              </a:lnSpc>
              <a:spcAft>
                <a:spcPts val="800"/>
              </a:spcAft>
            </a:pPr>
            <a:r>
              <a:rPr lang="en-US" sz="2000" dirty="0">
                <a:effectLst/>
                <a:ea typeface="Times New Roman" panose="02020603050405020304" pitchFamily="18" charset="0"/>
                <a:cs typeface="Times New Roman" panose="02020603050405020304" pitchFamily="18" charset="0"/>
              </a:rPr>
              <a:t>To identify the best state of art model that can help in detecting image forgeries with better accuracy.</a:t>
            </a:r>
          </a:p>
        </p:txBody>
      </p:sp>
    </p:spTree>
    <p:extLst>
      <p:ext uri="{BB962C8B-B14F-4D97-AF65-F5344CB8AC3E}">
        <p14:creationId xmlns:p14="http://schemas.microsoft.com/office/powerpoint/2010/main" val="2612280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1ABE8-420C-4B55-8355-91C961DD153C}"/>
              </a:ext>
            </a:extLst>
          </p:cNvPr>
          <p:cNvSpPr>
            <a:spLocks noGrp="1"/>
          </p:cNvSpPr>
          <p:nvPr>
            <p:ph type="title"/>
          </p:nvPr>
        </p:nvSpPr>
        <p:spPr>
          <a:xfrm>
            <a:off x="1141413" y="618518"/>
            <a:ext cx="9905998" cy="1201404"/>
          </a:xfrm>
        </p:spPr>
        <p:txBody>
          <a:bodyPr/>
          <a:lstStyle/>
          <a:p>
            <a:r>
              <a:rPr lang="en-US" dirty="0">
                <a:latin typeface="Rockwell" panose="02060603020205020403" pitchFamily="18" charset="0"/>
              </a:rPr>
              <a:t>Types of Image forgery</a:t>
            </a:r>
            <a:endParaRPr lang="en-IN" dirty="0">
              <a:latin typeface="Rockwell" panose="02060603020205020403" pitchFamily="18" charset="0"/>
            </a:endParaRPr>
          </a:p>
        </p:txBody>
      </p:sp>
      <p:sp>
        <p:nvSpPr>
          <p:cNvPr id="3" name="Content Placeholder 2">
            <a:extLst>
              <a:ext uri="{FF2B5EF4-FFF2-40B4-BE49-F238E27FC236}">
                <a16:creationId xmlns:a16="http://schemas.microsoft.com/office/drawing/2014/main" id="{2E2BB730-A9B0-4214-8E31-BAB2D87DA58D}"/>
              </a:ext>
            </a:extLst>
          </p:cNvPr>
          <p:cNvSpPr>
            <a:spLocks noGrp="1"/>
          </p:cNvSpPr>
          <p:nvPr>
            <p:ph idx="1"/>
          </p:nvPr>
        </p:nvSpPr>
        <p:spPr>
          <a:xfrm>
            <a:off x="1141412" y="1482571"/>
            <a:ext cx="9905999" cy="4847208"/>
          </a:xfrm>
        </p:spPr>
        <p:txBody>
          <a:bodyPr>
            <a:normAutofit/>
          </a:bodyPr>
          <a:lstStyle/>
          <a:p>
            <a:pPr marL="0" indent="0">
              <a:buNone/>
            </a:pPr>
            <a:r>
              <a:rPr lang="en-US" dirty="0"/>
              <a:t>Image forgery can be classified into 3 major category</a:t>
            </a:r>
          </a:p>
          <a:p>
            <a:pPr marL="457200" indent="-457200">
              <a:buAutoNum type="arabicPeriod"/>
            </a:pPr>
            <a:r>
              <a:rPr lang="en-US" dirty="0"/>
              <a:t>Image retouching </a:t>
            </a:r>
          </a:p>
          <a:p>
            <a:pPr marL="457200" indent="-457200">
              <a:buAutoNum type="arabicPeriod"/>
            </a:pPr>
            <a:endParaRPr lang="en-US" dirty="0"/>
          </a:p>
          <a:p>
            <a:pPr marL="457200" indent="-457200">
              <a:buAutoNum type="arabicPeriod"/>
            </a:pPr>
            <a:endParaRPr lang="en-US" dirty="0"/>
          </a:p>
          <a:p>
            <a:pPr marL="457200" indent="-457200">
              <a:buAutoNum type="arabicPeriod"/>
            </a:pPr>
            <a:r>
              <a:rPr lang="en-US" dirty="0"/>
              <a:t>Splicing</a:t>
            </a:r>
          </a:p>
          <a:p>
            <a:pPr marL="457200" indent="-457200">
              <a:buAutoNum type="arabicPeriod"/>
            </a:pPr>
            <a:endParaRPr lang="en-US" dirty="0"/>
          </a:p>
          <a:p>
            <a:pPr marL="457200" indent="-457200">
              <a:buAutoNum type="arabicPeriod"/>
            </a:pPr>
            <a:endParaRPr lang="en-US" dirty="0"/>
          </a:p>
          <a:p>
            <a:pPr marL="457200" indent="-457200">
              <a:buAutoNum type="arabicPeriod"/>
            </a:pPr>
            <a:endParaRPr lang="en-US" dirty="0"/>
          </a:p>
          <a:p>
            <a:pPr marL="457200" indent="-457200">
              <a:buAutoNum type="arabicPeriod"/>
            </a:pPr>
            <a:r>
              <a:rPr lang="en-US" dirty="0"/>
              <a:t>Copy Move</a:t>
            </a:r>
            <a:endParaRPr lang="en-IN" dirty="0"/>
          </a:p>
        </p:txBody>
      </p:sp>
      <p:pic>
        <p:nvPicPr>
          <p:cNvPr id="4" name="Picture 3">
            <a:extLst>
              <a:ext uri="{FF2B5EF4-FFF2-40B4-BE49-F238E27FC236}">
                <a16:creationId xmlns:a16="http://schemas.microsoft.com/office/drawing/2014/main" id="{6132DFEF-3DF8-466F-AD5A-A924DB3B7256}"/>
              </a:ext>
            </a:extLst>
          </p:cNvPr>
          <p:cNvPicPr>
            <a:picLocks noChangeAspect="1"/>
          </p:cNvPicPr>
          <p:nvPr/>
        </p:nvPicPr>
        <p:blipFill>
          <a:blip r:embed="rId2"/>
          <a:stretch>
            <a:fillRect/>
          </a:stretch>
        </p:blipFill>
        <p:spPr>
          <a:xfrm>
            <a:off x="4217779" y="3373461"/>
            <a:ext cx="5731510" cy="1568450"/>
          </a:xfrm>
          <a:prstGeom prst="rect">
            <a:avLst/>
          </a:prstGeom>
        </p:spPr>
      </p:pic>
      <p:pic>
        <p:nvPicPr>
          <p:cNvPr id="5" name="Picture 4">
            <a:extLst>
              <a:ext uri="{FF2B5EF4-FFF2-40B4-BE49-F238E27FC236}">
                <a16:creationId xmlns:a16="http://schemas.microsoft.com/office/drawing/2014/main" id="{92ED4B12-D04D-4210-8F4D-497CA0CE377F}"/>
              </a:ext>
            </a:extLst>
          </p:cNvPr>
          <p:cNvPicPr>
            <a:picLocks noChangeAspect="1"/>
          </p:cNvPicPr>
          <p:nvPr/>
        </p:nvPicPr>
        <p:blipFill>
          <a:blip r:embed="rId3"/>
          <a:stretch>
            <a:fillRect/>
          </a:stretch>
        </p:blipFill>
        <p:spPr>
          <a:xfrm>
            <a:off x="5450905" y="1945787"/>
            <a:ext cx="3002345" cy="1476375"/>
          </a:xfrm>
          <a:prstGeom prst="rect">
            <a:avLst/>
          </a:prstGeom>
        </p:spPr>
      </p:pic>
      <p:pic>
        <p:nvPicPr>
          <p:cNvPr id="2050" name="Picture 2" descr="Example of Copy-Move Forgery | Download Scientific Diagram">
            <a:extLst>
              <a:ext uri="{FF2B5EF4-FFF2-40B4-BE49-F238E27FC236}">
                <a16:creationId xmlns:a16="http://schemas.microsoft.com/office/drawing/2014/main" id="{42E672EE-38B1-490D-B119-ECBAFA88EA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4965" y="4908797"/>
            <a:ext cx="3826412" cy="156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423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119A5-619C-42DF-A07F-3304BF86DECC}"/>
              </a:ext>
            </a:extLst>
          </p:cNvPr>
          <p:cNvSpPr>
            <a:spLocks noGrp="1"/>
          </p:cNvSpPr>
          <p:nvPr>
            <p:ph type="title"/>
          </p:nvPr>
        </p:nvSpPr>
        <p:spPr>
          <a:xfrm>
            <a:off x="1659835" y="1066468"/>
            <a:ext cx="9905998" cy="709420"/>
          </a:xfrm>
        </p:spPr>
        <p:txBody>
          <a:bodyPr>
            <a:normAutofit fontScale="90000"/>
          </a:bodyPr>
          <a:lstStyle/>
          <a:p>
            <a:r>
              <a:rPr lang="en-US" dirty="0">
                <a:latin typeface="Rockwell" panose="02060603020205020403" pitchFamily="18" charset="0"/>
              </a:rPr>
              <a:t>image forgery detection techniques</a:t>
            </a:r>
            <a:endParaRPr lang="en-IN" dirty="0">
              <a:latin typeface="Rockwell" panose="02060603020205020403" pitchFamily="18" charset="0"/>
            </a:endParaRPr>
          </a:p>
        </p:txBody>
      </p:sp>
      <p:pic>
        <p:nvPicPr>
          <p:cNvPr id="4" name="Content Placeholder 3">
            <a:extLst>
              <a:ext uri="{FF2B5EF4-FFF2-40B4-BE49-F238E27FC236}">
                <a16:creationId xmlns:a16="http://schemas.microsoft.com/office/drawing/2014/main" id="{C26C157C-1718-4CE2-B240-A1EF6743D68B}"/>
              </a:ext>
            </a:extLst>
          </p:cNvPr>
          <p:cNvPicPr>
            <a:picLocks noGrp="1" noChangeAspect="1"/>
          </p:cNvPicPr>
          <p:nvPr>
            <p:ph idx="1"/>
          </p:nvPr>
        </p:nvPicPr>
        <p:blipFill>
          <a:blip r:embed="rId2"/>
          <a:stretch>
            <a:fillRect/>
          </a:stretch>
        </p:blipFill>
        <p:spPr>
          <a:xfrm>
            <a:off x="2496710" y="1738119"/>
            <a:ext cx="7342615" cy="3976881"/>
          </a:xfrm>
          <a:prstGeom prst="rect">
            <a:avLst/>
          </a:prstGeom>
          <a:ln>
            <a:noFill/>
          </a:ln>
          <a:effectLst>
            <a:softEdge rad="112500"/>
          </a:effectLst>
        </p:spPr>
      </p:pic>
    </p:spTree>
    <p:extLst>
      <p:ext uri="{BB962C8B-B14F-4D97-AF65-F5344CB8AC3E}">
        <p14:creationId xmlns:p14="http://schemas.microsoft.com/office/powerpoint/2010/main" val="1197903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dirty="0">
                <a:latin typeface="Rockwell" panose="02060603020205020403" pitchFamily="18" charset="0"/>
              </a:rPr>
              <a:t>Literature review</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Autofit/>
          </a:bodyPr>
          <a:lstStyle/>
          <a:p>
            <a:r>
              <a:rPr lang="en-US" sz="2000" dirty="0">
                <a:ea typeface="Tahoma" panose="020B0604030504040204" pitchFamily="34" charset="0"/>
                <a:cs typeface="Times New Roman" panose="02020603050405020304" pitchFamily="18" charset="0"/>
              </a:rPr>
              <a:t>What is digital photography?</a:t>
            </a:r>
          </a:p>
          <a:p>
            <a:r>
              <a:rPr lang="en-US" sz="2000" dirty="0">
                <a:ea typeface="Tahoma" panose="020B0604030504040204" pitchFamily="34" charset="0"/>
                <a:cs typeface="Times New Roman" panose="02020603050405020304" pitchFamily="18" charset="0"/>
              </a:rPr>
              <a:t>Types of image formats</a:t>
            </a:r>
          </a:p>
          <a:p>
            <a:pPr lvl="1"/>
            <a:r>
              <a:rPr lang="en-US" dirty="0">
                <a:ea typeface="Tahoma" panose="020B0604030504040204" pitchFamily="34" charset="0"/>
                <a:cs typeface="Times New Roman" panose="02020603050405020304" pitchFamily="18" charset="0"/>
              </a:rPr>
              <a:t>JPEG</a:t>
            </a:r>
          </a:p>
          <a:p>
            <a:pPr lvl="1"/>
            <a:r>
              <a:rPr lang="en-US" dirty="0">
                <a:ea typeface="Tahoma" panose="020B0604030504040204" pitchFamily="34" charset="0"/>
                <a:cs typeface="Times New Roman" panose="02020603050405020304" pitchFamily="18" charset="0"/>
              </a:rPr>
              <a:t>TIFF</a:t>
            </a:r>
          </a:p>
          <a:p>
            <a:pPr lvl="1"/>
            <a:r>
              <a:rPr lang="en-US" dirty="0">
                <a:ea typeface="Tahoma" panose="020B0604030504040204" pitchFamily="34" charset="0"/>
                <a:cs typeface="Times New Roman" panose="02020603050405020304" pitchFamily="18" charset="0"/>
              </a:rPr>
              <a:t>BMP</a:t>
            </a:r>
          </a:p>
          <a:p>
            <a:r>
              <a:rPr lang="en-US" sz="2000" dirty="0">
                <a:ea typeface="Tahoma" panose="020B0604030504040204" pitchFamily="34" charset="0"/>
                <a:cs typeface="Times New Roman" panose="02020603050405020304" pitchFamily="18" charset="0"/>
              </a:rPr>
              <a:t>Types of image compressions</a:t>
            </a:r>
          </a:p>
          <a:p>
            <a:pPr lvl="1"/>
            <a:r>
              <a:rPr lang="en-US" dirty="0">
                <a:ea typeface="Tahoma" panose="020B0604030504040204" pitchFamily="34" charset="0"/>
                <a:cs typeface="Times New Roman" panose="02020603050405020304" pitchFamily="18" charset="0"/>
              </a:rPr>
              <a:t>Lossy</a:t>
            </a:r>
          </a:p>
          <a:p>
            <a:pPr lvl="1"/>
            <a:r>
              <a:rPr lang="en-US" dirty="0">
                <a:ea typeface="Tahoma" panose="020B0604030504040204" pitchFamily="34" charset="0"/>
                <a:cs typeface="Times New Roman" panose="02020603050405020304" pitchFamily="18" charset="0"/>
              </a:rPr>
              <a:t>Lossless</a:t>
            </a:r>
          </a:p>
        </p:txBody>
      </p:sp>
    </p:spTree>
    <p:extLst>
      <p:ext uri="{BB962C8B-B14F-4D97-AF65-F5344CB8AC3E}">
        <p14:creationId xmlns:p14="http://schemas.microsoft.com/office/powerpoint/2010/main" val="2172179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479F-79AF-4323-9BF7-B66049B1C37E}"/>
              </a:ext>
            </a:extLst>
          </p:cNvPr>
          <p:cNvSpPr>
            <a:spLocks noGrp="1"/>
          </p:cNvSpPr>
          <p:nvPr>
            <p:ph type="title"/>
          </p:nvPr>
        </p:nvSpPr>
        <p:spPr/>
        <p:txBody>
          <a:bodyPr/>
          <a:lstStyle/>
          <a:p>
            <a:r>
              <a:rPr lang="en-US" sz="3600" dirty="0">
                <a:latin typeface="Rockwell" panose="02060603020205020403" pitchFamily="18" charset="0"/>
              </a:rPr>
              <a:t>Literature review(contd..)</a:t>
            </a:r>
            <a:endParaRPr lang="en-IN" dirty="0"/>
          </a:p>
        </p:txBody>
      </p:sp>
      <p:sp>
        <p:nvSpPr>
          <p:cNvPr id="3" name="Content Placeholder 2">
            <a:extLst>
              <a:ext uri="{FF2B5EF4-FFF2-40B4-BE49-F238E27FC236}">
                <a16:creationId xmlns:a16="http://schemas.microsoft.com/office/drawing/2014/main" id="{77B7AC1B-B49F-484A-9738-7D2D33CB1506}"/>
              </a:ext>
            </a:extLst>
          </p:cNvPr>
          <p:cNvSpPr>
            <a:spLocks noGrp="1"/>
          </p:cNvSpPr>
          <p:nvPr>
            <p:ph idx="1"/>
          </p:nvPr>
        </p:nvSpPr>
        <p:spPr>
          <a:xfrm>
            <a:off x="1141412" y="1866900"/>
            <a:ext cx="9905999" cy="3924301"/>
          </a:xfrm>
        </p:spPr>
        <p:txBody>
          <a:bodyPr>
            <a:normAutofit fontScale="85000" lnSpcReduction="10000"/>
          </a:bodyPr>
          <a:lstStyle/>
          <a:p>
            <a:pPr marL="0" indent="0" algn="just">
              <a:lnSpc>
                <a:spcPct val="107000"/>
              </a:lnSpc>
              <a:spcAft>
                <a:spcPts val="800"/>
              </a:spcAft>
              <a:buNone/>
            </a:pPr>
            <a:r>
              <a:rPr lang="en-GB" sz="1900" dirty="0">
                <a:effectLst/>
                <a:ea typeface="Times New Roman" panose="02020603050405020304" pitchFamily="18" charset="0"/>
                <a:cs typeface="Times New Roman" panose="02020603050405020304" pitchFamily="18" charset="0"/>
              </a:rPr>
              <a:t>Methods of detecting image tampering used:</a:t>
            </a:r>
          </a:p>
          <a:p>
            <a:pPr algn="just">
              <a:lnSpc>
                <a:spcPct val="107000"/>
              </a:lnSpc>
              <a:spcAft>
                <a:spcPts val="800"/>
              </a:spcAft>
            </a:pPr>
            <a:r>
              <a:rPr lang="en-GB" sz="1900" dirty="0">
                <a:effectLst/>
                <a:ea typeface="Times New Roman" panose="02020603050405020304" pitchFamily="18" charset="0"/>
                <a:cs typeface="Times New Roman" panose="02020603050405020304" pitchFamily="18" charset="0"/>
              </a:rPr>
              <a:t>Physics-based techniques that explicitly model and detect anomalies in the three-dimensional interaction between physical objects, light, and the camera</a:t>
            </a:r>
            <a:endParaRPr lang="en-IN" sz="1900" dirty="0">
              <a:effectLst/>
              <a:ea typeface="Times New Roman" panose="02020603050405020304" pitchFamily="18" charset="0"/>
              <a:cs typeface="Times New Roman" panose="02020603050405020304" pitchFamily="18" charset="0"/>
            </a:endParaRPr>
          </a:p>
          <a:p>
            <a:pPr algn="just">
              <a:lnSpc>
                <a:spcPct val="107000"/>
              </a:lnSpc>
              <a:spcAft>
                <a:spcPts val="800"/>
              </a:spcAft>
            </a:pPr>
            <a:r>
              <a:rPr lang="en-GB" sz="1900" dirty="0">
                <a:effectLst/>
                <a:ea typeface="Times New Roman" panose="02020603050405020304" pitchFamily="18" charset="0"/>
                <a:cs typeface="Times New Roman" panose="02020603050405020304" pitchFamily="18" charset="0"/>
              </a:rPr>
              <a:t>Pixel-based techniques that detect statistical abnormalities introduced at the pixel level </a:t>
            </a:r>
            <a:endParaRPr lang="en-IN" sz="1900" dirty="0">
              <a:effectLst/>
              <a:ea typeface="Times New Roman" panose="02020603050405020304" pitchFamily="18" charset="0"/>
              <a:cs typeface="Times New Roman" panose="02020603050405020304" pitchFamily="18" charset="0"/>
            </a:endParaRPr>
          </a:p>
          <a:p>
            <a:pPr algn="just">
              <a:lnSpc>
                <a:spcPct val="107000"/>
              </a:lnSpc>
              <a:spcAft>
                <a:spcPts val="800"/>
              </a:spcAft>
            </a:pPr>
            <a:r>
              <a:rPr lang="en-GB" sz="1900" dirty="0">
                <a:effectLst/>
                <a:ea typeface="Times New Roman" panose="02020603050405020304" pitchFamily="18" charset="0"/>
                <a:cs typeface="Times New Roman" panose="02020603050405020304" pitchFamily="18" charset="0"/>
              </a:rPr>
              <a:t>Format-based techniques that leverage the statistical correlations introduced by a specific lossy compression scheme</a:t>
            </a:r>
            <a:endParaRPr lang="en-IN" sz="1900" dirty="0">
              <a:effectLst/>
              <a:ea typeface="Times New Roman" panose="02020603050405020304" pitchFamily="18" charset="0"/>
              <a:cs typeface="Times New Roman" panose="02020603050405020304" pitchFamily="18" charset="0"/>
            </a:endParaRPr>
          </a:p>
          <a:p>
            <a:pPr algn="just">
              <a:lnSpc>
                <a:spcPct val="107000"/>
              </a:lnSpc>
              <a:spcAft>
                <a:spcPts val="800"/>
              </a:spcAft>
            </a:pPr>
            <a:r>
              <a:rPr lang="en-GB" sz="1900" dirty="0">
                <a:effectLst/>
                <a:ea typeface="Times New Roman" panose="02020603050405020304" pitchFamily="18" charset="0"/>
                <a:cs typeface="Times New Roman" panose="02020603050405020304" pitchFamily="18" charset="0"/>
              </a:rPr>
              <a:t>Camera-based techniques that exploit artifacts introduced by the camera lens, sensor, or on-chip postprocessing </a:t>
            </a:r>
            <a:endParaRPr lang="en-IN" sz="1900" dirty="0">
              <a:effectLst/>
              <a:ea typeface="Times New Roman" panose="02020603050405020304" pitchFamily="18" charset="0"/>
              <a:cs typeface="Times New Roman" panose="02020603050405020304" pitchFamily="18" charset="0"/>
            </a:endParaRPr>
          </a:p>
          <a:p>
            <a:pPr algn="just">
              <a:lnSpc>
                <a:spcPct val="107000"/>
              </a:lnSpc>
              <a:spcAft>
                <a:spcPts val="800"/>
              </a:spcAft>
            </a:pPr>
            <a:r>
              <a:rPr lang="en-GB" sz="1900" dirty="0">
                <a:effectLst/>
                <a:ea typeface="Times New Roman" panose="02020603050405020304" pitchFamily="18" charset="0"/>
                <a:cs typeface="Times New Roman" panose="02020603050405020304" pitchFamily="18" charset="0"/>
              </a:rPr>
              <a:t>Geometry-based techniques that explicitly model and detect anomalies in the three-dimensional interaction between physical objects, light, and the camera</a:t>
            </a:r>
            <a:endParaRPr lang="en-IN" sz="1900" dirty="0">
              <a:effectLst/>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46358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D08A-321A-41CE-8341-13E59D63D339}"/>
              </a:ext>
            </a:extLst>
          </p:cNvPr>
          <p:cNvSpPr>
            <a:spLocks noGrp="1"/>
          </p:cNvSpPr>
          <p:nvPr>
            <p:ph type="title"/>
          </p:nvPr>
        </p:nvSpPr>
        <p:spPr/>
        <p:txBody>
          <a:bodyPr/>
          <a:lstStyle/>
          <a:p>
            <a:r>
              <a:rPr lang="en-US" sz="3600" dirty="0">
                <a:latin typeface="Rockwell" panose="02060603020205020403" pitchFamily="18" charset="0"/>
              </a:rPr>
              <a:t>Literature review(contd..)</a:t>
            </a:r>
            <a:endParaRPr lang="en-IN" dirty="0"/>
          </a:p>
        </p:txBody>
      </p:sp>
      <p:sp>
        <p:nvSpPr>
          <p:cNvPr id="3" name="Content Placeholder 2">
            <a:extLst>
              <a:ext uri="{FF2B5EF4-FFF2-40B4-BE49-F238E27FC236}">
                <a16:creationId xmlns:a16="http://schemas.microsoft.com/office/drawing/2014/main" id="{3BD812B4-6CC1-4DFB-B593-C3C5660A48F2}"/>
              </a:ext>
            </a:extLst>
          </p:cNvPr>
          <p:cNvSpPr>
            <a:spLocks noGrp="1"/>
          </p:cNvSpPr>
          <p:nvPr>
            <p:ph idx="1"/>
          </p:nvPr>
        </p:nvSpPr>
        <p:spPr/>
        <p:txBody>
          <a:bodyPr/>
          <a:lstStyle/>
          <a:p>
            <a:pPr marL="0" indent="0">
              <a:buNone/>
            </a:pPr>
            <a:r>
              <a:rPr lang="en-US" dirty="0"/>
              <a:t>Advanced Image Tampering techniques:</a:t>
            </a:r>
          </a:p>
          <a:p>
            <a:r>
              <a:rPr lang="en-US" dirty="0"/>
              <a:t>ELA (Error Level Analysis)</a:t>
            </a:r>
          </a:p>
          <a:p>
            <a:r>
              <a:rPr lang="en-US" dirty="0"/>
              <a:t>CNN</a:t>
            </a:r>
          </a:p>
          <a:p>
            <a:r>
              <a:rPr lang="en-US" dirty="0"/>
              <a:t>Transfer Learning using state of art models</a:t>
            </a:r>
            <a:endParaRPr lang="en-IN" dirty="0"/>
          </a:p>
        </p:txBody>
      </p:sp>
    </p:spTree>
    <p:extLst>
      <p:ext uri="{BB962C8B-B14F-4D97-AF65-F5344CB8AC3E}">
        <p14:creationId xmlns:p14="http://schemas.microsoft.com/office/powerpoint/2010/main" val="876050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20423-4347-46B6-A596-D1E2EE29D0A2}"/>
              </a:ext>
            </a:extLst>
          </p:cNvPr>
          <p:cNvSpPr>
            <a:spLocks noGrp="1"/>
          </p:cNvSpPr>
          <p:nvPr>
            <p:ph type="title"/>
          </p:nvPr>
        </p:nvSpPr>
        <p:spPr/>
        <p:txBody>
          <a:bodyPr/>
          <a:lstStyle/>
          <a:p>
            <a:r>
              <a:rPr lang="en-US" dirty="0">
                <a:latin typeface="Rockwell" panose="02060603020205020403" pitchFamily="18" charset="0"/>
              </a:rPr>
              <a:t>Dataset description</a:t>
            </a:r>
            <a:endParaRPr lang="en-IN" dirty="0">
              <a:latin typeface="Rockwell" panose="02060603020205020403" pitchFamily="18" charset="0"/>
            </a:endParaRPr>
          </a:p>
        </p:txBody>
      </p:sp>
      <p:sp>
        <p:nvSpPr>
          <p:cNvPr id="3" name="Content Placeholder 2">
            <a:extLst>
              <a:ext uri="{FF2B5EF4-FFF2-40B4-BE49-F238E27FC236}">
                <a16:creationId xmlns:a16="http://schemas.microsoft.com/office/drawing/2014/main" id="{3BB41DB8-4EEE-41B1-AF68-2D0442A95FC4}"/>
              </a:ext>
            </a:extLst>
          </p:cNvPr>
          <p:cNvSpPr>
            <a:spLocks noGrp="1"/>
          </p:cNvSpPr>
          <p:nvPr>
            <p:ph idx="1"/>
          </p:nvPr>
        </p:nvSpPr>
        <p:spPr/>
        <p:txBody>
          <a:bodyPr>
            <a:normAutofit/>
          </a:bodyPr>
          <a:lstStyle/>
          <a:p>
            <a:r>
              <a:rPr lang="en-US" sz="2000" dirty="0"/>
              <a:t>For this study we have used CASIA V2.0 dataset.</a:t>
            </a:r>
          </a:p>
          <a:p>
            <a:r>
              <a:rPr lang="en-US" sz="2000" b="0" i="0" u="none" strike="noStrike" baseline="0" dirty="0">
                <a:solidFill>
                  <a:srgbClr val="000000"/>
                </a:solidFill>
              </a:rPr>
              <a:t>It contains a total of 12323 colored images which are divided into 7491 original images and 5123 tampered images. </a:t>
            </a:r>
          </a:p>
          <a:p>
            <a:r>
              <a:rPr lang="en-US" sz="2000" b="0" i="0" u="none" strike="noStrike" baseline="0" dirty="0">
                <a:solidFill>
                  <a:srgbClr val="000000"/>
                </a:solidFill>
              </a:rPr>
              <a:t>Original images contain an image of the following 9 categories: scene, article, animal, nature, character, architecture, plant, texture, and indoor. </a:t>
            </a:r>
            <a:endParaRPr lang="en-US" sz="2000" dirty="0">
              <a:solidFill>
                <a:srgbClr val="000000"/>
              </a:solidFill>
            </a:endParaRPr>
          </a:p>
          <a:p>
            <a:r>
              <a:rPr lang="en-IN" sz="2000" dirty="0"/>
              <a:t>The tampered images are generated by copy-move, resizing, rotation, blurring of edges and distortion.</a:t>
            </a:r>
          </a:p>
        </p:txBody>
      </p:sp>
    </p:spTree>
    <p:extLst>
      <p:ext uri="{BB962C8B-B14F-4D97-AF65-F5344CB8AC3E}">
        <p14:creationId xmlns:p14="http://schemas.microsoft.com/office/powerpoint/2010/main" val="60364225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2.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866CFD-F94E-4AE5-ACEA-86FEC0F48A10}">
  <ds:schemaRefs>
    <ds:schemaRef ds:uri="http://purl.org/dc/terms/"/>
    <ds:schemaRef ds:uri="71af3243-3dd4-4a8d-8c0d-dd76da1f02a5"/>
    <ds:schemaRef ds:uri="http://purl.org/dc/elements/1.1/"/>
    <ds:schemaRef ds:uri="http://purl.org/dc/dcmitype/"/>
    <ds:schemaRef ds:uri="http://schemas.openxmlformats.org/package/2006/metadata/core-properties"/>
    <ds:schemaRef ds:uri="http://www.w3.org/XML/1998/namespace"/>
    <ds:schemaRef ds:uri="16c05727-aa75-4e4a-9b5f-8a80a1165891"/>
    <ds:schemaRef ds:uri="http://schemas.microsoft.com/office/2006/documentManagement/type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Vapor Trail</Template>
  <TotalTime>6032</TotalTime>
  <Words>1026</Words>
  <Application>Microsoft Office PowerPoint</Application>
  <PresentationFormat>Widescreen</PresentationFormat>
  <Paragraphs>115</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Century Gothic</vt:lpstr>
      <vt:lpstr>Rockwell</vt:lpstr>
      <vt:lpstr>Symbol</vt:lpstr>
      <vt:lpstr>Tahoma</vt:lpstr>
      <vt:lpstr>Times New Roman</vt:lpstr>
      <vt:lpstr>Wingdings</vt:lpstr>
      <vt:lpstr>Vapor Trail</vt:lpstr>
      <vt:lpstr>Image forgery detection using deep learning</vt:lpstr>
      <vt:lpstr>introduction</vt:lpstr>
      <vt:lpstr>Aims and objectives</vt:lpstr>
      <vt:lpstr>Types of Image forgery</vt:lpstr>
      <vt:lpstr>image forgery detection techniques</vt:lpstr>
      <vt:lpstr>Literature review</vt:lpstr>
      <vt:lpstr>Literature review(contd..)</vt:lpstr>
      <vt:lpstr>Literature review(contd..)</vt:lpstr>
      <vt:lpstr>Dataset description</vt:lpstr>
      <vt:lpstr>ELA (Error Level analysis) </vt:lpstr>
      <vt:lpstr>Wavelet denoising </vt:lpstr>
      <vt:lpstr>Workable Solutions </vt:lpstr>
      <vt:lpstr>Workable Solutions results </vt:lpstr>
      <vt:lpstr>Final Result</vt:lpstr>
      <vt:lpstr>Future 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forgery detection using deep learning</dc:title>
  <dc:creator>Ankit Agarwal</dc:creator>
  <cp:lastModifiedBy>Ankit Agarwal</cp:lastModifiedBy>
  <cp:revision>10</cp:revision>
  <dcterms:created xsi:type="dcterms:W3CDTF">2021-12-17T08:14:07Z</dcterms:created>
  <dcterms:modified xsi:type="dcterms:W3CDTF">2021-12-22T15:12:25Z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