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notesSlides/notesSlide3.xml" ContentType="application/vnd.openxmlformats-officedocument.presentationml.notesSlide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diagrams/colors5.xml" ContentType="application/vnd.openxmlformats-officedocument.drawingml.diagramColors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notesSlides/notesSlide4.xml" ContentType="application/vnd.openxmlformats-officedocument.presentationml.notesSlide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8" r:id="rId3"/>
    <p:sldId id="277" r:id="rId4"/>
    <p:sldId id="290" r:id="rId5"/>
    <p:sldId id="294" r:id="rId6"/>
    <p:sldId id="298" r:id="rId7"/>
    <p:sldId id="289" r:id="rId8"/>
    <p:sldId id="299" r:id="rId9"/>
    <p:sldId id="300" r:id="rId10"/>
    <p:sldId id="275" r:id="rId11"/>
    <p:sldId id="302" r:id="rId12"/>
    <p:sldId id="304" r:id="rId13"/>
    <p:sldId id="305" r:id="rId14"/>
    <p:sldId id="315" r:id="rId15"/>
    <p:sldId id="303" r:id="rId16"/>
    <p:sldId id="308" r:id="rId17"/>
    <p:sldId id="313" r:id="rId18"/>
    <p:sldId id="310" r:id="rId19"/>
    <p:sldId id="320" r:id="rId20"/>
    <p:sldId id="309" r:id="rId21"/>
    <p:sldId id="319" r:id="rId22"/>
    <p:sldId id="317" r:id="rId23"/>
    <p:sldId id="311" r:id="rId24"/>
    <p:sldId id="321" r:id="rId25"/>
    <p:sldId id="312" r:id="rId26"/>
    <p:sldId id="322" r:id="rId27"/>
    <p:sldId id="323" r:id="rId28"/>
    <p:sldId id="278" r:id="rId29"/>
    <p:sldId id="316" r:id="rId30"/>
    <p:sldId id="324" r:id="rId31"/>
    <p:sldId id="327" r:id="rId32"/>
    <p:sldId id="325" r:id="rId33"/>
    <p:sldId id="326" r:id="rId34"/>
    <p:sldId id="328" r:id="rId35"/>
    <p:sldId id="330" r:id="rId36"/>
    <p:sldId id="331" r:id="rId37"/>
    <p:sldId id="329" r:id="rId38"/>
    <p:sldId id="332" r:id="rId39"/>
    <p:sldId id="306" r:id="rId40"/>
    <p:sldId id="333" r:id="rId41"/>
    <p:sldId id="272" r:id="rId42"/>
    <p:sldId id="318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2" autoAdjust="0"/>
    <p:restoredTop sz="90334" autoAdjust="0"/>
  </p:normalViewPr>
  <p:slideViewPr>
    <p:cSldViewPr>
      <p:cViewPr>
        <p:scale>
          <a:sx n="75" d="100"/>
          <a:sy n="75" d="100"/>
        </p:scale>
        <p:origin x="-1666" y="-19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32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CE72E4-E21C-4589-865D-F8478107FC6A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370E3AFC-F1A0-4CF2-A5AE-32878C092CD8}">
      <dgm:prSet phldrT="[Text]"/>
      <dgm:spPr/>
      <dgm:t>
        <a:bodyPr/>
        <a:lstStyle/>
        <a:p>
          <a:r>
            <a:rPr lang="en-SG" dirty="0" smtClean="0"/>
            <a:t>Build list of AI experts</a:t>
          </a:r>
          <a:endParaRPr lang="en-SG" dirty="0"/>
        </a:p>
      </dgm:t>
    </dgm:pt>
    <dgm:pt modelId="{1DF0D267-B501-4A98-ABA0-3715F3A41AC1}" type="parTrans" cxnId="{F102D18B-C768-4141-A9D8-87E357633A05}">
      <dgm:prSet/>
      <dgm:spPr/>
      <dgm:t>
        <a:bodyPr/>
        <a:lstStyle/>
        <a:p>
          <a:endParaRPr lang="en-SG"/>
        </a:p>
      </dgm:t>
    </dgm:pt>
    <dgm:pt modelId="{72DC78B7-D650-49B9-BBC5-37351B7AC765}" type="sibTrans" cxnId="{F102D18B-C768-4141-A9D8-87E357633A05}">
      <dgm:prSet/>
      <dgm:spPr/>
      <dgm:t>
        <a:bodyPr/>
        <a:lstStyle/>
        <a:p>
          <a:endParaRPr lang="en-SG"/>
        </a:p>
      </dgm:t>
    </dgm:pt>
    <dgm:pt modelId="{065EB6D8-FF9C-4A0F-8AA5-845422D3C089}">
      <dgm:prSet phldrT="[Text]"/>
      <dgm:spPr/>
      <dgm:t>
        <a:bodyPr/>
        <a:lstStyle/>
        <a:p>
          <a:r>
            <a:rPr lang="en-SG" dirty="0" smtClean="0"/>
            <a:t>Scrape tweets</a:t>
          </a:r>
          <a:endParaRPr lang="en-SG" dirty="0"/>
        </a:p>
      </dgm:t>
    </dgm:pt>
    <dgm:pt modelId="{BD67991C-0056-4D2B-9A3C-243F693BA5DB}" type="parTrans" cxnId="{3D81B4D0-9AB9-4C90-83E0-2ADF080661FA}">
      <dgm:prSet/>
      <dgm:spPr/>
      <dgm:t>
        <a:bodyPr/>
        <a:lstStyle/>
        <a:p>
          <a:endParaRPr lang="en-SG"/>
        </a:p>
      </dgm:t>
    </dgm:pt>
    <dgm:pt modelId="{CD6B0F4E-5248-4D42-AFE8-8C8893850E07}" type="sibTrans" cxnId="{3D81B4D0-9AB9-4C90-83E0-2ADF080661FA}">
      <dgm:prSet/>
      <dgm:spPr/>
      <dgm:t>
        <a:bodyPr/>
        <a:lstStyle/>
        <a:p>
          <a:endParaRPr lang="en-SG"/>
        </a:p>
      </dgm:t>
    </dgm:pt>
    <dgm:pt modelId="{59BB0F37-8624-4EA0-8E32-7685C5213071}">
      <dgm:prSet phldrT="[Text]"/>
      <dgm:spPr/>
      <dgm:t>
        <a:bodyPr/>
        <a:lstStyle/>
        <a:p>
          <a:r>
            <a:rPr lang="en-SG" dirty="0" smtClean="0"/>
            <a:t>Extract articles, topics and people mentioned</a:t>
          </a:r>
          <a:endParaRPr lang="en-SG" dirty="0"/>
        </a:p>
      </dgm:t>
    </dgm:pt>
    <dgm:pt modelId="{F9D33084-E7D0-4921-BAE3-E0A0F8E2ED5B}" type="parTrans" cxnId="{BFF15194-3F53-4276-92D4-3D06CED18924}">
      <dgm:prSet/>
      <dgm:spPr/>
      <dgm:t>
        <a:bodyPr/>
        <a:lstStyle/>
        <a:p>
          <a:endParaRPr lang="en-SG"/>
        </a:p>
      </dgm:t>
    </dgm:pt>
    <dgm:pt modelId="{DD598A53-5DC6-4F1F-9F4D-579A866B8682}" type="sibTrans" cxnId="{BFF15194-3F53-4276-92D4-3D06CED18924}">
      <dgm:prSet/>
      <dgm:spPr/>
      <dgm:t>
        <a:bodyPr/>
        <a:lstStyle/>
        <a:p>
          <a:endParaRPr lang="en-SG"/>
        </a:p>
      </dgm:t>
    </dgm:pt>
    <dgm:pt modelId="{32871509-9419-46C6-BBC0-17E118A5386F}" type="pres">
      <dgm:prSet presAssocID="{ABCE72E4-E21C-4589-865D-F8478107FC6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SG"/>
        </a:p>
      </dgm:t>
    </dgm:pt>
    <dgm:pt modelId="{31AEA959-F0B3-41BD-8DF9-B7E14DA589FF}" type="pres">
      <dgm:prSet presAssocID="{370E3AFC-F1A0-4CF2-A5AE-32878C092CD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EF99D57D-2C66-4951-9264-ABD3E306837E}" type="pres">
      <dgm:prSet presAssocID="{72DC78B7-D650-49B9-BBC5-37351B7AC765}" presName="sibTrans" presStyleLbl="sibTrans2D1" presStyleIdx="0" presStyleCnt="3"/>
      <dgm:spPr/>
      <dgm:t>
        <a:bodyPr/>
        <a:lstStyle/>
        <a:p>
          <a:endParaRPr lang="en-SG"/>
        </a:p>
      </dgm:t>
    </dgm:pt>
    <dgm:pt modelId="{37C0E90E-9699-4FB9-9532-3522A648CBAC}" type="pres">
      <dgm:prSet presAssocID="{72DC78B7-D650-49B9-BBC5-37351B7AC765}" presName="connectorText" presStyleLbl="sibTrans2D1" presStyleIdx="0" presStyleCnt="3"/>
      <dgm:spPr/>
      <dgm:t>
        <a:bodyPr/>
        <a:lstStyle/>
        <a:p>
          <a:endParaRPr lang="en-SG"/>
        </a:p>
      </dgm:t>
    </dgm:pt>
    <dgm:pt modelId="{0B812305-D305-456B-BB82-A421590D7741}" type="pres">
      <dgm:prSet presAssocID="{065EB6D8-FF9C-4A0F-8AA5-845422D3C08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FDEDC384-0723-41B3-BE5A-DFBF52883754}" type="pres">
      <dgm:prSet presAssocID="{CD6B0F4E-5248-4D42-AFE8-8C8893850E07}" presName="sibTrans" presStyleLbl="sibTrans2D1" presStyleIdx="1" presStyleCnt="3"/>
      <dgm:spPr/>
      <dgm:t>
        <a:bodyPr/>
        <a:lstStyle/>
        <a:p>
          <a:endParaRPr lang="en-SG"/>
        </a:p>
      </dgm:t>
    </dgm:pt>
    <dgm:pt modelId="{D618A79E-5509-46A9-9C02-BC618269E9B2}" type="pres">
      <dgm:prSet presAssocID="{CD6B0F4E-5248-4D42-AFE8-8C8893850E07}" presName="connectorText" presStyleLbl="sibTrans2D1" presStyleIdx="1" presStyleCnt="3"/>
      <dgm:spPr/>
      <dgm:t>
        <a:bodyPr/>
        <a:lstStyle/>
        <a:p>
          <a:endParaRPr lang="en-SG"/>
        </a:p>
      </dgm:t>
    </dgm:pt>
    <dgm:pt modelId="{4C846F65-9B3C-4E64-8916-5CC6960BA3BD}" type="pres">
      <dgm:prSet presAssocID="{59BB0F37-8624-4EA0-8E32-7685C521307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22D8EA38-05DE-4CE5-9F0C-B5C75C5D1419}" type="pres">
      <dgm:prSet presAssocID="{DD598A53-5DC6-4F1F-9F4D-579A866B8682}" presName="sibTrans" presStyleLbl="sibTrans2D1" presStyleIdx="2" presStyleCnt="3"/>
      <dgm:spPr/>
      <dgm:t>
        <a:bodyPr/>
        <a:lstStyle/>
        <a:p>
          <a:endParaRPr lang="en-SG"/>
        </a:p>
      </dgm:t>
    </dgm:pt>
    <dgm:pt modelId="{4F97A94B-58E0-4C80-B863-309080E3F028}" type="pres">
      <dgm:prSet presAssocID="{DD598A53-5DC6-4F1F-9F4D-579A866B8682}" presName="connectorText" presStyleLbl="sibTrans2D1" presStyleIdx="2" presStyleCnt="3"/>
      <dgm:spPr/>
      <dgm:t>
        <a:bodyPr/>
        <a:lstStyle/>
        <a:p>
          <a:endParaRPr lang="en-SG"/>
        </a:p>
      </dgm:t>
    </dgm:pt>
  </dgm:ptLst>
  <dgm:cxnLst>
    <dgm:cxn modelId="{F102D18B-C768-4141-A9D8-87E357633A05}" srcId="{ABCE72E4-E21C-4589-865D-F8478107FC6A}" destId="{370E3AFC-F1A0-4CF2-A5AE-32878C092CD8}" srcOrd="0" destOrd="0" parTransId="{1DF0D267-B501-4A98-ABA0-3715F3A41AC1}" sibTransId="{72DC78B7-D650-49B9-BBC5-37351B7AC765}"/>
    <dgm:cxn modelId="{E17159A2-DBF7-4477-B19D-B8B2A617F50D}" type="presOf" srcId="{CD6B0F4E-5248-4D42-AFE8-8C8893850E07}" destId="{FDEDC384-0723-41B3-BE5A-DFBF52883754}" srcOrd="0" destOrd="0" presId="urn:microsoft.com/office/officeart/2005/8/layout/cycle2"/>
    <dgm:cxn modelId="{EDFFA8A4-0E02-41B7-9E52-18B1557A9BF6}" type="presOf" srcId="{72DC78B7-D650-49B9-BBC5-37351B7AC765}" destId="{37C0E90E-9699-4FB9-9532-3522A648CBAC}" srcOrd="1" destOrd="0" presId="urn:microsoft.com/office/officeart/2005/8/layout/cycle2"/>
    <dgm:cxn modelId="{863814BD-954B-4A23-91D5-022B3DC9D9ED}" type="presOf" srcId="{065EB6D8-FF9C-4A0F-8AA5-845422D3C089}" destId="{0B812305-D305-456B-BB82-A421590D7741}" srcOrd="0" destOrd="0" presId="urn:microsoft.com/office/officeart/2005/8/layout/cycle2"/>
    <dgm:cxn modelId="{E3D57952-B3CC-4042-A301-7DB90CEA2968}" type="presOf" srcId="{370E3AFC-F1A0-4CF2-A5AE-32878C092CD8}" destId="{31AEA959-F0B3-41BD-8DF9-B7E14DA589FF}" srcOrd="0" destOrd="0" presId="urn:microsoft.com/office/officeart/2005/8/layout/cycle2"/>
    <dgm:cxn modelId="{469428B8-FFE1-4F4F-B3B9-E1CC636AAFE2}" type="presOf" srcId="{72DC78B7-D650-49B9-BBC5-37351B7AC765}" destId="{EF99D57D-2C66-4951-9264-ABD3E306837E}" srcOrd="0" destOrd="0" presId="urn:microsoft.com/office/officeart/2005/8/layout/cycle2"/>
    <dgm:cxn modelId="{84F5FE0A-0440-4B3D-9686-3E630FBCDB01}" type="presOf" srcId="{59BB0F37-8624-4EA0-8E32-7685C5213071}" destId="{4C846F65-9B3C-4E64-8916-5CC6960BA3BD}" srcOrd="0" destOrd="0" presId="urn:microsoft.com/office/officeart/2005/8/layout/cycle2"/>
    <dgm:cxn modelId="{F2F21CB8-FEAF-432D-883D-E9EECE5FB446}" type="presOf" srcId="{CD6B0F4E-5248-4D42-AFE8-8C8893850E07}" destId="{D618A79E-5509-46A9-9C02-BC618269E9B2}" srcOrd="1" destOrd="0" presId="urn:microsoft.com/office/officeart/2005/8/layout/cycle2"/>
    <dgm:cxn modelId="{E9C42E35-3B35-418F-AB78-A392B206DF6F}" type="presOf" srcId="{DD598A53-5DC6-4F1F-9F4D-579A866B8682}" destId="{22D8EA38-05DE-4CE5-9F0C-B5C75C5D1419}" srcOrd="0" destOrd="0" presId="urn:microsoft.com/office/officeart/2005/8/layout/cycle2"/>
    <dgm:cxn modelId="{BFF15194-3F53-4276-92D4-3D06CED18924}" srcId="{ABCE72E4-E21C-4589-865D-F8478107FC6A}" destId="{59BB0F37-8624-4EA0-8E32-7685C5213071}" srcOrd="2" destOrd="0" parTransId="{F9D33084-E7D0-4921-BAE3-E0A0F8E2ED5B}" sibTransId="{DD598A53-5DC6-4F1F-9F4D-579A866B8682}"/>
    <dgm:cxn modelId="{3D81B4D0-9AB9-4C90-83E0-2ADF080661FA}" srcId="{ABCE72E4-E21C-4589-865D-F8478107FC6A}" destId="{065EB6D8-FF9C-4A0F-8AA5-845422D3C089}" srcOrd="1" destOrd="0" parTransId="{BD67991C-0056-4D2B-9A3C-243F693BA5DB}" sibTransId="{CD6B0F4E-5248-4D42-AFE8-8C8893850E07}"/>
    <dgm:cxn modelId="{3AF41900-07F6-4197-982C-9E7A948F0D56}" type="presOf" srcId="{ABCE72E4-E21C-4589-865D-F8478107FC6A}" destId="{32871509-9419-46C6-BBC0-17E118A5386F}" srcOrd="0" destOrd="0" presId="urn:microsoft.com/office/officeart/2005/8/layout/cycle2"/>
    <dgm:cxn modelId="{10D2F825-98D4-4E75-BCAB-52122CB85305}" type="presOf" srcId="{DD598A53-5DC6-4F1F-9F4D-579A866B8682}" destId="{4F97A94B-58E0-4C80-B863-309080E3F028}" srcOrd="1" destOrd="0" presId="urn:microsoft.com/office/officeart/2005/8/layout/cycle2"/>
    <dgm:cxn modelId="{6945C8FF-6C29-4A3B-B4CD-516C73A11B90}" type="presParOf" srcId="{32871509-9419-46C6-BBC0-17E118A5386F}" destId="{31AEA959-F0B3-41BD-8DF9-B7E14DA589FF}" srcOrd="0" destOrd="0" presId="urn:microsoft.com/office/officeart/2005/8/layout/cycle2"/>
    <dgm:cxn modelId="{3691DC95-70C0-449A-8D3D-33B7062959BC}" type="presParOf" srcId="{32871509-9419-46C6-BBC0-17E118A5386F}" destId="{EF99D57D-2C66-4951-9264-ABD3E306837E}" srcOrd="1" destOrd="0" presId="urn:microsoft.com/office/officeart/2005/8/layout/cycle2"/>
    <dgm:cxn modelId="{0E8EB853-6B79-4C56-81F6-79C1E3D3E122}" type="presParOf" srcId="{EF99D57D-2C66-4951-9264-ABD3E306837E}" destId="{37C0E90E-9699-4FB9-9532-3522A648CBAC}" srcOrd="0" destOrd="0" presId="urn:microsoft.com/office/officeart/2005/8/layout/cycle2"/>
    <dgm:cxn modelId="{94310530-78A5-4E70-BB05-F9E88AC0E621}" type="presParOf" srcId="{32871509-9419-46C6-BBC0-17E118A5386F}" destId="{0B812305-D305-456B-BB82-A421590D7741}" srcOrd="2" destOrd="0" presId="urn:microsoft.com/office/officeart/2005/8/layout/cycle2"/>
    <dgm:cxn modelId="{63388DE3-7F8B-4D64-BDD9-57FC2DD7C6AF}" type="presParOf" srcId="{32871509-9419-46C6-BBC0-17E118A5386F}" destId="{FDEDC384-0723-41B3-BE5A-DFBF52883754}" srcOrd="3" destOrd="0" presId="urn:microsoft.com/office/officeart/2005/8/layout/cycle2"/>
    <dgm:cxn modelId="{9D489E46-AB52-4159-9641-2731382C9AD1}" type="presParOf" srcId="{FDEDC384-0723-41B3-BE5A-DFBF52883754}" destId="{D618A79E-5509-46A9-9C02-BC618269E9B2}" srcOrd="0" destOrd="0" presId="urn:microsoft.com/office/officeart/2005/8/layout/cycle2"/>
    <dgm:cxn modelId="{B6F178FD-FC1A-478A-98CB-0058263E4BAA}" type="presParOf" srcId="{32871509-9419-46C6-BBC0-17E118A5386F}" destId="{4C846F65-9B3C-4E64-8916-5CC6960BA3BD}" srcOrd="4" destOrd="0" presId="urn:microsoft.com/office/officeart/2005/8/layout/cycle2"/>
    <dgm:cxn modelId="{FE244C74-48D0-4AC7-9EC7-46C59C41AEA4}" type="presParOf" srcId="{32871509-9419-46C6-BBC0-17E118A5386F}" destId="{22D8EA38-05DE-4CE5-9F0C-B5C75C5D1419}" srcOrd="5" destOrd="0" presId="urn:microsoft.com/office/officeart/2005/8/layout/cycle2"/>
    <dgm:cxn modelId="{AB61A2C6-9C0F-4C23-BE04-14D53E34D655}" type="presParOf" srcId="{22D8EA38-05DE-4CE5-9F0C-B5C75C5D1419}" destId="{4F97A94B-58E0-4C80-B863-309080E3F02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B16143-EAEC-49E2-93BB-83C69B21978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EAE835F-9221-4382-A172-72866C661B79}">
      <dgm:prSet phldrT="[Text]"/>
      <dgm:spPr/>
      <dgm:t>
        <a:bodyPr/>
        <a:lstStyle/>
        <a:p>
          <a:r>
            <a:rPr lang="en-SG" dirty="0" smtClean="0"/>
            <a:t>1 Data Preparation</a:t>
          </a:r>
          <a:endParaRPr lang="en-SG" dirty="0"/>
        </a:p>
      </dgm:t>
    </dgm:pt>
    <dgm:pt modelId="{5CBA3D9F-921C-4113-B100-9DA79FC99938}" type="parTrans" cxnId="{B8667E56-EF95-41C9-B748-E3F3654A0824}">
      <dgm:prSet/>
      <dgm:spPr/>
      <dgm:t>
        <a:bodyPr/>
        <a:lstStyle/>
        <a:p>
          <a:endParaRPr lang="en-SG"/>
        </a:p>
      </dgm:t>
    </dgm:pt>
    <dgm:pt modelId="{0925DC40-021C-4B53-94CF-9B6CB2B20359}" type="sibTrans" cxnId="{B8667E56-EF95-41C9-B748-E3F3654A0824}">
      <dgm:prSet/>
      <dgm:spPr/>
      <dgm:t>
        <a:bodyPr/>
        <a:lstStyle/>
        <a:p>
          <a:endParaRPr lang="en-SG"/>
        </a:p>
      </dgm:t>
    </dgm:pt>
    <dgm:pt modelId="{9957AE59-AD66-42EE-B469-FD5A9C879FCA}">
      <dgm:prSet phldrT="[Text]"/>
      <dgm:spPr/>
      <dgm:t>
        <a:bodyPr/>
        <a:lstStyle/>
        <a:p>
          <a:r>
            <a:rPr lang="en-SG" dirty="0" smtClean="0"/>
            <a:t>2 Pre-Processing</a:t>
          </a:r>
          <a:endParaRPr lang="en-SG" dirty="0"/>
        </a:p>
      </dgm:t>
    </dgm:pt>
    <dgm:pt modelId="{A8E177FB-1327-4AEE-B66B-C88564DFEAA1}" type="parTrans" cxnId="{637D96E3-0585-42F3-BD09-B10F1B4DD0E7}">
      <dgm:prSet/>
      <dgm:spPr/>
      <dgm:t>
        <a:bodyPr/>
        <a:lstStyle/>
        <a:p>
          <a:endParaRPr lang="en-SG"/>
        </a:p>
      </dgm:t>
    </dgm:pt>
    <dgm:pt modelId="{0F5DDA91-73CD-463B-AA9A-B27429DBCE7B}" type="sibTrans" cxnId="{637D96E3-0585-42F3-BD09-B10F1B4DD0E7}">
      <dgm:prSet/>
      <dgm:spPr/>
      <dgm:t>
        <a:bodyPr/>
        <a:lstStyle/>
        <a:p>
          <a:endParaRPr lang="en-SG"/>
        </a:p>
      </dgm:t>
    </dgm:pt>
    <dgm:pt modelId="{D6AE8E65-94DE-474E-B46C-62C548347B7A}">
      <dgm:prSet phldrT="[Text]"/>
      <dgm:spPr/>
      <dgm:t>
        <a:bodyPr/>
        <a:lstStyle/>
        <a:p>
          <a:r>
            <a:rPr lang="en-SG" dirty="0" smtClean="0"/>
            <a:t>3 Dimensionality Reduction</a:t>
          </a:r>
          <a:endParaRPr lang="en-SG" dirty="0"/>
        </a:p>
      </dgm:t>
    </dgm:pt>
    <dgm:pt modelId="{1F1C68EB-1894-4AFA-BFB7-62A6939E6A01}" type="parTrans" cxnId="{C783DFF0-7E21-4769-BFF6-C06F08BDC0B1}">
      <dgm:prSet/>
      <dgm:spPr/>
      <dgm:t>
        <a:bodyPr/>
        <a:lstStyle/>
        <a:p>
          <a:endParaRPr lang="en-SG"/>
        </a:p>
      </dgm:t>
    </dgm:pt>
    <dgm:pt modelId="{DE9CF046-F138-445A-BE64-041A88E23B81}" type="sibTrans" cxnId="{C783DFF0-7E21-4769-BFF6-C06F08BDC0B1}">
      <dgm:prSet/>
      <dgm:spPr/>
      <dgm:t>
        <a:bodyPr/>
        <a:lstStyle/>
        <a:p>
          <a:endParaRPr lang="en-SG"/>
        </a:p>
      </dgm:t>
    </dgm:pt>
    <dgm:pt modelId="{362EA73A-EBFE-40E4-AAF4-E2B20BC5B89C}">
      <dgm:prSet phldrT="[Text]"/>
      <dgm:spPr/>
      <dgm:t>
        <a:bodyPr/>
        <a:lstStyle/>
        <a:p>
          <a:r>
            <a:rPr lang="en-SG" dirty="0" smtClean="0"/>
            <a:t>Extraction</a:t>
          </a:r>
          <a:endParaRPr lang="en-SG" dirty="0"/>
        </a:p>
      </dgm:t>
    </dgm:pt>
    <dgm:pt modelId="{53365F14-F28B-4FE6-BD48-8973FF760AF1}" type="parTrans" cxnId="{DD905B10-2D5A-4370-961E-8782FB9E4C15}">
      <dgm:prSet/>
      <dgm:spPr/>
      <dgm:t>
        <a:bodyPr/>
        <a:lstStyle/>
        <a:p>
          <a:endParaRPr lang="en-SG"/>
        </a:p>
      </dgm:t>
    </dgm:pt>
    <dgm:pt modelId="{5A289612-227A-4137-9B7B-C44BB4CE6835}" type="sibTrans" cxnId="{DD905B10-2D5A-4370-961E-8782FB9E4C15}">
      <dgm:prSet/>
      <dgm:spPr/>
      <dgm:t>
        <a:bodyPr/>
        <a:lstStyle/>
        <a:p>
          <a:endParaRPr lang="en-SG"/>
        </a:p>
      </dgm:t>
    </dgm:pt>
    <dgm:pt modelId="{46AD8DBB-A332-43C8-A760-779DC8D3D770}">
      <dgm:prSet phldrT="[Text]"/>
      <dgm:spPr/>
      <dgm:t>
        <a:bodyPr/>
        <a:lstStyle/>
        <a:p>
          <a:r>
            <a:rPr lang="en-SG" dirty="0" smtClean="0"/>
            <a:t>Formatting</a:t>
          </a:r>
          <a:endParaRPr lang="en-SG" dirty="0"/>
        </a:p>
      </dgm:t>
    </dgm:pt>
    <dgm:pt modelId="{8FB966E7-DA34-4E53-8212-2B07655FC0C1}" type="parTrans" cxnId="{8B8A3422-0B86-4D4D-BC6A-11682AAADF28}">
      <dgm:prSet/>
      <dgm:spPr/>
      <dgm:t>
        <a:bodyPr/>
        <a:lstStyle/>
        <a:p>
          <a:endParaRPr lang="en-SG"/>
        </a:p>
      </dgm:t>
    </dgm:pt>
    <dgm:pt modelId="{A233A578-8247-4A6D-9F76-5B2D67BD8380}" type="sibTrans" cxnId="{8B8A3422-0B86-4D4D-BC6A-11682AAADF28}">
      <dgm:prSet/>
      <dgm:spPr/>
      <dgm:t>
        <a:bodyPr/>
        <a:lstStyle/>
        <a:p>
          <a:endParaRPr lang="en-SG"/>
        </a:p>
      </dgm:t>
    </dgm:pt>
    <dgm:pt modelId="{9CB8EFA5-7A08-4C3A-AA4B-F39EAC81E154}">
      <dgm:prSet phldrT="[Text]"/>
      <dgm:spPr/>
      <dgm:t>
        <a:bodyPr/>
        <a:lstStyle/>
        <a:p>
          <a:r>
            <a:rPr lang="en-SG" dirty="0" smtClean="0"/>
            <a:t>Feature Extraction (tweets)</a:t>
          </a:r>
          <a:endParaRPr lang="en-SG" dirty="0"/>
        </a:p>
      </dgm:t>
    </dgm:pt>
    <dgm:pt modelId="{96FB3127-6552-4AA2-8D4B-2C0AEB776EFC}" type="parTrans" cxnId="{2817907C-0C59-4C49-9C12-B8B2C47D8962}">
      <dgm:prSet/>
      <dgm:spPr/>
      <dgm:t>
        <a:bodyPr/>
        <a:lstStyle/>
        <a:p>
          <a:endParaRPr lang="en-SG"/>
        </a:p>
      </dgm:t>
    </dgm:pt>
    <dgm:pt modelId="{FCB9C729-7433-49D5-874F-C15E91460138}" type="sibTrans" cxnId="{2817907C-0C59-4C49-9C12-B8B2C47D8962}">
      <dgm:prSet/>
      <dgm:spPr/>
      <dgm:t>
        <a:bodyPr/>
        <a:lstStyle/>
        <a:p>
          <a:endParaRPr lang="en-SG"/>
        </a:p>
      </dgm:t>
    </dgm:pt>
    <dgm:pt modelId="{1711901E-1113-423C-85EE-FBB717697991}">
      <dgm:prSet phldrT="[Text]"/>
      <dgm:spPr/>
      <dgm:t>
        <a:bodyPr/>
        <a:lstStyle/>
        <a:p>
          <a:r>
            <a:rPr lang="en-SG" dirty="0" smtClean="0"/>
            <a:t>Normalisation</a:t>
          </a:r>
          <a:endParaRPr lang="en-SG" dirty="0"/>
        </a:p>
      </dgm:t>
    </dgm:pt>
    <dgm:pt modelId="{0C3659C5-B085-4262-BF36-EBCDD5966F7C}" type="parTrans" cxnId="{DA9199DC-EDD0-4847-9374-196985332BCF}">
      <dgm:prSet/>
      <dgm:spPr/>
      <dgm:t>
        <a:bodyPr/>
        <a:lstStyle/>
        <a:p>
          <a:endParaRPr lang="en-SG"/>
        </a:p>
      </dgm:t>
    </dgm:pt>
    <dgm:pt modelId="{6272862B-9F05-4BEE-8893-F8041A9F54CE}" type="sibTrans" cxnId="{DA9199DC-EDD0-4847-9374-196985332BCF}">
      <dgm:prSet/>
      <dgm:spPr/>
      <dgm:t>
        <a:bodyPr/>
        <a:lstStyle/>
        <a:p>
          <a:endParaRPr lang="en-SG"/>
        </a:p>
      </dgm:t>
    </dgm:pt>
    <dgm:pt modelId="{247519C5-A9E3-4DCA-8A87-B55D8B950632}">
      <dgm:prSet phldrT="[Text]"/>
      <dgm:spPr/>
      <dgm:t>
        <a:bodyPr/>
        <a:lstStyle/>
        <a:p>
          <a:r>
            <a:rPr lang="en-SG" dirty="0" smtClean="0"/>
            <a:t>Text (BOW, TF-IDF)</a:t>
          </a:r>
          <a:endParaRPr lang="en-SG" dirty="0"/>
        </a:p>
      </dgm:t>
    </dgm:pt>
    <dgm:pt modelId="{B7079861-F1AD-4F13-89B6-450AE9A5DC5A}" type="parTrans" cxnId="{A402AC97-4069-42DD-A3E6-F3210003CE23}">
      <dgm:prSet/>
      <dgm:spPr/>
      <dgm:t>
        <a:bodyPr/>
        <a:lstStyle/>
        <a:p>
          <a:endParaRPr lang="en-SG"/>
        </a:p>
      </dgm:t>
    </dgm:pt>
    <dgm:pt modelId="{D9A0C8A9-0724-43CA-AF4C-9D11C3844BFA}" type="sibTrans" cxnId="{A402AC97-4069-42DD-A3E6-F3210003CE23}">
      <dgm:prSet/>
      <dgm:spPr/>
      <dgm:t>
        <a:bodyPr/>
        <a:lstStyle/>
        <a:p>
          <a:endParaRPr lang="en-SG"/>
        </a:p>
      </dgm:t>
    </dgm:pt>
    <dgm:pt modelId="{4CE1F519-E6F8-4D0A-ADA7-3F9DC3C26A6C}">
      <dgm:prSet phldrT="[Text]"/>
      <dgm:spPr/>
      <dgm:t>
        <a:bodyPr/>
        <a:lstStyle/>
        <a:p>
          <a:r>
            <a:rPr lang="en-SG" dirty="0" smtClean="0"/>
            <a:t>PCA</a:t>
          </a:r>
          <a:endParaRPr lang="en-SG" dirty="0"/>
        </a:p>
      </dgm:t>
    </dgm:pt>
    <dgm:pt modelId="{D5B2F292-2527-4472-9225-409ACF94FF0A}" type="parTrans" cxnId="{A597A356-0C16-4E86-B048-8F37F18F259E}">
      <dgm:prSet/>
      <dgm:spPr/>
      <dgm:t>
        <a:bodyPr/>
        <a:lstStyle/>
        <a:p>
          <a:endParaRPr lang="en-SG"/>
        </a:p>
      </dgm:t>
    </dgm:pt>
    <dgm:pt modelId="{8DB4F6A6-DD77-4A47-84EE-E6C8DF1D43C3}" type="sibTrans" cxnId="{A597A356-0C16-4E86-B048-8F37F18F259E}">
      <dgm:prSet/>
      <dgm:spPr/>
      <dgm:t>
        <a:bodyPr/>
        <a:lstStyle/>
        <a:p>
          <a:endParaRPr lang="en-SG"/>
        </a:p>
      </dgm:t>
    </dgm:pt>
    <dgm:pt modelId="{72382A28-8B08-4F74-8EE3-61389BC79AB7}">
      <dgm:prSet phldrT="[Text]"/>
      <dgm:spPr/>
      <dgm:t>
        <a:bodyPr/>
        <a:lstStyle/>
        <a:p>
          <a:r>
            <a:rPr lang="en-SG" dirty="0" smtClean="0"/>
            <a:t>@,#, source, location</a:t>
          </a:r>
          <a:endParaRPr lang="en-SG" dirty="0"/>
        </a:p>
      </dgm:t>
    </dgm:pt>
    <dgm:pt modelId="{BD8B0D51-2084-441C-ADFA-837A63B84C4B}" type="parTrans" cxnId="{E00CE50C-7ED7-4D53-A8DE-FFB885DD137E}">
      <dgm:prSet/>
      <dgm:spPr/>
      <dgm:t>
        <a:bodyPr/>
        <a:lstStyle/>
        <a:p>
          <a:endParaRPr lang="en-SG"/>
        </a:p>
      </dgm:t>
    </dgm:pt>
    <dgm:pt modelId="{BA979B81-FD01-46CC-A1FA-D2B4EE79FFCF}" type="sibTrans" cxnId="{E00CE50C-7ED7-4D53-A8DE-FFB885DD137E}">
      <dgm:prSet/>
      <dgm:spPr/>
      <dgm:t>
        <a:bodyPr/>
        <a:lstStyle/>
        <a:p>
          <a:endParaRPr lang="en-SG"/>
        </a:p>
      </dgm:t>
    </dgm:pt>
    <dgm:pt modelId="{9FE66439-368F-4226-B1ED-8CE2DB077BC0}">
      <dgm:prSet phldrT="[Text]"/>
      <dgm:spPr/>
      <dgm:t>
        <a:bodyPr/>
        <a:lstStyle/>
        <a:p>
          <a:r>
            <a:rPr lang="en-SG" smtClean="0"/>
            <a:t>UserID</a:t>
          </a:r>
          <a:endParaRPr lang="en-SG" dirty="0"/>
        </a:p>
      </dgm:t>
    </dgm:pt>
    <dgm:pt modelId="{559B4B47-FC4A-4B6A-9BEC-DB0E437C7224}" type="parTrans" cxnId="{CB2298C8-98AA-4F23-B48E-689755F44355}">
      <dgm:prSet/>
      <dgm:spPr/>
      <dgm:t>
        <a:bodyPr/>
        <a:lstStyle/>
        <a:p>
          <a:endParaRPr lang="en-SG"/>
        </a:p>
      </dgm:t>
    </dgm:pt>
    <dgm:pt modelId="{161FD30B-705C-4F70-AE42-2BC6DAE496D4}" type="sibTrans" cxnId="{CB2298C8-98AA-4F23-B48E-689755F44355}">
      <dgm:prSet/>
      <dgm:spPr/>
      <dgm:t>
        <a:bodyPr/>
        <a:lstStyle/>
        <a:p>
          <a:endParaRPr lang="en-SG"/>
        </a:p>
      </dgm:t>
    </dgm:pt>
    <dgm:pt modelId="{81AB9C6F-2B59-4510-883A-477BB070ED61}">
      <dgm:prSet/>
      <dgm:spPr/>
      <dgm:t>
        <a:bodyPr/>
        <a:lstStyle/>
        <a:p>
          <a:r>
            <a:rPr lang="en-SG" smtClean="0"/>
            <a:t>UserDescription</a:t>
          </a:r>
          <a:endParaRPr lang="en-SG" dirty="0" smtClean="0"/>
        </a:p>
      </dgm:t>
    </dgm:pt>
    <dgm:pt modelId="{4E6BBBB2-B80C-4819-B33C-38ADAB54EDBB}" type="parTrans" cxnId="{EDB71C8C-74B4-453C-B8A5-686A789B2202}">
      <dgm:prSet/>
      <dgm:spPr/>
      <dgm:t>
        <a:bodyPr/>
        <a:lstStyle/>
        <a:p>
          <a:endParaRPr lang="en-SG"/>
        </a:p>
      </dgm:t>
    </dgm:pt>
    <dgm:pt modelId="{C69E2A10-E4E0-44C4-B572-EE2628573E29}" type="sibTrans" cxnId="{EDB71C8C-74B4-453C-B8A5-686A789B2202}">
      <dgm:prSet/>
      <dgm:spPr/>
      <dgm:t>
        <a:bodyPr/>
        <a:lstStyle/>
        <a:p>
          <a:endParaRPr lang="en-SG"/>
        </a:p>
      </dgm:t>
    </dgm:pt>
    <dgm:pt modelId="{F3FB66A9-2762-4BF4-9920-E34C82C5C5F7}">
      <dgm:prSet/>
      <dgm:spPr/>
      <dgm:t>
        <a:bodyPr/>
        <a:lstStyle/>
        <a:p>
          <a:r>
            <a:rPr lang="en-SG" smtClean="0"/>
            <a:t>No. of Followers</a:t>
          </a:r>
          <a:endParaRPr lang="en-SG" dirty="0" smtClean="0"/>
        </a:p>
      </dgm:t>
    </dgm:pt>
    <dgm:pt modelId="{B566A08C-A187-43C6-8002-5AE97A83DA77}" type="parTrans" cxnId="{CF37A983-C9F2-4024-88A9-D8956C105D39}">
      <dgm:prSet/>
      <dgm:spPr/>
      <dgm:t>
        <a:bodyPr/>
        <a:lstStyle/>
        <a:p>
          <a:endParaRPr lang="en-SG"/>
        </a:p>
      </dgm:t>
    </dgm:pt>
    <dgm:pt modelId="{B453A501-849B-444C-8AFF-AC82B7BBE113}" type="sibTrans" cxnId="{CF37A983-C9F2-4024-88A9-D8956C105D39}">
      <dgm:prSet/>
      <dgm:spPr/>
      <dgm:t>
        <a:bodyPr/>
        <a:lstStyle/>
        <a:p>
          <a:endParaRPr lang="en-SG"/>
        </a:p>
      </dgm:t>
    </dgm:pt>
    <dgm:pt modelId="{C36CB8BA-16F3-4088-B306-7DDAC4B451E2}">
      <dgm:prSet/>
      <dgm:spPr/>
      <dgm:t>
        <a:bodyPr/>
        <a:lstStyle/>
        <a:p>
          <a:r>
            <a:rPr lang="en-SG" smtClean="0"/>
            <a:t>Tweets (last 100)</a:t>
          </a:r>
          <a:endParaRPr lang="en-SG" dirty="0" smtClean="0"/>
        </a:p>
      </dgm:t>
    </dgm:pt>
    <dgm:pt modelId="{E42C1B9B-DBF7-414F-8C80-75BC6E86B9D3}" type="parTrans" cxnId="{AD778588-8BAA-4794-ABB4-64642BDD7855}">
      <dgm:prSet/>
      <dgm:spPr/>
      <dgm:t>
        <a:bodyPr/>
        <a:lstStyle/>
        <a:p>
          <a:endParaRPr lang="en-SG"/>
        </a:p>
      </dgm:t>
    </dgm:pt>
    <dgm:pt modelId="{2F698FE2-D496-470B-9628-662CB0EB518C}" type="sibTrans" cxnId="{AD778588-8BAA-4794-ABB4-64642BDD7855}">
      <dgm:prSet/>
      <dgm:spPr/>
      <dgm:t>
        <a:bodyPr/>
        <a:lstStyle/>
        <a:p>
          <a:endParaRPr lang="en-SG"/>
        </a:p>
      </dgm:t>
    </dgm:pt>
    <dgm:pt modelId="{2DD77DD2-FE39-4B32-B3CB-449FEAB70AAD}">
      <dgm:prSet phldrT="[Text]"/>
      <dgm:spPr/>
      <dgm:t>
        <a:bodyPr/>
        <a:lstStyle/>
        <a:p>
          <a:r>
            <a:rPr lang="en-SG" dirty="0" smtClean="0"/>
            <a:t>Add target labels</a:t>
          </a:r>
          <a:endParaRPr lang="en-SG" dirty="0"/>
        </a:p>
      </dgm:t>
    </dgm:pt>
    <dgm:pt modelId="{910D308B-0CDD-4754-BA00-9FA89C6DEC0D}" type="parTrans" cxnId="{A5AB124A-95C3-423B-A3BE-B3C05139CDF6}">
      <dgm:prSet/>
      <dgm:spPr/>
      <dgm:t>
        <a:bodyPr/>
        <a:lstStyle/>
        <a:p>
          <a:endParaRPr lang="en-SG"/>
        </a:p>
      </dgm:t>
    </dgm:pt>
    <dgm:pt modelId="{C7B1F787-AF32-4103-83DB-94911661DC8F}" type="sibTrans" cxnId="{A5AB124A-95C3-423B-A3BE-B3C05139CDF6}">
      <dgm:prSet/>
      <dgm:spPr/>
      <dgm:t>
        <a:bodyPr/>
        <a:lstStyle/>
        <a:p>
          <a:endParaRPr lang="en-SG"/>
        </a:p>
      </dgm:t>
    </dgm:pt>
    <dgm:pt modelId="{22C73D5A-D3C7-4E6F-B2FD-F7E746B9AC2A}">
      <dgm:prSet/>
      <dgm:spPr/>
      <dgm:t>
        <a:bodyPr/>
        <a:lstStyle/>
        <a:p>
          <a:r>
            <a:rPr lang="en-SG" smtClean="0"/>
            <a:t>SelectKBest</a:t>
          </a:r>
          <a:endParaRPr lang="en-SG" dirty="0"/>
        </a:p>
      </dgm:t>
    </dgm:pt>
    <dgm:pt modelId="{AAC34D0E-B50D-4215-8294-9347B0DA1301}" type="parTrans" cxnId="{2BB809CB-EDCE-49ED-9CD6-D786117A67B2}">
      <dgm:prSet/>
      <dgm:spPr/>
      <dgm:t>
        <a:bodyPr/>
        <a:lstStyle/>
        <a:p>
          <a:endParaRPr lang="en-SG"/>
        </a:p>
      </dgm:t>
    </dgm:pt>
    <dgm:pt modelId="{4AA40742-C434-4F42-B3C7-9A1A0DB5DFAE}" type="sibTrans" cxnId="{2BB809CB-EDCE-49ED-9CD6-D786117A67B2}">
      <dgm:prSet/>
      <dgm:spPr/>
      <dgm:t>
        <a:bodyPr/>
        <a:lstStyle/>
        <a:p>
          <a:endParaRPr lang="en-SG"/>
        </a:p>
      </dgm:t>
    </dgm:pt>
    <dgm:pt modelId="{BCE18CDB-ED8E-41A2-B5D0-6C3096EBD5B9}">
      <dgm:prSet phldrT="[Text]"/>
      <dgm:spPr/>
      <dgm:t>
        <a:bodyPr/>
        <a:lstStyle/>
        <a:p>
          <a:endParaRPr lang="en-SG" dirty="0"/>
        </a:p>
      </dgm:t>
    </dgm:pt>
    <dgm:pt modelId="{48D5331A-3D36-44DF-8E41-F3E03EF4D037}" type="parTrans" cxnId="{BEB2FFCB-EEB7-4C6C-B783-D0F72F2E53B2}">
      <dgm:prSet/>
      <dgm:spPr/>
    </dgm:pt>
    <dgm:pt modelId="{0897362E-FFD1-4F23-A276-866214CA96A1}" type="sibTrans" cxnId="{BEB2FFCB-EEB7-4C6C-B783-D0F72F2E53B2}">
      <dgm:prSet/>
      <dgm:spPr/>
    </dgm:pt>
    <dgm:pt modelId="{C2EE2F60-C608-48C5-8F6D-448F869D695F}" type="pres">
      <dgm:prSet presAssocID="{40B16143-EAEC-49E2-93BB-83C69B219785}" presName="Name0" presStyleCnt="0">
        <dgm:presLayoutVars>
          <dgm:dir/>
          <dgm:animLvl val="lvl"/>
          <dgm:resizeHandles val="exact"/>
        </dgm:presLayoutVars>
      </dgm:prSet>
      <dgm:spPr/>
    </dgm:pt>
    <dgm:pt modelId="{BEE0D372-A9BA-43FC-AF24-22E013222FC7}" type="pres">
      <dgm:prSet presAssocID="{1EAE835F-9221-4382-A172-72866C661B79}" presName="composite" presStyleCnt="0"/>
      <dgm:spPr/>
    </dgm:pt>
    <dgm:pt modelId="{7D5A5574-A915-40BA-A078-C2797F626357}" type="pres">
      <dgm:prSet presAssocID="{1EAE835F-9221-4382-A172-72866C661B79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A2467F19-696F-4C9F-B997-2F82FE992CDD}" type="pres">
      <dgm:prSet presAssocID="{1EAE835F-9221-4382-A172-72866C661B79}" presName="desTx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67CFC32A-3FD0-4A22-9467-546E90014016}" type="pres">
      <dgm:prSet presAssocID="{0925DC40-021C-4B53-94CF-9B6CB2B20359}" presName="space" presStyleCnt="0"/>
      <dgm:spPr/>
    </dgm:pt>
    <dgm:pt modelId="{62BA6509-0506-4B32-8934-F02392424C70}" type="pres">
      <dgm:prSet presAssocID="{9957AE59-AD66-42EE-B469-FD5A9C879FCA}" presName="composite" presStyleCnt="0"/>
      <dgm:spPr/>
    </dgm:pt>
    <dgm:pt modelId="{8328AC46-91E2-4624-8AAD-3F82AD63100C}" type="pres">
      <dgm:prSet presAssocID="{9957AE59-AD66-42EE-B469-FD5A9C879FCA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8EE7939A-F19C-4555-B6FE-3FCDCF9F7F3F}" type="pres">
      <dgm:prSet presAssocID="{9957AE59-AD66-42EE-B469-FD5A9C879FCA}" presName="desTx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ADBC7417-377E-4ED9-BC7C-A57706D4C11B}" type="pres">
      <dgm:prSet presAssocID="{0F5DDA91-73CD-463B-AA9A-B27429DBCE7B}" presName="space" presStyleCnt="0"/>
      <dgm:spPr/>
    </dgm:pt>
    <dgm:pt modelId="{901BAF64-7F2B-48C5-9E9A-0063B7CAE0E4}" type="pres">
      <dgm:prSet presAssocID="{D6AE8E65-94DE-474E-B46C-62C548347B7A}" presName="composite" presStyleCnt="0"/>
      <dgm:spPr/>
    </dgm:pt>
    <dgm:pt modelId="{D7E32ED7-9CD0-4E5F-85BD-5558FEA7167B}" type="pres">
      <dgm:prSet presAssocID="{D6AE8E65-94DE-474E-B46C-62C548347B7A}" presName="par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DAB6B9DC-BC1F-43DD-BCEC-FC2945379A2F}" type="pres">
      <dgm:prSet presAssocID="{D6AE8E65-94DE-474E-B46C-62C548347B7A}" presName="desTx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E00CE50C-7ED7-4D53-A8DE-FFB885DD137E}" srcId="{9CB8EFA5-7A08-4C3A-AA4B-F39EAC81E154}" destId="{72382A28-8B08-4F74-8EE3-61389BC79AB7}" srcOrd="1" destOrd="0" parTransId="{BD8B0D51-2084-441C-ADFA-837A63B84C4B}" sibTransId="{BA979B81-FD01-46CC-A1FA-D2B4EE79FFCF}"/>
    <dgm:cxn modelId="{D7BB002C-25DD-4392-9D74-1C59A669C382}" type="presOf" srcId="{46AD8DBB-A332-43C8-A760-779DC8D3D770}" destId="{A2467F19-696F-4C9F-B997-2F82FE992CDD}" srcOrd="0" destOrd="5" presId="urn:microsoft.com/office/officeart/2005/8/layout/chevron1"/>
    <dgm:cxn modelId="{48933C55-4B0A-4C61-8AC0-1D11349F1CFC}" type="presOf" srcId="{22C73D5A-D3C7-4E6F-B2FD-F7E746B9AC2A}" destId="{DAB6B9DC-BC1F-43DD-BCEC-FC2945379A2F}" srcOrd="0" destOrd="1" presId="urn:microsoft.com/office/officeart/2005/8/layout/chevron1"/>
    <dgm:cxn modelId="{EDB71C8C-74B4-453C-B8A5-686A789B2202}" srcId="{362EA73A-EBFE-40E4-AAF4-E2B20BC5B89C}" destId="{81AB9C6F-2B59-4510-883A-477BB070ED61}" srcOrd="1" destOrd="0" parTransId="{4E6BBBB2-B80C-4819-B33C-38ADAB54EDBB}" sibTransId="{C69E2A10-E4E0-44C4-B572-EE2628573E29}"/>
    <dgm:cxn modelId="{CF37A983-C9F2-4024-88A9-D8956C105D39}" srcId="{362EA73A-EBFE-40E4-AAF4-E2B20BC5B89C}" destId="{F3FB66A9-2762-4BF4-9920-E34C82C5C5F7}" srcOrd="2" destOrd="0" parTransId="{B566A08C-A187-43C6-8002-5AE97A83DA77}" sibTransId="{B453A501-849B-444C-8AFF-AC82B7BBE113}"/>
    <dgm:cxn modelId="{8B8A3422-0B86-4D4D-BC6A-11682AAADF28}" srcId="{1EAE835F-9221-4382-A172-72866C661B79}" destId="{46AD8DBB-A332-43C8-A760-779DC8D3D770}" srcOrd="1" destOrd="0" parTransId="{8FB966E7-DA34-4E53-8212-2B07655FC0C1}" sibTransId="{A233A578-8247-4A6D-9F76-5B2D67BD8380}"/>
    <dgm:cxn modelId="{830D1F35-FD86-44F4-A3B8-AADDD55917EB}" type="presOf" srcId="{247519C5-A9E3-4DCA-8A87-B55D8B950632}" destId="{8EE7939A-F19C-4555-B6FE-3FCDCF9F7F3F}" srcOrd="0" destOrd="1" presId="urn:microsoft.com/office/officeart/2005/8/layout/chevron1"/>
    <dgm:cxn modelId="{2BBEA3C8-E9BA-4A8B-8FF8-2A24F276DF8B}" type="presOf" srcId="{72382A28-8B08-4F74-8EE3-61389BC79AB7}" destId="{8EE7939A-F19C-4555-B6FE-3FCDCF9F7F3F}" srcOrd="0" destOrd="2" presId="urn:microsoft.com/office/officeart/2005/8/layout/chevron1"/>
    <dgm:cxn modelId="{A597A356-0C16-4E86-B048-8F37F18F259E}" srcId="{D6AE8E65-94DE-474E-B46C-62C548347B7A}" destId="{4CE1F519-E6F8-4D0A-ADA7-3F9DC3C26A6C}" srcOrd="0" destOrd="0" parTransId="{D5B2F292-2527-4472-9225-409ACF94FF0A}" sibTransId="{8DB4F6A6-DD77-4A47-84EE-E6C8DF1D43C3}"/>
    <dgm:cxn modelId="{8497EAB0-F56B-4107-B638-014D41ABB2FA}" type="presOf" srcId="{9FE66439-368F-4226-B1ED-8CE2DB077BC0}" destId="{A2467F19-696F-4C9F-B997-2F82FE992CDD}" srcOrd="0" destOrd="1" presId="urn:microsoft.com/office/officeart/2005/8/layout/chevron1"/>
    <dgm:cxn modelId="{0CFC9F34-4704-465A-B522-CACCF3285D3D}" type="presOf" srcId="{9957AE59-AD66-42EE-B469-FD5A9C879FCA}" destId="{8328AC46-91E2-4624-8AAD-3F82AD63100C}" srcOrd="0" destOrd="0" presId="urn:microsoft.com/office/officeart/2005/8/layout/chevron1"/>
    <dgm:cxn modelId="{BEB2FFCB-EEB7-4C6C-B783-D0F72F2E53B2}" srcId="{D6AE8E65-94DE-474E-B46C-62C548347B7A}" destId="{BCE18CDB-ED8E-41A2-B5D0-6C3096EBD5B9}" srcOrd="2" destOrd="0" parTransId="{48D5331A-3D36-44DF-8E41-F3E03EF4D037}" sibTransId="{0897362E-FFD1-4F23-A276-866214CA96A1}"/>
    <dgm:cxn modelId="{5741B22E-FB65-4F7B-9D18-BCF4BBAB9DE4}" type="presOf" srcId="{F3FB66A9-2762-4BF4-9920-E34C82C5C5F7}" destId="{A2467F19-696F-4C9F-B997-2F82FE992CDD}" srcOrd="0" destOrd="3" presId="urn:microsoft.com/office/officeart/2005/8/layout/chevron1"/>
    <dgm:cxn modelId="{2BB809CB-EDCE-49ED-9CD6-D786117A67B2}" srcId="{D6AE8E65-94DE-474E-B46C-62C548347B7A}" destId="{22C73D5A-D3C7-4E6F-B2FD-F7E746B9AC2A}" srcOrd="1" destOrd="0" parTransId="{AAC34D0E-B50D-4215-8294-9347B0DA1301}" sibTransId="{4AA40742-C434-4F42-B3C7-9A1A0DB5DFAE}"/>
    <dgm:cxn modelId="{DD905B10-2D5A-4370-961E-8782FB9E4C15}" srcId="{1EAE835F-9221-4382-A172-72866C661B79}" destId="{362EA73A-EBFE-40E4-AAF4-E2B20BC5B89C}" srcOrd="0" destOrd="0" parTransId="{53365F14-F28B-4FE6-BD48-8973FF760AF1}" sibTransId="{5A289612-227A-4137-9B7B-C44BB4CE6835}"/>
    <dgm:cxn modelId="{4EB1A426-DFE3-4D70-9BFD-4FFA3A8A736F}" type="presOf" srcId="{C36CB8BA-16F3-4088-B306-7DDAC4B451E2}" destId="{A2467F19-696F-4C9F-B997-2F82FE992CDD}" srcOrd="0" destOrd="4" presId="urn:microsoft.com/office/officeart/2005/8/layout/chevron1"/>
    <dgm:cxn modelId="{078E8FF6-ED36-4E54-BE69-0349707F1E3D}" type="presOf" srcId="{40B16143-EAEC-49E2-93BB-83C69B219785}" destId="{C2EE2F60-C608-48C5-8F6D-448F869D695F}" srcOrd="0" destOrd="0" presId="urn:microsoft.com/office/officeart/2005/8/layout/chevron1"/>
    <dgm:cxn modelId="{9DE0ACCA-D12C-435C-B609-62E73F4A5436}" type="presOf" srcId="{81AB9C6F-2B59-4510-883A-477BB070ED61}" destId="{A2467F19-696F-4C9F-B997-2F82FE992CDD}" srcOrd="0" destOrd="2" presId="urn:microsoft.com/office/officeart/2005/8/layout/chevron1"/>
    <dgm:cxn modelId="{A5AB124A-95C3-423B-A3BE-B3C05139CDF6}" srcId="{9957AE59-AD66-42EE-B469-FD5A9C879FCA}" destId="{2DD77DD2-FE39-4B32-B3CB-449FEAB70AAD}" srcOrd="2" destOrd="0" parTransId="{910D308B-0CDD-4754-BA00-9FA89C6DEC0D}" sibTransId="{C7B1F787-AF32-4103-83DB-94911661DC8F}"/>
    <dgm:cxn modelId="{2817907C-0C59-4C49-9C12-B8B2C47D8962}" srcId="{9957AE59-AD66-42EE-B469-FD5A9C879FCA}" destId="{9CB8EFA5-7A08-4C3A-AA4B-F39EAC81E154}" srcOrd="0" destOrd="0" parTransId="{96FB3127-6552-4AA2-8D4B-2C0AEB776EFC}" sibTransId="{FCB9C729-7433-49D5-874F-C15E91460138}"/>
    <dgm:cxn modelId="{9BA27F89-C8B3-4809-BBF4-7F3A539F3F2C}" type="presOf" srcId="{D6AE8E65-94DE-474E-B46C-62C548347B7A}" destId="{D7E32ED7-9CD0-4E5F-85BD-5558FEA7167B}" srcOrd="0" destOrd="0" presId="urn:microsoft.com/office/officeart/2005/8/layout/chevron1"/>
    <dgm:cxn modelId="{6737975B-E685-49FB-A2CD-80097A502402}" type="presOf" srcId="{362EA73A-EBFE-40E4-AAF4-E2B20BC5B89C}" destId="{A2467F19-696F-4C9F-B997-2F82FE992CDD}" srcOrd="0" destOrd="0" presId="urn:microsoft.com/office/officeart/2005/8/layout/chevron1"/>
    <dgm:cxn modelId="{A402AC97-4069-42DD-A3E6-F3210003CE23}" srcId="{9CB8EFA5-7A08-4C3A-AA4B-F39EAC81E154}" destId="{247519C5-A9E3-4DCA-8A87-B55D8B950632}" srcOrd="0" destOrd="0" parTransId="{B7079861-F1AD-4F13-89B6-450AE9A5DC5A}" sibTransId="{D9A0C8A9-0724-43CA-AF4C-9D11C3844BFA}"/>
    <dgm:cxn modelId="{6A78D155-CC57-4E17-8980-D9343A40384A}" type="presOf" srcId="{9CB8EFA5-7A08-4C3A-AA4B-F39EAC81E154}" destId="{8EE7939A-F19C-4555-B6FE-3FCDCF9F7F3F}" srcOrd="0" destOrd="0" presId="urn:microsoft.com/office/officeart/2005/8/layout/chevron1"/>
    <dgm:cxn modelId="{89C52CE9-04E9-4D8E-B721-655BFBA53580}" type="presOf" srcId="{4CE1F519-E6F8-4D0A-ADA7-3F9DC3C26A6C}" destId="{DAB6B9DC-BC1F-43DD-BCEC-FC2945379A2F}" srcOrd="0" destOrd="0" presId="urn:microsoft.com/office/officeart/2005/8/layout/chevron1"/>
    <dgm:cxn modelId="{AD778588-8BAA-4794-ABB4-64642BDD7855}" srcId="{362EA73A-EBFE-40E4-AAF4-E2B20BC5B89C}" destId="{C36CB8BA-16F3-4088-B306-7DDAC4B451E2}" srcOrd="3" destOrd="0" parTransId="{E42C1B9B-DBF7-414F-8C80-75BC6E86B9D3}" sibTransId="{2F698FE2-D496-470B-9628-662CB0EB518C}"/>
    <dgm:cxn modelId="{E10EC6C5-562C-4433-9714-1ACEB89DD899}" type="presOf" srcId="{1711901E-1113-423C-85EE-FBB717697991}" destId="{8EE7939A-F19C-4555-B6FE-3FCDCF9F7F3F}" srcOrd="0" destOrd="3" presId="urn:microsoft.com/office/officeart/2005/8/layout/chevron1"/>
    <dgm:cxn modelId="{C783DFF0-7E21-4769-BFF6-C06F08BDC0B1}" srcId="{40B16143-EAEC-49E2-93BB-83C69B219785}" destId="{D6AE8E65-94DE-474E-B46C-62C548347B7A}" srcOrd="2" destOrd="0" parTransId="{1F1C68EB-1894-4AFA-BFB7-62A6939E6A01}" sibTransId="{DE9CF046-F138-445A-BE64-041A88E23B81}"/>
    <dgm:cxn modelId="{B8667E56-EF95-41C9-B748-E3F3654A0824}" srcId="{40B16143-EAEC-49E2-93BB-83C69B219785}" destId="{1EAE835F-9221-4382-A172-72866C661B79}" srcOrd="0" destOrd="0" parTransId="{5CBA3D9F-921C-4113-B100-9DA79FC99938}" sibTransId="{0925DC40-021C-4B53-94CF-9B6CB2B20359}"/>
    <dgm:cxn modelId="{CB2298C8-98AA-4F23-B48E-689755F44355}" srcId="{362EA73A-EBFE-40E4-AAF4-E2B20BC5B89C}" destId="{9FE66439-368F-4226-B1ED-8CE2DB077BC0}" srcOrd="0" destOrd="0" parTransId="{559B4B47-FC4A-4B6A-9BEC-DB0E437C7224}" sibTransId="{161FD30B-705C-4F70-AE42-2BC6DAE496D4}"/>
    <dgm:cxn modelId="{E59C8A24-AA15-4F56-804C-B60149B8CB57}" type="presOf" srcId="{BCE18CDB-ED8E-41A2-B5D0-6C3096EBD5B9}" destId="{DAB6B9DC-BC1F-43DD-BCEC-FC2945379A2F}" srcOrd="0" destOrd="2" presId="urn:microsoft.com/office/officeart/2005/8/layout/chevron1"/>
    <dgm:cxn modelId="{3E5E2AD2-00AE-44F5-90C9-F657F3256700}" type="presOf" srcId="{1EAE835F-9221-4382-A172-72866C661B79}" destId="{7D5A5574-A915-40BA-A078-C2797F626357}" srcOrd="0" destOrd="0" presId="urn:microsoft.com/office/officeart/2005/8/layout/chevron1"/>
    <dgm:cxn modelId="{637D96E3-0585-42F3-BD09-B10F1B4DD0E7}" srcId="{40B16143-EAEC-49E2-93BB-83C69B219785}" destId="{9957AE59-AD66-42EE-B469-FD5A9C879FCA}" srcOrd="1" destOrd="0" parTransId="{A8E177FB-1327-4AEE-B66B-C88564DFEAA1}" sibTransId="{0F5DDA91-73CD-463B-AA9A-B27429DBCE7B}"/>
    <dgm:cxn modelId="{DA9199DC-EDD0-4847-9374-196985332BCF}" srcId="{9957AE59-AD66-42EE-B469-FD5A9C879FCA}" destId="{1711901E-1113-423C-85EE-FBB717697991}" srcOrd="1" destOrd="0" parTransId="{0C3659C5-B085-4262-BF36-EBCDD5966F7C}" sibTransId="{6272862B-9F05-4BEE-8893-F8041A9F54CE}"/>
    <dgm:cxn modelId="{3523F1D2-7362-4B13-935A-47C1613B48BA}" type="presOf" srcId="{2DD77DD2-FE39-4B32-B3CB-449FEAB70AAD}" destId="{8EE7939A-F19C-4555-B6FE-3FCDCF9F7F3F}" srcOrd="0" destOrd="4" presId="urn:microsoft.com/office/officeart/2005/8/layout/chevron1"/>
    <dgm:cxn modelId="{DCF82F0A-C4C5-47E5-AE3E-0635C11A8D24}" type="presParOf" srcId="{C2EE2F60-C608-48C5-8F6D-448F869D695F}" destId="{BEE0D372-A9BA-43FC-AF24-22E013222FC7}" srcOrd="0" destOrd="0" presId="urn:microsoft.com/office/officeart/2005/8/layout/chevron1"/>
    <dgm:cxn modelId="{716745A3-AE7F-41BB-910A-3BB4CE9A44FD}" type="presParOf" srcId="{BEE0D372-A9BA-43FC-AF24-22E013222FC7}" destId="{7D5A5574-A915-40BA-A078-C2797F626357}" srcOrd="0" destOrd="0" presId="urn:microsoft.com/office/officeart/2005/8/layout/chevron1"/>
    <dgm:cxn modelId="{86660B4F-6130-487D-B7F4-58B47BA937E4}" type="presParOf" srcId="{BEE0D372-A9BA-43FC-AF24-22E013222FC7}" destId="{A2467F19-696F-4C9F-B997-2F82FE992CDD}" srcOrd="1" destOrd="0" presId="urn:microsoft.com/office/officeart/2005/8/layout/chevron1"/>
    <dgm:cxn modelId="{9B25F6D6-D9A4-4AF9-A716-03BEA307D385}" type="presParOf" srcId="{C2EE2F60-C608-48C5-8F6D-448F869D695F}" destId="{67CFC32A-3FD0-4A22-9467-546E90014016}" srcOrd="1" destOrd="0" presId="urn:microsoft.com/office/officeart/2005/8/layout/chevron1"/>
    <dgm:cxn modelId="{FB62871E-6FFE-4F11-987D-0A004AC89756}" type="presParOf" srcId="{C2EE2F60-C608-48C5-8F6D-448F869D695F}" destId="{62BA6509-0506-4B32-8934-F02392424C70}" srcOrd="2" destOrd="0" presId="urn:microsoft.com/office/officeart/2005/8/layout/chevron1"/>
    <dgm:cxn modelId="{4807C2B9-6687-4E2B-8B70-D1913D7D4735}" type="presParOf" srcId="{62BA6509-0506-4B32-8934-F02392424C70}" destId="{8328AC46-91E2-4624-8AAD-3F82AD63100C}" srcOrd="0" destOrd="0" presId="urn:microsoft.com/office/officeart/2005/8/layout/chevron1"/>
    <dgm:cxn modelId="{4BD0FA5C-1B32-4AE7-8CAC-42B5E253AA2C}" type="presParOf" srcId="{62BA6509-0506-4B32-8934-F02392424C70}" destId="{8EE7939A-F19C-4555-B6FE-3FCDCF9F7F3F}" srcOrd="1" destOrd="0" presId="urn:microsoft.com/office/officeart/2005/8/layout/chevron1"/>
    <dgm:cxn modelId="{262C2D4B-0F1C-446E-BEF3-AFDD4909CB1E}" type="presParOf" srcId="{C2EE2F60-C608-48C5-8F6D-448F869D695F}" destId="{ADBC7417-377E-4ED9-BC7C-A57706D4C11B}" srcOrd="3" destOrd="0" presId="urn:microsoft.com/office/officeart/2005/8/layout/chevron1"/>
    <dgm:cxn modelId="{19567EF4-811A-4991-87BB-61BC9826F32A}" type="presParOf" srcId="{C2EE2F60-C608-48C5-8F6D-448F869D695F}" destId="{901BAF64-7F2B-48C5-9E9A-0063B7CAE0E4}" srcOrd="4" destOrd="0" presId="urn:microsoft.com/office/officeart/2005/8/layout/chevron1"/>
    <dgm:cxn modelId="{4628FE10-ACF8-47D6-A8E0-28A8382AFF80}" type="presParOf" srcId="{901BAF64-7F2B-48C5-9E9A-0063B7CAE0E4}" destId="{D7E32ED7-9CD0-4E5F-85BD-5558FEA7167B}" srcOrd="0" destOrd="0" presId="urn:microsoft.com/office/officeart/2005/8/layout/chevron1"/>
    <dgm:cxn modelId="{2647B9C5-38B3-4303-BF28-720EA6CF814D}" type="presParOf" srcId="{901BAF64-7F2B-48C5-9E9A-0063B7CAE0E4}" destId="{DAB6B9DC-BC1F-43DD-BCEC-FC2945379A2F}" srcOrd="1" destOrd="0" presId="urn:microsoft.com/office/officeart/2005/8/layout/chevron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B16143-EAEC-49E2-93BB-83C69B21978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EAE835F-9221-4382-A172-72866C661B79}">
      <dgm:prSet phldrT="[Text]"/>
      <dgm:spPr/>
      <dgm:t>
        <a:bodyPr/>
        <a:lstStyle/>
        <a:p>
          <a:r>
            <a:rPr lang="en-SG" dirty="0" smtClean="0"/>
            <a:t>4 Model Selection</a:t>
          </a:r>
          <a:endParaRPr lang="en-SG" dirty="0"/>
        </a:p>
      </dgm:t>
    </dgm:pt>
    <dgm:pt modelId="{5CBA3D9F-921C-4113-B100-9DA79FC99938}" type="parTrans" cxnId="{B8667E56-EF95-41C9-B748-E3F3654A0824}">
      <dgm:prSet/>
      <dgm:spPr/>
      <dgm:t>
        <a:bodyPr/>
        <a:lstStyle/>
        <a:p>
          <a:endParaRPr lang="en-SG"/>
        </a:p>
      </dgm:t>
    </dgm:pt>
    <dgm:pt modelId="{0925DC40-021C-4B53-94CF-9B6CB2B20359}" type="sibTrans" cxnId="{B8667E56-EF95-41C9-B748-E3F3654A0824}">
      <dgm:prSet/>
      <dgm:spPr/>
      <dgm:t>
        <a:bodyPr/>
        <a:lstStyle/>
        <a:p>
          <a:endParaRPr lang="en-SG"/>
        </a:p>
      </dgm:t>
    </dgm:pt>
    <dgm:pt modelId="{B6067DE7-6012-409D-A823-57EFCBC1E62D}">
      <dgm:prSet/>
      <dgm:spPr/>
      <dgm:t>
        <a:bodyPr/>
        <a:lstStyle/>
        <a:p>
          <a:r>
            <a:rPr lang="en-SG" dirty="0" smtClean="0"/>
            <a:t>Grid Search</a:t>
          </a:r>
        </a:p>
      </dgm:t>
    </dgm:pt>
    <dgm:pt modelId="{666A1AAA-93EF-4509-B690-46623EB2B532}" type="parTrans" cxnId="{062DFA8D-2A8D-4BE4-A3F2-DE963F7CB677}">
      <dgm:prSet/>
      <dgm:spPr/>
      <dgm:t>
        <a:bodyPr/>
        <a:lstStyle/>
        <a:p>
          <a:endParaRPr lang="en-SG"/>
        </a:p>
      </dgm:t>
    </dgm:pt>
    <dgm:pt modelId="{5BD73051-AF71-4D3A-9C7D-7B53F3A387AA}" type="sibTrans" cxnId="{062DFA8D-2A8D-4BE4-A3F2-DE963F7CB677}">
      <dgm:prSet/>
      <dgm:spPr/>
      <dgm:t>
        <a:bodyPr/>
        <a:lstStyle/>
        <a:p>
          <a:endParaRPr lang="en-SG"/>
        </a:p>
      </dgm:t>
    </dgm:pt>
    <dgm:pt modelId="{F7EA529F-E72F-4C6B-9964-A47032344B55}">
      <dgm:prSet/>
      <dgm:spPr/>
      <dgm:t>
        <a:bodyPr/>
        <a:lstStyle/>
        <a:p>
          <a:r>
            <a:rPr lang="en-SG" dirty="0" smtClean="0"/>
            <a:t>5 Modelling</a:t>
          </a:r>
        </a:p>
      </dgm:t>
    </dgm:pt>
    <dgm:pt modelId="{1DAD4416-FC3E-4D3E-9E79-9A6AE0747FD9}" type="parTrans" cxnId="{51E2F775-E52D-4DA6-9A34-9F419B982CFB}">
      <dgm:prSet/>
      <dgm:spPr/>
      <dgm:t>
        <a:bodyPr/>
        <a:lstStyle/>
        <a:p>
          <a:endParaRPr lang="en-SG"/>
        </a:p>
      </dgm:t>
    </dgm:pt>
    <dgm:pt modelId="{4F22A09F-09E4-4018-8924-8EC1F8854A89}" type="sibTrans" cxnId="{51E2F775-E52D-4DA6-9A34-9F419B982CFB}">
      <dgm:prSet/>
      <dgm:spPr/>
      <dgm:t>
        <a:bodyPr/>
        <a:lstStyle/>
        <a:p>
          <a:endParaRPr lang="en-SG"/>
        </a:p>
      </dgm:t>
    </dgm:pt>
    <dgm:pt modelId="{ABCEC000-FE4C-412E-BDF4-C42A91D56E27}">
      <dgm:prSet/>
      <dgm:spPr/>
      <dgm:t>
        <a:bodyPr/>
        <a:lstStyle/>
        <a:p>
          <a:r>
            <a:rPr lang="en-SG" dirty="0" smtClean="0"/>
            <a:t>SVM</a:t>
          </a:r>
        </a:p>
      </dgm:t>
    </dgm:pt>
    <dgm:pt modelId="{0ECD142C-C42D-4E86-88D4-EDE966C10175}" type="parTrans" cxnId="{BE05CE9F-254B-427B-957A-5D455719F83C}">
      <dgm:prSet/>
      <dgm:spPr/>
      <dgm:t>
        <a:bodyPr/>
        <a:lstStyle/>
        <a:p>
          <a:endParaRPr lang="en-SG"/>
        </a:p>
      </dgm:t>
    </dgm:pt>
    <dgm:pt modelId="{37EBCEB5-70B0-48E4-83E0-7A9AEFBEFD44}" type="sibTrans" cxnId="{BE05CE9F-254B-427B-957A-5D455719F83C}">
      <dgm:prSet/>
      <dgm:spPr/>
      <dgm:t>
        <a:bodyPr/>
        <a:lstStyle/>
        <a:p>
          <a:endParaRPr lang="en-SG"/>
        </a:p>
      </dgm:t>
    </dgm:pt>
    <dgm:pt modelId="{0394AD92-00F0-4A78-8055-EAB17A5BDF31}">
      <dgm:prSet/>
      <dgm:spPr/>
      <dgm:t>
        <a:bodyPr/>
        <a:lstStyle/>
        <a:p>
          <a:r>
            <a:rPr lang="en-SG" dirty="0" smtClean="0"/>
            <a:t>KNN</a:t>
          </a:r>
        </a:p>
      </dgm:t>
    </dgm:pt>
    <dgm:pt modelId="{6827C2A0-6A64-43C7-9421-09304FC4379A}" type="parTrans" cxnId="{EA191DCB-A664-4956-AA2B-4D2224D430A1}">
      <dgm:prSet/>
      <dgm:spPr/>
      <dgm:t>
        <a:bodyPr/>
        <a:lstStyle/>
        <a:p>
          <a:endParaRPr lang="en-SG"/>
        </a:p>
      </dgm:t>
    </dgm:pt>
    <dgm:pt modelId="{E7E8449F-61D5-4323-A036-5E840B642B4E}" type="sibTrans" cxnId="{EA191DCB-A664-4956-AA2B-4D2224D430A1}">
      <dgm:prSet/>
      <dgm:spPr/>
      <dgm:t>
        <a:bodyPr/>
        <a:lstStyle/>
        <a:p>
          <a:endParaRPr lang="en-SG"/>
        </a:p>
      </dgm:t>
    </dgm:pt>
    <dgm:pt modelId="{0A7D6215-551F-45DD-923A-6A9C25D3C509}">
      <dgm:prSet/>
      <dgm:spPr/>
      <dgm:t>
        <a:bodyPr/>
        <a:lstStyle/>
        <a:p>
          <a:r>
            <a:rPr lang="en-SG" dirty="0" smtClean="0"/>
            <a:t>Decision Tree</a:t>
          </a:r>
        </a:p>
      </dgm:t>
    </dgm:pt>
    <dgm:pt modelId="{7FC34583-7AA8-44BE-8725-D62D21287097}" type="parTrans" cxnId="{D522A627-0736-4706-A44E-2A3E71060279}">
      <dgm:prSet/>
      <dgm:spPr/>
      <dgm:t>
        <a:bodyPr/>
        <a:lstStyle/>
        <a:p>
          <a:endParaRPr lang="en-SG"/>
        </a:p>
      </dgm:t>
    </dgm:pt>
    <dgm:pt modelId="{591FD34E-B34A-43C2-86E3-38E5AE2653C4}" type="sibTrans" cxnId="{D522A627-0736-4706-A44E-2A3E71060279}">
      <dgm:prSet/>
      <dgm:spPr/>
      <dgm:t>
        <a:bodyPr/>
        <a:lstStyle/>
        <a:p>
          <a:endParaRPr lang="en-SG"/>
        </a:p>
      </dgm:t>
    </dgm:pt>
    <dgm:pt modelId="{4F264540-E6F1-46B5-88D4-F7FB05629B2C}">
      <dgm:prSet/>
      <dgm:spPr/>
      <dgm:t>
        <a:bodyPr/>
        <a:lstStyle/>
        <a:p>
          <a:r>
            <a:rPr lang="en-SG" dirty="0" smtClean="0"/>
            <a:t>Random Forest</a:t>
          </a:r>
        </a:p>
      </dgm:t>
    </dgm:pt>
    <dgm:pt modelId="{B6674BD3-084F-4FB8-9363-4FDC476B5A54}" type="parTrans" cxnId="{793F6C75-D05E-49A9-A9BC-570D78E4D58E}">
      <dgm:prSet/>
      <dgm:spPr/>
      <dgm:t>
        <a:bodyPr/>
        <a:lstStyle/>
        <a:p>
          <a:endParaRPr lang="en-SG"/>
        </a:p>
      </dgm:t>
    </dgm:pt>
    <dgm:pt modelId="{7DEF1FE1-12FB-4FAC-884F-28474A838DFF}" type="sibTrans" cxnId="{793F6C75-D05E-49A9-A9BC-570D78E4D58E}">
      <dgm:prSet/>
      <dgm:spPr/>
      <dgm:t>
        <a:bodyPr/>
        <a:lstStyle/>
        <a:p>
          <a:endParaRPr lang="en-SG"/>
        </a:p>
      </dgm:t>
    </dgm:pt>
    <dgm:pt modelId="{C8EA73BE-E9E9-4E1D-B4FC-FD839E787A11}">
      <dgm:prSet/>
      <dgm:spPr/>
      <dgm:t>
        <a:bodyPr/>
        <a:lstStyle/>
        <a:p>
          <a:r>
            <a:rPr lang="en-SG" smtClean="0"/>
            <a:t>Clustering</a:t>
          </a:r>
        </a:p>
      </dgm:t>
    </dgm:pt>
    <dgm:pt modelId="{9DEA0C8E-CD65-4AFE-ACE0-1CC3973FF0B8}" type="parTrans" cxnId="{B3C7AE87-7BA9-4C2A-A498-4338F4EEA8D7}">
      <dgm:prSet/>
      <dgm:spPr/>
      <dgm:t>
        <a:bodyPr/>
        <a:lstStyle/>
        <a:p>
          <a:endParaRPr lang="en-SG"/>
        </a:p>
      </dgm:t>
    </dgm:pt>
    <dgm:pt modelId="{D166AA9D-4B3F-43B7-9D93-C65D5BEE2C65}" type="sibTrans" cxnId="{B3C7AE87-7BA9-4C2A-A498-4338F4EEA8D7}">
      <dgm:prSet/>
      <dgm:spPr/>
      <dgm:t>
        <a:bodyPr/>
        <a:lstStyle/>
        <a:p>
          <a:endParaRPr lang="en-SG"/>
        </a:p>
      </dgm:t>
    </dgm:pt>
    <dgm:pt modelId="{AD03C57D-EE5E-4929-8FAA-7F72E621623C}">
      <dgm:prSet/>
      <dgm:spPr/>
      <dgm:t>
        <a:bodyPr/>
        <a:lstStyle/>
        <a:p>
          <a:r>
            <a:rPr lang="en-SG" dirty="0" smtClean="0"/>
            <a:t>K Means</a:t>
          </a:r>
        </a:p>
      </dgm:t>
    </dgm:pt>
    <dgm:pt modelId="{7F663FF5-D3A9-4DD6-99E4-795D088247E7}" type="parTrans" cxnId="{04ED2F81-7DDF-43B4-80C1-5178896F12DE}">
      <dgm:prSet/>
      <dgm:spPr/>
      <dgm:t>
        <a:bodyPr/>
        <a:lstStyle/>
        <a:p>
          <a:endParaRPr lang="en-SG"/>
        </a:p>
      </dgm:t>
    </dgm:pt>
    <dgm:pt modelId="{DF45B42D-2C7A-42F9-91D4-93E66523BABF}" type="sibTrans" cxnId="{04ED2F81-7DDF-43B4-80C1-5178896F12DE}">
      <dgm:prSet/>
      <dgm:spPr/>
      <dgm:t>
        <a:bodyPr/>
        <a:lstStyle/>
        <a:p>
          <a:endParaRPr lang="en-SG"/>
        </a:p>
      </dgm:t>
    </dgm:pt>
    <dgm:pt modelId="{8662382A-3D63-4109-A684-2913B8FE3BF2}">
      <dgm:prSet/>
      <dgm:spPr/>
      <dgm:t>
        <a:bodyPr/>
        <a:lstStyle/>
        <a:p>
          <a:r>
            <a:rPr lang="en-SG" dirty="0" smtClean="0"/>
            <a:t>6 Validation and Testing</a:t>
          </a:r>
        </a:p>
      </dgm:t>
    </dgm:pt>
    <dgm:pt modelId="{F486032F-428D-4C09-899B-54E99C91E138}" type="parTrans" cxnId="{30EC2AFB-B3BF-4A68-8279-F37725D49710}">
      <dgm:prSet/>
      <dgm:spPr/>
      <dgm:t>
        <a:bodyPr/>
        <a:lstStyle/>
        <a:p>
          <a:endParaRPr lang="en-SG"/>
        </a:p>
      </dgm:t>
    </dgm:pt>
    <dgm:pt modelId="{4C89113C-8B61-41C8-AAD7-04C2A587A98D}" type="sibTrans" cxnId="{30EC2AFB-B3BF-4A68-8279-F37725D49710}">
      <dgm:prSet/>
      <dgm:spPr/>
      <dgm:t>
        <a:bodyPr/>
        <a:lstStyle/>
        <a:p>
          <a:endParaRPr lang="en-SG"/>
        </a:p>
      </dgm:t>
    </dgm:pt>
    <dgm:pt modelId="{7D1432AA-49CA-4B43-8BD7-F1D40BAD092C}">
      <dgm:prSet/>
      <dgm:spPr/>
      <dgm:t>
        <a:bodyPr/>
        <a:lstStyle/>
        <a:p>
          <a:r>
            <a:rPr lang="en-SG" smtClean="0"/>
            <a:t>Classification</a:t>
          </a:r>
          <a:endParaRPr lang="en-SG" dirty="0" smtClean="0"/>
        </a:p>
      </dgm:t>
    </dgm:pt>
    <dgm:pt modelId="{E545B50A-C6B3-4308-9509-908ABB7145B0}" type="parTrans" cxnId="{E95F3562-9D69-4894-9753-09DB798BBEF4}">
      <dgm:prSet/>
      <dgm:spPr/>
      <dgm:t>
        <a:bodyPr/>
        <a:lstStyle/>
        <a:p>
          <a:endParaRPr lang="en-SG"/>
        </a:p>
      </dgm:t>
    </dgm:pt>
    <dgm:pt modelId="{C11D507F-118F-4ED3-9A69-B5CDEB4C09E3}" type="sibTrans" cxnId="{E95F3562-9D69-4894-9753-09DB798BBEF4}">
      <dgm:prSet/>
      <dgm:spPr/>
      <dgm:t>
        <a:bodyPr/>
        <a:lstStyle/>
        <a:p>
          <a:endParaRPr lang="en-SG"/>
        </a:p>
      </dgm:t>
    </dgm:pt>
    <dgm:pt modelId="{21B06819-80A3-4D66-8AF9-FCC8295CDC6A}">
      <dgm:prSet/>
      <dgm:spPr/>
      <dgm:t>
        <a:bodyPr/>
        <a:lstStyle/>
        <a:p>
          <a:r>
            <a:rPr lang="en-SG" b="0" dirty="0" smtClean="0">
              <a:solidFill>
                <a:schemeClr val="tx1"/>
              </a:solidFill>
            </a:rPr>
            <a:t>Confusion Matrix</a:t>
          </a:r>
          <a:endParaRPr lang="en-SG" dirty="0" smtClean="0"/>
        </a:p>
      </dgm:t>
    </dgm:pt>
    <dgm:pt modelId="{BC9B4768-A7FF-4642-9317-2488DD4FC57A}" type="parTrans" cxnId="{FBCE0D7B-70C4-4F20-B04F-642E4BBA6330}">
      <dgm:prSet/>
      <dgm:spPr/>
      <dgm:t>
        <a:bodyPr/>
        <a:lstStyle/>
        <a:p>
          <a:endParaRPr lang="en-SG"/>
        </a:p>
      </dgm:t>
    </dgm:pt>
    <dgm:pt modelId="{C801AED5-4E87-402F-90B3-B18BC80E53B4}" type="sibTrans" cxnId="{FBCE0D7B-70C4-4F20-B04F-642E4BBA6330}">
      <dgm:prSet/>
      <dgm:spPr/>
      <dgm:t>
        <a:bodyPr/>
        <a:lstStyle/>
        <a:p>
          <a:endParaRPr lang="en-SG"/>
        </a:p>
      </dgm:t>
    </dgm:pt>
    <dgm:pt modelId="{6997E91E-1E4D-4645-BA53-E24AD344E81A}">
      <dgm:prSet/>
      <dgm:spPr/>
      <dgm:t>
        <a:bodyPr/>
        <a:lstStyle/>
        <a:p>
          <a:r>
            <a:rPr lang="en-SG" b="0" dirty="0" smtClean="0">
              <a:solidFill>
                <a:schemeClr val="tx1"/>
              </a:solidFill>
            </a:rPr>
            <a:t>Accuracy Score</a:t>
          </a:r>
        </a:p>
      </dgm:t>
    </dgm:pt>
    <dgm:pt modelId="{69765776-453A-44F5-B4B0-F1D0C78C5EE1}" type="parTrans" cxnId="{92E45EC7-CCB1-495E-8DD5-D74F1FA20091}">
      <dgm:prSet/>
      <dgm:spPr/>
      <dgm:t>
        <a:bodyPr/>
        <a:lstStyle/>
        <a:p>
          <a:endParaRPr lang="en-SG"/>
        </a:p>
      </dgm:t>
    </dgm:pt>
    <dgm:pt modelId="{38EEE5F3-AB0A-4865-83F9-1CF40A0CD18E}" type="sibTrans" cxnId="{92E45EC7-CCB1-495E-8DD5-D74F1FA20091}">
      <dgm:prSet/>
      <dgm:spPr/>
      <dgm:t>
        <a:bodyPr/>
        <a:lstStyle/>
        <a:p>
          <a:endParaRPr lang="en-SG"/>
        </a:p>
      </dgm:t>
    </dgm:pt>
    <dgm:pt modelId="{A8879113-5D47-475F-B333-900974568AD1}">
      <dgm:prSet/>
      <dgm:spPr/>
      <dgm:t>
        <a:bodyPr/>
        <a:lstStyle/>
        <a:p>
          <a:r>
            <a:rPr lang="en-SG" b="0" dirty="0" smtClean="0">
              <a:solidFill>
                <a:schemeClr val="tx1"/>
              </a:solidFill>
            </a:rPr>
            <a:t>Precision, Recall, F-measure</a:t>
          </a:r>
        </a:p>
      </dgm:t>
    </dgm:pt>
    <dgm:pt modelId="{54F26E45-3EF4-452E-A93A-90B024489FED}" type="parTrans" cxnId="{46E27678-FC88-42B9-BEF1-1BE8A074D771}">
      <dgm:prSet/>
      <dgm:spPr/>
      <dgm:t>
        <a:bodyPr/>
        <a:lstStyle/>
        <a:p>
          <a:endParaRPr lang="en-SG"/>
        </a:p>
      </dgm:t>
    </dgm:pt>
    <dgm:pt modelId="{FEFE2372-94D9-4B57-A720-0509DAE09767}" type="sibTrans" cxnId="{46E27678-FC88-42B9-BEF1-1BE8A074D771}">
      <dgm:prSet/>
      <dgm:spPr/>
      <dgm:t>
        <a:bodyPr/>
        <a:lstStyle/>
        <a:p>
          <a:endParaRPr lang="en-SG"/>
        </a:p>
      </dgm:t>
    </dgm:pt>
    <dgm:pt modelId="{C2EE2F60-C608-48C5-8F6D-448F869D695F}" type="pres">
      <dgm:prSet presAssocID="{40B16143-EAEC-49E2-93BB-83C69B219785}" presName="Name0" presStyleCnt="0">
        <dgm:presLayoutVars>
          <dgm:dir/>
          <dgm:animLvl val="lvl"/>
          <dgm:resizeHandles val="exact"/>
        </dgm:presLayoutVars>
      </dgm:prSet>
      <dgm:spPr/>
    </dgm:pt>
    <dgm:pt modelId="{BEE0D372-A9BA-43FC-AF24-22E013222FC7}" type="pres">
      <dgm:prSet presAssocID="{1EAE835F-9221-4382-A172-72866C661B79}" presName="composite" presStyleCnt="0"/>
      <dgm:spPr/>
    </dgm:pt>
    <dgm:pt modelId="{7D5A5574-A915-40BA-A078-C2797F626357}" type="pres">
      <dgm:prSet presAssocID="{1EAE835F-9221-4382-A172-72866C661B79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A2467F19-696F-4C9F-B997-2F82FE992CDD}" type="pres">
      <dgm:prSet presAssocID="{1EAE835F-9221-4382-A172-72866C661B79}" presName="desTx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67CFC32A-3FD0-4A22-9467-546E90014016}" type="pres">
      <dgm:prSet presAssocID="{0925DC40-021C-4B53-94CF-9B6CB2B20359}" presName="space" presStyleCnt="0"/>
      <dgm:spPr/>
    </dgm:pt>
    <dgm:pt modelId="{156FEB7D-FB04-440F-AD3A-8D0DB709A173}" type="pres">
      <dgm:prSet presAssocID="{F7EA529F-E72F-4C6B-9964-A47032344B55}" presName="composite" presStyleCnt="0"/>
      <dgm:spPr/>
    </dgm:pt>
    <dgm:pt modelId="{A9D8050B-53A0-4BDD-B1F5-E5A66EFB027B}" type="pres">
      <dgm:prSet presAssocID="{F7EA529F-E72F-4C6B-9964-A47032344B55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67D86CC0-E0D0-477C-88D5-559ABE7EB536}" type="pres">
      <dgm:prSet presAssocID="{F7EA529F-E72F-4C6B-9964-A47032344B55}" presName="desTx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2372772B-4295-4437-A6DD-0D87CB15891C}" type="pres">
      <dgm:prSet presAssocID="{4F22A09F-09E4-4018-8924-8EC1F8854A89}" presName="space" presStyleCnt="0"/>
      <dgm:spPr/>
    </dgm:pt>
    <dgm:pt modelId="{80AF3CEC-8278-462D-93D6-A940745F9A20}" type="pres">
      <dgm:prSet presAssocID="{8662382A-3D63-4109-A684-2913B8FE3BF2}" presName="composite" presStyleCnt="0"/>
      <dgm:spPr/>
    </dgm:pt>
    <dgm:pt modelId="{BC7EEBFB-80A0-4926-9450-E0825457B501}" type="pres">
      <dgm:prSet presAssocID="{8662382A-3D63-4109-A684-2913B8FE3BF2}" presName="par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AD45BE18-0927-4923-B4E7-4D41C4EC8616}" type="pres">
      <dgm:prSet presAssocID="{8662382A-3D63-4109-A684-2913B8FE3BF2}" presName="desTx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C41DA84A-001D-4D59-8037-10EA1E8CF065}" type="presOf" srcId="{C8EA73BE-E9E9-4E1D-B4FC-FD839E787A11}" destId="{67D86CC0-E0D0-477C-88D5-559ABE7EB536}" srcOrd="0" destOrd="5" presId="urn:microsoft.com/office/officeart/2005/8/layout/chevron1"/>
    <dgm:cxn modelId="{793F6C75-D05E-49A9-A9BC-570D78E4D58E}" srcId="{7D1432AA-49CA-4B43-8BD7-F1D40BAD092C}" destId="{4F264540-E6F1-46B5-88D4-F7FB05629B2C}" srcOrd="3" destOrd="0" parTransId="{B6674BD3-084F-4FB8-9363-4FDC476B5A54}" sibTransId="{7DEF1FE1-12FB-4FAC-884F-28474A838DFF}"/>
    <dgm:cxn modelId="{7DAAFCD7-1608-4722-B083-D096CAE264A7}" type="presOf" srcId="{F7EA529F-E72F-4C6B-9964-A47032344B55}" destId="{A9D8050B-53A0-4BDD-B1F5-E5A66EFB027B}" srcOrd="0" destOrd="0" presId="urn:microsoft.com/office/officeart/2005/8/layout/chevron1"/>
    <dgm:cxn modelId="{904724F6-BC7C-44F0-A190-F37D4C05663E}" type="presOf" srcId="{A8879113-5D47-475F-B333-900974568AD1}" destId="{AD45BE18-0927-4923-B4E7-4D41C4EC8616}" srcOrd="0" destOrd="2" presId="urn:microsoft.com/office/officeart/2005/8/layout/chevron1"/>
    <dgm:cxn modelId="{04ED2F81-7DDF-43B4-80C1-5178896F12DE}" srcId="{C8EA73BE-E9E9-4E1D-B4FC-FD839E787A11}" destId="{AD03C57D-EE5E-4929-8FAA-7F72E621623C}" srcOrd="0" destOrd="0" parTransId="{7F663FF5-D3A9-4DD6-99E4-795D088247E7}" sibTransId="{DF45B42D-2C7A-42F9-91D4-93E66523BABF}"/>
    <dgm:cxn modelId="{7BDAC208-1E59-4C31-B6A3-1CDB37106BEC}" type="presOf" srcId="{1EAE835F-9221-4382-A172-72866C661B79}" destId="{7D5A5574-A915-40BA-A078-C2797F626357}" srcOrd="0" destOrd="0" presId="urn:microsoft.com/office/officeart/2005/8/layout/chevron1"/>
    <dgm:cxn modelId="{46E27678-FC88-42B9-BEF1-1BE8A074D771}" srcId="{8662382A-3D63-4109-A684-2913B8FE3BF2}" destId="{A8879113-5D47-475F-B333-900974568AD1}" srcOrd="2" destOrd="0" parTransId="{54F26E45-3EF4-452E-A93A-90B024489FED}" sibTransId="{FEFE2372-94D9-4B57-A720-0509DAE09767}"/>
    <dgm:cxn modelId="{EA191DCB-A664-4956-AA2B-4D2224D430A1}" srcId="{7D1432AA-49CA-4B43-8BD7-F1D40BAD092C}" destId="{0394AD92-00F0-4A78-8055-EAB17A5BDF31}" srcOrd="1" destOrd="0" parTransId="{6827C2A0-6A64-43C7-9421-09304FC4379A}" sibTransId="{E7E8449F-61D5-4323-A036-5E840B642B4E}"/>
    <dgm:cxn modelId="{B8667E56-EF95-41C9-B748-E3F3654A0824}" srcId="{40B16143-EAEC-49E2-93BB-83C69B219785}" destId="{1EAE835F-9221-4382-A172-72866C661B79}" srcOrd="0" destOrd="0" parTransId="{5CBA3D9F-921C-4113-B100-9DA79FC99938}" sibTransId="{0925DC40-021C-4B53-94CF-9B6CB2B20359}"/>
    <dgm:cxn modelId="{BF15E3D9-379F-4870-B917-08D9057B17EF}" type="presOf" srcId="{40B16143-EAEC-49E2-93BB-83C69B219785}" destId="{C2EE2F60-C608-48C5-8F6D-448F869D695F}" srcOrd="0" destOrd="0" presId="urn:microsoft.com/office/officeart/2005/8/layout/chevron1"/>
    <dgm:cxn modelId="{4520377D-BC04-4AD5-ABE0-24A6CE5CE728}" type="presOf" srcId="{ABCEC000-FE4C-412E-BDF4-C42A91D56E27}" destId="{67D86CC0-E0D0-477C-88D5-559ABE7EB536}" srcOrd="0" destOrd="1" presId="urn:microsoft.com/office/officeart/2005/8/layout/chevron1"/>
    <dgm:cxn modelId="{BE05CE9F-254B-427B-957A-5D455719F83C}" srcId="{7D1432AA-49CA-4B43-8BD7-F1D40BAD092C}" destId="{ABCEC000-FE4C-412E-BDF4-C42A91D56E27}" srcOrd="0" destOrd="0" parTransId="{0ECD142C-C42D-4E86-88D4-EDE966C10175}" sibTransId="{37EBCEB5-70B0-48E4-83E0-7A9AEFBEFD44}"/>
    <dgm:cxn modelId="{D522A627-0736-4706-A44E-2A3E71060279}" srcId="{7D1432AA-49CA-4B43-8BD7-F1D40BAD092C}" destId="{0A7D6215-551F-45DD-923A-6A9C25D3C509}" srcOrd="2" destOrd="0" parTransId="{7FC34583-7AA8-44BE-8725-D62D21287097}" sibTransId="{591FD34E-B34A-43C2-86E3-38E5AE2653C4}"/>
    <dgm:cxn modelId="{062DFA8D-2A8D-4BE4-A3F2-DE963F7CB677}" srcId="{1EAE835F-9221-4382-A172-72866C661B79}" destId="{B6067DE7-6012-409D-A823-57EFCBC1E62D}" srcOrd="0" destOrd="0" parTransId="{666A1AAA-93EF-4509-B690-46623EB2B532}" sibTransId="{5BD73051-AF71-4D3A-9C7D-7B53F3A387AA}"/>
    <dgm:cxn modelId="{675CA196-04D5-4B4E-B6CB-56495E46431D}" type="presOf" srcId="{0A7D6215-551F-45DD-923A-6A9C25D3C509}" destId="{67D86CC0-E0D0-477C-88D5-559ABE7EB536}" srcOrd="0" destOrd="3" presId="urn:microsoft.com/office/officeart/2005/8/layout/chevron1"/>
    <dgm:cxn modelId="{161EBA3A-EA67-4921-B19E-DC40BD6A56DD}" type="presOf" srcId="{4F264540-E6F1-46B5-88D4-F7FB05629B2C}" destId="{67D86CC0-E0D0-477C-88D5-559ABE7EB536}" srcOrd="0" destOrd="4" presId="urn:microsoft.com/office/officeart/2005/8/layout/chevron1"/>
    <dgm:cxn modelId="{0D36032A-97CB-4853-B062-CA0631783F34}" type="presOf" srcId="{AD03C57D-EE5E-4929-8FAA-7F72E621623C}" destId="{67D86CC0-E0D0-477C-88D5-559ABE7EB536}" srcOrd="0" destOrd="6" presId="urn:microsoft.com/office/officeart/2005/8/layout/chevron1"/>
    <dgm:cxn modelId="{FBCEB05C-2920-4708-9926-639D024968C1}" type="presOf" srcId="{21B06819-80A3-4D66-8AF9-FCC8295CDC6A}" destId="{AD45BE18-0927-4923-B4E7-4D41C4EC8616}" srcOrd="0" destOrd="0" presId="urn:microsoft.com/office/officeart/2005/8/layout/chevron1"/>
    <dgm:cxn modelId="{FBCE0D7B-70C4-4F20-B04F-642E4BBA6330}" srcId="{8662382A-3D63-4109-A684-2913B8FE3BF2}" destId="{21B06819-80A3-4D66-8AF9-FCC8295CDC6A}" srcOrd="0" destOrd="0" parTransId="{BC9B4768-A7FF-4642-9317-2488DD4FC57A}" sibTransId="{C801AED5-4E87-402F-90B3-B18BC80E53B4}"/>
    <dgm:cxn modelId="{30EC2AFB-B3BF-4A68-8279-F37725D49710}" srcId="{40B16143-EAEC-49E2-93BB-83C69B219785}" destId="{8662382A-3D63-4109-A684-2913B8FE3BF2}" srcOrd="2" destOrd="0" parTransId="{F486032F-428D-4C09-899B-54E99C91E138}" sibTransId="{4C89113C-8B61-41C8-AAD7-04C2A587A98D}"/>
    <dgm:cxn modelId="{4320666D-77F3-4FDC-88BD-35968D6770ED}" type="presOf" srcId="{6997E91E-1E4D-4645-BA53-E24AD344E81A}" destId="{AD45BE18-0927-4923-B4E7-4D41C4EC8616}" srcOrd="0" destOrd="1" presId="urn:microsoft.com/office/officeart/2005/8/layout/chevron1"/>
    <dgm:cxn modelId="{1FCED490-7051-4E36-ACBE-266574000DC0}" type="presOf" srcId="{8662382A-3D63-4109-A684-2913B8FE3BF2}" destId="{BC7EEBFB-80A0-4926-9450-E0825457B501}" srcOrd="0" destOrd="0" presId="urn:microsoft.com/office/officeart/2005/8/layout/chevron1"/>
    <dgm:cxn modelId="{92E45EC7-CCB1-495E-8DD5-D74F1FA20091}" srcId="{8662382A-3D63-4109-A684-2913B8FE3BF2}" destId="{6997E91E-1E4D-4645-BA53-E24AD344E81A}" srcOrd="1" destOrd="0" parTransId="{69765776-453A-44F5-B4B0-F1D0C78C5EE1}" sibTransId="{38EEE5F3-AB0A-4865-83F9-1CF40A0CD18E}"/>
    <dgm:cxn modelId="{5FAEE4C4-A595-461B-B63F-FBB92AA9BCF4}" type="presOf" srcId="{B6067DE7-6012-409D-A823-57EFCBC1E62D}" destId="{A2467F19-696F-4C9F-B997-2F82FE992CDD}" srcOrd="0" destOrd="0" presId="urn:microsoft.com/office/officeart/2005/8/layout/chevron1"/>
    <dgm:cxn modelId="{BA9557E9-EFF9-452A-9F85-D8951C3DC58D}" type="presOf" srcId="{0394AD92-00F0-4A78-8055-EAB17A5BDF31}" destId="{67D86CC0-E0D0-477C-88D5-559ABE7EB536}" srcOrd="0" destOrd="2" presId="urn:microsoft.com/office/officeart/2005/8/layout/chevron1"/>
    <dgm:cxn modelId="{51E2F775-E52D-4DA6-9A34-9F419B982CFB}" srcId="{40B16143-EAEC-49E2-93BB-83C69B219785}" destId="{F7EA529F-E72F-4C6B-9964-A47032344B55}" srcOrd="1" destOrd="0" parTransId="{1DAD4416-FC3E-4D3E-9E79-9A6AE0747FD9}" sibTransId="{4F22A09F-09E4-4018-8924-8EC1F8854A89}"/>
    <dgm:cxn modelId="{BD50BC84-0AF0-46FD-BC5A-324E9E06092D}" type="presOf" srcId="{7D1432AA-49CA-4B43-8BD7-F1D40BAD092C}" destId="{67D86CC0-E0D0-477C-88D5-559ABE7EB536}" srcOrd="0" destOrd="0" presId="urn:microsoft.com/office/officeart/2005/8/layout/chevron1"/>
    <dgm:cxn modelId="{E95F3562-9D69-4894-9753-09DB798BBEF4}" srcId="{F7EA529F-E72F-4C6B-9964-A47032344B55}" destId="{7D1432AA-49CA-4B43-8BD7-F1D40BAD092C}" srcOrd="0" destOrd="0" parTransId="{E545B50A-C6B3-4308-9509-908ABB7145B0}" sibTransId="{C11D507F-118F-4ED3-9A69-B5CDEB4C09E3}"/>
    <dgm:cxn modelId="{B3C7AE87-7BA9-4C2A-A498-4338F4EEA8D7}" srcId="{F7EA529F-E72F-4C6B-9964-A47032344B55}" destId="{C8EA73BE-E9E9-4E1D-B4FC-FD839E787A11}" srcOrd="1" destOrd="0" parTransId="{9DEA0C8E-CD65-4AFE-ACE0-1CC3973FF0B8}" sibTransId="{D166AA9D-4B3F-43B7-9D93-C65D5BEE2C65}"/>
    <dgm:cxn modelId="{F6247B89-7D5D-4CC4-973E-4683C670B57C}" type="presParOf" srcId="{C2EE2F60-C608-48C5-8F6D-448F869D695F}" destId="{BEE0D372-A9BA-43FC-AF24-22E013222FC7}" srcOrd="0" destOrd="0" presId="urn:microsoft.com/office/officeart/2005/8/layout/chevron1"/>
    <dgm:cxn modelId="{849677F7-FB39-4701-BE95-B9EBCE1F50D0}" type="presParOf" srcId="{BEE0D372-A9BA-43FC-AF24-22E013222FC7}" destId="{7D5A5574-A915-40BA-A078-C2797F626357}" srcOrd="0" destOrd="0" presId="urn:microsoft.com/office/officeart/2005/8/layout/chevron1"/>
    <dgm:cxn modelId="{118375DF-109C-4643-BD95-83AC41E8DA6F}" type="presParOf" srcId="{BEE0D372-A9BA-43FC-AF24-22E013222FC7}" destId="{A2467F19-696F-4C9F-B997-2F82FE992CDD}" srcOrd="1" destOrd="0" presId="urn:microsoft.com/office/officeart/2005/8/layout/chevron1"/>
    <dgm:cxn modelId="{85A74C24-53CE-4F8F-9640-D55E4B68D0B3}" type="presParOf" srcId="{C2EE2F60-C608-48C5-8F6D-448F869D695F}" destId="{67CFC32A-3FD0-4A22-9467-546E90014016}" srcOrd="1" destOrd="0" presId="urn:microsoft.com/office/officeart/2005/8/layout/chevron1"/>
    <dgm:cxn modelId="{35B44495-63B0-44B5-83C8-9267B95A9028}" type="presParOf" srcId="{C2EE2F60-C608-48C5-8F6D-448F869D695F}" destId="{156FEB7D-FB04-440F-AD3A-8D0DB709A173}" srcOrd="2" destOrd="0" presId="urn:microsoft.com/office/officeart/2005/8/layout/chevron1"/>
    <dgm:cxn modelId="{D3B76EA2-0433-45E8-ACBC-4AFB9B8B6310}" type="presParOf" srcId="{156FEB7D-FB04-440F-AD3A-8D0DB709A173}" destId="{A9D8050B-53A0-4BDD-B1F5-E5A66EFB027B}" srcOrd="0" destOrd="0" presId="urn:microsoft.com/office/officeart/2005/8/layout/chevron1"/>
    <dgm:cxn modelId="{0D680185-DC61-4C16-AD7A-480070ECC5E4}" type="presParOf" srcId="{156FEB7D-FB04-440F-AD3A-8D0DB709A173}" destId="{67D86CC0-E0D0-477C-88D5-559ABE7EB536}" srcOrd="1" destOrd="0" presId="urn:microsoft.com/office/officeart/2005/8/layout/chevron1"/>
    <dgm:cxn modelId="{BE8E18CA-B00B-4FF4-A155-AB069FD1172C}" type="presParOf" srcId="{C2EE2F60-C608-48C5-8F6D-448F869D695F}" destId="{2372772B-4295-4437-A6DD-0D87CB15891C}" srcOrd="3" destOrd="0" presId="urn:microsoft.com/office/officeart/2005/8/layout/chevron1"/>
    <dgm:cxn modelId="{A075288D-7717-428A-91BD-7018482B566D}" type="presParOf" srcId="{C2EE2F60-C608-48C5-8F6D-448F869D695F}" destId="{80AF3CEC-8278-462D-93D6-A940745F9A20}" srcOrd="4" destOrd="0" presId="urn:microsoft.com/office/officeart/2005/8/layout/chevron1"/>
    <dgm:cxn modelId="{95A68310-0DA4-4515-B923-842BBE1CC584}" type="presParOf" srcId="{80AF3CEC-8278-462D-93D6-A940745F9A20}" destId="{BC7EEBFB-80A0-4926-9450-E0825457B501}" srcOrd="0" destOrd="0" presId="urn:microsoft.com/office/officeart/2005/8/layout/chevron1"/>
    <dgm:cxn modelId="{DC40B52D-6365-4860-A650-21E7B19628E8}" type="presParOf" srcId="{80AF3CEC-8278-462D-93D6-A940745F9A20}" destId="{AD45BE18-0927-4923-B4E7-4D41C4EC8616}" srcOrd="1" destOrd="0" presId="urn:microsoft.com/office/officeart/2005/8/layout/chevron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0B16143-EAEC-49E2-93BB-83C69B21978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EAE835F-9221-4382-A172-72866C661B79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SG" dirty="0" smtClean="0"/>
            <a:t>1 Data Preparation</a:t>
          </a:r>
          <a:endParaRPr lang="en-SG" dirty="0"/>
        </a:p>
      </dgm:t>
    </dgm:pt>
    <dgm:pt modelId="{5CBA3D9F-921C-4113-B100-9DA79FC99938}" type="parTrans" cxnId="{B8667E56-EF95-41C9-B748-E3F3654A0824}">
      <dgm:prSet/>
      <dgm:spPr/>
      <dgm:t>
        <a:bodyPr/>
        <a:lstStyle/>
        <a:p>
          <a:endParaRPr lang="en-SG"/>
        </a:p>
      </dgm:t>
    </dgm:pt>
    <dgm:pt modelId="{0925DC40-021C-4B53-94CF-9B6CB2B20359}" type="sibTrans" cxnId="{B8667E56-EF95-41C9-B748-E3F3654A0824}">
      <dgm:prSet/>
      <dgm:spPr/>
      <dgm:t>
        <a:bodyPr/>
        <a:lstStyle/>
        <a:p>
          <a:endParaRPr lang="en-SG"/>
        </a:p>
      </dgm:t>
    </dgm:pt>
    <dgm:pt modelId="{9957AE59-AD66-42EE-B469-FD5A9C879FCA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SG" dirty="0" smtClean="0"/>
            <a:t>2 Pre-Processing</a:t>
          </a:r>
          <a:endParaRPr lang="en-SG" dirty="0"/>
        </a:p>
      </dgm:t>
    </dgm:pt>
    <dgm:pt modelId="{A8E177FB-1327-4AEE-B66B-C88564DFEAA1}" type="parTrans" cxnId="{637D96E3-0585-42F3-BD09-B10F1B4DD0E7}">
      <dgm:prSet/>
      <dgm:spPr/>
      <dgm:t>
        <a:bodyPr/>
        <a:lstStyle/>
        <a:p>
          <a:endParaRPr lang="en-SG"/>
        </a:p>
      </dgm:t>
    </dgm:pt>
    <dgm:pt modelId="{0F5DDA91-73CD-463B-AA9A-B27429DBCE7B}" type="sibTrans" cxnId="{637D96E3-0585-42F3-BD09-B10F1B4DD0E7}">
      <dgm:prSet/>
      <dgm:spPr/>
      <dgm:t>
        <a:bodyPr/>
        <a:lstStyle/>
        <a:p>
          <a:endParaRPr lang="en-SG"/>
        </a:p>
      </dgm:t>
    </dgm:pt>
    <dgm:pt modelId="{D6AE8E65-94DE-474E-B46C-62C548347B7A}">
      <dgm:prSet phldrT="[Text]"/>
      <dgm:spPr/>
      <dgm:t>
        <a:bodyPr/>
        <a:lstStyle/>
        <a:p>
          <a:r>
            <a:rPr lang="en-SG" dirty="0" smtClean="0"/>
            <a:t>3 Dimensionality Reduction</a:t>
          </a:r>
          <a:endParaRPr lang="en-SG" dirty="0"/>
        </a:p>
      </dgm:t>
    </dgm:pt>
    <dgm:pt modelId="{1F1C68EB-1894-4AFA-BFB7-62A6939E6A01}" type="parTrans" cxnId="{C783DFF0-7E21-4769-BFF6-C06F08BDC0B1}">
      <dgm:prSet/>
      <dgm:spPr/>
      <dgm:t>
        <a:bodyPr/>
        <a:lstStyle/>
        <a:p>
          <a:endParaRPr lang="en-SG"/>
        </a:p>
      </dgm:t>
    </dgm:pt>
    <dgm:pt modelId="{DE9CF046-F138-445A-BE64-041A88E23B81}" type="sibTrans" cxnId="{C783DFF0-7E21-4769-BFF6-C06F08BDC0B1}">
      <dgm:prSet/>
      <dgm:spPr/>
      <dgm:t>
        <a:bodyPr/>
        <a:lstStyle/>
        <a:p>
          <a:endParaRPr lang="en-SG"/>
        </a:p>
      </dgm:t>
    </dgm:pt>
    <dgm:pt modelId="{362EA73A-EBFE-40E4-AAF4-E2B20BC5B89C}">
      <dgm:prSet phldrT="[Text]"/>
      <dgm:spPr/>
      <dgm:t>
        <a:bodyPr/>
        <a:lstStyle/>
        <a:p>
          <a:r>
            <a:rPr lang="en-SG" dirty="0" smtClean="0"/>
            <a:t>Extraction</a:t>
          </a:r>
          <a:endParaRPr lang="en-SG" dirty="0"/>
        </a:p>
      </dgm:t>
    </dgm:pt>
    <dgm:pt modelId="{53365F14-F28B-4FE6-BD48-8973FF760AF1}" type="parTrans" cxnId="{DD905B10-2D5A-4370-961E-8782FB9E4C15}">
      <dgm:prSet/>
      <dgm:spPr/>
      <dgm:t>
        <a:bodyPr/>
        <a:lstStyle/>
        <a:p>
          <a:endParaRPr lang="en-SG"/>
        </a:p>
      </dgm:t>
    </dgm:pt>
    <dgm:pt modelId="{5A289612-227A-4137-9B7B-C44BB4CE6835}" type="sibTrans" cxnId="{DD905B10-2D5A-4370-961E-8782FB9E4C15}">
      <dgm:prSet/>
      <dgm:spPr/>
      <dgm:t>
        <a:bodyPr/>
        <a:lstStyle/>
        <a:p>
          <a:endParaRPr lang="en-SG"/>
        </a:p>
      </dgm:t>
    </dgm:pt>
    <dgm:pt modelId="{46AD8DBB-A332-43C8-A760-779DC8D3D770}">
      <dgm:prSet phldrT="[Text]"/>
      <dgm:spPr/>
      <dgm:t>
        <a:bodyPr/>
        <a:lstStyle/>
        <a:p>
          <a:r>
            <a:rPr lang="en-SG" dirty="0" smtClean="0"/>
            <a:t>Formatting</a:t>
          </a:r>
          <a:endParaRPr lang="en-SG" dirty="0"/>
        </a:p>
      </dgm:t>
    </dgm:pt>
    <dgm:pt modelId="{8FB966E7-DA34-4E53-8212-2B07655FC0C1}" type="parTrans" cxnId="{8B8A3422-0B86-4D4D-BC6A-11682AAADF28}">
      <dgm:prSet/>
      <dgm:spPr/>
      <dgm:t>
        <a:bodyPr/>
        <a:lstStyle/>
        <a:p>
          <a:endParaRPr lang="en-SG"/>
        </a:p>
      </dgm:t>
    </dgm:pt>
    <dgm:pt modelId="{A233A578-8247-4A6D-9F76-5B2D67BD8380}" type="sibTrans" cxnId="{8B8A3422-0B86-4D4D-BC6A-11682AAADF28}">
      <dgm:prSet/>
      <dgm:spPr/>
      <dgm:t>
        <a:bodyPr/>
        <a:lstStyle/>
        <a:p>
          <a:endParaRPr lang="en-SG"/>
        </a:p>
      </dgm:t>
    </dgm:pt>
    <dgm:pt modelId="{9CB8EFA5-7A08-4C3A-AA4B-F39EAC81E154}">
      <dgm:prSet phldrT="[Text]"/>
      <dgm:spPr/>
      <dgm:t>
        <a:bodyPr/>
        <a:lstStyle/>
        <a:p>
          <a:r>
            <a:rPr lang="en-SG" dirty="0" smtClean="0"/>
            <a:t>Feature Extraction (tweets)</a:t>
          </a:r>
          <a:endParaRPr lang="en-SG" dirty="0"/>
        </a:p>
      </dgm:t>
    </dgm:pt>
    <dgm:pt modelId="{96FB3127-6552-4AA2-8D4B-2C0AEB776EFC}" type="parTrans" cxnId="{2817907C-0C59-4C49-9C12-B8B2C47D8962}">
      <dgm:prSet/>
      <dgm:spPr/>
      <dgm:t>
        <a:bodyPr/>
        <a:lstStyle/>
        <a:p>
          <a:endParaRPr lang="en-SG"/>
        </a:p>
      </dgm:t>
    </dgm:pt>
    <dgm:pt modelId="{FCB9C729-7433-49D5-874F-C15E91460138}" type="sibTrans" cxnId="{2817907C-0C59-4C49-9C12-B8B2C47D8962}">
      <dgm:prSet/>
      <dgm:spPr/>
      <dgm:t>
        <a:bodyPr/>
        <a:lstStyle/>
        <a:p>
          <a:endParaRPr lang="en-SG"/>
        </a:p>
      </dgm:t>
    </dgm:pt>
    <dgm:pt modelId="{1711901E-1113-423C-85EE-FBB717697991}">
      <dgm:prSet phldrT="[Text]"/>
      <dgm:spPr/>
      <dgm:t>
        <a:bodyPr/>
        <a:lstStyle/>
        <a:p>
          <a:r>
            <a:rPr lang="en-SG" dirty="0" smtClean="0"/>
            <a:t>Normalisation</a:t>
          </a:r>
          <a:endParaRPr lang="en-SG" dirty="0"/>
        </a:p>
      </dgm:t>
    </dgm:pt>
    <dgm:pt modelId="{0C3659C5-B085-4262-BF36-EBCDD5966F7C}" type="parTrans" cxnId="{DA9199DC-EDD0-4847-9374-196985332BCF}">
      <dgm:prSet/>
      <dgm:spPr/>
      <dgm:t>
        <a:bodyPr/>
        <a:lstStyle/>
        <a:p>
          <a:endParaRPr lang="en-SG"/>
        </a:p>
      </dgm:t>
    </dgm:pt>
    <dgm:pt modelId="{6272862B-9F05-4BEE-8893-F8041A9F54CE}" type="sibTrans" cxnId="{DA9199DC-EDD0-4847-9374-196985332BCF}">
      <dgm:prSet/>
      <dgm:spPr/>
      <dgm:t>
        <a:bodyPr/>
        <a:lstStyle/>
        <a:p>
          <a:endParaRPr lang="en-SG"/>
        </a:p>
      </dgm:t>
    </dgm:pt>
    <dgm:pt modelId="{247519C5-A9E3-4DCA-8A87-B55D8B950632}">
      <dgm:prSet phldrT="[Text]"/>
      <dgm:spPr/>
      <dgm:t>
        <a:bodyPr/>
        <a:lstStyle/>
        <a:p>
          <a:r>
            <a:rPr lang="en-SG" dirty="0" smtClean="0"/>
            <a:t>Text (BOW, TF-IDF)</a:t>
          </a:r>
          <a:endParaRPr lang="en-SG" dirty="0"/>
        </a:p>
      </dgm:t>
    </dgm:pt>
    <dgm:pt modelId="{B7079861-F1AD-4F13-89B6-450AE9A5DC5A}" type="parTrans" cxnId="{A402AC97-4069-42DD-A3E6-F3210003CE23}">
      <dgm:prSet/>
      <dgm:spPr/>
      <dgm:t>
        <a:bodyPr/>
        <a:lstStyle/>
        <a:p>
          <a:endParaRPr lang="en-SG"/>
        </a:p>
      </dgm:t>
    </dgm:pt>
    <dgm:pt modelId="{D9A0C8A9-0724-43CA-AF4C-9D11C3844BFA}" type="sibTrans" cxnId="{A402AC97-4069-42DD-A3E6-F3210003CE23}">
      <dgm:prSet/>
      <dgm:spPr/>
      <dgm:t>
        <a:bodyPr/>
        <a:lstStyle/>
        <a:p>
          <a:endParaRPr lang="en-SG"/>
        </a:p>
      </dgm:t>
    </dgm:pt>
    <dgm:pt modelId="{4CE1F519-E6F8-4D0A-ADA7-3F9DC3C26A6C}">
      <dgm:prSet phldrT="[Text]"/>
      <dgm:spPr/>
      <dgm:t>
        <a:bodyPr/>
        <a:lstStyle/>
        <a:p>
          <a:r>
            <a:rPr lang="en-SG" dirty="0" smtClean="0"/>
            <a:t>PCA</a:t>
          </a:r>
          <a:endParaRPr lang="en-SG" dirty="0"/>
        </a:p>
      </dgm:t>
    </dgm:pt>
    <dgm:pt modelId="{D5B2F292-2527-4472-9225-409ACF94FF0A}" type="parTrans" cxnId="{A597A356-0C16-4E86-B048-8F37F18F259E}">
      <dgm:prSet/>
      <dgm:spPr/>
      <dgm:t>
        <a:bodyPr/>
        <a:lstStyle/>
        <a:p>
          <a:endParaRPr lang="en-SG"/>
        </a:p>
      </dgm:t>
    </dgm:pt>
    <dgm:pt modelId="{8DB4F6A6-DD77-4A47-84EE-E6C8DF1D43C3}" type="sibTrans" cxnId="{A597A356-0C16-4E86-B048-8F37F18F259E}">
      <dgm:prSet/>
      <dgm:spPr/>
      <dgm:t>
        <a:bodyPr/>
        <a:lstStyle/>
        <a:p>
          <a:endParaRPr lang="en-SG"/>
        </a:p>
      </dgm:t>
    </dgm:pt>
    <dgm:pt modelId="{72382A28-8B08-4F74-8EE3-61389BC79AB7}">
      <dgm:prSet phldrT="[Text]"/>
      <dgm:spPr/>
      <dgm:t>
        <a:bodyPr/>
        <a:lstStyle/>
        <a:p>
          <a:r>
            <a:rPr lang="en-SG" dirty="0" smtClean="0"/>
            <a:t>@,#, source, location</a:t>
          </a:r>
          <a:endParaRPr lang="en-SG" dirty="0"/>
        </a:p>
      </dgm:t>
    </dgm:pt>
    <dgm:pt modelId="{BD8B0D51-2084-441C-ADFA-837A63B84C4B}" type="parTrans" cxnId="{E00CE50C-7ED7-4D53-A8DE-FFB885DD137E}">
      <dgm:prSet/>
      <dgm:spPr/>
      <dgm:t>
        <a:bodyPr/>
        <a:lstStyle/>
        <a:p>
          <a:endParaRPr lang="en-SG"/>
        </a:p>
      </dgm:t>
    </dgm:pt>
    <dgm:pt modelId="{BA979B81-FD01-46CC-A1FA-D2B4EE79FFCF}" type="sibTrans" cxnId="{E00CE50C-7ED7-4D53-A8DE-FFB885DD137E}">
      <dgm:prSet/>
      <dgm:spPr/>
      <dgm:t>
        <a:bodyPr/>
        <a:lstStyle/>
        <a:p>
          <a:endParaRPr lang="en-SG"/>
        </a:p>
      </dgm:t>
    </dgm:pt>
    <dgm:pt modelId="{9FE66439-368F-4226-B1ED-8CE2DB077BC0}">
      <dgm:prSet phldrT="[Text]"/>
      <dgm:spPr/>
      <dgm:t>
        <a:bodyPr/>
        <a:lstStyle/>
        <a:p>
          <a:r>
            <a:rPr lang="en-SG" dirty="0" err="1" smtClean="0"/>
            <a:t>UserID</a:t>
          </a:r>
          <a:endParaRPr lang="en-SG" dirty="0"/>
        </a:p>
      </dgm:t>
    </dgm:pt>
    <dgm:pt modelId="{559B4B47-FC4A-4B6A-9BEC-DB0E437C7224}" type="parTrans" cxnId="{CB2298C8-98AA-4F23-B48E-689755F44355}">
      <dgm:prSet/>
      <dgm:spPr/>
      <dgm:t>
        <a:bodyPr/>
        <a:lstStyle/>
        <a:p>
          <a:endParaRPr lang="en-SG"/>
        </a:p>
      </dgm:t>
    </dgm:pt>
    <dgm:pt modelId="{161FD30B-705C-4F70-AE42-2BC6DAE496D4}" type="sibTrans" cxnId="{CB2298C8-98AA-4F23-B48E-689755F44355}">
      <dgm:prSet/>
      <dgm:spPr/>
      <dgm:t>
        <a:bodyPr/>
        <a:lstStyle/>
        <a:p>
          <a:endParaRPr lang="en-SG"/>
        </a:p>
      </dgm:t>
    </dgm:pt>
    <dgm:pt modelId="{81AB9C6F-2B59-4510-883A-477BB070ED61}">
      <dgm:prSet/>
      <dgm:spPr/>
      <dgm:t>
        <a:bodyPr/>
        <a:lstStyle/>
        <a:p>
          <a:r>
            <a:rPr lang="en-SG" dirty="0" err="1" smtClean="0"/>
            <a:t>UserDescription</a:t>
          </a:r>
          <a:endParaRPr lang="en-SG" dirty="0" smtClean="0"/>
        </a:p>
      </dgm:t>
    </dgm:pt>
    <dgm:pt modelId="{4E6BBBB2-B80C-4819-B33C-38ADAB54EDBB}" type="parTrans" cxnId="{EDB71C8C-74B4-453C-B8A5-686A789B2202}">
      <dgm:prSet/>
      <dgm:spPr/>
      <dgm:t>
        <a:bodyPr/>
        <a:lstStyle/>
        <a:p>
          <a:endParaRPr lang="en-SG"/>
        </a:p>
      </dgm:t>
    </dgm:pt>
    <dgm:pt modelId="{C69E2A10-E4E0-44C4-B572-EE2628573E29}" type="sibTrans" cxnId="{EDB71C8C-74B4-453C-B8A5-686A789B2202}">
      <dgm:prSet/>
      <dgm:spPr/>
      <dgm:t>
        <a:bodyPr/>
        <a:lstStyle/>
        <a:p>
          <a:endParaRPr lang="en-SG"/>
        </a:p>
      </dgm:t>
    </dgm:pt>
    <dgm:pt modelId="{F3FB66A9-2762-4BF4-9920-E34C82C5C5F7}">
      <dgm:prSet/>
      <dgm:spPr/>
      <dgm:t>
        <a:bodyPr/>
        <a:lstStyle/>
        <a:p>
          <a:r>
            <a:rPr lang="en-SG" dirty="0" smtClean="0"/>
            <a:t>No. of Followers</a:t>
          </a:r>
        </a:p>
      </dgm:t>
    </dgm:pt>
    <dgm:pt modelId="{B566A08C-A187-43C6-8002-5AE97A83DA77}" type="parTrans" cxnId="{CF37A983-C9F2-4024-88A9-D8956C105D39}">
      <dgm:prSet/>
      <dgm:spPr/>
      <dgm:t>
        <a:bodyPr/>
        <a:lstStyle/>
        <a:p>
          <a:endParaRPr lang="en-SG"/>
        </a:p>
      </dgm:t>
    </dgm:pt>
    <dgm:pt modelId="{B453A501-849B-444C-8AFF-AC82B7BBE113}" type="sibTrans" cxnId="{CF37A983-C9F2-4024-88A9-D8956C105D39}">
      <dgm:prSet/>
      <dgm:spPr/>
      <dgm:t>
        <a:bodyPr/>
        <a:lstStyle/>
        <a:p>
          <a:endParaRPr lang="en-SG"/>
        </a:p>
      </dgm:t>
    </dgm:pt>
    <dgm:pt modelId="{C36CB8BA-16F3-4088-B306-7DDAC4B451E2}">
      <dgm:prSet/>
      <dgm:spPr/>
      <dgm:t>
        <a:bodyPr/>
        <a:lstStyle/>
        <a:p>
          <a:r>
            <a:rPr lang="en-SG" dirty="0" smtClean="0"/>
            <a:t>Tweets (last 100)</a:t>
          </a:r>
        </a:p>
      </dgm:t>
    </dgm:pt>
    <dgm:pt modelId="{E42C1B9B-DBF7-414F-8C80-75BC6E86B9D3}" type="parTrans" cxnId="{AD778588-8BAA-4794-ABB4-64642BDD7855}">
      <dgm:prSet/>
      <dgm:spPr/>
      <dgm:t>
        <a:bodyPr/>
        <a:lstStyle/>
        <a:p>
          <a:endParaRPr lang="en-SG"/>
        </a:p>
      </dgm:t>
    </dgm:pt>
    <dgm:pt modelId="{2F698FE2-D496-470B-9628-662CB0EB518C}" type="sibTrans" cxnId="{AD778588-8BAA-4794-ABB4-64642BDD7855}">
      <dgm:prSet/>
      <dgm:spPr/>
      <dgm:t>
        <a:bodyPr/>
        <a:lstStyle/>
        <a:p>
          <a:endParaRPr lang="en-SG"/>
        </a:p>
      </dgm:t>
    </dgm:pt>
    <dgm:pt modelId="{2DD77DD2-FE39-4B32-B3CB-449FEAB70AAD}">
      <dgm:prSet phldrT="[Text]"/>
      <dgm:spPr/>
      <dgm:t>
        <a:bodyPr/>
        <a:lstStyle/>
        <a:p>
          <a:r>
            <a:rPr lang="en-SG" dirty="0" smtClean="0"/>
            <a:t>Add target labels</a:t>
          </a:r>
          <a:endParaRPr lang="en-SG" dirty="0"/>
        </a:p>
      </dgm:t>
    </dgm:pt>
    <dgm:pt modelId="{910D308B-0CDD-4754-BA00-9FA89C6DEC0D}" type="parTrans" cxnId="{A5AB124A-95C3-423B-A3BE-B3C05139CDF6}">
      <dgm:prSet/>
      <dgm:spPr/>
    </dgm:pt>
    <dgm:pt modelId="{C7B1F787-AF32-4103-83DB-94911661DC8F}" type="sibTrans" cxnId="{A5AB124A-95C3-423B-A3BE-B3C05139CDF6}">
      <dgm:prSet/>
      <dgm:spPr/>
    </dgm:pt>
    <dgm:pt modelId="{169FBBF7-F58F-4B75-BD84-E95F6D343331}">
      <dgm:prSet phldrT="[Text]"/>
      <dgm:spPr/>
      <dgm:t>
        <a:bodyPr/>
        <a:lstStyle/>
        <a:p>
          <a:r>
            <a:rPr lang="en-SG" dirty="0" err="1" smtClean="0"/>
            <a:t>SelectKBest</a:t>
          </a:r>
          <a:endParaRPr lang="en-SG" dirty="0"/>
        </a:p>
      </dgm:t>
    </dgm:pt>
    <dgm:pt modelId="{35F5833C-0C85-4491-B477-11B1FB91A2E6}" type="parTrans" cxnId="{0EC9CD73-3BE7-4AF0-AC5E-70306A9D1F50}">
      <dgm:prSet/>
      <dgm:spPr/>
    </dgm:pt>
    <dgm:pt modelId="{56E737D4-01BE-45B6-B938-8E2A61BA7729}" type="sibTrans" cxnId="{0EC9CD73-3BE7-4AF0-AC5E-70306A9D1F50}">
      <dgm:prSet/>
      <dgm:spPr/>
    </dgm:pt>
    <dgm:pt modelId="{C2EE2F60-C608-48C5-8F6D-448F869D695F}" type="pres">
      <dgm:prSet presAssocID="{40B16143-EAEC-49E2-93BB-83C69B219785}" presName="Name0" presStyleCnt="0">
        <dgm:presLayoutVars>
          <dgm:dir/>
          <dgm:animLvl val="lvl"/>
          <dgm:resizeHandles val="exact"/>
        </dgm:presLayoutVars>
      </dgm:prSet>
      <dgm:spPr/>
    </dgm:pt>
    <dgm:pt modelId="{BEE0D372-A9BA-43FC-AF24-22E013222FC7}" type="pres">
      <dgm:prSet presAssocID="{1EAE835F-9221-4382-A172-72866C661B79}" presName="composite" presStyleCnt="0"/>
      <dgm:spPr/>
    </dgm:pt>
    <dgm:pt modelId="{7D5A5574-A915-40BA-A078-C2797F626357}" type="pres">
      <dgm:prSet presAssocID="{1EAE835F-9221-4382-A172-72866C661B79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A2467F19-696F-4C9F-B997-2F82FE992CDD}" type="pres">
      <dgm:prSet presAssocID="{1EAE835F-9221-4382-A172-72866C661B79}" presName="desTx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67CFC32A-3FD0-4A22-9467-546E90014016}" type="pres">
      <dgm:prSet presAssocID="{0925DC40-021C-4B53-94CF-9B6CB2B20359}" presName="space" presStyleCnt="0"/>
      <dgm:spPr/>
    </dgm:pt>
    <dgm:pt modelId="{62BA6509-0506-4B32-8934-F02392424C70}" type="pres">
      <dgm:prSet presAssocID="{9957AE59-AD66-42EE-B469-FD5A9C879FCA}" presName="composite" presStyleCnt="0"/>
      <dgm:spPr/>
    </dgm:pt>
    <dgm:pt modelId="{8328AC46-91E2-4624-8AAD-3F82AD63100C}" type="pres">
      <dgm:prSet presAssocID="{9957AE59-AD66-42EE-B469-FD5A9C879FCA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8EE7939A-F19C-4555-B6FE-3FCDCF9F7F3F}" type="pres">
      <dgm:prSet presAssocID="{9957AE59-AD66-42EE-B469-FD5A9C879FCA}" presName="desTx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ADBC7417-377E-4ED9-BC7C-A57706D4C11B}" type="pres">
      <dgm:prSet presAssocID="{0F5DDA91-73CD-463B-AA9A-B27429DBCE7B}" presName="space" presStyleCnt="0"/>
      <dgm:spPr/>
    </dgm:pt>
    <dgm:pt modelId="{901BAF64-7F2B-48C5-9E9A-0063B7CAE0E4}" type="pres">
      <dgm:prSet presAssocID="{D6AE8E65-94DE-474E-B46C-62C548347B7A}" presName="composite" presStyleCnt="0"/>
      <dgm:spPr/>
    </dgm:pt>
    <dgm:pt modelId="{D7E32ED7-9CD0-4E5F-85BD-5558FEA7167B}" type="pres">
      <dgm:prSet presAssocID="{D6AE8E65-94DE-474E-B46C-62C548347B7A}" presName="par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DAB6B9DC-BC1F-43DD-BCEC-FC2945379A2F}" type="pres">
      <dgm:prSet presAssocID="{D6AE8E65-94DE-474E-B46C-62C548347B7A}" presName="desTx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DD905B10-2D5A-4370-961E-8782FB9E4C15}" srcId="{1EAE835F-9221-4382-A172-72866C661B79}" destId="{362EA73A-EBFE-40E4-AAF4-E2B20BC5B89C}" srcOrd="0" destOrd="0" parTransId="{53365F14-F28B-4FE6-BD48-8973FF760AF1}" sibTransId="{5A289612-227A-4137-9B7B-C44BB4CE6835}"/>
    <dgm:cxn modelId="{EDB71C8C-74B4-453C-B8A5-686A789B2202}" srcId="{362EA73A-EBFE-40E4-AAF4-E2B20BC5B89C}" destId="{81AB9C6F-2B59-4510-883A-477BB070ED61}" srcOrd="1" destOrd="0" parTransId="{4E6BBBB2-B80C-4819-B33C-38ADAB54EDBB}" sibTransId="{C69E2A10-E4E0-44C4-B572-EE2628573E29}"/>
    <dgm:cxn modelId="{CB2298C8-98AA-4F23-B48E-689755F44355}" srcId="{362EA73A-EBFE-40E4-AAF4-E2B20BC5B89C}" destId="{9FE66439-368F-4226-B1ED-8CE2DB077BC0}" srcOrd="0" destOrd="0" parTransId="{559B4B47-FC4A-4B6A-9BEC-DB0E437C7224}" sibTransId="{161FD30B-705C-4F70-AE42-2BC6DAE496D4}"/>
    <dgm:cxn modelId="{FA9F3ABD-B877-4301-AC96-E2CB1A8FDDB1}" type="presOf" srcId="{9CB8EFA5-7A08-4C3A-AA4B-F39EAC81E154}" destId="{8EE7939A-F19C-4555-B6FE-3FCDCF9F7F3F}" srcOrd="0" destOrd="0" presId="urn:microsoft.com/office/officeart/2005/8/layout/chevron1"/>
    <dgm:cxn modelId="{7605D6E9-D9F4-4ED8-A73D-49EC36FFF907}" type="presOf" srcId="{1711901E-1113-423C-85EE-FBB717697991}" destId="{8EE7939A-F19C-4555-B6FE-3FCDCF9F7F3F}" srcOrd="0" destOrd="3" presId="urn:microsoft.com/office/officeart/2005/8/layout/chevron1"/>
    <dgm:cxn modelId="{09B4736A-3B25-4322-A39E-06F942C6D403}" type="presOf" srcId="{9FE66439-368F-4226-B1ED-8CE2DB077BC0}" destId="{A2467F19-696F-4C9F-B997-2F82FE992CDD}" srcOrd="0" destOrd="1" presId="urn:microsoft.com/office/officeart/2005/8/layout/chevron1"/>
    <dgm:cxn modelId="{1210B6ED-ABA5-43F8-9A9E-05A8CF5D2188}" type="presOf" srcId="{46AD8DBB-A332-43C8-A760-779DC8D3D770}" destId="{A2467F19-696F-4C9F-B997-2F82FE992CDD}" srcOrd="0" destOrd="5" presId="urn:microsoft.com/office/officeart/2005/8/layout/chevron1"/>
    <dgm:cxn modelId="{9DDC799F-8B71-4022-BD5C-7CC455F0C013}" type="presOf" srcId="{81AB9C6F-2B59-4510-883A-477BB070ED61}" destId="{A2467F19-696F-4C9F-B997-2F82FE992CDD}" srcOrd="0" destOrd="2" presId="urn:microsoft.com/office/officeart/2005/8/layout/chevron1"/>
    <dgm:cxn modelId="{482D912B-F795-43EA-B613-95FB6A11820E}" type="presOf" srcId="{247519C5-A9E3-4DCA-8A87-B55D8B950632}" destId="{8EE7939A-F19C-4555-B6FE-3FCDCF9F7F3F}" srcOrd="0" destOrd="1" presId="urn:microsoft.com/office/officeart/2005/8/layout/chevron1"/>
    <dgm:cxn modelId="{10DA7BDB-F0C0-406B-8FD0-69F37BB0E904}" type="presOf" srcId="{169FBBF7-F58F-4B75-BD84-E95F6D343331}" destId="{DAB6B9DC-BC1F-43DD-BCEC-FC2945379A2F}" srcOrd="0" destOrd="1" presId="urn:microsoft.com/office/officeart/2005/8/layout/chevron1"/>
    <dgm:cxn modelId="{CF37A983-C9F2-4024-88A9-D8956C105D39}" srcId="{362EA73A-EBFE-40E4-AAF4-E2B20BC5B89C}" destId="{F3FB66A9-2762-4BF4-9920-E34C82C5C5F7}" srcOrd="2" destOrd="0" parTransId="{B566A08C-A187-43C6-8002-5AE97A83DA77}" sibTransId="{B453A501-849B-444C-8AFF-AC82B7BBE113}"/>
    <dgm:cxn modelId="{8B8A3422-0B86-4D4D-BC6A-11682AAADF28}" srcId="{1EAE835F-9221-4382-A172-72866C661B79}" destId="{46AD8DBB-A332-43C8-A760-779DC8D3D770}" srcOrd="1" destOrd="0" parTransId="{8FB966E7-DA34-4E53-8212-2B07655FC0C1}" sibTransId="{A233A578-8247-4A6D-9F76-5B2D67BD8380}"/>
    <dgm:cxn modelId="{B8667E56-EF95-41C9-B748-E3F3654A0824}" srcId="{40B16143-EAEC-49E2-93BB-83C69B219785}" destId="{1EAE835F-9221-4382-A172-72866C661B79}" srcOrd="0" destOrd="0" parTransId="{5CBA3D9F-921C-4113-B100-9DA79FC99938}" sibTransId="{0925DC40-021C-4B53-94CF-9B6CB2B20359}"/>
    <dgm:cxn modelId="{3F8BE527-F197-4C1D-865D-4C1D3CD7E2C9}" type="presOf" srcId="{D6AE8E65-94DE-474E-B46C-62C548347B7A}" destId="{D7E32ED7-9CD0-4E5F-85BD-5558FEA7167B}" srcOrd="0" destOrd="0" presId="urn:microsoft.com/office/officeart/2005/8/layout/chevron1"/>
    <dgm:cxn modelId="{C783DFF0-7E21-4769-BFF6-C06F08BDC0B1}" srcId="{40B16143-EAEC-49E2-93BB-83C69B219785}" destId="{D6AE8E65-94DE-474E-B46C-62C548347B7A}" srcOrd="2" destOrd="0" parTransId="{1F1C68EB-1894-4AFA-BFB7-62A6939E6A01}" sibTransId="{DE9CF046-F138-445A-BE64-041A88E23B81}"/>
    <dgm:cxn modelId="{DA9199DC-EDD0-4847-9374-196985332BCF}" srcId="{9957AE59-AD66-42EE-B469-FD5A9C879FCA}" destId="{1711901E-1113-423C-85EE-FBB717697991}" srcOrd="1" destOrd="0" parTransId="{0C3659C5-B085-4262-BF36-EBCDD5966F7C}" sibTransId="{6272862B-9F05-4BEE-8893-F8041A9F54CE}"/>
    <dgm:cxn modelId="{A402AC97-4069-42DD-A3E6-F3210003CE23}" srcId="{9CB8EFA5-7A08-4C3A-AA4B-F39EAC81E154}" destId="{247519C5-A9E3-4DCA-8A87-B55D8B950632}" srcOrd="0" destOrd="0" parTransId="{B7079861-F1AD-4F13-89B6-450AE9A5DC5A}" sibTransId="{D9A0C8A9-0724-43CA-AF4C-9D11C3844BFA}"/>
    <dgm:cxn modelId="{AD778588-8BAA-4794-ABB4-64642BDD7855}" srcId="{362EA73A-EBFE-40E4-AAF4-E2B20BC5B89C}" destId="{C36CB8BA-16F3-4088-B306-7DDAC4B451E2}" srcOrd="3" destOrd="0" parTransId="{E42C1B9B-DBF7-414F-8C80-75BC6E86B9D3}" sibTransId="{2F698FE2-D496-470B-9628-662CB0EB518C}"/>
    <dgm:cxn modelId="{0EC9CD73-3BE7-4AF0-AC5E-70306A9D1F50}" srcId="{D6AE8E65-94DE-474E-B46C-62C548347B7A}" destId="{169FBBF7-F58F-4B75-BD84-E95F6D343331}" srcOrd="1" destOrd="0" parTransId="{35F5833C-0C85-4491-B477-11B1FB91A2E6}" sibTransId="{56E737D4-01BE-45B6-B938-8E2A61BA7729}"/>
    <dgm:cxn modelId="{A597A356-0C16-4E86-B048-8F37F18F259E}" srcId="{D6AE8E65-94DE-474E-B46C-62C548347B7A}" destId="{4CE1F519-E6F8-4D0A-ADA7-3F9DC3C26A6C}" srcOrd="0" destOrd="0" parTransId="{D5B2F292-2527-4472-9225-409ACF94FF0A}" sibTransId="{8DB4F6A6-DD77-4A47-84EE-E6C8DF1D43C3}"/>
    <dgm:cxn modelId="{B79407B7-10B5-4057-AB22-DF5A94CB3940}" type="presOf" srcId="{2DD77DD2-FE39-4B32-B3CB-449FEAB70AAD}" destId="{8EE7939A-F19C-4555-B6FE-3FCDCF9F7F3F}" srcOrd="0" destOrd="4" presId="urn:microsoft.com/office/officeart/2005/8/layout/chevron1"/>
    <dgm:cxn modelId="{58305AD7-71E8-4BA4-ABB8-1F28FFF9BD65}" type="presOf" srcId="{4CE1F519-E6F8-4D0A-ADA7-3F9DC3C26A6C}" destId="{DAB6B9DC-BC1F-43DD-BCEC-FC2945379A2F}" srcOrd="0" destOrd="0" presId="urn:microsoft.com/office/officeart/2005/8/layout/chevron1"/>
    <dgm:cxn modelId="{637D96E3-0585-42F3-BD09-B10F1B4DD0E7}" srcId="{40B16143-EAEC-49E2-93BB-83C69B219785}" destId="{9957AE59-AD66-42EE-B469-FD5A9C879FCA}" srcOrd="1" destOrd="0" parTransId="{A8E177FB-1327-4AEE-B66B-C88564DFEAA1}" sibTransId="{0F5DDA91-73CD-463B-AA9A-B27429DBCE7B}"/>
    <dgm:cxn modelId="{A5AB124A-95C3-423B-A3BE-B3C05139CDF6}" srcId="{9957AE59-AD66-42EE-B469-FD5A9C879FCA}" destId="{2DD77DD2-FE39-4B32-B3CB-449FEAB70AAD}" srcOrd="2" destOrd="0" parTransId="{910D308B-0CDD-4754-BA00-9FA89C6DEC0D}" sibTransId="{C7B1F787-AF32-4103-83DB-94911661DC8F}"/>
    <dgm:cxn modelId="{79EFDFD4-051E-4D9F-9336-088B9613830A}" type="presOf" srcId="{F3FB66A9-2762-4BF4-9920-E34C82C5C5F7}" destId="{A2467F19-696F-4C9F-B997-2F82FE992CDD}" srcOrd="0" destOrd="3" presId="urn:microsoft.com/office/officeart/2005/8/layout/chevron1"/>
    <dgm:cxn modelId="{00BCA082-FD9B-4E81-B274-6033A94E76BE}" type="presOf" srcId="{72382A28-8B08-4F74-8EE3-61389BC79AB7}" destId="{8EE7939A-F19C-4555-B6FE-3FCDCF9F7F3F}" srcOrd="0" destOrd="2" presId="urn:microsoft.com/office/officeart/2005/8/layout/chevron1"/>
    <dgm:cxn modelId="{F6533FCB-CC39-4018-94DA-2FBE566BCA01}" type="presOf" srcId="{C36CB8BA-16F3-4088-B306-7DDAC4B451E2}" destId="{A2467F19-696F-4C9F-B997-2F82FE992CDD}" srcOrd="0" destOrd="4" presId="urn:microsoft.com/office/officeart/2005/8/layout/chevron1"/>
    <dgm:cxn modelId="{AE2182EA-C144-46EF-9EB7-B7FEE4D863F7}" type="presOf" srcId="{40B16143-EAEC-49E2-93BB-83C69B219785}" destId="{C2EE2F60-C608-48C5-8F6D-448F869D695F}" srcOrd="0" destOrd="0" presId="urn:microsoft.com/office/officeart/2005/8/layout/chevron1"/>
    <dgm:cxn modelId="{E00CE50C-7ED7-4D53-A8DE-FFB885DD137E}" srcId="{9CB8EFA5-7A08-4C3A-AA4B-F39EAC81E154}" destId="{72382A28-8B08-4F74-8EE3-61389BC79AB7}" srcOrd="1" destOrd="0" parTransId="{BD8B0D51-2084-441C-ADFA-837A63B84C4B}" sibTransId="{BA979B81-FD01-46CC-A1FA-D2B4EE79FFCF}"/>
    <dgm:cxn modelId="{2817907C-0C59-4C49-9C12-B8B2C47D8962}" srcId="{9957AE59-AD66-42EE-B469-FD5A9C879FCA}" destId="{9CB8EFA5-7A08-4C3A-AA4B-F39EAC81E154}" srcOrd="0" destOrd="0" parTransId="{96FB3127-6552-4AA2-8D4B-2C0AEB776EFC}" sibTransId="{FCB9C729-7433-49D5-874F-C15E91460138}"/>
    <dgm:cxn modelId="{1D739F8A-2103-4EDD-AD6A-73C50F157F26}" type="presOf" srcId="{1EAE835F-9221-4382-A172-72866C661B79}" destId="{7D5A5574-A915-40BA-A078-C2797F626357}" srcOrd="0" destOrd="0" presId="urn:microsoft.com/office/officeart/2005/8/layout/chevron1"/>
    <dgm:cxn modelId="{5EC8BC1A-FEC2-47AC-B2B0-408AE2EB9F0C}" type="presOf" srcId="{362EA73A-EBFE-40E4-AAF4-E2B20BC5B89C}" destId="{A2467F19-696F-4C9F-B997-2F82FE992CDD}" srcOrd="0" destOrd="0" presId="urn:microsoft.com/office/officeart/2005/8/layout/chevron1"/>
    <dgm:cxn modelId="{3EBD2D22-3B81-47C8-A696-ADC7BDA9DDA5}" type="presOf" srcId="{9957AE59-AD66-42EE-B469-FD5A9C879FCA}" destId="{8328AC46-91E2-4624-8AAD-3F82AD63100C}" srcOrd="0" destOrd="0" presId="urn:microsoft.com/office/officeart/2005/8/layout/chevron1"/>
    <dgm:cxn modelId="{17CA7507-FCC0-4227-BC15-161570BD9FA3}" type="presParOf" srcId="{C2EE2F60-C608-48C5-8F6D-448F869D695F}" destId="{BEE0D372-A9BA-43FC-AF24-22E013222FC7}" srcOrd="0" destOrd="0" presId="urn:microsoft.com/office/officeart/2005/8/layout/chevron1"/>
    <dgm:cxn modelId="{D5383AAF-8DDE-4F44-8B19-4E640B40C468}" type="presParOf" srcId="{BEE0D372-A9BA-43FC-AF24-22E013222FC7}" destId="{7D5A5574-A915-40BA-A078-C2797F626357}" srcOrd="0" destOrd="0" presId="urn:microsoft.com/office/officeart/2005/8/layout/chevron1"/>
    <dgm:cxn modelId="{BF259ED7-1C05-4A9D-834D-13C9871B5CB8}" type="presParOf" srcId="{BEE0D372-A9BA-43FC-AF24-22E013222FC7}" destId="{A2467F19-696F-4C9F-B997-2F82FE992CDD}" srcOrd="1" destOrd="0" presId="urn:microsoft.com/office/officeart/2005/8/layout/chevron1"/>
    <dgm:cxn modelId="{BE2BCBC8-3ABA-45D1-B68C-A4150F335D6E}" type="presParOf" srcId="{C2EE2F60-C608-48C5-8F6D-448F869D695F}" destId="{67CFC32A-3FD0-4A22-9467-546E90014016}" srcOrd="1" destOrd="0" presId="urn:microsoft.com/office/officeart/2005/8/layout/chevron1"/>
    <dgm:cxn modelId="{C33E887C-01A0-40DC-B33E-0521EF2CE4B7}" type="presParOf" srcId="{C2EE2F60-C608-48C5-8F6D-448F869D695F}" destId="{62BA6509-0506-4B32-8934-F02392424C70}" srcOrd="2" destOrd="0" presId="urn:microsoft.com/office/officeart/2005/8/layout/chevron1"/>
    <dgm:cxn modelId="{38DED187-49CB-4854-A76A-262704D5740A}" type="presParOf" srcId="{62BA6509-0506-4B32-8934-F02392424C70}" destId="{8328AC46-91E2-4624-8AAD-3F82AD63100C}" srcOrd="0" destOrd="0" presId="urn:microsoft.com/office/officeart/2005/8/layout/chevron1"/>
    <dgm:cxn modelId="{03945760-C379-40AE-ADA3-F5AE23FC32AD}" type="presParOf" srcId="{62BA6509-0506-4B32-8934-F02392424C70}" destId="{8EE7939A-F19C-4555-B6FE-3FCDCF9F7F3F}" srcOrd="1" destOrd="0" presId="urn:microsoft.com/office/officeart/2005/8/layout/chevron1"/>
    <dgm:cxn modelId="{30B8D020-F844-4299-A19C-825741CCA35B}" type="presParOf" srcId="{C2EE2F60-C608-48C5-8F6D-448F869D695F}" destId="{ADBC7417-377E-4ED9-BC7C-A57706D4C11B}" srcOrd="3" destOrd="0" presId="urn:microsoft.com/office/officeart/2005/8/layout/chevron1"/>
    <dgm:cxn modelId="{AE3E5A3B-668A-4E66-8CB1-E68B4E9AD7E5}" type="presParOf" srcId="{C2EE2F60-C608-48C5-8F6D-448F869D695F}" destId="{901BAF64-7F2B-48C5-9E9A-0063B7CAE0E4}" srcOrd="4" destOrd="0" presId="urn:microsoft.com/office/officeart/2005/8/layout/chevron1"/>
    <dgm:cxn modelId="{C6C16CED-DB7F-4B9E-85CA-688181BB0DA6}" type="presParOf" srcId="{901BAF64-7F2B-48C5-9E9A-0063B7CAE0E4}" destId="{D7E32ED7-9CD0-4E5F-85BD-5558FEA7167B}" srcOrd="0" destOrd="0" presId="urn:microsoft.com/office/officeart/2005/8/layout/chevron1"/>
    <dgm:cxn modelId="{2F5BB593-BF2D-484E-A978-1EEF555D83C1}" type="presParOf" srcId="{901BAF64-7F2B-48C5-9E9A-0063B7CAE0E4}" destId="{DAB6B9DC-BC1F-43DD-BCEC-FC2945379A2F}" srcOrd="1" destOrd="0" presId="urn:microsoft.com/office/officeart/2005/8/layout/chevron1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0B16143-EAEC-49E2-93BB-83C69B21978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EAE835F-9221-4382-A172-72866C661B79}">
      <dgm:prSet phldrT="[Text]"/>
      <dgm:spPr/>
      <dgm:t>
        <a:bodyPr/>
        <a:lstStyle/>
        <a:p>
          <a:r>
            <a:rPr lang="en-SG" dirty="0" smtClean="0"/>
            <a:t>4 Model Selection</a:t>
          </a:r>
          <a:endParaRPr lang="en-SG" dirty="0"/>
        </a:p>
      </dgm:t>
    </dgm:pt>
    <dgm:pt modelId="{5CBA3D9F-921C-4113-B100-9DA79FC99938}" type="parTrans" cxnId="{B8667E56-EF95-41C9-B748-E3F3654A0824}">
      <dgm:prSet/>
      <dgm:spPr/>
      <dgm:t>
        <a:bodyPr/>
        <a:lstStyle/>
        <a:p>
          <a:endParaRPr lang="en-SG"/>
        </a:p>
      </dgm:t>
    </dgm:pt>
    <dgm:pt modelId="{0925DC40-021C-4B53-94CF-9B6CB2B20359}" type="sibTrans" cxnId="{B8667E56-EF95-41C9-B748-E3F3654A0824}">
      <dgm:prSet/>
      <dgm:spPr/>
      <dgm:t>
        <a:bodyPr/>
        <a:lstStyle/>
        <a:p>
          <a:endParaRPr lang="en-SG"/>
        </a:p>
      </dgm:t>
    </dgm:pt>
    <dgm:pt modelId="{B6067DE7-6012-409D-A823-57EFCBC1E62D}">
      <dgm:prSet/>
      <dgm:spPr/>
      <dgm:t>
        <a:bodyPr/>
        <a:lstStyle/>
        <a:p>
          <a:r>
            <a:rPr lang="en-SG" dirty="0" smtClean="0"/>
            <a:t>Grid Search</a:t>
          </a:r>
        </a:p>
      </dgm:t>
    </dgm:pt>
    <dgm:pt modelId="{666A1AAA-93EF-4509-B690-46623EB2B532}" type="parTrans" cxnId="{062DFA8D-2A8D-4BE4-A3F2-DE963F7CB677}">
      <dgm:prSet/>
      <dgm:spPr/>
      <dgm:t>
        <a:bodyPr/>
        <a:lstStyle/>
        <a:p>
          <a:endParaRPr lang="en-SG"/>
        </a:p>
      </dgm:t>
    </dgm:pt>
    <dgm:pt modelId="{5BD73051-AF71-4D3A-9C7D-7B53F3A387AA}" type="sibTrans" cxnId="{062DFA8D-2A8D-4BE4-A3F2-DE963F7CB677}">
      <dgm:prSet/>
      <dgm:spPr/>
      <dgm:t>
        <a:bodyPr/>
        <a:lstStyle/>
        <a:p>
          <a:endParaRPr lang="en-SG"/>
        </a:p>
      </dgm:t>
    </dgm:pt>
    <dgm:pt modelId="{F7EA529F-E72F-4C6B-9964-A47032344B55}">
      <dgm:prSet/>
      <dgm:spPr/>
      <dgm:t>
        <a:bodyPr/>
        <a:lstStyle/>
        <a:p>
          <a:r>
            <a:rPr lang="en-SG" dirty="0" smtClean="0"/>
            <a:t>5 Modelling</a:t>
          </a:r>
        </a:p>
      </dgm:t>
    </dgm:pt>
    <dgm:pt modelId="{1DAD4416-FC3E-4D3E-9E79-9A6AE0747FD9}" type="parTrans" cxnId="{51E2F775-E52D-4DA6-9A34-9F419B982CFB}">
      <dgm:prSet/>
      <dgm:spPr/>
      <dgm:t>
        <a:bodyPr/>
        <a:lstStyle/>
        <a:p>
          <a:endParaRPr lang="en-SG"/>
        </a:p>
      </dgm:t>
    </dgm:pt>
    <dgm:pt modelId="{4F22A09F-09E4-4018-8924-8EC1F8854A89}" type="sibTrans" cxnId="{51E2F775-E52D-4DA6-9A34-9F419B982CFB}">
      <dgm:prSet/>
      <dgm:spPr/>
      <dgm:t>
        <a:bodyPr/>
        <a:lstStyle/>
        <a:p>
          <a:endParaRPr lang="en-SG"/>
        </a:p>
      </dgm:t>
    </dgm:pt>
    <dgm:pt modelId="{ABCEC000-FE4C-412E-BDF4-C42A91D56E27}">
      <dgm:prSet/>
      <dgm:spPr/>
      <dgm:t>
        <a:bodyPr/>
        <a:lstStyle/>
        <a:p>
          <a:r>
            <a:rPr lang="en-SG" dirty="0" smtClean="0"/>
            <a:t>SVM</a:t>
          </a:r>
        </a:p>
      </dgm:t>
    </dgm:pt>
    <dgm:pt modelId="{0ECD142C-C42D-4E86-88D4-EDE966C10175}" type="parTrans" cxnId="{BE05CE9F-254B-427B-957A-5D455719F83C}">
      <dgm:prSet/>
      <dgm:spPr/>
      <dgm:t>
        <a:bodyPr/>
        <a:lstStyle/>
        <a:p>
          <a:endParaRPr lang="en-SG"/>
        </a:p>
      </dgm:t>
    </dgm:pt>
    <dgm:pt modelId="{37EBCEB5-70B0-48E4-83E0-7A9AEFBEFD44}" type="sibTrans" cxnId="{BE05CE9F-254B-427B-957A-5D455719F83C}">
      <dgm:prSet/>
      <dgm:spPr/>
      <dgm:t>
        <a:bodyPr/>
        <a:lstStyle/>
        <a:p>
          <a:endParaRPr lang="en-SG"/>
        </a:p>
      </dgm:t>
    </dgm:pt>
    <dgm:pt modelId="{0394AD92-00F0-4A78-8055-EAB17A5BDF31}">
      <dgm:prSet/>
      <dgm:spPr/>
      <dgm:t>
        <a:bodyPr/>
        <a:lstStyle/>
        <a:p>
          <a:r>
            <a:rPr lang="en-SG" dirty="0" smtClean="0"/>
            <a:t>KNN</a:t>
          </a:r>
        </a:p>
      </dgm:t>
    </dgm:pt>
    <dgm:pt modelId="{6827C2A0-6A64-43C7-9421-09304FC4379A}" type="parTrans" cxnId="{EA191DCB-A664-4956-AA2B-4D2224D430A1}">
      <dgm:prSet/>
      <dgm:spPr/>
      <dgm:t>
        <a:bodyPr/>
        <a:lstStyle/>
        <a:p>
          <a:endParaRPr lang="en-SG"/>
        </a:p>
      </dgm:t>
    </dgm:pt>
    <dgm:pt modelId="{E7E8449F-61D5-4323-A036-5E840B642B4E}" type="sibTrans" cxnId="{EA191DCB-A664-4956-AA2B-4D2224D430A1}">
      <dgm:prSet/>
      <dgm:spPr/>
      <dgm:t>
        <a:bodyPr/>
        <a:lstStyle/>
        <a:p>
          <a:endParaRPr lang="en-SG"/>
        </a:p>
      </dgm:t>
    </dgm:pt>
    <dgm:pt modelId="{0A7D6215-551F-45DD-923A-6A9C25D3C509}">
      <dgm:prSet/>
      <dgm:spPr/>
      <dgm:t>
        <a:bodyPr/>
        <a:lstStyle/>
        <a:p>
          <a:r>
            <a:rPr lang="en-SG" dirty="0" smtClean="0"/>
            <a:t>Decision Tree</a:t>
          </a:r>
        </a:p>
      </dgm:t>
    </dgm:pt>
    <dgm:pt modelId="{7FC34583-7AA8-44BE-8725-D62D21287097}" type="parTrans" cxnId="{D522A627-0736-4706-A44E-2A3E71060279}">
      <dgm:prSet/>
      <dgm:spPr/>
      <dgm:t>
        <a:bodyPr/>
        <a:lstStyle/>
        <a:p>
          <a:endParaRPr lang="en-SG"/>
        </a:p>
      </dgm:t>
    </dgm:pt>
    <dgm:pt modelId="{591FD34E-B34A-43C2-86E3-38E5AE2653C4}" type="sibTrans" cxnId="{D522A627-0736-4706-A44E-2A3E71060279}">
      <dgm:prSet/>
      <dgm:spPr/>
      <dgm:t>
        <a:bodyPr/>
        <a:lstStyle/>
        <a:p>
          <a:endParaRPr lang="en-SG"/>
        </a:p>
      </dgm:t>
    </dgm:pt>
    <dgm:pt modelId="{4F264540-E6F1-46B5-88D4-F7FB05629B2C}">
      <dgm:prSet/>
      <dgm:spPr/>
      <dgm:t>
        <a:bodyPr/>
        <a:lstStyle/>
        <a:p>
          <a:r>
            <a:rPr lang="en-SG" dirty="0" smtClean="0"/>
            <a:t>Random Forest</a:t>
          </a:r>
        </a:p>
      </dgm:t>
    </dgm:pt>
    <dgm:pt modelId="{B6674BD3-084F-4FB8-9363-4FDC476B5A54}" type="parTrans" cxnId="{793F6C75-D05E-49A9-A9BC-570D78E4D58E}">
      <dgm:prSet/>
      <dgm:spPr/>
      <dgm:t>
        <a:bodyPr/>
        <a:lstStyle/>
        <a:p>
          <a:endParaRPr lang="en-SG"/>
        </a:p>
      </dgm:t>
    </dgm:pt>
    <dgm:pt modelId="{7DEF1FE1-12FB-4FAC-884F-28474A838DFF}" type="sibTrans" cxnId="{793F6C75-D05E-49A9-A9BC-570D78E4D58E}">
      <dgm:prSet/>
      <dgm:spPr/>
      <dgm:t>
        <a:bodyPr/>
        <a:lstStyle/>
        <a:p>
          <a:endParaRPr lang="en-SG"/>
        </a:p>
      </dgm:t>
    </dgm:pt>
    <dgm:pt modelId="{C8EA73BE-E9E9-4E1D-B4FC-FD839E787A11}">
      <dgm:prSet/>
      <dgm:spPr/>
      <dgm:t>
        <a:bodyPr/>
        <a:lstStyle/>
        <a:p>
          <a:r>
            <a:rPr lang="en-SG" dirty="0" smtClean="0"/>
            <a:t>Clustering</a:t>
          </a:r>
        </a:p>
      </dgm:t>
    </dgm:pt>
    <dgm:pt modelId="{9DEA0C8E-CD65-4AFE-ACE0-1CC3973FF0B8}" type="parTrans" cxnId="{B3C7AE87-7BA9-4C2A-A498-4338F4EEA8D7}">
      <dgm:prSet/>
      <dgm:spPr/>
      <dgm:t>
        <a:bodyPr/>
        <a:lstStyle/>
        <a:p>
          <a:endParaRPr lang="en-SG"/>
        </a:p>
      </dgm:t>
    </dgm:pt>
    <dgm:pt modelId="{D166AA9D-4B3F-43B7-9D93-C65D5BEE2C65}" type="sibTrans" cxnId="{B3C7AE87-7BA9-4C2A-A498-4338F4EEA8D7}">
      <dgm:prSet/>
      <dgm:spPr/>
      <dgm:t>
        <a:bodyPr/>
        <a:lstStyle/>
        <a:p>
          <a:endParaRPr lang="en-SG"/>
        </a:p>
      </dgm:t>
    </dgm:pt>
    <dgm:pt modelId="{AD03C57D-EE5E-4929-8FAA-7F72E621623C}">
      <dgm:prSet/>
      <dgm:spPr/>
      <dgm:t>
        <a:bodyPr/>
        <a:lstStyle/>
        <a:p>
          <a:r>
            <a:rPr lang="en-SG" dirty="0" smtClean="0"/>
            <a:t>K Means</a:t>
          </a:r>
        </a:p>
      </dgm:t>
    </dgm:pt>
    <dgm:pt modelId="{7F663FF5-D3A9-4DD6-99E4-795D088247E7}" type="parTrans" cxnId="{04ED2F81-7DDF-43B4-80C1-5178896F12DE}">
      <dgm:prSet/>
      <dgm:spPr/>
      <dgm:t>
        <a:bodyPr/>
        <a:lstStyle/>
        <a:p>
          <a:endParaRPr lang="en-SG"/>
        </a:p>
      </dgm:t>
    </dgm:pt>
    <dgm:pt modelId="{DF45B42D-2C7A-42F9-91D4-93E66523BABF}" type="sibTrans" cxnId="{04ED2F81-7DDF-43B4-80C1-5178896F12DE}">
      <dgm:prSet/>
      <dgm:spPr/>
      <dgm:t>
        <a:bodyPr/>
        <a:lstStyle/>
        <a:p>
          <a:endParaRPr lang="en-SG"/>
        </a:p>
      </dgm:t>
    </dgm:pt>
    <dgm:pt modelId="{8662382A-3D63-4109-A684-2913B8FE3BF2}">
      <dgm:prSet/>
      <dgm:spPr/>
      <dgm:t>
        <a:bodyPr/>
        <a:lstStyle/>
        <a:p>
          <a:r>
            <a:rPr lang="en-SG" dirty="0" smtClean="0"/>
            <a:t>6 Validation and Testing</a:t>
          </a:r>
        </a:p>
      </dgm:t>
    </dgm:pt>
    <dgm:pt modelId="{F486032F-428D-4C09-899B-54E99C91E138}" type="parTrans" cxnId="{30EC2AFB-B3BF-4A68-8279-F37725D49710}">
      <dgm:prSet/>
      <dgm:spPr/>
      <dgm:t>
        <a:bodyPr/>
        <a:lstStyle/>
        <a:p>
          <a:endParaRPr lang="en-SG"/>
        </a:p>
      </dgm:t>
    </dgm:pt>
    <dgm:pt modelId="{4C89113C-8B61-41C8-AAD7-04C2A587A98D}" type="sibTrans" cxnId="{30EC2AFB-B3BF-4A68-8279-F37725D49710}">
      <dgm:prSet/>
      <dgm:spPr/>
      <dgm:t>
        <a:bodyPr/>
        <a:lstStyle/>
        <a:p>
          <a:endParaRPr lang="en-SG"/>
        </a:p>
      </dgm:t>
    </dgm:pt>
    <dgm:pt modelId="{7D1432AA-49CA-4B43-8BD7-F1D40BAD092C}">
      <dgm:prSet/>
      <dgm:spPr/>
      <dgm:t>
        <a:bodyPr/>
        <a:lstStyle/>
        <a:p>
          <a:r>
            <a:rPr lang="en-SG" dirty="0" smtClean="0"/>
            <a:t>Classification</a:t>
          </a:r>
        </a:p>
      </dgm:t>
    </dgm:pt>
    <dgm:pt modelId="{E545B50A-C6B3-4308-9509-908ABB7145B0}" type="parTrans" cxnId="{E95F3562-9D69-4894-9753-09DB798BBEF4}">
      <dgm:prSet/>
      <dgm:spPr/>
      <dgm:t>
        <a:bodyPr/>
        <a:lstStyle/>
        <a:p>
          <a:endParaRPr lang="en-SG"/>
        </a:p>
      </dgm:t>
    </dgm:pt>
    <dgm:pt modelId="{C11D507F-118F-4ED3-9A69-B5CDEB4C09E3}" type="sibTrans" cxnId="{E95F3562-9D69-4894-9753-09DB798BBEF4}">
      <dgm:prSet/>
      <dgm:spPr/>
      <dgm:t>
        <a:bodyPr/>
        <a:lstStyle/>
        <a:p>
          <a:endParaRPr lang="en-SG"/>
        </a:p>
      </dgm:t>
    </dgm:pt>
    <dgm:pt modelId="{21B06819-80A3-4D66-8AF9-FCC8295CDC6A}">
      <dgm:prSet/>
      <dgm:spPr/>
      <dgm:t>
        <a:bodyPr/>
        <a:lstStyle/>
        <a:p>
          <a:r>
            <a:rPr lang="en-SG" b="0" dirty="0" smtClean="0">
              <a:solidFill>
                <a:schemeClr val="tx1"/>
              </a:solidFill>
            </a:rPr>
            <a:t>Confusion Matrix</a:t>
          </a:r>
          <a:endParaRPr lang="en-SG" dirty="0" smtClean="0"/>
        </a:p>
      </dgm:t>
    </dgm:pt>
    <dgm:pt modelId="{BC9B4768-A7FF-4642-9317-2488DD4FC57A}" type="parTrans" cxnId="{FBCE0D7B-70C4-4F20-B04F-642E4BBA6330}">
      <dgm:prSet/>
      <dgm:spPr/>
      <dgm:t>
        <a:bodyPr/>
        <a:lstStyle/>
        <a:p>
          <a:endParaRPr lang="en-SG"/>
        </a:p>
      </dgm:t>
    </dgm:pt>
    <dgm:pt modelId="{C801AED5-4E87-402F-90B3-B18BC80E53B4}" type="sibTrans" cxnId="{FBCE0D7B-70C4-4F20-B04F-642E4BBA6330}">
      <dgm:prSet/>
      <dgm:spPr/>
      <dgm:t>
        <a:bodyPr/>
        <a:lstStyle/>
        <a:p>
          <a:endParaRPr lang="en-SG"/>
        </a:p>
      </dgm:t>
    </dgm:pt>
    <dgm:pt modelId="{6997E91E-1E4D-4645-BA53-E24AD344E81A}">
      <dgm:prSet/>
      <dgm:spPr/>
      <dgm:t>
        <a:bodyPr/>
        <a:lstStyle/>
        <a:p>
          <a:r>
            <a:rPr lang="en-SG" b="0" dirty="0" smtClean="0">
              <a:solidFill>
                <a:schemeClr val="tx1"/>
              </a:solidFill>
            </a:rPr>
            <a:t>Accuracy Score</a:t>
          </a:r>
        </a:p>
      </dgm:t>
    </dgm:pt>
    <dgm:pt modelId="{69765776-453A-44F5-B4B0-F1D0C78C5EE1}" type="parTrans" cxnId="{92E45EC7-CCB1-495E-8DD5-D74F1FA20091}">
      <dgm:prSet/>
      <dgm:spPr/>
      <dgm:t>
        <a:bodyPr/>
        <a:lstStyle/>
        <a:p>
          <a:endParaRPr lang="en-SG"/>
        </a:p>
      </dgm:t>
    </dgm:pt>
    <dgm:pt modelId="{38EEE5F3-AB0A-4865-83F9-1CF40A0CD18E}" type="sibTrans" cxnId="{92E45EC7-CCB1-495E-8DD5-D74F1FA20091}">
      <dgm:prSet/>
      <dgm:spPr/>
      <dgm:t>
        <a:bodyPr/>
        <a:lstStyle/>
        <a:p>
          <a:endParaRPr lang="en-SG"/>
        </a:p>
      </dgm:t>
    </dgm:pt>
    <dgm:pt modelId="{A8879113-5D47-475F-B333-900974568AD1}">
      <dgm:prSet/>
      <dgm:spPr/>
      <dgm:t>
        <a:bodyPr/>
        <a:lstStyle/>
        <a:p>
          <a:r>
            <a:rPr lang="en-SG" b="0" dirty="0" smtClean="0">
              <a:solidFill>
                <a:schemeClr val="tx1"/>
              </a:solidFill>
            </a:rPr>
            <a:t>Precision, Recall, F-measure</a:t>
          </a:r>
        </a:p>
      </dgm:t>
    </dgm:pt>
    <dgm:pt modelId="{54F26E45-3EF4-452E-A93A-90B024489FED}" type="parTrans" cxnId="{46E27678-FC88-42B9-BEF1-1BE8A074D771}">
      <dgm:prSet/>
      <dgm:spPr/>
      <dgm:t>
        <a:bodyPr/>
        <a:lstStyle/>
        <a:p>
          <a:endParaRPr lang="en-SG"/>
        </a:p>
      </dgm:t>
    </dgm:pt>
    <dgm:pt modelId="{FEFE2372-94D9-4B57-A720-0509DAE09767}" type="sibTrans" cxnId="{46E27678-FC88-42B9-BEF1-1BE8A074D771}">
      <dgm:prSet/>
      <dgm:spPr/>
      <dgm:t>
        <a:bodyPr/>
        <a:lstStyle/>
        <a:p>
          <a:endParaRPr lang="en-SG"/>
        </a:p>
      </dgm:t>
    </dgm:pt>
    <dgm:pt modelId="{C2EE2F60-C608-48C5-8F6D-448F869D695F}" type="pres">
      <dgm:prSet presAssocID="{40B16143-EAEC-49E2-93BB-83C69B219785}" presName="Name0" presStyleCnt="0">
        <dgm:presLayoutVars>
          <dgm:dir/>
          <dgm:animLvl val="lvl"/>
          <dgm:resizeHandles val="exact"/>
        </dgm:presLayoutVars>
      </dgm:prSet>
      <dgm:spPr/>
    </dgm:pt>
    <dgm:pt modelId="{BEE0D372-A9BA-43FC-AF24-22E013222FC7}" type="pres">
      <dgm:prSet presAssocID="{1EAE835F-9221-4382-A172-72866C661B79}" presName="composite" presStyleCnt="0"/>
      <dgm:spPr/>
    </dgm:pt>
    <dgm:pt modelId="{7D5A5574-A915-40BA-A078-C2797F626357}" type="pres">
      <dgm:prSet presAssocID="{1EAE835F-9221-4382-A172-72866C661B79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A2467F19-696F-4C9F-B997-2F82FE992CDD}" type="pres">
      <dgm:prSet presAssocID="{1EAE835F-9221-4382-A172-72866C661B79}" presName="desTx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67CFC32A-3FD0-4A22-9467-546E90014016}" type="pres">
      <dgm:prSet presAssocID="{0925DC40-021C-4B53-94CF-9B6CB2B20359}" presName="space" presStyleCnt="0"/>
      <dgm:spPr/>
    </dgm:pt>
    <dgm:pt modelId="{156FEB7D-FB04-440F-AD3A-8D0DB709A173}" type="pres">
      <dgm:prSet presAssocID="{F7EA529F-E72F-4C6B-9964-A47032344B55}" presName="composite" presStyleCnt="0"/>
      <dgm:spPr/>
    </dgm:pt>
    <dgm:pt modelId="{A9D8050B-53A0-4BDD-B1F5-E5A66EFB027B}" type="pres">
      <dgm:prSet presAssocID="{F7EA529F-E72F-4C6B-9964-A47032344B55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67D86CC0-E0D0-477C-88D5-559ABE7EB536}" type="pres">
      <dgm:prSet presAssocID="{F7EA529F-E72F-4C6B-9964-A47032344B55}" presName="desTx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2372772B-4295-4437-A6DD-0D87CB15891C}" type="pres">
      <dgm:prSet presAssocID="{4F22A09F-09E4-4018-8924-8EC1F8854A89}" presName="space" presStyleCnt="0"/>
      <dgm:spPr/>
    </dgm:pt>
    <dgm:pt modelId="{80AF3CEC-8278-462D-93D6-A940745F9A20}" type="pres">
      <dgm:prSet presAssocID="{8662382A-3D63-4109-A684-2913B8FE3BF2}" presName="composite" presStyleCnt="0"/>
      <dgm:spPr/>
    </dgm:pt>
    <dgm:pt modelId="{BC7EEBFB-80A0-4926-9450-E0825457B501}" type="pres">
      <dgm:prSet presAssocID="{8662382A-3D63-4109-A684-2913B8FE3BF2}" presName="par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AD45BE18-0927-4923-B4E7-4D41C4EC8616}" type="pres">
      <dgm:prSet presAssocID="{8662382A-3D63-4109-A684-2913B8FE3BF2}" presName="desTx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793F6C75-D05E-49A9-A9BC-570D78E4D58E}" srcId="{7D1432AA-49CA-4B43-8BD7-F1D40BAD092C}" destId="{4F264540-E6F1-46B5-88D4-F7FB05629B2C}" srcOrd="3" destOrd="0" parTransId="{B6674BD3-084F-4FB8-9363-4FDC476B5A54}" sibTransId="{7DEF1FE1-12FB-4FAC-884F-28474A838DFF}"/>
    <dgm:cxn modelId="{DD5CFB5C-7A96-4DDC-839D-B6561AD6779C}" type="presOf" srcId="{AD03C57D-EE5E-4929-8FAA-7F72E621623C}" destId="{67D86CC0-E0D0-477C-88D5-559ABE7EB536}" srcOrd="0" destOrd="6" presId="urn:microsoft.com/office/officeart/2005/8/layout/chevron1"/>
    <dgm:cxn modelId="{5A52A0A3-DA9B-4FD2-BF7B-C475EDD68271}" type="presOf" srcId="{0A7D6215-551F-45DD-923A-6A9C25D3C509}" destId="{67D86CC0-E0D0-477C-88D5-559ABE7EB536}" srcOrd="0" destOrd="3" presId="urn:microsoft.com/office/officeart/2005/8/layout/chevron1"/>
    <dgm:cxn modelId="{5E13784B-9F1C-47C0-A6F2-78BA345DCA32}" type="presOf" srcId="{0394AD92-00F0-4A78-8055-EAB17A5BDF31}" destId="{67D86CC0-E0D0-477C-88D5-559ABE7EB536}" srcOrd="0" destOrd="2" presId="urn:microsoft.com/office/officeart/2005/8/layout/chevron1"/>
    <dgm:cxn modelId="{A9D13FA9-0C2C-4A63-BC7E-112E6B62B707}" type="presOf" srcId="{ABCEC000-FE4C-412E-BDF4-C42A91D56E27}" destId="{67D86CC0-E0D0-477C-88D5-559ABE7EB536}" srcOrd="0" destOrd="1" presId="urn:microsoft.com/office/officeart/2005/8/layout/chevron1"/>
    <dgm:cxn modelId="{04ED2F81-7DDF-43B4-80C1-5178896F12DE}" srcId="{C8EA73BE-E9E9-4E1D-B4FC-FD839E787A11}" destId="{AD03C57D-EE5E-4929-8FAA-7F72E621623C}" srcOrd="0" destOrd="0" parTransId="{7F663FF5-D3A9-4DD6-99E4-795D088247E7}" sibTransId="{DF45B42D-2C7A-42F9-91D4-93E66523BABF}"/>
    <dgm:cxn modelId="{46E27678-FC88-42B9-BEF1-1BE8A074D771}" srcId="{8662382A-3D63-4109-A684-2913B8FE3BF2}" destId="{A8879113-5D47-475F-B333-900974568AD1}" srcOrd="2" destOrd="0" parTransId="{54F26E45-3EF4-452E-A93A-90B024489FED}" sibTransId="{FEFE2372-94D9-4B57-A720-0509DAE09767}"/>
    <dgm:cxn modelId="{EA191DCB-A664-4956-AA2B-4D2224D430A1}" srcId="{7D1432AA-49CA-4B43-8BD7-F1D40BAD092C}" destId="{0394AD92-00F0-4A78-8055-EAB17A5BDF31}" srcOrd="1" destOrd="0" parTransId="{6827C2A0-6A64-43C7-9421-09304FC4379A}" sibTransId="{E7E8449F-61D5-4323-A036-5E840B642B4E}"/>
    <dgm:cxn modelId="{4FF04C42-A660-4F95-970C-6EF7E41E0C9D}" type="presOf" srcId="{6997E91E-1E4D-4645-BA53-E24AD344E81A}" destId="{AD45BE18-0927-4923-B4E7-4D41C4EC8616}" srcOrd="0" destOrd="1" presId="urn:microsoft.com/office/officeart/2005/8/layout/chevron1"/>
    <dgm:cxn modelId="{C84A3DCB-7E0F-4ABE-BDE7-7FD875515B40}" type="presOf" srcId="{1EAE835F-9221-4382-A172-72866C661B79}" destId="{7D5A5574-A915-40BA-A078-C2797F626357}" srcOrd="0" destOrd="0" presId="urn:microsoft.com/office/officeart/2005/8/layout/chevron1"/>
    <dgm:cxn modelId="{B8667E56-EF95-41C9-B748-E3F3654A0824}" srcId="{40B16143-EAEC-49E2-93BB-83C69B219785}" destId="{1EAE835F-9221-4382-A172-72866C661B79}" srcOrd="0" destOrd="0" parTransId="{5CBA3D9F-921C-4113-B100-9DA79FC99938}" sibTransId="{0925DC40-021C-4B53-94CF-9B6CB2B20359}"/>
    <dgm:cxn modelId="{F88FB709-8F09-4533-B767-6D603BE2F921}" type="presOf" srcId="{A8879113-5D47-475F-B333-900974568AD1}" destId="{AD45BE18-0927-4923-B4E7-4D41C4EC8616}" srcOrd="0" destOrd="2" presId="urn:microsoft.com/office/officeart/2005/8/layout/chevron1"/>
    <dgm:cxn modelId="{BE05CE9F-254B-427B-957A-5D455719F83C}" srcId="{7D1432AA-49CA-4B43-8BD7-F1D40BAD092C}" destId="{ABCEC000-FE4C-412E-BDF4-C42A91D56E27}" srcOrd="0" destOrd="0" parTransId="{0ECD142C-C42D-4E86-88D4-EDE966C10175}" sibTransId="{37EBCEB5-70B0-48E4-83E0-7A9AEFBEFD44}"/>
    <dgm:cxn modelId="{D522A627-0736-4706-A44E-2A3E71060279}" srcId="{7D1432AA-49CA-4B43-8BD7-F1D40BAD092C}" destId="{0A7D6215-551F-45DD-923A-6A9C25D3C509}" srcOrd="2" destOrd="0" parTransId="{7FC34583-7AA8-44BE-8725-D62D21287097}" sibTransId="{591FD34E-B34A-43C2-86E3-38E5AE2653C4}"/>
    <dgm:cxn modelId="{062DFA8D-2A8D-4BE4-A3F2-DE963F7CB677}" srcId="{1EAE835F-9221-4382-A172-72866C661B79}" destId="{B6067DE7-6012-409D-A823-57EFCBC1E62D}" srcOrd="0" destOrd="0" parTransId="{666A1AAA-93EF-4509-B690-46623EB2B532}" sibTransId="{5BD73051-AF71-4D3A-9C7D-7B53F3A387AA}"/>
    <dgm:cxn modelId="{DA5E08AE-1571-465A-804D-A5AD89B72330}" type="presOf" srcId="{21B06819-80A3-4D66-8AF9-FCC8295CDC6A}" destId="{AD45BE18-0927-4923-B4E7-4D41C4EC8616}" srcOrd="0" destOrd="0" presId="urn:microsoft.com/office/officeart/2005/8/layout/chevron1"/>
    <dgm:cxn modelId="{FBCE0D7B-70C4-4F20-B04F-642E4BBA6330}" srcId="{8662382A-3D63-4109-A684-2913B8FE3BF2}" destId="{21B06819-80A3-4D66-8AF9-FCC8295CDC6A}" srcOrd="0" destOrd="0" parTransId="{BC9B4768-A7FF-4642-9317-2488DD4FC57A}" sibTransId="{C801AED5-4E87-402F-90B3-B18BC80E53B4}"/>
    <dgm:cxn modelId="{30EC2AFB-B3BF-4A68-8279-F37725D49710}" srcId="{40B16143-EAEC-49E2-93BB-83C69B219785}" destId="{8662382A-3D63-4109-A684-2913B8FE3BF2}" srcOrd="2" destOrd="0" parTransId="{F486032F-428D-4C09-899B-54E99C91E138}" sibTransId="{4C89113C-8B61-41C8-AAD7-04C2A587A98D}"/>
    <dgm:cxn modelId="{2C7395EA-B344-4263-AD39-15CC78564B4F}" type="presOf" srcId="{F7EA529F-E72F-4C6B-9964-A47032344B55}" destId="{A9D8050B-53A0-4BDD-B1F5-E5A66EFB027B}" srcOrd="0" destOrd="0" presId="urn:microsoft.com/office/officeart/2005/8/layout/chevron1"/>
    <dgm:cxn modelId="{EE7177D7-CCA8-4A79-822F-34E74EA493BF}" type="presOf" srcId="{C8EA73BE-E9E9-4E1D-B4FC-FD839E787A11}" destId="{67D86CC0-E0D0-477C-88D5-559ABE7EB536}" srcOrd="0" destOrd="5" presId="urn:microsoft.com/office/officeart/2005/8/layout/chevron1"/>
    <dgm:cxn modelId="{92E45EC7-CCB1-495E-8DD5-D74F1FA20091}" srcId="{8662382A-3D63-4109-A684-2913B8FE3BF2}" destId="{6997E91E-1E4D-4645-BA53-E24AD344E81A}" srcOrd="1" destOrd="0" parTransId="{69765776-453A-44F5-B4B0-F1D0C78C5EE1}" sibTransId="{38EEE5F3-AB0A-4865-83F9-1CF40A0CD18E}"/>
    <dgm:cxn modelId="{B5A45635-1DF1-40F9-B2A7-7DBCD90E5CB1}" type="presOf" srcId="{4F264540-E6F1-46B5-88D4-F7FB05629B2C}" destId="{67D86CC0-E0D0-477C-88D5-559ABE7EB536}" srcOrd="0" destOrd="4" presId="urn:microsoft.com/office/officeart/2005/8/layout/chevron1"/>
    <dgm:cxn modelId="{51E2F775-E52D-4DA6-9A34-9F419B982CFB}" srcId="{40B16143-EAEC-49E2-93BB-83C69B219785}" destId="{F7EA529F-E72F-4C6B-9964-A47032344B55}" srcOrd="1" destOrd="0" parTransId="{1DAD4416-FC3E-4D3E-9E79-9A6AE0747FD9}" sibTransId="{4F22A09F-09E4-4018-8924-8EC1F8854A89}"/>
    <dgm:cxn modelId="{41D76940-C7A8-412C-B2F8-F497319F4E02}" type="presOf" srcId="{8662382A-3D63-4109-A684-2913B8FE3BF2}" destId="{BC7EEBFB-80A0-4926-9450-E0825457B501}" srcOrd="0" destOrd="0" presId="urn:microsoft.com/office/officeart/2005/8/layout/chevron1"/>
    <dgm:cxn modelId="{80553D9C-AE03-4C80-B71E-2177CB56F768}" type="presOf" srcId="{7D1432AA-49CA-4B43-8BD7-F1D40BAD092C}" destId="{67D86CC0-E0D0-477C-88D5-559ABE7EB536}" srcOrd="0" destOrd="0" presId="urn:microsoft.com/office/officeart/2005/8/layout/chevron1"/>
    <dgm:cxn modelId="{B3C7AE87-7BA9-4C2A-A498-4338F4EEA8D7}" srcId="{F7EA529F-E72F-4C6B-9964-A47032344B55}" destId="{C8EA73BE-E9E9-4E1D-B4FC-FD839E787A11}" srcOrd="1" destOrd="0" parTransId="{9DEA0C8E-CD65-4AFE-ACE0-1CC3973FF0B8}" sibTransId="{D166AA9D-4B3F-43B7-9D93-C65D5BEE2C65}"/>
    <dgm:cxn modelId="{E95F3562-9D69-4894-9753-09DB798BBEF4}" srcId="{F7EA529F-E72F-4C6B-9964-A47032344B55}" destId="{7D1432AA-49CA-4B43-8BD7-F1D40BAD092C}" srcOrd="0" destOrd="0" parTransId="{E545B50A-C6B3-4308-9509-908ABB7145B0}" sibTransId="{C11D507F-118F-4ED3-9A69-B5CDEB4C09E3}"/>
    <dgm:cxn modelId="{58DA706B-8800-4ADB-8100-C735F2E50A1A}" type="presOf" srcId="{B6067DE7-6012-409D-A823-57EFCBC1E62D}" destId="{A2467F19-696F-4C9F-B997-2F82FE992CDD}" srcOrd="0" destOrd="0" presId="urn:microsoft.com/office/officeart/2005/8/layout/chevron1"/>
    <dgm:cxn modelId="{44E35DD1-3B2E-4FF1-B071-A71DC6F01C3E}" type="presOf" srcId="{40B16143-EAEC-49E2-93BB-83C69B219785}" destId="{C2EE2F60-C608-48C5-8F6D-448F869D695F}" srcOrd="0" destOrd="0" presId="urn:microsoft.com/office/officeart/2005/8/layout/chevron1"/>
    <dgm:cxn modelId="{B775CC94-EE5A-441C-9525-CC077CD71DEC}" type="presParOf" srcId="{C2EE2F60-C608-48C5-8F6D-448F869D695F}" destId="{BEE0D372-A9BA-43FC-AF24-22E013222FC7}" srcOrd="0" destOrd="0" presId="urn:microsoft.com/office/officeart/2005/8/layout/chevron1"/>
    <dgm:cxn modelId="{81253679-E349-401F-967D-C47386F310B6}" type="presParOf" srcId="{BEE0D372-A9BA-43FC-AF24-22E013222FC7}" destId="{7D5A5574-A915-40BA-A078-C2797F626357}" srcOrd="0" destOrd="0" presId="urn:microsoft.com/office/officeart/2005/8/layout/chevron1"/>
    <dgm:cxn modelId="{38C5869B-0657-4846-9261-3CD1D96B100F}" type="presParOf" srcId="{BEE0D372-A9BA-43FC-AF24-22E013222FC7}" destId="{A2467F19-696F-4C9F-B997-2F82FE992CDD}" srcOrd="1" destOrd="0" presId="urn:microsoft.com/office/officeart/2005/8/layout/chevron1"/>
    <dgm:cxn modelId="{DF90797C-D7D0-4056-9A92-36C7C8A358BD}" type="presParOf" srcId="{C2EE2F60-C608-48C5-8F6D-448F869D695F}" destId="{67CFC32A-3FD0-4A22-9467-546E90014016}" srcOrd="1" destOrd="0" presId="urn:microsoft.com/office/officeart/2005/8/layout/chevron1"/>
    <dgm:cxn modelId="{E8FF79D4-9B8D-473D-85B1-32A7A37998E9}" type="presParOf" srcId="{C2EE2F60-C608-48C5-8F6D-448F869D695F}" destId="{156FEB7D-FB04-440F-AD3A-8D0DB709A173}" srcOrd="2" destOrd="0" presId="urn:microsoft.com/office/officeart/2005/8/layout/chevron1"/>
    <dgm:cxn modelId="{929DEDB6-E147-478A-8C71-EC41FE9DBCD4}" type="presParOf" srcId="{156FEB7D-FB04-440F-AD3A-8D0DB709A173}" destId="{A9D8050B-53A0-4BDD-B1F5-E5A66EFB027B}" srcOrd="0" destOrd="0" presId="urn:microsoft.com/office/officeart/2005/8/layout/chevron1"/>
    <dgm:cxn modelId="{295A3F82-C51A-42C1-AD9C-A3B695F86732}" type="presParOf" srcId="{156FEB7D-FB04-440F-AD3A-8D0DB709A173}" destId="{67D86CC0-E0D0-477C-88D5-559ABE7EB536}" srcOrd="1" destOrd="0" presId="urn:microsoft.com/office/officeart/2005/8/layout/chevron1"/>
    <dgm:cxn modelId="{8121C5C3-8A21-4EE4-8909-8BEB9BFB1F71}" type="presParOf" srcId="{C2EE2F60-C608-48C5-8F6D-448F869D695F}" destId="{2372772B-4295-4437-A6DD-0D87CB15891C}" srcOrd="3" destOrd="0" presId="urn:microsoft.com/office/officeart/2005/8/layout/chevron1"/>
    <dgm:cxn modelId="{B483AC0D-0A35-44BC-93FC-D048E2794999}" type="presParOf" srcId="{C2EE2F60-C608-48C5-8F6D-448F869D695F}" destId="{80AF3CEC-8278-462D-93D6-A940745F9A20}" srcOrd="4" destOrd="0" presId="urn:microsoft.com/office/officeart/2005/8/layout/chevron1"/>
    <dgm:cxn modelId="{85FA69A4-8A6E-47D7-98DE-09AB83310BEA}" type="presParOf" srcId="{80AF3CEC-8278-462D-93D6-A940745F9A20}" destId="{BC7EEBFB-80A0-4926-9450-E0825457B501}" srcOrd="0" destOrd="0" presId="urn:microsoft.com/office/officeart/2005/8/layout/chevron1"/>
    <dgm:cxn modelId="{BB175CF5-3539-4465-A778-A97FEEF65E81}" type="presParOf" srcId="{80AF3CEC-8278-462D-93D6-A940745F9A20}" destId="{AD45BE18-0927-4923-B4E7-4D41C4EC8616}" srcOrd="1" destOrd="0" presId="urn:microsoft.com/office/officeart/2005/8/layout/chevron1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0CE4009-82A8-4F18-B840-347861731BA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37B154B9-796E-4C55-BAB2-02C65615E586}">
      <dgm:prSet phldrT="[Text]"/>
      <dgm:spPr/>
      <dgm:t>
        <a:bodyPr/>
        <a:lstStyle/>
        <a:p>
          <a:r>
            <a:rPr lang="en-SG" dirty="0" smtClean="0"/>
            <a:t>Benchmark on Individual Features</a:t>
          </a:r>
          <a:endParaRPr lang="en-SG" dirty="0"/>
        </a:p>
      </dgm:t>
    </dgm:pt>
    <dgm:pt modelId="{406C84FF-8471-439E-B2D1-DEA2F6E1ECAA}" type="parTrans" cxnId="{53A7370E-4CCF-47FD-9836-913538B225BA}">
      <dgm:prSet/>
      <dgm:spPr/>
      <dgm:t>
        <a:bodyPr/>
        <a:lstStyle/>
        <a:p>
          <a:endParaRPr lang="en-SG"/>
        </a:p>
      </dgm:t>
    </dgm:pt>
    <dgm:pt modelId="{260024A3-B2E9-4A9B-A93C-C3D80E0DE16C}" type="sibTrans" cxnId="{53A7370E-4CCF-47FD-9836-913538B225BA}">
      <dgm:prSet/>
      <dgm:spPr/>
      <dgm:t>
        <a:bodyPr/>
        <a:lstStyle/>
        <a:p>
          <a:endParaRPr lang="en-SG"/>
        </a:p>
      </dgm:t>
    </dgm:pt>
    <dgm:pt modelId="{267828C7-A58E-4F70-AF85-99B980252B8A}">
      <dgm:prSet phldrT="[Text]"/>
      <dgm:spPr/>
      <dgm:t>
        <a:bodyPr/>
        <a:lstStyle/>
        <a:p>
          <a:r>
            <a:rPr lang="en-SG" dirty="0" smtClean="0"/>
            <a:t>Add more features</a:t>
          </a:r>
          <a:endParaRPr lang="en-SG" dirty="0"/>
        </a:p>
      </dgm:t>
    </dgm:pt>
    <dgm:pt modelId="{31E77A62-6BE7-4054-8D77-90A9D154D355}" type="parTrans" cxnId="{313DDECF-FF4F-40A7-A7E0-7D61DB846B2E}">
      <dgm:prSet/>
      <dgm:spPr/>
      <dgm:t>
        <a:bodyPr/>
        <a:lstStyle/>
        <a:p>
          <a:endParaRPr lang="en-SG"/>
        </a:p>
      </dgm:t>
    </dgm:pt>
    <dgm:pt modelId="{474D0AC9-BCBC-4FE2-8970-9964C447EE76}" type="sibTrans" cxnId="{313DDECF-FF4F-40A7-A7E0-7D61DB846B2E}">
      <dgm:prSet/>
      <dgm:spPr/>
      <dgm:t>
        <a:bodyPr/>
        <a:lstStyle/>
        <a:p>
          <a:endParaRPr lang="en-SG"/>
        </a:p>
      </dgm:t>
    </dgm:pt>
    <dgm:pt modelId="{FB41426C-61AC-4C1A-9A9F-00C5ACD45CA7}">
      <dgm:prSet phldrT="[Text]"/>
      <dgm:spPr/>
      <dgm:t>
        <a:bodyPr/>
        <a:lstStyle/>
        <a:p>
          <a:r>
            <a:rPr lang="en-SG" dirty="0" smtClean="0"/>
            <a:t>Description</a:t>
          </a:r>
          <a:endParaRPr lang="en-SG" dirty="0"/>
        </a:p>
      </dgm:t>
    </dgm:pt>
    <dgm:pt modelId="{975AB365-9CC7-436D-BAF9-0B0E12A95CF0}" type="parTrans" cxnId="{63C8109F-3925-436C-ADBD-0B5A66DB7105}">
      <dgm:prSet/>
      <dgm:spPr/>
      <dgm:t>
        <a:bodyPr/>
        <a:lstStyle/>
        <a:p>
          <a:endParaRPr lang="en-SG"/>
        </a:p>
      </dgm:t>
    </dgm:pt>
    <dgm:pt modelId="{EF1C1961-B4AD-4CB0-8F0E-8C192A359AA5}" type="sibTrans" cxnId="{63C8109F-3925-436C-ADBD-0B5A66DB7105}">
      <dgm:prSet/>
      <dgm:spPr/>
      <dgm:t>
        <a:bodyPr/>
        <a:lstStyle/>
        <a:p>
          <a:endParaRPr lang="en-SG"/>
        </a:p>
      </dgm:t>
    </dgm:pt>
    <dgm:pt modelId="{325A1784-9256-4CB9-9536-87D0393E7D9A}">
      <dgm:prSet phldrT="[Text]"/>
      <dgm:spPr/>
      <dgm:t>
        <a:bodyPr/>
        <a:lstStyle/>
        <a:p>
          <a:r>
            <a:rPr lang="en-SG" dirty="0" smtClean="0"/>
            <a:t>Tweet Source</a:t>
          </a:r>
          <a:endParaRPr lang="en-SG" dirty="0"/>
        </a:p>
      </dgm:t>
    </dgm:pt>
    <dgm:pt modelId="{83CD8F37-3B95-4CE0-B16A-41895F00455E}" type="parTrans" cxnId="{DA901747-50E4-49EE-8027-A803D34C312F}">
      <dgm:prSet/>
      <dgm:spPr/>
      <dgm:t>
        <a:bodyPr/>
        <a:lstStyle/>
        <a:p>
          <a:endParaRPr lang="en-SG"/>
        </a:p>
      </dgm:t>
    </dgm:pt>
    <dgm:pt modelId="{032CA19B-419D-435E-BE7B-6C6B390128A4}" type="sibTrans" cxnId="{DA901747-50E4-49EE-8027-A803D34C312F}">
      <dgm:prSet/>
      <dgm:spPr/>
      <dgm:t>
        <a:bodyPr/>
        <a:lstStyle/>
        <a:p>
          <a:endParaRPr lang="en-SG"/>
        </a:p>
      </dgm:t>
    </dgm:pt>
    <dgm:pt modelId="{CD496705-DA97-4490-ABD0-CFC669A2C7B5}">
      <dgm:prSet phldrT="[Text]"/>
      <dgm:spPr/>
      <dgm:t>
        <a:bodyPr/>
        <a:lstStyle/>
        <a:p>
          <a:r>
            <a:rPr lang="en-SG" dirty="0" smtClean="0"/>
            <a:t>#</a:t>
          </a:r>
          <a:endParaRPr lang="en-SG" dirty="0"/>
        </a:p>
      </dgm:t>
    </dgm:pt>
    <dgm:pt modelId="{499A0B53-0D7C-46DF-AD6F-C3109C9E87E9}" type="parTrans" cxnId="{4529CE77-182F-4F31-A033-DD97A690E690}">
      <dgm:prSet/>
      <dgm:spPr/>
      <dgm:t>
        <a:bodyPr/>
        <a:lstStyle/>
        <a:p>
          <a:endParaRPr lang="en-SG"/>
        </a:p>
      </dgm:t>
    </dgm:pt>
    <dgm:pt modelId="{8A40D49F-604A-4A87-A5F1-F87F8E2FB786}" type="sibTrans" cxnId="{4529CE77-182F-4F31-A033-DD97A690E690}">
      <dgm:prSet/>
      <dgm:spPr/>
      <dgm:t>
        <a:bodyPr/>
        <a:lstStyle/>
        <a:p>
          <a:endParaRPr lang="en-SG"/>
        </a:p>
      </dgm:t>
    </dgm:pt>
    <dgm:pt modelId="{03161510-1BB1-4C60-9B4A-0644B9505696}">
      <dgm:prSet phldrT="[Text]"/>
      <dgm:spPr/>
      <dgm:t>
        <a:bodyPr/>
        <a:lstStyle/>
        <a:p>
          <a:r>
            <a:rPr lang="en-SG" dirty="0" smtClean="0"/>
            <a:t>@</a:t>
          </a:r>
          <a:endParaRPr lang="en-SG" dirty="0"/>
        </a:p>
      </dgm:t>
    </dgm:pt>
    <dgm:pt modelId="{33CE4C88-50DB-41CD-95BE-086D1E81AED6}" type="parTrans" cxnId="{24025D72-010D-4C21-960A-A769E5E83B35}">
      <dgm:prSet/>
      <dgm:spPr/>
      <dgm:t>
        <a:bodyPr/>
        <a:lstStyle/>
        <a:p>
          <a:endParaRPr lang="en-SG"/>
        </a:p>
      </dgm:t>
    </dgm:pt>
    <dgm:pt modelId="{DD689D37-5810-41E9-A063-E923B0708172}" type="sibTrans" cxnId="{24025D72-010D-4C21-960A-A769E5E83B35}">
      <dgm:prSet/>
      <dgm:spPr/>
      <dgm:t>
        <a:bodyPr/>
        <a:lstStyle/>
        <a:p>
          <a:endParaRPr lang="en-SG"/>
        </a:p>
      </dgm:t>
    </dgm:pt>
    <dgm:pt modelId="{B884365C-1971-4030-89A2-43D633FC93BE}">
      <dgm:prSet phldrT="[Text]"/>
      <dgm:spPr/>
      <dgm:t>
        <a:bodyPr/>
        <a:lstStyle/>
        <a:p>
          <a:r>
            <a:rPr lang="en-SG" dirty="0" smtClean="0"/>
            <a:t>Check for improvement</a:t>
          </a:r>
          <a:endParaRPr lang="en-SG" dirty="0"/>
        </a:p>
      </dgm:t>
    </dgm:pt>
    <dgm:pt modelId="{1B5720A5-98B2-4B35-A2B2-8E33A6795024}" type="parTrans" cxnId="{773DEEF3-35F3-47FF-89F0-0F336D09BD25}">
      <dgm:prSet/>
      <dgm:spPr/>
      <dgm:t>
        <a:bodyPr/>
        <a:lstStyle/>
        <a:p>
          <a:endParaRPr lang="en-SG"/>
        </a:p>
      </dgm:t>
    </dgm:pt>
    <dgm:pt modelId="{B48A3607-2D1E-46F0-BAF0-EEAA88FC6EAB}" type="sibTrans" cxnId="{773DEEF3-35F3-47FF-89F0-0F336D09BD25}">
      <dgm:prSet/>
      <dgm:spPr/>
      <dgm:t>
        <a:bodyPr/>
        <a:lstStyle/>
        <a:p>
          <a:endParaRPr lang="en-SG"/>
        </a:p>
      </dgm:t>
    </dgm:pt>
    <dgm:pt modelId="{76BB0A13-2FE8-48ED-B63B-3BFE1E064646}" type="pres">
      <dgm:prSet presAssocID="{D0CE4009-82A8-4F18-B840-347861731BA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SG"/>
        </a:p>
      </dgm:t>
    </dgm:pt>
    <dgm:pt modelId="{C4EF3E19-7BF6-4DBA-A0A2-D5B1C440804D}" type="pres">
      <dgm:prSet presAssocID="{37B154B9-796E-4C55-BAB2-02C65615E58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F76B0DC2-833F-4539-8392-8AB2F71808DD}" type="pres">
      <dgm:prSet presAssocID="{260024A3-B2E9-4A9B-A93C-C3D80E0DE16C}" presName="sibTrans" presStyleLbl="sibTrans2D1" presStyleIdx="0" presStyleCnt="2"/>
      <dgm:spPr/>
      <dgm:t>
        <a:bodyPr/>
        <a:lstStyle/>
        <a:p>
          <a:endParaRPr lang="en-SG"/>
        </a:p>
      </dgm:t>
    </dgm:pt>
    <dgm:pt modelId="{92B65B72-70AE-45E6-A9E1-83D8BA99FB12}" type="pres">
      <dgm:prSet presAssocID="{260024A3-B2E9-4A9B-A93C-C3D80E0DE16C}" presName="connectorText" presStyleLbl="sibTrans2D1" presStyleIdx="0" presStyleCnt="2"/>
      <dgm:spPr/>
      <dgm:t>
        <a:bodyPr/>
        <a:lstStyle/>
        <a:p>
          <a:endParaRPr lang="en-SG"/>
        </a:p>
      </dgm:t>
    </dgm:pt>
    <dgm:pt modelId="{444909C2-6799-4E2C-93A7-FBEA4B2796E7}" type="pres">
      <dgm:prSet presAssocID="{267828C7-A58E-4F70-AF85-99B980252B8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7E58A96-464E-4419-92BF-7D657CC2FB64}" type="pres">
      <dgm:prSet presAssocID="{474D0AC9-BCBC-4FE2-8970-9964C447EE76}" presName="sibTrans" presStyleLbl="sibTrans2D1" presStyleIdx="1" presStyleCnt="2"/>
      <dgm:spPr/>
      <dgm:t>
        <a:bodyPr/>
        <a:lstStyle/>
        <a:p>
          <a:endParaRPr lang="en-SG"/>
        </a:p>
      </dgm:t>
    </dgm:pt>
    <dgm:pt modelId="{98A773BC-146B-4585-A7B0-799922A0BD88}" type="pres">
      <dgm:prSet presAssocID="{474D0AC9-BCBC-4FE2-8970-9964C447EE76}" presName="connectorText" presStyleLbl="sibTrans2D1" presStyleIdx="1" presStyleCnt="2"/>
      <dgm:spPr/>
      <dgm:t>
        <a:bodyPr/>
        <a:lstStyle/>
        <a:p>
          <a:endParaRPr lang="en-SG"/>
        </a:p>
      </dgm:t>
    </dgm:pt>
    <dgm:pt modelId="{AD2A0F40-D98D-43DD-8E60-1988737A21B1}" type="pres">
      <dgm:prSet presAssocID="{B884365C-1971-4030-89A2-43D633FC93B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8BD0E637-ECB0-43F7-9BFE-A7EBB587B2EC}" type="presOf" srcId="{FB41426C-61AC-4C1A-9A9F-00C5ACD45CA7}" destId="{C4EF3E19-7BF6-4DBA-A0A2-D5B1C440804D}" srcOrd="0" destOrd="1" presId="urn:microsoft.com/office/officeart/2005/8/layout/process1"/>
    <dgm:cxn modelId="{CF7CBD1D-42E5-4E97-859E-E3BDBA9353F9}" type="presOf" srcId="{B884365C-1971-4030-89A2-43D633FC93BE}" destId="{AD2A0F40-D98D-43DD-8E60-1988737A21B1}" srcOrd="0" destOrd="0" presId="urn:microsoft.com/office/officeart/2005/8/layout/process1"/>
    <dgm:cxn modelId="{4529CE77-182F-4F31-A033-DD97A690E690}" srcId="{267828C7-A58E-4F70-AF85-99B980252B8A}" destId="{CD496705-DA97-4490-ABD0-CFC669A2C7B5}" srcOrd="0" destOrd="0" parTransId="{499A0B53-0D7C-46DF-AD6F-C3109C9E87E9}" sibTransId="{8A40D49F-604A-4A87-A5F1-F87F8E2FB786}"/>
    <dgm:cxn modelId="{313DDECF-FF4F-40A7-A7E0-7D61DB846B2E}" srcId="{D0CE4009-82A8-4F18-B840-347861731BA6}" destId="{267828C7-A58E-4F70-AF85-99B980252B8A}" srcOrd="1" destOrd="0" parTransId="{31E77A62-6BE7-4054-8D77-90A9D154D355}" sibTransId="{474D0AC9-BCBC-4FE2-8970-9964C447EE76}"/>
    <dgm:cxn modelId="{773DEEF3-35F3-47FF-89F0-0F336D09BD25}" srcId="{D0CE4009-82A8-4F18-B840-347861731BA6}" destId="{B884365C-1971-4030-89A2-43D633FC93BE}" srcOrd="2" destOrd="0" parTransId="{1B5720A5-98B2-4B35-A2B2-8E33A6795024}" sibTransId="{B48A3607-2D1E-46F0-BAF0-EEAA88FC6EAB}"/>
    <dgm:cxn modelId="{63C8109F-3925-436C-ADBD-0B5A66DB7105}" srcId="{37B154B9-796E-4C55-BAB2-02C65615E586}" destId="{FB41426C-61AC-4C1A-9A9F-00C5ACD45CA7}" srcOrd="0" destOrd="0" parTransId="{975AB365-9CC7-436D-BAF9-0B0E12A95CF0}" sibTransId="{EF1C1961-B4AD-4CB0-8F0E-8C192A359AA5}"/>
    <dgm:cxn modelId="{93DDC7B0-1140-49E3-A43B-6B8FA1F016F5}" type="presOf" srcId="{D0CE4009-82A8-4F18-B840-347861731BA6}" destId="{76BB0A13-2FE8-48ED-B63B-3BFE1E064646}" srcOrd="0" destOrd="0" presId="urn:microsoft.com/office/officeart/2005/8/layout/process1"/>
    <dgm:cxn modelId="{3DB41510-2A98-423D-A39F-78411D7ACAAD}" type="presOf" srcId="{474D0AC9-BCBC-4FE2-8970-9964C447EE76}" destId="{98A773BC-146B-4585-A7B0-799922A0BD88}" srcOrd="1" destOrd="0" presId="urn:microsoft.com/office/officeart/2005/8/layout/process1"/>
    <dgm:cxn modelId="{D11C496F-00B2-4644-9F47-AF6CC691A64F}" type="presOf" srcId="{325A1784-9256-4CB9-9536-87D0393E7D9A}" destId="{C4EF3E19-7BF6-4DBA-A0A2-D5B1C440804D}" srcOrd="0" destOrd="2" presId="urn:microsoft.com/office/officeart/2005/8/layout/process1"/>
    <dgm:cxn modelId="{24025D72-010D-4C21-960A-A769E5E83B35}" srcId="{267828C7-A58E-4F70-AF85-99B980252B8A}" destId="{03161510-1BB1-4C60-9B4A-0644B9505696}" srcOrd="1" destOrd="0" parTransId="{33CE4C88-50DB-41CD-95BE-086D1E81AED6}" sibTransId="{DD689D37-5810-41E9-A063-E923B0708172}"/>
    <dgm:cxn modelId="{53A7370E-4CCF-47FD-9836-913538B225BA}" srcId="{D0CE4009-82A8-4F18-B840-347861731BA6}" destId="{37B154B9-796E-4C55-BAB2-02C65615E586}" srcOrd="0" destOrd="0" parTransId="{406C84FF-8471-439E-B2D1-DEA2F6E1ECAA}" sibTransId="{260024A3-B2E9-4A9B-A93C-C3D80E0DE16C}"/>
    <dgm:cxn modelId="{D4148B02-A520-4E54-B2B0-587FD87A30C3}" type="presOf" srcId="{37B154B9-796E-4C55-BAB2-02C65615E586}" destId="{C4EF3E19-7BF6-4DBA-A0A2-D5B1C440804D}" srcOrd="0" destOrd="0" presId="urn:microsoft.com/office/officeart/2005/8/layout/process1"/>
    <dgm:cxn modelId="{BBAA643C-2001-400D-8AA2-997323DA7B09}" type="presOf" srcId="{260024A3-B2E9-4A9B-A93C-C3D80E0DE16C}" destId="{F76B0DC2-833F-4539-8392-8AB2F71808DD}" srcOrd="0" destOrd="0" presId="urn:microsoft.com/office/officeart/2005/8/layout/process1"/>
    <dgm:cxn modelId="{DBA8FF30-67B4-4863-8C1D-8CF60CE5F97E}" type="presOf" srcId="{CD496705-DA97-4490-ABD0-CFC669A2C7B5}" destId="{444909C2-6799-4E2C-93A7-FBEA4B2796E7}" srcOrd="0" destOrd="1" presId="urn:microsoft.com/office/officeart/2005/8/layout/process1"/>
    <dgm:cxn modelId="{417D8644-EB14-46A2-9482-FA73AA03B9A8}" type="presOf" srcId="{260024A3-B2E9-4A9B-A93C-C3D80E0DE16C}" destId="{92B65B72-70AE-45E6-A9E1-83D8BA99FB12}" srcOrd="1" destOrd="0" presId="urn:microsoft.com/office/officeart/2005/8/layout/process1"/>
    <dgm:cxn modelId="{DA901747-50E4-49EE-8027-A803D34C312F}" srcId="{37B154B9-796E-4C55-BAB2-02C65615E586}" destId="{325A1784-9256-4CB9-9536-87D0393E7D9A}" srcOrd="1" destOrd="0" parTransId="{83CD8F37-3B95-4CE0-B16A-41895F00455E}" sibTransId="{032CA19B-419D-435E-BE7B-6C6B390128A4}"/>
    <dgm:cxn modelId="{85D89B58-89D8-43EB-B085-20AE12D07E85}" type="presOf" srcId="{474D0AC9-BCBC-4FE2-8970-9964C447EE76}" destId="{C7E58A96-464E-4419-92BF-7D657CC2FB64}" srcOrd="0" destOrd="0" presId="urn:microsoft.com/office/officeart/2005/8/layout/process1"/>
    <dgm:cxn modelId="{648E3138-8308-40FC-8B58-5FA202FF4C4F}" type="presOf" srcId="{03161510-1BB1-4C60-9B4A-0644B9505696}" destId="{444909C2-6799-4E2C-93A7-FBEA4B2796E7}" srcOrd="0" destOrd="2" presId="urn:microsoft.com/office/officeart/2005/8/layout/process1"/>
    <dgm:cxn modelId="{04F388E4-6646-4A30-B4A0-F8077BE00834}" type="presOf" srcId="{267828C7-A58E-4F70-AF85-99B980252B8A}" destId="{444909C2-6799-4E2C-93A7-FBEA4B2796E7}" srcOrd="0" destOrd="0" presId="urn:microsoft.com/office/officeart/2005/8/layout/process1"/>
    <dgm:cxn modelId="{F6F2F4E8-37F6-416B-8115-9917AD9FCB6B}" type="presParOf" srcId="{76BB0A13-2FE8-48ED-B63B-3BFE1E064646}" destId="{C4EF3E19-7BF6-4DBA-A0A2-D5B1C440804D}" srcOrd="0" destOrd="0" presId="urn:microsoft.com/office/officeart/2005/8/layout/process1"/>
    <dgm:cxn modelId="{A9E5535E-AF39-4B07-85A4-17B7D1A9391B}" type="presParOf" srcId="{76BB0A13-2FE8-48ED-B63B-3BFE1E064646}" destId="{F76B0DC2-833F-4539-8392-8AB2F71808DD}" srcOrd="1" destOrd="0" presId="urn:microsoft.com/office/officeart/2005/8/layout/process1"/>
    <dgm:cxn modelId="{8FC2ED54-D9CF-4F99-AA53-9105D8EBC5A1}" type="presParOf" srcId="{F76B0DC2-833F-4539-8392-8AB2F71808DD}" destId="{92B65B72-70AE-45E6-A9E1-83D8BA99FB12}" srcOrd="0" destOrd="0" presId="urn:microsoft.com/office/officeart/2005/8/layout/process1"/>
    <dgm:cxn modelId="{45FB581D-6390-48BC-8BC7-C0AC9BBBA230}" type="presParOf" srcId="{76BB0A13-2FE8-48ED-B63B-3BFE1E064646}" destId="{444909C2-6799-4E2C-93A7-FBEA4B2796E7}" srcOrd="2" destOrd="0" presId="urn:microsoft.com/office/officeart/2005/8/layout/process1"/>
    <dgm:cxn modelId="{1B7DB952-75D4-4417-AC28-672CB42C36EE}" type="presParOf" srcId="{76BB0A13-2FE8-48ED-B63B-3BFE1E064646}" destId="{C7E58A96-464E-4419-92BF-7D657CC2FB64}" srcOrd="3" destOrd="0" presId="urn:microsoft.com/office/officeart/2005/8/layout/process1"/>
    <dgm:cxn modelId="{EAF99D66-35D3-4B2B-94C0-B5F9142FA085}" type="presParOf" srcId="{C7E58A96-464E-4419-92BF-7D657CC2FB64}" destId="{98A773BC-146B-4585-A7B0-799922A0BD88}" srcOrd="0" destOrd="0" presId="urn:microsoft.com/office/officeart/2005/8/layout/process1"/>
    <dgm:cxn modelId="{6C03C3D7-0786-4B35-B539-7469D8EB41AE}" type="presParOf" srcId="{76BB0A13-2FE8-48ED-B63B-3BFE1E064646}" destId="{AD2A0F40-D98D-43DD-8E60-1988737A21B1}" srcOrd="4" destOrd="0" presId="urn:microsoft.com/office/officeart/2005/8/layout/process1"/>
  </dgm:cxnLst>
  <dgm:bg/>
  <dgm:whole/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1AEA959-F0B3-41BD-8DF9-B7E14DA589FF}">
      <dsp:nvSpPr>
        <dsp:cNvPr id="0" name=""/>
        <dsp:cNvSpPr/>
      </dsp:nvSpPr>
      <dsp:spPr>
        <a:xfrm>
          <a:off x="2274093" y="682"/>
          <a:ext cx="1547812" cy="15478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Build list of AI experts</a:t>
          </a:r>
          <a:endParaRPr lang="en-SG" sz="1500" kern="1200" dirty="0"/>
        </a:p>
      </dsp:txBody>
      <dsp:txXfrm>
        <a:off x="2274093" y="682"/>
        <a:ext cx="1547812" cy="1547812"/>
      </dsp:txXfrm>
    </dsp:sp>
    <dsp:sp modelId="{EF99D57D-2C66-4951-9264-ABD3E306837E}">
      <dsp:nvSpPr>
        <dsp:cNvPr id="0" name=""/>
        <dsp:cNvSpPr/>
      </dsp:nvSpPr>
      <dsp:spPr>
        <a:xfrm rot="3600000">
          <a:off x="3417433" y="1510658"/>
          <a:ext cx="412672" cy="5223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SG" sz="1200" kern="1200"/>
        </a:p>
      </dsp:txBody>
      <dsp:txXfrm rot="3600000">
        <a:off x="3417433" y="1510658"/>
        <a:ext cx="412672" cy="522386"/>
      </dsp:txXfrm>
    </dsp:sp>
    <dsp:sp modelId="{0B812305-D305-456B-BB82-A421590D7741}">
      <dsp:nvSpPr>
        <dsp:cNvPr id="0" name=""/>
        <dsp:cNvSpPr/>
      </dsp:nvSpPr>
      <dsp:spPr>
        <a:xfrm>
          <a:off x="3437313" y="2015438"/>
          <a:ext cx="1547812" cy="15478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Scrape tweets</a:t>
          </a:r>
          <a:endParaRPr lang="en-SG" sz="1500" kern="1200" dirty="0"/>
        </a:p>
      </dsp:txBody>
      <dsp:txXfrm>
        <a:off x="3437313" y="2015438"/>
        <a:ext cx="1547812" cy="1547812"/>
      </dsp:txXfrm>
    </dsp:sp>
    <dsp:sp modelId="{FDEDC384-0723-41B3-BE5A-DFBF52883754}">
      <dsp:nvSpPr>
        <dsp:cNvPr id="0" name=""/>
        <dsp:cNvSpPr/>
      </dsp:nvSpPr>
      <dsp:spPr>
        <a:xfrm rot="10800000">
          <a:off x="2853343" y="2528151"/>
          <a:ext cx="412672" cy="5223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SG" sz="1200" kern="1200"/>
        </a:p>
      </dsp:txBody>
      <dsp:txXfrm rot="10800000">
        <a:off x="2853343" y="2528151"/>
        <a:ext cx="412672" cy="522386"/>
      </dsp:txXfrm>
    </dsp:sp>
    <dsp:sp modelId="{4C846F65-9B3C-4E64-8916-5CC6960BA3BD}">
      <dsp:nvSpPr>
        <dsp:cNvPr id="0" name=""/>
        <dsp:cNvSpPr/>
      </dsp:nvSpPr>
      <dsp:spPr>
        <a:xfrm>
          <a:off x="1110873" y="2015438"/>
          <a:ext cx="1547812" cy="15478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Extract articles, topics and people mentioned</a:t>
          </a:r>
          <a:endParaRPr lang="en-SG" sz="1500" kern="1200" dirty="0"/>
        </a:p>
      </dsp:txBody>
      <dsp:txXfrm>
        <a:off x="1110873" y="2015438"/>
        <a:ext cx="1547812" cy="1547812"/>
      </dsp:txXfrm>
    </dsp:sp>
    <dsp:sp modelId="{22D8EA38-05DE-4CE5-9F0C-B5C75C5D1419}">
      <dsp:nvSpPr>
        <dsp:cNvPr id="0" name=""/>
        <dsp:cNvSpPr/>
      </dsp:nvSpPr>
      <dsp:spPr>
        <a:xfrm rot="18000000">
          <a:off x="2254213" y="1530888"/>
          <a:ext cx="412672" cy="5223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SG" sz="1200" kern="1200"/>
        </a:p>
      </dsp:txBody>
      <dsp:txXfrm rot="18000000">
        <a:off x="2254213" y="1530888"/>
        <a:ext cx="412672" cy="5223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42BE1C-07D5-4DAA-89A0-5EE5DFE3AE6B}" type="datetimeFigureOut">
              <a:rPr lang="en-US" smtClean="0"/>
              <a:pPr/>
              <a:t>4/14/2019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D62E0-0B1F-46D8-8BD2-10680481CC6F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250 - Grown</a:t>
            </a:r>
            <a:r>
              <a:rPr lang="en-SG" baseline="0" dirty="0" smtClean="0"/>
              <a:t> from original list of 15 experts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D62E0-0B1F-46D8-8BD2-10680481CC6F}" type="slidenum">
              <a:rPr lang="en-SG" smtClean="0"/>
              <a:pPr/>
              <a:t>3</a:t>
            </a:fld>
            <a:endParaRPr lang="en-S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D62E0-0B1F-46D8-8BD2-10680481CC6F}" type="slidenum">
              <a:rPr lang="en-SG" smtClean="0"/>
              <a:pPr/>
              <a:t>7</a:t>
            </a:fld>
            <a:endParaRPr lang="en-S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Number of times the # is used, can be multiple times per user -&gt; Monitor trends so ok to have multiple per user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D62E0-0B1F-46D8-8BD2-10680481CC6F}" type="slidenum">
              <a:rPr lang="en-SG" smtClean="0"/>
              <a:pPr/>
              <a:t>18</a:t>
            </a:fld>
            <a:endParaRPr lang="en-S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1 @ per person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D62E0-0B1F-46D8-8BD2-10680481CC6F}" type="slidenum">
              <a:rPr lang="en-SG" smtClean="0"/>
              <a:pPr/>
              <a:t>20</a:t>
            </a:fld>
            <a:endParaRPr lang="en-S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D62E0-0B1F-46D8-8BD2-10680481CC6F}" type="slidenum">
              <a:rPr lang="en-SG" smtClean="0"/>
              <a:pPr/>
              <a:t>29</a:t>
            </a:fld>
            <a:endParaRPr lang="en-S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SG" dirty="0" err="1" smtClean="0"/>
              <a:t>tweetSource</a:t>
            </a:r>
            <a:r>
              <a:rPr lang="en-SG" dirty="0" smtClean="0"/>
              <a:t> 0.8, description 0.5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D62E0-0B1F-46D8-8BD2-10680481CC6F}" type="slidenum">
              <a:rPr lang="en-SG" smtClean="0"/>
              <a:pPr/>
              <a:t>30</a:t>
            </a:fld>
            <a:endParaRPr lang="en-S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SG" dirty="0" err="1" smtClean="0"/>
              <a:t>pipeline_text</a:t>
            </a:r>
            <a:r>
              <a:rPr lang="en-SG" dirty="0" smtClean="0"/>
              <a:t> = Pipeline([</a:t>
            </a:r>
          </a:p>
          <a:p>
            <a:r>
              <a:rPr lang="en-SG" dirty="0" smtClean="0"/>
              <a:t>    ('</a:t>
            </a:r>
            <a:r>
              <a:rPr lang="en-SG" dirty="0" err="1" smtClean="0"/>
              <a:t>tfidf</a:t>
            </a:r>
            <a:r>
              <a:rPr lang="en-SG" dirty="0" smtClean="0"/>
              <a:t>', </a:t>
            </a:r>
            <a:r>
              <a:rPr lang="en-SG" dirty="0" err="1" smtClean="0"/>
              <a:t>TfidfVectorizer</a:t>
            </a:r>
            <a:r>
              <a:rPr lang="en-SG" dirty="0" smtClean="0"/>
              <a:t>()),</a:t>
            </a:r>
          </a:p>
          <a:p>
            <a:r>
              <a:rPr lang="en-SG" dirty="0" smtClean="0"/>
              <a:t>    ('best', </a:t>
            </a:r>
            <a:r>
              <a:rPr lang="en-SG" dirty="0" err="1" smtClean="0"/>
              <a:t>TruncatedSVD</a:t>
            </a:r>
            <a:r>
              <a:rPr lang="en-SG" dirty="0" smtClean="0"/>
              <a:t>(</a:t>
            </a:r>
            <a:r>
              <a:rPr lang="en-SG" dirty="0" err="1" smtClean="0"/>
              <a:t>n_components</a:t>
            </a:r>
            <a:r>
              <a:rPr lang="en-SG" dirty="0" smtClean="0"/>
              <a:t>=50)),</a:t>
            </a:r>
          </a:p>
          <a:p>
            <a:r>
              <a:rPr lang="en-SG" dirty="0" smtClean="0"/>
              <a:t>    ('model', </a:t>
            </a:r>
            <a:r>
              <a:rPr lang="en-SG" dirty="0" err="1" smtClean="0"/>
              <a:t>RandomForestClassifier</a:t>
            </a:r>
            <a:r>
              <a:rPr lang="en-SG" dirty="0" smtClean="0"/>
              <a:t>(</a:t>
            </a:r>
            <a:r>
              <a:rPr lang="en-SG" dirty="0" err="1" smtClean="0"/>
              <a:t>n_estimators</a:t>
            </a:r>
            <a:r>
              <a:rPr lang="en-SG" dirty="0" smtClean="0"/>
              <a:t> = 100, </a:t>
            </a:r>
            <a:r>
              <a:rPr lang="en-SG" dirty="0" err="1" smtClean="0"/>
              <a:t>n_jobs</a:t>
            </a:r>
            <a:r>
              <a:rPr lang="en-SG" dirty="0" smtClean="0"/>
              <a:t>=-1)),  # train on TF-IDF vectors w/ Naive Bayes classifier</a:t>
            </a:r>
          </a:p>
          <a:p>
            <a:r>
              <a:rPr lang="en-SG" dirty="0" smtClean="0"/>
              <a:t>])</a:t>
            </a:r>
          </a:p>
          <a:p>
            <a:endParaRPr lang="en-SG" dirty="0" smtClean="0"/>
          </a:p>
          <a:p>
            <a:r>
              <a:rPr lang="en-SG" dirty="0" smtClean="0"/>
              <a:t>("</a:t>
            </a:r>
            <a:r>
              <a:rPr lang="en-SG" dirty="0" err="1" smtClean="0"/>
              <a:t>pca</a:t>
            </a:r>
            <a:r>
              <a:rPr lang="en-SG" dirty="0" smtClean="0"/>
              <a:t>", PCA(</a:t>
            </a:r>
            <a:r>
              <a:rPr lang="en-SG" dirty="0" err="1" smtClean="0"/>
              <a:t>n_components</a:t>
            </a:r>
            <a:r>
              <a:rPr lang="en-SG" dirty="0" smtClean="0"/>
              <a:t>=5)), </a:t>
            </a:r>
          </a:p>
          <a:p>
            <a:r>
              <a:rPr lang="en-SG" dirty="0" smtClean="0"/>
              <a:t>    ("</a:t>
            </a:r>
            <a:r>
              <a:rPr lang="en-SG" dirty="0" err="1" smtClean="0"/>
              <a:t>univ_select</a:t>
            </a:r>
            <a:r>
              <a:rPr lang="en-SG" dirty="0" smtClean="0"/>
              <a:t>", </a:t>
            </a:r>
            <a:r>
              <a:rPr lang="en-SG" dirty="0" err="1" smtClean="0"/>
              <a:t>SelectKBest</a:t>
            </a:r>
            <a:r>
              <a:rPr lang="en-SG" dirty="0" smtClean="0"/>
              <a:t>(k=3)),</a:t>
            </a:r>
          </a:p>
          <a:p>
            <a:r>
              <a:rPr lang="en-SG" dirty="0" smtClean="0"/>
              <a:t>    ('model', </a:t>
            </a:r>
            <a:r>
              <a:rPr lang="en-SG" dirty="0" err="1" smtClean="0"/>
              <a:t>RandomForestClassifier</a:t>
            </a:r>
            <a:r>
              <a:rPr lang="en-SG" dirty="0" smtClean="0"/>
              <a:t>(</a:t>
            </a:r>
            <a:r>
              <a:rPr lang="en-SG" dirty="0" err="1" smtClean="0"/>
              <a:t>n_estimators</a:t>
            </a:r>
            <a:r>
              <a:rPr lang="en-SG" dirty="0" smtClean="0"/>
              <a:t> = 100, </a:t>
            </a:r>
            <a:r>
              <a:rPr lang="en-SG" dirty="0" err="1" smtClean="0"/>
              <a:t>n_jobs</a:t>
            </a:r>
            <a:r>
              <a:rPr lang="en-SG" dirty="0" smtClean="0"/>
              <a:t>=-1)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D62E0-0B1F-46D8-8BD2-10680481CC6F}" type="slidenum">
              <a:rPr lang="en-SG" smtClean="0"/>
              <a:pPr/>
              <a:t>32</a:t>
            </a:fld>
            <a:endParaRPr lang="en-S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0.7128 0.84 0.56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D62E0-0B1F-46D8-8BD2-10680481CC6F}" type="slidenum">
              <a:rPr lang="en-SG" smtClean="0"/>
              <a:pPr/>
              <a:t>34</a:t>
            </a:fld>
            <a:endParaRPr lang="en-S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4ADA-CC74-4788-AD78-5A089739AB31}" type="datetimeFigureOut">
              <a:rPr lang="en-US" smtClean="0"/>
              <a:pPr/>
              <a:t>4/14/2019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2B63-0D96-4AF0-ABC6-8517606E2C70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4ADA-CC74-4788-AD78-5A089739AB31}" type="datetimeFigureOut">
              <a:rPr lang="en-US" smtClean="0"/>
              <a:pPr/>
              <a:t>4/14/2019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2B63-0D96-4AF0-ABC6-8517606E2C70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4ADA-CC74-4788-AD78-5A089739AB31}" type="datetimeFigureOut">
              <a:rPr lang="en-US" smtClean="0"/>
              <a:pPr/>
              <a:t>4/14/2019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2B63-0D96-4AF0-ABC6-8517606E2C70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pPr lvl="0" rtl="0">
                <a:spcBef>
                  <a:spcPts val="0"/>
                </a:spcBef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4ADA-CC74-4788-AD78-5A089739AB31}" type="datetimeFigureOut">
              <a:rPr lang="en-US" smtClean="0"/>
              <a:pPr/>
              <a:t>4/14/2019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2B63-0D96-4AF0-ABC6-8517606E2C70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4ADA-CC74-4788-AD78-5A089739AB31}" type="datetimeFigureOut">
              <a:rPr lang="en-US" smtClean="0"/>
              <a:pPr/>
              <a:t>4/14/2019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2B63-0D96-4AF0-ABC6-8517606E2C70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4ADA-CC74-4788-AD78-5A089739AB31}" type="datetimeFigureOut">
              <a:rPr lang="en-US" smtClean="0"/>
              <a:pPr/>
              <a:t>4/14/2019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2B63-0D96-4AF0-ABC6-8517606E2C70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4ADA-CC74-4788-AD78-5A089739AB31}" type="datetimeFigureOut">
              <a:rPr lang="en-US" smtClean="0"/>
              <a:pPr/>
              <a:t>4/14/2019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2B63-0D96-4AF0-ABC6-8517606E2C70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4ADA-CC74-4788-AD78-5A089739AB31}" type="datetimeFigureOut">
              <a:rPr lang="en-US" smtClean="0"/>
              <a:pPr/>
              <a:t>4/14/2019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2B63-0D96-4AF0-ABC6-8517606E2C70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4ADA-CC74-4788-AD78-5A089739AB31}" type="datetimeFigureOut">
              <a:rPr lang="en-US" smtClean="0"/>
              <a:pPr/>
              <a:t>4/14/2019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2B63-0D96-4AF0-ABC6-8517606E2C70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4ADA-CC74-4788-AD78-5A089739AB31}" type="datetimeFigureOut">
              <a:rPr lang="en-US" smtClean="0"/>
              <a:pPr/>
              <a:t>4/14/2019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2B63-0D96-4AF0-ABC6-8517606E2C70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4ADA-CC74-4788-AD78-5A089739AB31}" type="datetimeFigureOut">
              <a:rPr lang="en-US" smtClean="0"/>
              <a:pPr/>
              <a:t>4/14/2019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2B63-0D96-4AF0-ABC6-8517606E2C70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D4ADA-CC74-4788-AD78-5A089739AB31}" type="datetimeFigureOut">
              <a:rPr lang="en-US" smtClean="0"/>
              <a:pPr/>
              <a:t>4/14/2019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E2B63-0D96-4AF0-ABC6-8517606E2C70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microsoft.com/office/2007/relationships/diagramDrawing" Target="../diagrams/drawing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Data" Target="../diagrams/data4.xml"/><Relationship Id="rId7" Type="http://schemas.openxmlformats.org/officeDocument/2006/relationships/diagramData" Target="../diagrams/data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10" Type="http://schemas.openxmlformats.org/officeDocument/2006/relationships/diagramColors" Target="../diagrams/colors5.xml"/><Relationship Id="rId4" Type="http://schemas.openxmlformats.org/officeDocument/2006/relationships/diagramLayout" Target="../diagrams/layout4.xml"/><Relationship Id="rId9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4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Relationship Id="rId9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Data" Target="../diagrams/data2.xml"/><Relationship Id="rId7" Type="http://schemas.openxmlformats.org/officeDocument/2006/relationships/diagramData" Target="../diagrams/data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diagramColors" Target="../diagrams/colors3.xml"/><Relationship Id="rId4" Type="http://schemas.openxmlformats.org/officeDocument/2006/relationships/diagramLayout" Target="../diagrams/layout2.xml"/><Relationship Id="rId9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85860"/>
            <a:ext cx="7772400" cy="1470025"/>
          </a:xfrm>
        </p:spPr>
        <p:txBody>
          <a:bodyPr/>
          <a:lstStyle/>
          <a:p>
            <a:r>
              <a:rPr lang="en-SG" dirty="0" smtClean="0"/>
              <a:t>Identify AI Experts on Twitter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1635"/>
            <a:ext cx="6400800" cy="1752600"/>
          </a:xfrm>
        </p:spPr>
        <p:txBody>
          <a:bodyPr>
            <a:normAutofit/>
          </a:bodyPr>
          <a:lstStyle/>
          <a:p>
            <a:r>
              <a:rPr lang="en-SG" sz="2800" dirty="0" smtClean="0"/>
              <a:t>Keeping up-to-date with technological developments</a:t>
            </a:r>
          </a:p>
          <a:p>
            <a:r>
              <a:rPr lang="en-SG" sz="2800" dirty="0" smtClean="0"/>
              <a:t>Expand database of experts to follow</a:t>
            </a:r>
            <a:endParaRPr lang="en-SG" sz="2800" dirty="0"/>
          </a:p>
        </p:txBody>
      </p:sp>
      <p:sp>
        <p:nvSpPr>
          <p:cNvPr id="4" name="Rectangle 3"/>
          <p:cNvSpPr/>
          <p:nvPr/>
        </p:nvSpPr>
        <p:spPr>
          <a:xfrm>
            <a:off x="7286644" y="6000768"/>
            <a:ext cx="12818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000" dirty="0" smtClean="0"/>
              <a:t>Tan </a:t>
            </a:r>
            <a:r>
              <a:rPr lang="en-SG" sz="2000" dirty="0" err="1" smtClean="0"/>
              <a:t>Jia</a:t>
            </a:r>
            <a:r>
              <a:rPr lang="en-SG" sz="2000" dirty="0" smtClean="0"/>
              <a:t> </a:t>
            </a:r>
            <a:r>
              <a:rPr lang="en-SG" sz="2000" dirty="0" err="1" smtClean="0"/>
              <a:t>Hui</a:t>
            </a:r>
            <a:endParaRPr lang="en-SG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en-SG" dirty="0" smtClean="0"/>
              <a:t>Features to Explore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SG" dirty="0" smtClean="0"/>
              <a:t>“Who you are”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Description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Number of followers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>
                <a:solidFill>
                  <a:srgbClr val="FF0000"/>
                </a:solidFill>
              </a:rPr>
              <a:t>Organisations you belong to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>
                <a:solidFill>
                  <a:srgbClr val="FF0000"/>
                </a:solidFill>
              </a:rPr>
              <a:t>Who are your followers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 smtClean="0"/>
              <a:t>“How you tweet”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>
                <a:solidFill>
                  <a:srgbClr val="FF0000"/>
                </a:solidFill>
              </a:rPr>
              <a:t>Frequency of tweets, retweets, etc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Source of tweet e.g. browser used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 smtClean="0"/>
              <a:t>“What you tweet”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# used – what trends you tweet about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@ used – who you tweet about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Words used (BOW)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Topic modelling of tweets (LDA)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en-SG" dirty="0" smtClean="0"/>
              <a:t>Feature 1a - Description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5992"/>
            <a:ext cx="8229600" cy="3840171"/>
          </a:xfrm>
        </p:spPr>
        <p:txBody>
          <a:bodyPr/>
          <a:lstStyle/>
          <a:p>
            <a:r>
              <a:rPr lang="en-SG" dirty="0" smtClean="0"/>
              <a:t>Explore Bag of Words representations</a:t>
            </a:r>
          </a:p>
          <a:p>
            <a:pPr lvl="1"/>
            <a:r>
              <a:rPr lang="en-SG" dirty="0" smtClean="0"/>
              <a:t>NLTK</a:t>
            </a:r>
          </a:p>
          <a:p>
            <a:pPr lvl="2"/>
            <a:r>
              <a:rPr lang="en-SG" dirty="0" smtClean="0"/>
              <a:t>Collocations</a:t>
            </a:r>
          </a:p>
          <a:p>
            <a:pPr lvl="2"/>
            <a:r>
              <a:rPr lang="en-SG" dirty="0" err="1" smtClean="0"/>
              <a:t>Freqdist</a:t>
            </a:r>
            <a:endParaRPr lang="en-SG" dirty="0" smtClean="0"/>
          </a:p>
          <a:p>
            <a:pPr lvl="1"/>
            <a:r>
              <a:rPr lang="en-SG" dirty="0" smtClean="0"/>
              <a:t>GENSIM</a:t>
            </a:r>
          </a:p>
          <a:p>
            <a:pPr lvl="2"/>
            <a:r>
              <a:rPr lang="en-SG" dirty="0" smtClean="0"/>
              <a:t>LDA</a:t>
            </a:r>
          </a:p>
          <a:p>
            <a:pPr lvl="2"/>
            <a:r>
              <a:rPr lang="en-SG" dirty="0" err="1" smtClean="0"/>
              <a:t>TFIDFVectoriser</a:t>
            </a:r>
            <a:endParaRPr lang="en-SG" dirty="0" smtClean="0"/>
          </a:p>
        </p:txBody>
      </p:sp>
      <p:sp>
        <p:nvSpPr>
          <p:cNvPr id="5" name="Rectangle 4"/>
          <p:cNvSpPr/>
          <p:nvPr/>
        </p:nvSpPr>
        <p:spPr>
          <a:xfrm>
            <a:off x="0" y="1214422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SG" sz="2400" b="1" dirty="0" smtClean="0"/>
              <a:t>Hypothesis</a:t>
            </a:r>
          </a:p>
          <a:p>
            <a:pPr algn="ctr">
              <a:buNone/>
            </a:pPr>
            <a:r>
              <a:rPr lang="en-SG" sz="2400" dirty="0" smtClean="0"/>
              <a:t>Experts will use certain keywords to describe themselves.</a:t>
            </a:r>
            <a:endParaRPr lang="en-SG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 smtClean="0"/>
              <a:t>Feature 1a – Description</a:t>
            </a:r>
            <a:br>
              <a:rPr lang="en-SG" dirty="0" smtClean="0"/>
            </a:br>
            <a:r>
              <a:rPr lang="en-SG" sz="3600" dirty="0" smtClean="0"/>
              <a:t>NLTK - Collocations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 fontScale="85000" lnSpcReduction="20000"/>
          </a:bodyPr>
          <a:lstStyle/>
          <a:p>
            <a:r>
              <a:rPr lang="en-SG" dirty="0" smtClean="0"/>
              <a:t>Follow=0</a:t>
            </a:r>
          </a:p>
          <a:p>
            <a:pPr lvl="1"/>
            <a:r>
              <a:rPr lang="en-SG" dirty="0" smtClean="0"/>
              <a:t>deep learning; machine learning; blog post; neural network; looking forward; data science; artificial intelligence; open source; feel like; neural net; look like; reinforcement learning; computer vision; adversarial example; high school; common sense; </a:t>
            </a:r>
            <a:r>
              <a:rPr lang="en-SG" dirty="0" err="1" smtClean="0"/>
              <a:t>transpiles</a:t>
            </a:r>
            <a:r>
              <a:rPr lang="en-SG" dirty="0" smtClean="0"/>
              <a:t> </a:t>
            </a:r>
            <a:r>
              <a:rPr lang="en-SG" dirty="0" err="1" smtClean="0"/>
              <a:t>autotuned</a:t>
            </a:r>
            <a:r>
              <a:rPr lang="en-SG" dirty="0" smtClean="0"/>
              <a:t>; </a:t>
            </a:r>
            <a:r>
              <a:rPr lang="en-SG" dirty="0" err="1" smtClean="0"/>
              <a:t>google</a:t>
            </a:r>
            <a:r>
              <a:rPr lang="en-SG" dirty="0" smtClean="0"/>
              <a:t> brain; supreme court; accepting application</a:t>
            </a:r>
          </a:p>
          <a:p>
            <a:r>
              <a:rPr lang="en-SG" dirty="0" smtClean="0"/>
              <a:t>Follow=1</a:t>
            </a:r>
          </a:p>
          <a:p>
            <a:pPr lvl="1"/>
            <a:r>
              <a:rPr lang="en-SG" dirty="0" smtClean="0"/>
              <a:t>machine learning; </a:t>
            </a:r>
            <a:r>
              <a:rPr lang="en-SG" dirty="0" err="1" smtClean="0"/>
              <a:t>google</a:t>
            </a:r>
            <a:r>
              <a:rPr lang="en-SG" dirty="0" smtClean="0"/>
              <a:t> brain; deep learning; computer science; natural language; neural net; </a:t>
            </a:r>
            <a:r>
              <a:rPr lang="en-SG" dirty="0" smtClean="0">
                <a:solidFill>
                  <a:srgbClr val="FF0000"/>
                </a:solidFill>
              </a:rPr>
              <a:t>assistant professor</a:t>
            </a:r>
            <a:r>
              <a:rPr lang="en-SG" dirty="0" smtClean="0"/>
              <a:t>; </a:t>
            </a:r>
            <a:r>
              <a:rPr lang="en-SG" dirty="0" smtClean="0">
                <a:solidFill>
                  <a:srgbClr val="FF0000"/>
                </a:solidFill>
              </a:rPr>
              <a:t>research scientist</a:t>
            </a:r>
            <a:r>
              <a:rPr lang="en-SG" dirty="0" smtClean="0"/>
              <a:t>; data science; trying understand; distributed system; </a:t>
            </a:r>
            <a:r>
              <a:rPr lang="en-SG" dirty="0" smtClean="0">
                <a:solidFill>
                  <a:srgbClr val="FF0000"/>
                </a:solidFill>
              </a:rPr>
              <a:t>data scientist</a:t>
            </a:r>
            <a:r>
              <a:rPr lang="en-SG" dirty="0" smtClean="0"/>
              <a:t>; </a:t>
            </a:r>
            <a:r>
              <a:rPr lang="en-SG" dirty="0" smtClean="0">
                <a:solidFill>
                  <a:srgbClr val="FF0000"/>
                </a:solidFill>
              </a:rPr>
              <a:t>former head</a:t>
            </a:r>
            <a:r>
              <a:rPr lang="en-SG" dirty="0" smtClean="0"/>
              <a:t>; </a:t>
            </a:r>
            <a:r>
              <a:rPr lang="en-SG" dirty="0" smtClean="0">
                <a:solidFill>
                  <a:srgbClr val="FF0000"/>
                </a:solidFill>
              </a:rPr>
              <a:t>grad student; postdoctoral researcher; associate professor; </a:t>
            </a:r>
            <a:r>
              <a:rPr lang="en-SG" dirty="0" err="1" smtClean="0">
                <a:solidFill>
                  <a:srgbClr val="FF0000"/>
                </a:solidFill>
              </a:rPr>
              <a:t>phd</a:t>
            </a:r>
            <a:r>
              <a:rPr lang="en-SG" dirty="0" smtClean="0">
                <a:solidFill>
                  <a:srgbClr val="FF0000"/>
                </a:solidFill>
              </a:rPr>
              <a:t> student; founder </a:t>
            </a:r>
            <a:r>
              <a:rPr lang="en-SG" dirty="0" err="1" smtClean="0">
                <a:solidFill>
                  <a:srgbClr val="FF0000"/>
                </a:solidFill>
              </a:rPr>
              <a:t>ceo</a:t>
            </a:r>
            <a:r>
              <a:rPr lang="en-SG" dirty="0" smtClean="0"/>
              <a:t>; student like; professor computer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 smtClean="0"/>
              <a:t>Feature 1a – Description</a:t>
            </a:r>
            <a:br>
              <a:rPr lang="en-SG" dirty="0" smtClean="0"/>
            </a:br>
            <a:r>
              <a:rPr lang="en-SG" sz="3600" dirty="0" smtClean="0"/>
              <a:t>NLTK - </a:t>
            </a:r>
            <a:r>
              <a:rPr lang="en-SG" sz="3600" dirty="0" err="1" smtClean="0"/>
              <a:t>FreqDist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 fontScale="92500" lnSpcReduction="20000"/>
          </a:bodyPr>
          <a:lstStyle/>
          <a:p>
            <a:r>
              <a:rPr lang="en-SG" dirty="0" smtClean="0"/>
              <a:t>Follow=0</a:t>
            </a:r>
          </a:p>
          <a:p>
            <a:pPr lvl="1"/>
            <a:r>
              <a:rPr lang="en-SG" dirty="0" smtClean="0"/>
              <a:t>[('new', 777), ('like', 759), ('learning', 672), ('one', 630), ('work', 608), ('people', 568), ('think', 543), ('great', 532), ('paper', 530), ('get', 529), ('would', 499), ('data', 494), ('see', 456), ('make', 451), ('good', 443), ('deep', 435), ('time', 423), ('need', 422), ('really', 392), ('also', 376)] </a:t>
            </a:r>
          </a:p>
          <a:p>
            <a:r>
              <a:rPr lang="en-SG" dirty="0" smtClean="0"/>
              <a:t>Follow=1</a:t>
            </a:r>
          </a:p>
          <a:p>
            <a:pPr lvl="1"/>
            <a:r>
              <a:rPr lang="en-SG" dirty="0" smtClean="0"/>
              <a:t>[('machine', 32), ('learning', 30), ('research', 28), ('data', 24), ('scientist', 22), ('professor', 21), ('computer', 17), ('</a:t>
            </a:r>
            <a:r>
              <a:rPr lang="en-SG" dirty="0" err="1" smtClean="0"/>
              <a:t>google</a:t>
            </a:r>
            <a:r>
              <a:rPr lang="en-SG" dirty="0" smtClean="0"/>
              <a:t>', 16), ('science', 16), ('researcher', 15), ('</a:t>
            </a:r>
            <a:r>
              <a:rPr lang="en-SG" dirty="0" err="1" smtClean="0"/>
              <a:t>phd</a:t>
            </a:r>
            <a:r>
              <a:rPr lang="en-SG" dirty="0" smtClean="0"/>
              <a:t>', 14), ('deep', 13), ('director', 10), ('working', 9), ('opinion', 9), ('computational', 9), ('former', 8), ('team', 8), ('student', 8), ('author', 8)]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 smtClean="0"/>
              <a:t>Feature 1a – Description</a:t>
            </a:r>
            <a:br>
              <a:rPr lang="en-SG" dirty="0" smtClean="0"/>
            </a:br>
            <a:r>
              <a:rPr lang="en-SG" sz="3600" dirty="0" smtClean="0"/>
              <a:t>GENSIM - LDA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643050"/>
            <a:ext cx="664845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 smtClean="0"/>
              <a:t>Feature 1a – Description</a:t>
            </a:r>
            <a:br>
              <a:rPr lang="en-SG" dirty="0" smtClean="0"/>
            </a:br>
            <a:r>
              <a:rPr lang="en-SG" sz="3600" dirty="0" smtClean="0"/>
              <a:t>GENSIM - </a:t>
            </a:r>
            <a:r>
              <a:rPr lang="en-SG" sz="3600" dirty="0" err="1" smtClean="0"/>
              <a:t>TFIDFVectorizer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SG" dirty="0" smtClean="0"/>
              <a:t>Follow=0</a:t>
            </a:r>
          </a:p>
          <a:p>
            <a:pPr lvl="1"/>
            <a:r>
              <a:rPr lang="en-SG" dirty="0" smtClean="0"/>
              <a:t>'engineer', 'former', 'hacker', 'product', 'data', 'featured', 'everyone', 'environment', 'fifteen', 'equips', 'era', 'ethical', 'every', 'examining', 'federal', 'feed', 'embryo', 'fake', 'fan', 'fantasy'</a:t>
            </a:r>
          </a:p>
          <a:p>
            <a:r>
              <a:rPr lang="en-SG" dirty="0" smtClean="0"/>
              <a:t>Follow=1</a:t>
            </a:r>
          </a:p>
          <a:p>
            <a:pPr lvl="1"/>
            <a:r>
              <a:rPr lang="en-SG" dirty="0" smtClean="0"/>
              <a:t>'</a:t>
            </a:r>
            <a:r>
              <a:rPr lang="en-SG" dirty="0" err="1" smtClean="0"/>
              <a:t>starcraft</a:t>
            </a:r>
            <a:r>
              <a:rPr lang="en-SG" dirty="0" smtClean="0"/>
              <a:t>', 'play', 'definitely', 'personal', '</a:t>
            </a:r>
            <a:r>
              <a:rPr lang="en-SG" dirty="0" err="1" smtClean="0"/>
              <a:t>facebook</a:t>
            </a:r>
            <a:r>
              <a:rPr lang="en-SG" dirty="0" smtClean="0"/>
              <a:t>', 'opinion', 'research', 'fighting', 'fact', 'fanatic', 'father', 'fellow', 'fight', 'focused', 'founding', 'freelance', 'executive', 'former', 'formerly', 'founded'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en-SG" dirty="0" smtClean="0"/>
              <a:t>Feature 1b – No. of Followers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0" y="1214422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SG" sz="2400" b="1" dirty="0" smtClean="0"/>
              <a:t>Hypothesis</a:t>
            </a:r>
          </a:p>
          <a:p>
            <a:pPr algn="ctr">
              <a:buNone/>
            </a:pPr>
            <a:r>
              <a:rPr lang="en-SG" sz="2400" dirty="0" smtClean="0"/>
              <a:t>Some experts have few followers, some journalists have many.</a:t>
            </a:r>
            <a:endParaRPr lang="en-SG" sz="2400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428868"/>
            <a:ext cx="5105403" cy="3472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en-SG" dirty="0" smtClean="0"/>
              <a:t>Feature 2b – Source of Tweet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0" y="1214422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SG" sz="2400" b="1" dirty="0" smtClean="0"/>
              <a:t>Hypothesis</a:t>
            </a:r>
          </a:p>
          <a:p>
            <a:pPr algn="ctr">
              <a:buNone/>
            </a:pPr>
            <a:r>
              <a:rPr lang="en-SG" sz="2400" dirty="0" smtClean="0"/>
              <a:t>Organisations might use different sources.</a:t>
            </a:r>
            <a:endParaRPr lang="en-SG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2071678"/>
            <a:ext cx="4469957" cy="4524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214678" y="5500702"/>
            <a:ext cx="1571636" cy="8572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/>
          <p:cNvSpPr txBox="1"/>
          <p:nvPr/>
        </p:nvSpPr>
        <p:spPr>
          <a:xfrm>
            <a:off x="1571604" y="3500438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Non-Experts</a:t>
            </a:r>
          </a:p>
        </p:txBody>
      </p:sp>
      <p:cxnSp>
        <p:nvCxnSpPr>
          <p:cNvPr id="10" name="Elbow Connector 9"/>
          <p:cNvCxnSpPr/>
          <p:nvPr/>
        </p:nvCxnSpPr>
        <p:spPr>
          <a:xfrm rot="5400000">
            <a:off x="2000629" y="3357165"/>
            <a:ext cx="2143140" cy="794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en-SG" dirty="0" smtClean="0"/>
              <a:t>Feature 3a – #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0" y="1214422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SG" sz="2400" b="1" dirty="0" smtClean="0"/>
              <a:t>Hypothesis</a:t>
            </a:r>
          </a:p>
          <a:p>
            <a:pPr algn="ctr">
              <a:buNone/>
            </a:pPr>
            <a:r>
              <a:rPr lang="en-SG" sz="2400" dirty="0" smtClean="0"/>
              <a:t>Experts will mention more technical topics.</a:t>
            </a:r>
            <a:endParaRPr lang="en-SG" sz="24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71472" y="2117747"/>
            <a:ext cx="4114800" cy="4525963"/>
          </a:xfrm>
        </p:spPr>
        <p:txBody>
          <a:bodyPr>
            <a:normAutofit lnSpcReduction="10000"/>
          </a:bodyPr>
          <a:lstStyle/>
          <a:p>
            <a:r>
              <a:rPr lang="en-SG" sz="1800" b="1" dirty="0" err="1" smtClean="0"/>
              <a:t>Hashtags</a:t>
            </a:r>
            <a:r>
              <a:rPr lang="en-SG" sz="1800" b="1" dirty="0" smtClean="0"/>
              <a:t> from follow=1</a:t>
            </a:r>
          </a:p>
          <a:p>
            <a:r>
              <a:rPr lang="en-SG" sz="1800" dirty="0" smtClean="0"/>
              <a:t>[('AI', 262), ('</a:t>
            </a:r>
            <a:r>
              <a:rPr lang="en-SG" sz="1800" dirty="0" err="1" smtClean="0"/>
              <a:t>rstats</a:t>
            </a:r>
            <a:r>
              <a:rPr lang="en-SG" sz="1800" dirty="0" smtClean="0"/>
              <a:t>', 91), ('NIPS2017', 75), ('</a:t>
            </a:r>
            <a:r>
              <a:rPr lang="en-SG" sz="1800" dirty="0" err="1" smtClean="0"/>
              <a:t>MachineLearning</a:t>
            </a:r>
            <a:r>
              <a:rPr lang="en-SG" sz="1800" dirty="0" smtClean="0"/>
              <a:t>', 74), ('</a:t>
            </a:r>
            <a:r>
              <a:rPr lang="en-SG" sz="1800" dirty="0" err="1" smtClean="0"/>
              <a:t>DeepLearning</a:t>
            </a:r>
            <a:r>
              <a:rPr lang="en-SG" sz="1800" dirty="0" smtClean="0"/>
              <a:t>', 41), ('AAAI2018', 36), ('</a:t>
            </a:r>
            <a:r>
              <a:rPr lang="en-SG" sz="1800" dirty="0" err="1" smtClean="0"/>
              <a:t>deeplearning</a:t>
            </a:r>
            <a:r>
              <a:rPr lang="en-SG" sz="1800" dirty="0" smtClean="0"/>
              <a:t>', 30), ('</a:t>
            </a:r>
            <a:r>
              <a:rPr lang="en-SG" sz="1800" dirty="0" err="1" smtClean="0"/>
              <a:t>DataScience</a:t>
            </a:r>
            <a:r>
              <a:rPr lang="en-SG" sz="1800" dirty="0" smtClean="0"/>
              <a:t>', 29), ('</a:t>
            </a:r>
            <a:r>
              <a:rPr lang="en-SG" sz="1800" dirty="0" err="1" smtClean="0"/>
              <a:t>machinelearning</a:t>
            </a:r>
            <a:r>
              <a:rPr lang="en-SG" sz="1800" dirty="0" smtClean="0"/>
              <a:t>', 27), ('</a:t>
            </a:r>
            <a:r>
              <a:rPr lang="en-SG" sz="1800" dirty="0" err="1" smtClean="0"/>
              <a:t>AlphaGo</a:t>
            </a:r>
            <a:r>
              <a:rPr lang="en-SG" sz="1800" dirty="0" smtClean="0"/>
              <a:t>', 26), ('</a:t>
            </a:r>
            <a:r>
              <a:rPr lang="en-SG" sz="1800" dirty="0" err="1" smtClean="0"/>
              <a:t>TensorFlow</a:t>
            </a:r>
            <a:r>
              <a:rPr lang="en-SG" sz="1800" dirty="0" smtClean="0"/>
              <a:t>', 26), ('FAT2018', 20), ('Oscars', 19), ('</a:t>
            </a:r>
            <a:r>
              <a:rPr lang="en-SG" sz="1800" dirty="0" err="1" smtClean="0"/>
              <a:t>rladies</a:t>
            </a:r>
            <a:r>
              <a:rPr lang="en-SG" sz="1800" dirty="0" smtClean="0"/>
              <a:t>', 19), ('</a:t>
            </a:r>
            <a:r>
              <a:rPr lang="en-SG" sz="1800" dirty="0" err="1" smtClean="0"/>
              <a:t>NLProc</a:t>
            </a:r>
            <a:r>
              <a:rPr lang="en-SG" sz="1800" dirty="0" smtClean="0"/>
              <a:t>', 17), ('IWD2018', 16), ('BAVM2017', 16), ('ML', 15), ('</a:t>
            </a:r>
            <a:r>
              <a:rPr lang="en-SG" sz="1800" dirty="0" err="1" smtClean="0"/>
              <a:t>dataviz</a:t>
            </a:r>
            <a:r>
              <a:rPr lang="en-SG" sz="1800" dirty="0" smtClean="0"/>
              <a:t>', 14), ('</a:t>
            </a:r>
            <a:r>
              <a:rPr lang="en-SG" sz="1800" dirty="0" err="1" smtClean="0"/>
              <a:t>notGDC</a:t>
            </a:r>
            <a:r>
              <a:rPr lang="en-SG" sz="1800" dirty="0" smtClean="0"/>
              <a:t>', 13), ('iwd2018', 13), ('ICLR2018', 12), ('Python', 12), ('python', 12), ('</a:t>
            </a:r>
            <a:r>
              <a:rPr lang="en-SG" sz="1800" dirty="0" err="1" smtClean="0"/>
              <a:t>OutOfOrder</a:t>
            </a:r>
            <a:r>
              <a:rPr lang="en-SG" sz="1800" dirty="0" smtClean="0"/>
              <a:t>', 12), ('AIES2018', 12), ('</a:t>
            </a:r>
            <a:r>
              <a:rPr lang="en-SG" sz="1800" dirty="0" err="1" smtClean="0"/>
              <a:t>ai</a:t>
            </a:r>
            <a:r>
              <a:rPr lang="en-SG" sz="1800" dirty="0" smtClean="0"/>
              <a:t>', 11), ('</a:t>
            </a:r>
            <a:r>
              <a:rPr lang="en-SG" sz="1800" dirty="0" err="1" smtClean="0"/>
              <a:t>DataFramed</a:t>
            </a:r>
            <a:r>
              <a:rPr lang="en-SG" sz="1800" dirty="0" smtClean="0"/>
              <a:t>', 11), ('</a:t>
            </a:r>
            <a:r>
              <a:rPr lang="en-SG" sz="1800" dirty="0" err="1" smtClean="0"/>
              <a:t>aiethics</a:t>
            </a:r>
            <a:r>
              <a:rPr lang="en-SG" sz="1800" dirty="0" smtClean="0"/>
              <a:t>', 11), ('</a:t>
            </a:r>
            <a:r>
              <a:rPr lang="en-SG" sz="1800" dirty="0" err="1" smtClean="0"/>
              <a:t>AlphaZero</a:t>
            </a:r>
            <a:r>
              <a:rPr lang="en-SG" sz="1800" dirty="0" smtClean="0"/>
              <a:t>', 10), ('nips2017', 10), ('</a:t>
            </a:r>
            <a:r>
              <a:rPr lang="en-SG" sz="1800" dirty="0" err="1" smtClean="0"/>
              <a:t>LeadDevAustin</a:t>
            </a:r>
            <a:r>
              <a:rPr lang="en-SG" sz="1800" dirty="0" smtClean="0"/>
              <a:t>', 10),</a:t>
            </a:r>
            <a:endParaRPr lang="en-SG" sz="1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86272" y="2117747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SG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Hashtags</a:t>
            </a:r>
            <a:r>
              <a:rPr kumimoji="0" lang="en-SG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from </a:t>
            </a:r>
            <a:r>
              <a:rPr lang="en-SG" b="1" dirty="0" smtClean="0"/>
              <a:t>follow=0</a:t>
            </a:r>
            <a:endParaRPr kumimoji="0" lang="en-SG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SG" dirty="0" smtClean="0"/>
              <a:t>('AI', 247), ('</a:t>
            </a:r>
            <a:r>
              <a:rPr lang="en-SG" dirty="0" err="1" smtClean="0"/>
              <a:t>AlphaGo</a:t>
            </a:r>
            <a:r>
              <a:rPr lang="en-SG" dirty="0" smtClean="0"/>
              <a:t>', 46), ('</a:t>
            </a:r>
            <a:r>
              <a:rPr lang="en-SG" dirty="0" err="1" smtClean="0"/>
              <a:t>DataScience</a:t>
            </a:r>
            <a:r>
              <a:rPr lang="en-SG" dirty="0" smtClean="0"/>
              <a:t>', 44), ('</a:t>
            </a:r>
            <a:r>
              <a:rPr lang="en-SG" dirty="0" err="1" smtClean="0"/>
              <a:t>TensorFlow</a:t>
            </a:r>
            <a:r>
              <a:rPr lang="en-SG" dirty="0" smtClean="0"/>
              <a:t>', 42), ('NIPS2017', 39), ('</a:t>
            </a:r>
            <a:r>
              <a:rPr lang="en-SG" dirty="0" err="1" smtClean="0"/>
              <a:t>machinelearning</a:t>
            </a:r>
            <a:r>
              <a:rPr lang="en-SG" dirty="0" smtClean="0"/>
              <a:t>', 37), ('AINow2017', 36), ('</a:t>
            </a:r>
            <a:r>
              <a:rPr lang="en-SG" dirty="0" err="1" smtClean="0"/>
              <a:t>YouTubeTaughtMe</a:t>
            </a:r>
            <a:r>
              <a:rPr lang="en-SG" dirty="0" smtClean="0"/>
              <a:t>', 36), ('AI2', 30), ('cosyne18', 27), ('</a:t>
            </a:r>
            <a:r>
              <a:rPr lang="en-SG" dirty="0" err="1" smtClean="0"/>
              <a:t>RiseoftheRobots</a:t>
            </a:r>
            <a:r>
              <a:rPr lang="en-SG" dirty="0" smtClean="0"/>
              <a:t>', 26), ('robots', 22), ('</a:t>
            </a:r>
            <a:r>
              <a:rPr lang="en-SG" dirty="0" err="1" smtClean="0"/>
              <a:t>MachineLearning</a:t>
            </a:r>
            <a:r>
              <a:rPr lang="en-SG" dirty="0" smtClean="0"/>
              <a:t>', 22), ('AAAI2018', 21), ('</a:t>
            </a:r>
            <a:r>
              <a:rPr lang="en-SG" dirty="0" err="1" smtClean="0"/>
              <a:t>WomenInSTEM</a:t>
            </a:r>
            <a:r>
              <a:rPr lang="en-SG" dirty="0" smtClean="0"/>
              <a:t>', 20), ('Oscars', 20), ('NIPS2013', 20), ('</a:t>
            </a:r>
            <a:r>
              <a:rPr lang="en-SG" dirty="0" err="1" smtClean="0"/>
              <a:t>MSRPodcast</a:t>
            </a:r>
            <a:r>
              <a:rPr lang="en-SG" dirty="0" smtClean="0"/>
              <a:t>', 17), ('NLP', 17), ('STEM', 16), ('</a:t>
            </a:r>
            <a:r>
              <a:rPr lang="en-SG" dirty="0" err="1" smtClean="0"/>
              <a:t>ChooseSTEM</a:t>
            </a:r>
            <a:r>
              <a:rPr lang="en-SG" dirty="0" smtClean="0"/>
              <a:t>', 16), ('</a:t>
            </a:r>
            <a:r>
              <a:rPr lang="en-SG" dirty="0" err="1" smtClean="0"/>
              <a:t>rstats</a:t>
            </a:r>
            <a:r>
              <a:rPr lang="en-SG" dirty="0" smtClean="0"/>
              <a:t>', 16), ('</a:t>
            </a:r>
            <a:r>
              <a:rPr lang="en-SG" dirty="0" err="1" smtClean="0"/>
              <a:t>GirlsInSTEM</a:t>
            </a:r>
            <a:r>
              <a:rPr lang="en-SG" dirty="0" smtClean="0"/>
              <a:t>', 15), ('robotics', 15), ('YourBudget2018', 15),</a:t>
            </a:r>
            <a:endParaRPr kumimoji="0" lang="en-SG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57224" y="1785926"/>
            <a:ext cx="3071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dirty="0" smtClean="0"/>
              <a:t>Decision Tree</a:t>
            </a:r>
            <a:endParaRPr lang="en-SG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214942" y="1785926"/>
            <a:ext cx="3071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dirty="0" smtClean="0"/>
              <a:t>Random Forest</a:t>
            </a:r>
            <a:endParaRPr lang="en-SG" sz="2000" b="1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en-SG" dirty="0" smtClean="0"/>
              <a:t>Feature 3a – #</a:t>
            </a:r>
            <a:endParaRPr lang="en-SG" dirty="0"/>
          </a:p>
        </p:txBody>
      </p:sp>
      <p:sp>
        <p:nvSpPr>
          <p:cNvPr id="16" name="Rectangle 15"/>
          <p:cNvSpPr/>
          <p:nvPr/>
        </p:nvSpPr>
        <p:spPr>
          <a:xfrm>
            <a:off x="0" y="1071546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SG" sz="2400" dirty="0" smtClean="0"/>
              <a:t>Check for key indicators</a:t>
            </a:r>
            <a:endParaRPr lang="en-SG" sz="2400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28" y="2143116"/>
            <a:ext cx="3600000" cy="1972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8" y="3714752"/>
            <a:ext cx="2328851" cy="1519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14942" y="5409569"/>
            <a:ext cx="3490920" cy="1448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632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7224" y="2214554"/>
            <a:ext cx="3254894" cy="171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6326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0034" y="3929066"/>
            <a:ext cx="2309155" cy="185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6327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071670" y="5000636"/>
            <a:ext cx="2905128" cy="1206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4525963"/>
          </a:xfrm>
        </p:spPr>
        <p:txBody>
          <a:bodyPr>
            <a:normAutofit/>
          </a:bodyPr>
          <a:lstStyle/>
          <a:p>
            <a:r>
              <a:rPr lang="en-SG" sz="2800" dirty="0" smtClean="0"/>
              <a:t>Previous python course</a:t>
            </a:r>
          </a:p>
          <a:p>
            <a:pPr lvl="1"/>
            <a:r>
              <a:rPr lang="en-SG" sz="2400" dirty="0" smtClean="0"/>
              <a:t>Extract posts by AI experts to track developments in the field, spot trending topics and identify new experts</a:t>
            </a:r>
            <a:endParaRPr lang="en-SG" sz="2400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857356" y="2786058"/>
          <a:ext cx="6096000" cy="3563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Background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2500298" y="4071942"/>
            <a:ext cx="1643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All @ from tweets added to database</a:t>
            </a:r>
            <a:endParaRPr lang="en-SG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857884" y="3214686"/>
            <a:ext cx="13573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Original list had 7 experts</a:t>
            </a:r>
          </a:p>
          <a:p>
            <a:r>
              <a:rPr lang="en-SG" sz="1400" dirty="0" smtClean="0"/>
              <a:t>Grew to 250</a:t>
            </a:r>
            <a:endParaRPr lang="en-SG" sz="1400" dirty="0"/>
          </a:p>
        </p:txBody>
      </p:sp>
      <p:pic>
        <p:nvPicPr>
          <p:cNvPr id="10" name="Shape 68"/>
          <p:cNvPicPr preferRelativeResize="0"/>
          <p:nvPr/>
        </p:nvPicPr>
        <p:blipFill>
          <a:blip r:embed="rId6">
            <a:alphaModFix/>
          </a:blip>
          <a:srcRect r="51340"/>
          <a:stretch>
            <a:fillRect/>
          </a:stretch>
        </p:blipFill>
        <p:spPr>
          <a:xfrm>
            <a:off x="7429520" y="2928934"/>
            <a:ext cx="1500198" cy="1428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en-SG" dirty="0" smtClean="0"/>
              <a:t>Feature 3b – @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0" y="1214422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SG" sz="2400" b="1" dirty="0" smtClean="0"/>
              <a:t>Hypothesis</a:t>
            </a:r>
          </a:p>
          <a:p>
            <a:pPr algn="ctr">
              <a:buNone/>
            </a:pPr>
            <a:r>
              <a:rPr lang="en-SG" sz="2400" dirty="0" smtClean="0"/>
              <a:t>Experts are likely to know and reference each other.</a:t>
            </a:r>
            <a:endParaRPr lang="en-SG" sz="24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71472" y="2117747"/>
            <a:ext cx="4114800" cy="4525963"/>
          </a:xfrm>
        </p:spPr>
        <p:txBody>
          <a:bodyPr>
            <a:normAutofit fontScale="85000" lnSpcReduction="10000"/>
          </a:bodyPr>
          <a:lstStyle/>
          <a:p>
            <a:r>
              <a:rPr lang="en-SG" sz="1800" b="1" dirty="0" smtClean="0"/>
              <a:t>@ from follow=1</a:t>
            </a:r>
          </a:p>
          <a:p>
            <a:r>
              <a:rPr lang="en-SG" sz="1800" dirty="0" smtClean="0"/>
              <a:t>('</a:t>
            </a:r>
            <a:r>
              <a:rPr lang="en-SG" sz="1800" dirty="0" err="1" smtClean="0"/>
              <a:t>fchollet</a:t>
            </a:r>
            <a:r>
              <a:rPr lang="en-SG" sz="1800" dirty="0" smtClean="0"/>
              <a:t>', 47), ('</a:t>
            </a:r>
            <a:r>
              <a:rPr lang="en-SG" sz="1800" dirty="0" err="1" smtClean="0"/>
              <a:t>goodfellow_ian</a:t>
            </a:r>
            <a:r>
              <a:rPr lang="en-SG" sz="1800" dirty="0" smtClean="0"/>
              <a:t>', 46), ('</a:t>
            </a:r>
            <a:r>
              <a:rPr lang="en-SG" sz="1800" dirty="0" err="1" smtClean="0"/>
              <a:t>zacharylipton</a:t>
            </a:r>
            <a:r>
              <a:rPr lang="en-SG" sz="1800" dirty="0" smtClean="0"/>
              <a:t>', 41), ('</a:t>
            </a:r>
            <a:r>
              <a:rPr lang="en-SG" sz="1800" dirty="0" err="1" smtClean="0"/>
              <a:t>hardmaru</a:t>
            </a:r>
            <a:r>
              <a:rPr lang="en-SG" sz="1800" dirty="0" smtClean="0"/>
              <a:t>', 39), ('</a:t>
            </a:r>
            <a:r>
              <a:rPr lang="en-SG" sz="1800" dirty="0" err="1" smtClean="0"/>
              <a:t>jeremyphoward</a:t>
            </a:r>
            <a:r>
              <a:rPr lang="en-SG" sz="1800" dirty="0" smtClean="0"/>
              <a:t>', 38), (</a:t>
            </a:r>
            <a:r>
              <a:rPr lang="en-SG" sz="1800" dirty="0" smtClean="0">
                <a:solidFill>
                  <a:srgbClr val="FF0000"/>
                </a:solidFill>
              </a:rPr>
              <a:t>'</a:t>
            </a:r>
            <a:r>
              <a:rPr lang="en-SG" sz="1800" dirty="0" err="1" smtClean="0">
                <a:solidFill>
                  <a:srgbClr val="FF0000"/>
                </a:solidFill>
              </a:rPr>
              <a:t>OpenAI</a:t>
            </a:r>
            <a:r>
              <a:rPr lang="en-SG" sz="1800" dirty="0" smtClean="0"/>
              <a:t>', 37), ('</a:t>
            </a:r>
            <a:r>
              <a:rPr lang="en-SG" sz="1800" dirty="0" err="1" smtClean="0"/>
              <a:t>Miles_Brundage</a:t>
            </a:r>
            <a:r>
              <a:rPr lang="en-SG" sz="1800" dirty="0" smtClean="0"/>
              <a:t>', 37), ('</a:t>
            </a:r>
            <a:r>
              <a:rPr lang="en-SG" sz="1800" dirty="0" err="1" smtClean="0"/>
              <a:t>JeffDean</a:t>
            </a:r>
            <a:r>
              <a:rPr lang="en-SG" sz="1800" dirty="0" smtClean="0"/>
              <a:t>', 34), ('</a:t>
            </a:r>
            <a:r>
              <a:rPr lang="en-SG" sz="1800" dirty="0" err="1" smtClean="0"/>
              <a:t>jackclarkSF</a:t>
            </a:r>
            <a:r>
              <a:rPr lang="en-SG" sz="1800" dirty="0" smtClean="0"/>
              <a:t>', 28), ('</a:t>
            </a:r>
            <a:r>
              <a:rPr lang="en-SG" sz="1800" dirty="0" err="1" smtClean="0"/>
              <a:t>dennybritz</a:t>
            </a:r>
            <a:r>
              <a:rPr lang="en-SG" sz="1800" dirty="0" smtClean="0"/>
              <a:t>', 26), (</a:t>
            </a:r>
            <a:r>
              <a:rPr lang="en-SG" sz="1800" dirty="0" smtClean="0">
                <a:solidFill>
                  <a:srgbClr val="FF0000"/>
                </a:solidFill>
              </a:rPr>
              <a:t>'</a:t>
            </a:r>
            <a:r>
              <a:rPr lang="en-SG" sz="1800" dirty="0" err="1" smtClean="0">
                <a:solidFill>
                  <a:srgbClr val="FF0000"/>
                </a:solidFill>
              </a:rPr>
              <a:t>DeepMindAI</a:t>
            </a:r>
            <a:r>
              <a:rPr lang="en-SG" sz="1800" dirty="0" smtClean="0"/>
              <a:t>', 25), ('</a:t>
            </a:r>
            <a:r>
              <a:rPr lang="en-SG" sz="1800" dirty="0" err="1" smtClean="0"/>
              <a:t>tdietterich</a:t>
            </a:r>
            <a:r>
              <a:rPr lang="en-SG" sz="1800" dirty="0" smtClean="0"/>
              <a:t>', 25), ('</a:t>
            </a:r>
            <a:r>
              <a:rPr lang="en-SG" sz="1800" dirty="0" err="1" smtClean="0"/>
              <a:t>Smerity</a:t>
            </a:r>
            <a:r>
              <a:rPr lang="en-SG" sz="1800" dirty="0" smtClean="0"/>
              <a:t>', 25), ('</a:t>
            </a:r>
            <a:r>
              <a:rPr lang="en-SG" sz="1800" dirty="0" err="1" smtClean="0"/>
              <a:t>googleresearch</a:t>
            </a:r>
            <a:r>
              <a:rPr lang="en-SG" sz="1800" dirty="0" smtClean="0"/>
              <a:t>', 24), ('</a:t>
            </a:r>
            <a:r>
              <a:rPr lang="en-SG" sz="1800" dirty="0" err="1" smtClean="0"/>
              <a:t>ylecun</a:t>
            </a:r>
            <a:r>
              <a:rPr lang="en-SG" sz="1800" dirty="0" smtClean="0"/>
              <a:t>', 24), (</a:t>
            </a:r>
            <a:r>
              <a:rPr lang="en-SG" sz="1800" dirty="0" smtClean="0">
                <a:solidFill>
                  <a:srgbClr val="FF0000"/>
                </a:solidFill>
              </a:rPr>
              <a:t>'</a:t>
            </a:r>
            <a:r>
              <a:rPr lang="en-SG" sz="1800" dirty="0" err="1" smtClean="0">
                <a:solidFill>
                  <a:srgbClr val="FF0000"/>
                </a:solidFill>
              </a:rPr>
              <a:t>PyTorch</a:t>
            </a:r>
            <a:r>
              <a:rPr lang="en-SG" sz="1800" dirty="0" smtClean="0"/>
              <a:t>', 24), ('</a:t>
            </a:r>
            <a:r>
              <a:rPr lang="en-SG" sz="1800" dirty="0" err="1" smtClean="0"/>
              <a:t>yoavgo</a:t>
            </a:r>
            <a:r>
              <a:rPr lang="en-SG" sz="1800" dirty="0" smtClean="0"/>
              <a:t>', 24), ('</a:t>
            </a:r>
            <a:r>
              <a:rPr lang="en-SG" sz="1800" dirty="0" err="1" smtClean="0"/>
              <a:t>mark_riedl</a:t>
            </a:r>
            <a:r>
              <a:rPr lang="en-SG" sz="1800" dirty="0" smtClean="0"/>
              <a:t>', 24), (</a:t>
            </a:r>
            <a:r>
              <a:rPr lang="en-SG" sz="1800" dirty="0" smtClean="0">
                <a:solidFill>
                  <a:srgbClr val="FF0000"/>
                </a:solidFill>
              </a:rPr>
              <a:t>'</a:t>
            </a:r>
            <a:r>
              <a:rPr lang="en-SG" sz="1800" dirty="0" err="1" smtClean="0">
                <a:solidFill>
                  <a:srgbClr val="FF0000"/>
                </a:solidFill>
              </a:rPr>
              <a:t>TensorFlow</a:t>
            </a:r>
            <a:r>
              <a:rPr lang="en-SG" sz="1800" dirty="0" smtClean="0"/>
              <a:t>', 23), ('</a:t>
            </a:r>
            <a:r>
              <a:rPr lang="en-SG" sz="1800" dirty="0" err="1" smtClean="0"/>
              <a:t>GaryMarcus</a:t>
            </a:r>
            <a:r>
              <a:rPr lang="en-SG" sz="1800" dirty="0" smtClean="0"/>
              <a:t>', 22), ('</a:t>
            </a:r>
            <a:r>
              <a:rPr lang="en-SG" sz="1800" dirty="0" err="1" smtClean="0"/>
              <a:t>karpathy</a:t>
            </a:r>
            <a:r>
              <a:rPr lang="en-SG" sz="1800" dirty="0" smtClean="0"/>
              <a:t>', 21), ('</a:t>
            </a:r>
            <a:r>
              <a:rPr lang="en-SG" sz="1800" dirty="0" err="1" smtClean="0"/>
              <a:t>soumithchintala</a:t>
            </a:r>
            <a:r>
              <a:rPr lang="en-SG" sz="1800" dirty="0" smtClean="0"/>
              <a:t>', 21), ('</a:t>
            </a:r>
            <a:r>
              <a:rPr lang="en-SG" sz="1800" dirty="0" err="1" smtClean="0"/>
              <a:t>deliprao</a:t>
            </a:r>
            <a:r>
              <a:rPr lang="en-SG" sz="1800" dirty="0" smtClean="0"/>
              <a:t>', 21), (</a:t>
            </a:r>
            <a:r>
              <a:rPr lang="en-SG" sz="1800" dirty="0" smtClean="0">
                <a:solidFill>
                  <a:srgbClr val="FF0000"/>
                </a:solidFill>
              </a:rPr>
              <a:t>'Google</a:t>
            </a:r>
            <a:r>
              <a:rPr lang="en-SG" sz="1800" dirty="0" smtClean="0"/>
              <a:t>', 20), ('</a:t>
            </a:r>
            <a:r>
              <a:rPr lang="en-SG" sz="1800" dirty="0" err="1" smtClean="0"/>
              <a:t>drfeifei</a:t>
            </a:r>
            <a:r>
              <a:rPr lang="en-SG" sz="1800" dirty="0" smtClean="0"/>
              <a:t>', 19), ('</a:t>
            </a:r>
            <a:r>
              <a:rPr lang="en-SG" sz="1800" dirty="0" err="1" smtClean="0"/>
              <a:t>beenwrekt</a:t>
            </a:r>
            <a:r>
              <a:rPr lang="en-SG" sz="1800" dirty="0" smtClean="0"/>
              <a:t>', 19), ('</a:t>
            </a:r>
            <a:r>
              <a:rPr lang="en-SG" sz="1800" dirty="0" err="1" smtClean="0"/>
              <a:t>fhuszar</a:t>
            </a:r>
            <a:r>
              <a:rPr lang="en-SG" sz="1800" dirty="0" smtClean="0"/>
              <a:t>', 19), ('</a:t>
            </a:r>
            <a:r>
              <a:rPr lang="en-SG" sz="1800" dirty="0" err="1" smtClean="0"/>
              <a:t>elonmusk</a:t>
            </a:r>
            <a:r>
              <a:rPr lang="en-SG" sz="1800" dirty="0" smtClean="0"/>
              <a:t>', 18), (</a:t>
            </a:r>
            <a:r>
              <a:rPr lang="en-SG" sz="1800" dirty="0" smtClean="0">
                <a:solidFill>
                  <a:srgbClr val="FF0000"/>
                </a:solidFill>
              </a:rPr>
              <a:t>'</a:t>
            </a:r>
            <a:r>
              <a:rPr lang="en-SG" sz="1800" dirty="0" err="1" smtClean="0">
                <a:solidFill>
                  <a:srgbClr val="FF0000"/>
                </a:solidFill>
              </a:rPr>
              <a:t>NipsConference</a:t>
            </a:r>
            <a:r>
              <a:rPr lang="en-SG" sz="1800" dirty="0" smtClean="0"/>
              <a:t>', 18), ('</a:t>
            </a:r>
            <a:r>
              <a:rPr lang="en-SG" sz="1800" dirty="0" err="1" smtClean="0"/>
              <a:t>ilyasut</a:t>
            </a:r>
            <a:r>
              <a:rPr lang="en-SG" sz="1800" dirty="0" smtClean="0"/>
              <a:t>', 17), ('</a:t>
            </a:r>
            <a:r>
              <a:rPr lang="en-SG" sz="1800" dirty="0" err="1" smtClean="0"/>
              <a:t>roydanroy</a:t>
            </a:r>
            <a:r>
              <a:rPr lang="en-SG" sz="1800" dirty="0" smtClean="0"/>
              <a:t>', 17), ('</a:t>
            </a:r>
            <a:r>
              <a:rPr lang="en-SG" sz="1800" dirty="0" err="1" smtClean="0"/>
              <a:t>math_rachel</a:t>
            </a:r>
            <a:r>
              <a:rPr lang="en-SG" sz="1800" dirty="0" smtClean="0"/>
              <a:t>', 17), ('</a:t>
            </a:r>
            <a:r>
              <a:rPr lang="en-SG" sz="1800" dirty="0" err="1" smtClean="0"/>
              <a:t>poolio</a:t>
            </a:r>
            <a:r>
              <a:rPr lang="en-SG" sz="1800" dirty="0" smtClean="0"/>
              <a:t>', 16), (</a:t>
            </a:r>
            <a:r>
              <a:rPr lang="en-SG" sz="1800" dirty="0" smtClean="0">
                <a:solidFill>
                  <a:srgbClr val="FF0000"/>
                </a:solidFill>
              </a:rPr>
              <a:t>'</a:t>
            </a:r>
            <a:r>
              <a:rPr lang="en-SG" sz="1800" dirty="0" err="1" smtClean="0">
                <a:solidFill>
                  <a:srgbClr val="FF0000"/>
                </a:solidFill>
              </a:rPr>
              <a:t>nytimes</a:t>
            </a:r>
            <a:r>
              <a:rPr lang="en-SG" sz="1800" dirty="0" smtClean="0"/>
              <a:t>', 16), ('</a:t>
            </a:r>
            <a:r>
              <a:rPr lang="en-SG" sz="1800" dirty="0" err="1" smtClean="0"/>
              <a:t>catherineols</a:t>
            </a:r>
            <a:r>
              <a:rPr lang="en-SG" sz="1800" dirty="0" smtClean="0"/>
              <a:t>', 16), ('</a:t>
            </a:r>
            <a:r>
              <a:rPr lang="en-SG" sz="1800" dirty="0" err="1" smtClean="0"/>
              <a:t>rasbt</a:t>
            </a:r>
            <a:r>
              <a:rPr lang="en-SG" sz="1800" dirty="0" smtClean="0"/>
              <a:t>', 16), ('</a:t>
            </a:r>
            <a:r>
              <a:rPr lang="en-SG" sz="1800" dirty="0" err="1" smtClean="0"/>
              <a:t>jakevdp</a:t>
            </a:r>
            <a:r>
              <a:rPr lang="en-SG" sz="1800" dirty="0" smtClean="0"/>
              <a:t>', 16), ('</a:t>
            </a:r>
            <a:r>
              <a:rPr lang="en-SG" sz="1800" dirty="0" err="1" smtClean="0"/>
              <a:t>AndrewYNg</a:t>
            </a:r>
            <a:r>
              <a:rPr lang="en-SG" sz="1800" dirty="0" smtClean="0"/>
              <a:t>', 15), ('</a:t>
            </a:r>
            <a:r>
              <a:rPr lang="en-SG" sz="1800" dirty="0" err="1" smtClean="0"/>
              <a:t>egrefen</a:t>
            </a:r>
            <a:r>
              <a:rPr lang="en-SG" sz="1800" dirty="0" smtClean="0"/>
              <a:t>', 15), (</a:t>
            </a:r>
            <a:r>
              <a:rPr lang="en-SG" sz="1800" dirty="0" smtClean="0">
                <a:solidFill>
                  <a:srgbClr val="FF0000"/>
                </a:solidFill>
              </a:rPr>
              <a:t>'</a:t>
            </a:r>
            <a:r>
              <a:rPr lang="en-SG" sz="1800" dirty="0" err="1" smtClean="0">
                <a:solidFill>
                  <a:srgbClr val="FF0000"/>
                </a:solidFill>
              </a:rPr>
              <a:t>KLdivergence</a:t>
            </a:r>
            <a:r>
              <a:rPr lang="en-SG" sz="1800" dirty="0" smtClean="0"/>
              <a:t>', 15), ('</a:t>
            </a:r>
            <a:r>
              <a:rPr lang="en-SG" sz="1800" dirty="0" err="1" smtClean="0"/>
              <a:t>ogrisel</a:t>
            </a:r>
            <a:r>
              <a:rPr lang="en-SG" sz="1800" dirty="0" smtClean="0"/>
              <a:t>', 15), ('</a:t>
            </a:r>
            <a:r>
              <a:rPr lang="en-SG" sz="1800" dirty="0" err="1" smtClean="0"/>
              <a:t>dustinvtran</a:t>
            </a:r>
            <a:r>
              <a:rPr lang="en-SG" sz="1800" dirty="0" smtClean="0"/>
              <a:t>', 15),</a:t>
            </a:r>
            <a:endParaRPr lang="en-SG" sz="1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86272" y="2117747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SG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@ from </a:t>
            </a:r>
            <a:r>
              <a:rPr lang="en-SG" b="1" dirty="0" smtClean="0"/>
              <a:t>follow=0</a:t>
            </a:r>
            <a:endParaRPr kumimoji="0" lang="en-SG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SG" dirty="0" smtClean="0"/>
              <a:t>[(</a:t>
            </a:r>
            <a:r>
              <a:rPr lang="en-SG" dirty="0" smtClean="0">
                <a:solidFill>
                  <a:srgbClr val="FF0000"/>
                </a:solidFill>
              </a:rPr>
              <a:t>'</a:t>
            </a:r>
            <a:r>
              <a:rPr lang="en-SG" dirty="0" err="1" smtClean="0">
                <a:solidFill>
                  <a:srgbClr val="FF0000"/>
                </a:solidFill>
              </a:rPr>
              <a:t>katecrawford</a:t>
            </a:r>
            <a:r>
              <a:rPr lang="en-SG" dirty="0" smtClean="0"/>
              <a:t>', 12), (</a:t>
            </a:r>
            <a:r>
              <a:rPr lang="en-SG" dirty="0" smtClean="0">
                <a:solidFill>
                  <a:srgbClr val="FF0000"/>
                </a:solidFill>
              </a:rPr>
              <a:t>'</a:t>
            </a:r>
            <a:r>
              <a:rPr lang="en-SG" dirty="0" err="1" smtClean="0">
                <a:solidFill>
                  <a:srgbClr val="FF0000"/>
                </a:solidFill>
              </a:rPr>
              <a:t>nytimes</a:t>
            </a:r>
            <a:r>
              <a:rPr lang="en-SG" dirty="0" smtClean="0"/>
              <a:t>', 12), (</a:t>
            </a:r>
            <a:r>
              <a:rPr lang="en-SG" dirty="0" smtClean="0">
                <a:solidFill>
                  <a:srgbClr val="FF0000"/>
                </a:solidFill>
              </a:rPr>
              <a:t>'</a:t>
            </a:r>
            <a:r>
              <a:rPr lang="en-SG" dirty="0" err="1" smtClean="0">
                <a:solidFill>
                  <a:srgbClr val="FF0000"/>
                </a:solidFill>
              </a:rPr>
              <a:t>DeepMindAI</a:t>
            </a:r>
            <a:r>
              <a:rPr lang="en-SG" dirty="0" smtClean="0"/>
              <a:t>', 11), ('</a:t>
            </a:r>
            <a:r>
              <a:rPr lang="en-SG" dirty="0" err="1" smtClean="0"/>
              <a:t>fchollet</a:t>
            </a:r>
            <a:r>
              <a:rPr lang="en-SG" dirty="0" smtClean="0"/>
              <a:t>', 10), (</a:t>
            </a:r>
            <a:r>
              <a:rPr lang="en-SG" dirty="0" smtClean="0">
                <a:solidFill>
                  <a:srgbClr val="FF0000"/>
                </a:solidFill>
              </a:rPr>
              <a:t>'</a:t>
            </a:r>
            <a:r>
              <a:rPr lang="en-SG" dirty="0" err="1" smtClean="0">
                <a:solidFill>
                  <a:srgbClr val="FF0000"/>
                </a:solidFill>
              </a:rPr>
              <a:t>OpenAI</a:t>
            </a:r>
            <a:r>
              <a:rPr lang="en-SG" dirty="0" smtClean="0"/>
              <a:t>', 9), ('</a:t>
            </a:r>
            <a:r>
              <a:rPr lang="en-SG" dirty="0" err="1" smtClean="0">
                <a:solidFill>
                  <a:srgbClr val="FF0000"/>
                </a:solidFill>
              </a:rPr>
              <a:t>qz</a:t>
            </a:r>
            <a:r>
              <a:rPr lang="en-SG" dirty="0" smtClean="0"/>
              <a:t>', 8), (</a:t>
            </a:r>
            <a:r>
              <a:rPr lang="en-SG" dirty="0" smtClean="0">
                <a:solidFill>
                  <a:srgbClr val="FF0000"/>
                </a:solidFill>
              </a:rPr>
              <a:t>'Google</a:t>
            </a:r>
            <a:r>
              <a:rPr lang="en-SG" dirty="0" smtClean="0"/>
              <a:t>', 7), (</a:t>
            </a:r>
            <a:r>
              <a:rPr lang="en-SG" dirty="0" smtClean="0">
                <a:solidFill>
                  <a:srgbClr val="FF0000"/>
                </a:solidFill>
              </a:rPr>
              <a:t>'YouTube</a:t>
            </a:r>
            <a:r>
              <a:rPr lang="en-SG" dirty="0" smtClean="0"/>
              <a:t>', 7), ('</a:t>
            </a:r>
            <a:r>
              <a:rPr lang="en-SG" dirty="0" err="1" smtClean="0"/>
              <a:t>drfeifei</a:t>
            </a:r>
            <a:r>
              <a:rPr lang="en-SG" dirty="0" smtClean="0"/>
              <a:t>', 7), (</a:t>
            </a:r>
            <a:r>
              <a:rPr lang="en-SG" dirty="0" smtClean="0">
                <a:solidFill>
                  <a:srgbClr val="FF0000"/>
                </a:solidFill>
              </a:rPr>
              <a:t>'</a:t>
            </a:r>
            <a:r>
              <a:rPr lang="en-SG" dirty="0" err="1" smtClean="0">
                <a:solidFill>
                  <a:srgbClr val="FF0000"/>
                </a:solidFill>
              </a:rPr>
              <a:t>TechCrunch</a:t>
            </a:r>
            <a:r>
              <a:rPr lang="en-SG" dirty="0" smtClean="0"/>
              <a:t>', 7), (</a:t>
            </a:r>
            <a:r>
              <a:rPr lang="en-SG" dirty="0" smtClean="0">
                <a:solidFill>
                  <a:srgbClr val="FF0000"/>
                </a:solidFill>
              </a:rPr>
              <a:t>'</a:t>
            </a:r>
            <a:r>
              <a:rPr lang="en-SG" dirty="0" err="1" smtClean="0">
                <a:solidFill>
                  <a:srgbClr val="FF0000"/>
                </a:solidFill>
              </a:rPr>
              <a:t>techreview</a:t>
            </a:r>
            <a:r>
              <a:rPr lang="en-SG" dirty="0" smtClean="0"/>
              <a:t>', 7), (</a:t>
            </a:r>
            <a:r>
              <a:rPr lang="en-SG" dirty="0" smtClean="0">
                <a:solidFill>
                  <a:srgbClr val="FF0000"/>
                </a:solidFill>
              </a:rPr>
              <a:t>'</a:t>
            </a:r>
            <a:r>
              <a:rPr lang="en-SG" dirty="0" err="1" smtClean="0">
                <a:solidFill>
                  <a:srgbClr val="FF0000"/>
                </a:solidFill>
              </a:rPr>
              <a:t>AINowInstitute</a:t>
            </a:r>
            <a:r>
              <a:rPr lang="en-SG" dirty="0" smtClean="0"/>
              <a:t>', 7), ('</a:t>
            </a:r>
            <a:r>
              <a:rPr lang="en-SG" dirty="0" err="1" smtClean="0"/>
              <a:t>tdietterich</a:t>
            </a:r>
            <a:r>
              <a:rPr lang="en-SG" dirty="0" smtClean="0"/>
              <a:t>', 7), ('</a:t>
            </a:r>
            <a:r>
              <a:rPr lang="en-SG" dirty="0" err="1" smtClean="0"/>
              <a:t>jackclarkSF</a:t>
            </a:r>
            <a:r>
              <a:rPr lang="en-SG" dirty="0" smtClean="0"/>
              <a:t>', 7), (</a:t>
            </a:r>
            <a:r>
              <a:rPr lang="en-SG" dirty="0" smtClean="0">
                <a:solidFill>
                  <a:srgbClr val="FF0000"/>
                </a:solidFill>
              </a:rPr>
              <a:t>'</a:t>
            </a:r>
            <a:r>
              <a:rPr lang="en-SG" dirty="0" err="1" smtClean="0">
                <a:solidFill>
                  <a:srgbClr val="FF0000"/>
                </a:solidFill>
              </a:rPr>
              <a:t>Miles_Brundage</a:t>
            </a:r>
            <a:r>
              <a:rPr lang="en-SG" dirty="0" smtClean="0"/>
              <a:t>', 7), (</a:t>
            </a:r>
            <a:r>
              <a:rPr lang="en-SG" dirty="0" smtClean="0">
                <a:solidFill>
                  <a:srgbClr val="FF0000"/>
                </a:solidFill>
              </a:rPr>
              <a:t>'</a:t>
            </a:r>
            <a:r>
              <a:rPr lang="en-SG" dirty="0" err="1" smtClean="0">
                <a:solidFill>
                  <a:srgbClr val="FF0000"/>
                </a:solidFill>
              </a:rPr>
              <a:t>Uber</a:t>
            </a:r>
            <a:r>
              <a:rPr lang="en-SG" dirty="0" smtClean="0"/>
              <a:t>', 6), ('</a:t>
            </a:r>
            <a:r>
              <a:rPr lang="en-SG" dirty="0" err="1" smtClean="0"/>
              <a:t>goodfellow_ian</a:t>
            </a:r>
            <a:r>
              <a:rPr lang="en-SG" dirty="0" smtClean="0"/>
              <a:t>', 6), (</a:t>
            </a:r>
            <a:r>
              <a:rPr lang="en-SG" dirty="0" smtClean="0">
                <a:solidFill>
                  <a:srgbClr val="FF0000"/>
                </a:solidFill>
              </a:rPr>
              <a:t>'</a:t>
            </a:r>
            <a:r>
              <a:rPr lang="en-SG" dirty="0" err="1" smtClean="0">
                <a:solidFill>
                  <a:srgbClr val="FF0000"/>
                </a:solidFill>
              </a:rPr>
              <a:t>PartnershipAI</a:t>
            </a:r>
            <a:r>
              <a:rPr lang="en-SG" dirty="0" smtClean="0"/>
              <a:t>', 6), ('</a:t>
            </a:r>
            <a:r>
              <a:rPr lang="en-SG" dirty="0" err="1" smtClean="0"/>
              <a:t>zacharylipton</a:t>
            </a:r>
            <a:r>
              <a:rPr lang="en-SG" dirty="0" smtClean="0"/>
              <a:t>', 6), ('</a:t>
            </a:r>
            <a:r>
              <a:rPr lang="en-SG" dirty="0" err="1" smtClean="0"/>
              <a:t>fhuszar</a:t>
            </a:r>
            <a:r>
              <a:rPr lang="en-SG" dirty="0" smtClean="0"/>
              <a:t>', 6), (</a:t>
            </a:r>
            <a:r>
              <a:rPr lang="en-SG" dirty="0" smtClean="0">
                <a:solidFill>
                  <a:srgbClr val="00B0F0"/>
                </a:solidFill>
              </a:rPr>
              <a:t>'</a:t>
            </a:r>
            <a:r>
              <a:rPr lang="en-SG" dirty="0" err="1" smtClean="0">
                <a:solidFill>
                  <a:srgbClr val="00B0F0"/>
                </a:solidFill>
              </a:rPr>
              <a:t>jovialjoy</a:t>
            </a:r>
            <a:r>
              <a:rPr lang="en-SG" dirty="0" smtClean="0"/>
              <a:t>', 6), ('</a:t>
            </a:r>
            <a:r>
              <a:rPr lang="en-SG" dirty="0" err="1" smtClean="0"/>
              <a:t>deliprao</a:t>
            </a:r>
            <a:r>
              <a:rPr lang="en-SG" dirty="0" smtClean="0"/>
              <a:t>', 6), ('</a:t>
            </a:r>
            <a:r>
              <a:rPr lang="en-SG" dirty="0" err="1" smtClean="0"/>
              <a:t>erichorvitz</a:t>
            </a:r>
            <a:r>
              <a:rPr lang="en-SG" dirty="0" smtClean="0"/>
              <a:t>', 5), (</a:t>
            </a:r>
            <a:r>
              <a:rPr lang="en-SG" dirty="0" smtClean="0">
                <a:solidFill>
                  <a:srgbClr val="FF0000"/>
                </a:solidFill>
              </a:rPr>
              <a:t>'</a:t>
            </a:r>
            <a:r>
              <a:rPr lang="en-SG" dirty="0" err="1" smtClean="0">
                <a:solidFill>
                  <a:srgbClr val="FF0000"/>
                </a:solidFill>
              </a:rPr>
              <a:t>nvidia</a:t>
            </a:r>
            <a:r>
              <a:rPr lang="en-SG" dirty="0" smtClean="0"/>
              <a:t>', 5), ('</a:t>
            </a:r>
            <a:r>
              <a:rPr lang="en-SG" dirty="0" err="1" smtClean="0"/>
              <a:t>GaryMarcus</a:t>
            </a:r>
            <a:r>
              <a:rPr lang="en-SG" dirty="0" smtClean="0"/>
              <a:t>', 5), (</a:t>
            </a:r>
            <a:r>
              <a:rPr lang="en-SG" dirty="0" smtClean="0">
                <a:solidFill>
                  <a:srgbClr val="FF0000"/>
                </a:solidFill>
              </a:rPr>
              <a:t>'FT</a:t>
            </a:r>
            <a:r>
              <a:rPr lang="en-SG" dirty="0" smtClean="0"/>
              <a:t>', 5), ('</a:t>
            </a:r>
            <a:r>
              <a:rPr lang="en-SG" dirty="0" err="1" smtClean="0"/>
              <a:t>jeremyphoward</a:t>
            </a:r>
            <a:r>
              <a:rPr lang="en-SG" dirty="0" smtClean="0"/>
              <a:t>', 5), ('</a:t>
            </a:r>
            <a:r>
              <a:rPr lang="en-SG" dirty="0" smtClean="0">
                <a:solidFill>
                  <a:srgbClr val="00B0F0"/>
                </a:solidFill>
              </a:rPr>
              <a:t>ch402</a:t>
            </a:r>
            <a:r>
              <a:rPr lang="en-SG" dirty="0" smtClean="0"/>
              <a:t>', 5), ('</a:t>
            </a:r>
            <a:r>
              <a:rPr lang="en-SG" dirty="0" err="1" smtClean="0"/>
              <a:t>roydanroy</a:t>
            </a:r>
            <a:r>
              <a:rPr lang="en-SG" dirty="0" smtClean="0"/>
              <a:t>', 5), (</a:t>
            </a:r>
            <a:r>
              <a:rPr lang="en-SG" dirty="0" smtClean="0">
                <a:solidFill>
                  <a:srgbClr val="FF0000"/>
                </a:solidFill>
              </a:rPr>
              <a:t>'</a:t>
            </a:r>
            <a:r>
              <a:rPr lang="en-SG" dirty="0" err="1" smtClean="0">
                <a:solidFill>
                  <a:srgbClr val="FF0000"/>
                </a:solidFill>
              </a:rPr>
              <a:t>TensorFlow</a:t>
            </a:r>
            <a:r>
              <a:rPr lang="en-SG" dirty="0" smtClean="0"/>
              <a:t>', 5), (</a:t>
            </a:r>
            <a:r>
              <a:rPr lang="en-SG" dirty="0" smtClean="0">
                <a:solidFill>
                  <a:srgbClr val="FF0000"/>
                </a:solidFill>
              </a:rPr>
              <a:t>'</a:t>
            </a:r>
            <a:r>
              <a:rPr lang="en-SG" dirty="0" err="1" smtClean="0">
                <a:solidFill>
                  <a:srgbClr val="FF0000"/>
                </a:solidFill>
              </a:rPr>
              <a:t>allenai_org</a:t>
            </a:r>
            <a:r>
              <a:rPr lang="en-SG" dirty="0" smtClean="0"/>
              <a:t>', 5), ('</a:t>
            </a:r>
            <a:r>
              <a:rPr lang="en-SG" dirty="0" err="1" smtClean="0"/>
              <a:t>JanelleCShane</a:t>
            </a:r>
            <a:r>
              <a:rPr lang="en-SG" dirty="0" smtClean="0"/>
              <a:t>', 5), (</a:t>
            </a:r>
            <a:r>
              <a:rPr lang="en-SG" dirty="0" smtClean="0">
                <a:solidFill>
                  <a:srgbClr val="FF0000"/>
                </a:solidFill>
              </a:rPr>
              <a:t>'</a:t>
            </a:r>
            <a:r>
              <a:rPr lang="en-SG" dirty="0" err="1" smtClean="0">
                <a:solidFill>
                  <a:srgbClr val="FF0000"/>
                </a:solidFill>
              </a:rPr>
              <a:t>sciencemagazine</a:t>
            </a:r>
            <a:r>
              <a:rPr lang="en-SG" dirty="0" smtClean="0"/>
              <a:t>', 5), ('</a:t>
            </a:r>
            <a:r>
              <a:rPr lang="en-SG" dirty="0" err="1" smtClean="0"/>
              <a:t>allenai_org</a:t>
            </a:r>
            <a:r>
              <a:rPr lang="en-SG" dirty="0" smtClean="0"/>
              <a:t>', 5), ('</a:t>
            </a:r>
            <a:r>
              <a:rPr lang="en-SG" dirty="0" err="1" smtClean="0"/>
              <a:t>roydanroy</a:t>
            </a:r>
            <a:r>
              <a:rPr lang="en-SG" dirty="0" smtClean="0"/>
              <a:t>', 5)</a:t>
            </a:r>
            <a:endParaRPr kumimoji="0" lang="en-SG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86446" y="6488668"/>
            <a:ext cx="3201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 smtClean="0">
                <a:solidFill>
                  <a:srgbClr val="FF0000"/>
                </a:solidFill>
              </a:rPr>
              <a:t>Non-experts in RED</a:t>
            </a:r>
            <a:r>
              <a:rPr lang="en-SG" dirty="0" smtClean="0"/>
              <a:t>, </a:t>
            </a:r>
            <a:r>
              <a:rPr lang="en-SG" dirty="0" smtClean="0">
                <a:solidFill>
                  <a:srgbClr val="00B0F0"/>
                </a:solidFill>
              </a:rPr>
              <a:t>new in blue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userMentions_RandomForest_plot.png"/>
          <p:cNvPicPr>
            <a:picLocks noChangeAspect="1"/>
          </p:cNvPicPr>
          <p:nvPr/>
        </p:nvPicPr>
        <p:blipFill>
          <a:blip r:embed="rId2"/>
          <a:srcRect t="18750"/>
          <a:stretch>
            <a:fillRect/>
          </a:stretch>
        </p:blipFill>
        <p:spPr>
          <a:xfrm>
            <a:off x="5000628" y="1779218"/>
            <a:ext cx="3357586" cy="1753744"/>
          </a:xfrm>
          <a:prstGeom prst="rect">
            <a:avLst/>
          </a:prstGeom>
        </p:spPr>
      </p:pic>
      <p:pic>
        <p:nvPicPr>
          <p:cNvPr id="6" name="Picture 5" descr="userMentions_DecisionTree_rep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5788279"/>
            <a:ext cx="4038950" cy="998307"/>
          </a:xfrm>
          <a:prstGeom prst="rect">
            <a:avLst/>
          </a:prstGeom>
        </p:spPr>
      </p:pic>
      <p:pic>
        <p:nvPicPr>
          <p:cNvPr id="7" name="Picture 6" descr="userMentions_RandomForest_plotValue.png"/>
          <p:cNvPicPr>
            <a:picLocks noChangeAspect="1"/>
          </p:cNvPicPr>
          <p:nvPr/>
        </p:nvPicPr>
        <p:blipFill>
          <a:blip r:embed="rId4"/>
          <a:srcRect t="22057"/>
          <a:stretch>
            <a:fillRect/>
          </a:stretch>
        </p:blipFill>
        <p:spPr>
          <a:xfrm>
            <a:off x="4643438" y="3643314"/>
            <a:ext cx="4138019" cy="2019521"/>
          </a:xfrm>
          <a:prstGeom prst="rect">
            <a:avLst/>
          </a:prstGeom>
        </p:spPr>
      </p:pic>
      <p:pic>
        <p:nvPicPr>
          <p:cNvPr id="8" name="Picture 7" descr="userMentions_RandomForest_report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3438" y="5666349"/>
            <a:ext cx="3977985" cy="112023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57224" y="1785926"/>
            <a:ext cx="3071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dirty="0" smtClean="0"/>
              <a:t>Decision Tree</a:t>
            </a:r>
            <a:endParaRPr lang="en-SG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214942" y="1785926"/>
            <a:ext cx="3071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dirty="0" smtClean="0"/>
              <a:t>Random Forest</a:t>
            </a:r>
            <a:endParaRPr lang="en-SG" sz="2000" b="1" dirty="0"/>
          </a:p>
        </p:txBody>
      </p:sp>
      <p:sp>
        <p:nvSpPr>
          <p:cNvPr id="11" name="Rectangle 10"/>
          <p:cNvSpPr/>
          <p:nvPr/>
        </p:nvSpPr>
        <p:spPr>
          <a:xfrm>
            <a:off x="5072066" y="5429264"/>
            <a:ext cx="857256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en-SG" dirty="0" smtClean="0"/>
              <a:t>Feature 3b – @</a:t>
            </a:r>
            <a:endParaRPr lang="en-SG" dirty="0"/>
          </a:p>
        </p:txBody>
      </p:sp>
      <p:sp>
        <p:nvSpPr>
          <p:cNvPr id="16" name="Rectangle 15"/>
          <p:cNvSpPr/>
          <p:nvPr/>
        </p:nvSpPr>
        <p:spPr>
          <a:xfrm>
            <a:off x="0" y="1071546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SG" sz="2400" dirty="0" smtClean="0"/>
              <a:t>Check for key indicators</a:t>
            </a:r>
            <a:endParaRPr lang="en-SG" sz="2400" dirty="0"/>
          </a:p>
        </p:txBody>
      </p:sp>
      <p:pic>
        <p:nvPicPr>
          <p:cNvPr id="17" name="Picture 16" descr="userMentions_DecisionTree_plot.png"/>
          <p:cNvPicPr>
            <a:picLocks noChangeAspect="1"/>
          </p:cNvPicPr>
          <p:nvPr/>
        </p:nvPicPr>
        <p:blipFill>
          <a:blip r:embed="rId6"/>
          <a:srcRect t="21079"/>
          <a:stretch>
            <a:fillRect/>
          </a:stretch>
        </p:blipFill>
        <p:spPr>
          <a:xfrm>
            <a:off x="714348" y="2143116"/>
            <a:ext cx="3238504" cy="1643061"/>
          </a:xfrm>
          <a:prstGeom prst="rect">
            <a:avLst/>
          </a:prstGeom>
        </p:spPr>
      </p:pic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653241" y="3929066"/>
            <a:ext cx="199072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18" descr="userMentions_DecisionTree_plotValues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472" y="3855549"/>
            <a:ext cx="1571636" cy="1910142"/>
          </a:xfrm>
          <a:prstGeom prst="rect">
            <a:avLst/>
          </a:prstGeom>
        </p:spPr>
      </p:pic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214546" y="3857628"/>
            <a:ext cx="2202743" cy="1962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7088"/>
            <a:ext cx="9143998" cy="622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en-SG" dirty="0" smtClean="0"/>
              <a:t>Feature 3c – Words used in Tweets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0" y="1214422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SG" sz="2400" b="1" dirty="0" smtClean="0"/>
              <a:t>Hypothesis</a:t>
            </a:r>
          </a:p>
          <a:p>
            <a:pPr algn="ctr">
              <a:buNone/>
            </a:pPr>
            <a:r>
              <a:rPr lang="en-SG" sz="2400" dirty="0" smtClean="0"/>
              <a:t>Experts might use more technical terms.</a:t>
            </a:r>
            <a:endParaRPr lang="en-SG" sz="24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2285992"/>
            <a:ext cx="8229600" cy="3840171"/>
          </a:xfrm>
        </p:spPr>
        <p:txBody>
          <a:bodyPr/>
          <a:lstStyle/>
          <a:p>
            <a:r>
              <a:rPr lang="en-SG" dirty="0" smtClean="0"/>
              <a:t>Explore Bag of Words representations</a:t>
            </a:r>
          </a:p>
          <a:p>
            <a:pPr lvl="1"/>
            <a:r>
              <a:rPr lang="en-SG" dirty="0" smtClean="0"/>
              <a:t>NLTK</a:t>
            </a:r>
          </a:p>
          <a:p>
            <a:pPr lvl="1"/>
            <a:r>
              <a:rPr lang="en-SG" dirty="0" smtClean="0"/>
              <a:t>GENSIM</a:t>
            </a:r>
          </a:p>
          <a:p>
            <a:pPr lvl="1"/>
            <a:endParaRPr lang="en-SG" dirty="0" smtClean="0"/>
          </a:p>
          <a:p>
            <a:r>
              <a:rPr lang="en-SG" dirty="0" smtClean="0"/>
              <a:t>N-grams?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Feature 3c – Words used in Tweets</a:t>
            </a:r>
            <a:br>
              <a:rPr lang="en-SG" dirty="0" smtClean="0"/>
            </a:br>
            <a:r>
              <a:rPr lang="en-SG" sz="3600" dirty="0" smtClean="0"/>
              <a:t>GENSIM - Similarity</a:t>
            </a:r>
            <a:endParaRPr lang="en-S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SG" dirty="0" smtClean="0"/>
              <a:t>Tweet0</a:t>
            </a:r>
          </a:p>
          <a:p>
            <a:r>
              <a:rPr lang="en-SG" dirty="0" smtClean="0"/>
              <a:t>Description0, Description1-&gt; array([0.407223, 0.33568 ]</a:t>
            </a:r>
          </a:p>
          <a:p>
            <a:r>
              <a:rPr lang="en-SG" dirty="0" smtClean="0"/>
              <a:t>Description1, Tweet1 -&gt; array([0.00197649, </a:t>
            </a:r>
            <a:r>
              <a:rPr lang="en-SG" dirty="0" smtClean="0">
                <a:solidFill>
                  <a:srgbClr val="FF0000"/>
                </a:solidFill>
              </a:rPr>
              <a:t>0.9409678</a:t>
            </a:r>
            <a:r>
              <a:rPr lang="en-SG" dirty="0" smtClean="0"/>
              <a:t> ]</a:t>
            </a:r>
          </a:p>
          <a:p>
            <a:pPr>
              <a:buNone/>
            </a:pPr>
            <a:endParaRPr lang="en-SG" dirty="0" smtClean="0"/>
          </a:p>
          <a:p>
            <a:pPr>
              <a:buNone/>
            </a:pPr>
            <a:endParaRPr lang="en-SG" dirty="0" smtClean="0"/>
          </a:p>
          <a:p>
            <a:pPr>
              <a:buNone/>
            </a:pPr>
            <a:r>
              <a:rPr lang="en-SG" dirty="0" smtClean="0"/>
              <a:t>Tweet1</a:t>
            </a:r>
          </a:p>
          <a:p>
            <a:r>
              <a:rPr lang="en-SG" dirty="0" smtClean="0"/>
              <a:t>Description0, Tweet0 -&gt; array([0.00224408, </a:t>
            </a:r>
            <a:r>
              <a:rPr lang="en-SG" dirty="0" smtClean="0">
                <a:solidFill>
                  <a:srgbClr val="FF0000"/>
                </a:solidFill>
              </a:rPr>
              <a:t>0.9402755</a:t>
            </a:r>
            <a:r>
              <a:rPr lang="en-SG" dirty="0" smtClean="0"/>
              <a:t> ]</a:t>
            </a:r>
          </a:p>
          <a:p>
            <a:r>
              <a:rPr lang="en-SG" dirty="0" smtClean="0"/>
              <a:t>Description0, Description1-&gt; array([0.341220, 0.349624]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85918" y="5357826"/>
            <a:ext cx="5357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 smtClean="0"/>
              <a:t>Tweets are of 94% similarity!</a:t>
            </a:r>
            <a:endParaRPr lang="en-SG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en-SG" dirty="0" smtClean="0"/>
              <a:t>Feature 3d – Topic Modelling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0" y="1214422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SG" sz="2400" b="1" dirty="0" smtClean="0"/>
              <a:t>Hypothesis</a:t>
            </a:r>
          </a:p>
          <a:p>
            <a:pPr algn="ctr">
              <a:buNone/>
            </a:pPr>
            <a:r>
              <a:rPr lang="en-SG" sz="2400" dirty="0" smtClean="0"/>
              <a:t>Topics are likely to be similar.</a:t>
            </a:r>
            <a:endParaRPr lang="en-SG" sz="24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2285992"/>
            <a:ext cx="8229600" cy="3840171"/>
          </a:xfrm>
        </p:spPr>
        <p:txBody>
          <a:bodyPr/>
          <a:lstStyle/>
          <a:p>
            <a:r>
              <a:rPr lang="en-SG" dirty="0" smtClean="0"/>
              <a:t>Explore topic models</a:t>
            </a:r>
          </a:p>
          <a:p>
            <a:pPr lvl="1"/>
            <a:r>
              <a:rPr lang="en-SG" dirty="0" smtClean="0"/>
              <a:t>GENSIM - LSI</a:t>
            </a:r>
          </a:p>
          <a:p>
            <a:pPr lvl="1"/>
            <a:r>
              <a:rPr lang="en-SG" dirty="0" smtClean="0"/>
              <a:t>GENSIM - LDA</a:t>
            </a:r>
          </a:p>
          <a:p>
            <a:pPr lvl="1"/>
            <a:endParaRPr lang="en-SG" dirty="0" smtClean="0"/>
          </a:p>
          <a:p>
            <a:r>
              <a:rPr lang="en-SG" dirty="0" smtClean="0"/>
              <a:t>N-grams?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 smtClean="0"/>
              <a:t>Feature 3d – Topic Modelling</a:t>
            </a:r>
            <a:br>
              <a:rPr lang="en-SG" dirty="0" smtClean="0"/>
            </a:br>
            <a:r>
              <a:rPr lang="en-SG" sz="3600" dirty="0" smtClean="0"/>
              <a:t>GENSIM - LSI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dirty="0" smtClean="0"/>
              <a:t>Follow=0</a:t>
            </a:r>
          </a:p>
          <a:p>
            <a:pPr lvl="1"/>
            <a:r>
              <a:rPr lang="en-SG" dirty="0" smtClean="0"/>
              <a:t>(0, '0.219*"new" + 0.168*"like" + 0.155*"one" + 0.143*"work" + 0.135*"learning" + 0.132*"time" + 0.131*"see" + 0.131*"people" + 0.124*"paper" + 0.123*"data"')</a:t>
            </a:r>
          </a:p>
          <a:p>
            <a:r>
              <a:rPr lang="en-SG" dirty="0" smtClean="0"/>
              <a:t>Follow=1</a:t>
            </a:r>
          </a:p>
          <a:p>
            <a:pPr lvl="1"/>
            <a:r>
              <a:rPr lang="en-SG" dirty="0" smtClean="0"/>
              <a:t>(0, '0.201*"learning" + 0.192*"work" + 0.190*"like" + 0.187*"new" + 0.170*"one" + 0.166*"paper" + 0.152*"people" + 0.148*"data" + 0.142*"great" + 0.134*"time"')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 smtClean="0"/>
              <a:t>Feature 3d – Topic Modelling</a:t>
            </a:r>
            <a:br>
              <a:rPr lang="en-SG" dirty="0" smtClean="0"/>
            </a:br>
            <a:r>
              <a:rPr lang="en-SG" sz="3600" dirty="0" smtClean="0"/>
              <a:t>GENSIM - LDA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SG" dirty="0" smtClean="0"/>
              <a:t>Follow=0</a:t>
            </a:r>
          </a:p>
          <a:p>
            <a:pPr lvl="1"/>
            <a:r>
              <a:rPr lang="en-SG" dirty="0" smtClean="0"/>
              <a:t>(0, '0.000*"see" + 0.000*"like" + 0.000*"work" + 0.000*"new" + 0.000*"learning"'), </a:t>
            </a:r>
          </a:p>
          <a:p>
            <a:pPr lvl="1"/>
            <a:r>
              <a:rPr lang="en-SG" dirty="0" smtClean="0"/>
              <a:t>(1, '0.005*"new" + 0.004*"like" + 0.004*"one" + 0.003*"work" + 0.003*"learning"'), </a:t>
            </a:r>
          </a:p>
          <a:p>
            <a:pPr lvl="1"/>
            <a:r>
              <a:rPr lang="en-SG" dirty="0" smtClean="0"/>
              <a:t>(2, '0.000*"new" + 0.000*"like" + 0.000*"time" + 0.000*"know" + 0.000*"think"') </a:t>
            </a:r>
          </a:p>
          <a:p>
            <a:r>
              <a:rPr lang="en-SG" dirty="0" smtClean="0"/>
              <a:t>Follow=1</a:t>
            </a:r>
          </a:p>
          <a:p>
            <a:pPr lvl="1"/>
            <a:r>
              <a:rPr lang="en-SG" dirty="0" smtClean="0"/>
              <a:t>(0, '0.000*"paper" + 0.000*"like" + 0.000*"learning" + 0.000*"one" + ' '0.000*"time"')</a:t>
            </a:r>
          </a:p>
          <a:p>
            <a:pPr lvl="1"/>
            <a:r>
              <a:rPr lang="en-SG" dirty="0" smtClean="0"/>
              <a:t>(1, '0.005*"learning" + 0.005*"work" + 0.005*"like" + 0.005*"new" + 0.005*"one"')</a:t>
            </a:r>
          </a:p>
          <a:p>
            <a:pPr lvl="1"/>
            <a:r>
              <a:rPr lang="en-SG" dirty="0" smtClean="0"/>
              <a:t>(2, '0.000*"work" + 0.000*"new" + 0.000*"paper" + 0.000*"great" + 0.000*"one"')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Summary of Feature Selection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85720" y="1500174"/>
          <a:ext cx="8643997" cy="431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167"/>
                <a:gridCol w="1350634"/>
                <a:gridCol w="2701268"/>
                <a:gridCol w="3171797"/>
                <a:gridCol w="1000131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SG" sz="1400" dirty="0">
                        <a:latin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600" b="1" dirty="0">
                          <a:latin typeface="Calibri"/>
                          <a:ea typeface="SimSun"/>
                          <a:cs typeface="Times New Roman"/>
                        </a:rPr>
                        <a:t>Feature </a:t>
                      </a:r>
                      <a:endParaRPr lang="en-SG" sz="16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SG" sz="1600" b="1" dirty="0">
                          <a:latin typeface="Calibri"/>
                          <a:ea typeface="SimSun"/>
                          <a:cs typeface="Times New Roman"/>
                        </a:rPr>
                        <a:t>Hypothesis/Intuition </a:t>
                      </a:r>
                      <a:endParaRPr lang="en-SG" sz="16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SG" sz="1600" b="1" dirty="0">
                          <a:latin typeface="Calibri"/>
                          <a:ea typeface="SimSun"/>
                          <a:cs typeface="Times New Roman"/>
                        </a:rPr>
                        <a:t>Result </a:t>
                      </a:r>
                      <a:endParaRPr lang="en-SG" sz="16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SG" sz="1600" b="1" dirty="0">
                          <a:latin typeface="Calibri"/>
                          <a:ea typeface="SimSun"/>
                          <a:cs typeface="Times New Roman"/>
                        </a:rPr>
                        <a:t>Good Feature? </a:t>
                      </a:r>
                      <a:endParaRPr lang="en-SG" sz="16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SG" sz="1400">
                          <a:latin typeface="Calibri"/>
                          <a:ea typeface="SimSun"/>
                          <a:cs typeface="Times New Roman"/>
                        </a:rPr>
                        <a:t>1a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SG" sz="1400" dirty="0">
                          <a:latin typeface="Calibri"/>
                          <a:ea typeface="SimSun"/>
                          <a:cs typeface="Times New Roman"/>
                        </a:rPr>
                        <a:t>User Description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SG" sz="1400" dirty="0">
                          <a:latin typeface="Calibri"/>
                          <a:ea typeface="SimSun"/>
                          <a:cs typeface="Times New Roman"/>
                        </a:rPr>
                        <a:t>Experts will use certain keywords to describe themselves.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SG" sz="1400" dirty="0">
                          <a:latin typeface="Calibri"/>
                          <a:ea typeface="SimSun"/>
                          <a:cs typeface="Times New Roman"/>
                        </a:rPr>
                        <a:t>Keywords identify </a:t>
                      </a:r>
                      <a:r>
                        <a:rPr lang="en-SG" sz="1400" dirty="0" smtClean="0">
                          <a:latin typeface="Calibri"/>
                          <a:ea typeface="SimSun"/>
                          <a:cs typeface="Times New Roman"/>
                        </a:rPr>
                        <a:t>experts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SG" sz="1400" dirty="0" smtClean="0">
                          <a:latin typeface="Calibri"/>
                          <a:ea typeface="SimSun"/>
                          <a:cs typeface="Times New Roman"/>
                        </a:rPr>
                        <a:t>“professor</a:t>
                      </a:r>
                      <a:r>
                        <a:rPr lang="en-SG" sz="1400" dirty="0">
                          <a:latin typeface="Calibri"/>
                          <a:ea typeface="SimSun"/>
                          <a:cs typeface="Times New Roman"/>
                        </a:rPr>
                        <a:t>, researcher, </a:t>
                      </a:r>
                      <a:r>
                        <a:rPr lang="en-SG" sz="1400" dirty="0" err="1">
                          <a:latin typeface="Calibri"/>
                          <a:ea typeface="SimSun"/>
                          <a:cs typeface="Times New Roman"/>
                        </a:rPr>
                        <a:t>pHD</a:t>
                      </a:r>
                      <a:r>
                        <a:rPr lang="en-SG" sz="1400" dirty="0">
                          <a:latin typeface="Calibri"/>
                          <a:ea typeface="SimSun"/>
                          <a:cs typeface="Times New Roman"/>
                        </a:rPr>
                        <a:t>”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SG" sz="1400" dirty="0" smtClean="0">
                          <a:latin typeface="Calibri"/>
                          <a:ea typeface="SimSun"/>
                          <a:cs typeface="Times New Roman"/>
                        </a:rPr>
                        <a:t>Yes</a:t>
                      </a:r>
                      <a:endParaRPr lang="en-SG" sz="14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SG" sz="1400" dirty="0">
                          <a:latin typeface="Calibri"/>
                          <a:ea typeface="SimSun"/>
                          <a:cs typeface="Times New Roman"/>
                        </a:rPr>
                        <a:t>1b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SG" sz="1400">
                          <a:latin typeface="Calibri"/>
                          <a:ea typeface="SimSun"/>
                          <a:cs typeface="Times New Roman"/>
                        </a:rPr>
                        <a:t>No. of followers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SG" sz="1400" dirty="0">
                          <a:latin typeface="Calibri"/>
                          <a:ea typeface="SimSun"/>
                          <a:cs typeface="Times New Roman"/>
                        </a:rPr>
                        <a:t>Some experts have few followers, some journalists have many.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SG" sz="1400" dirty="0" smtClean="0">
                          <a:latin typeface="Calibri"/>
                          <a:ea typeface="SimSun"/>
                          <a:cs typeface="Times New Roman"/>
                        </a:rPr>
                        <a:t>No correlations</a:t>
                      </a:r>
                      <a:endParaRPr lang="en-SG" sz="14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SG" sz="1400">
                          <a:latin typeface="Calibri"/>
                          <a:ea typeface="SimSun"/>
                          <a:cs typeface="Times New Roman"/>
                        </a:rPr>
                        <a:t>No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SG" sz="1400">
                          <a:latin typeface="Calibri"/>
                          <a:ea typeface="SimSun"/>
                          <a:cs typeface="Times New Roman"/>
                        </a:rPr>
                        <a:t>2b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SG" sz="1400">
                          <a:latin typeface="Calibri"/>
                          <a:ea typeface="SimSun"/>
                          <a:cs typeface="Times New Roman"/>
                        </a:rPr>
                        <a:t>Source of Tweet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SG" sz="1400" dirty="0">
                          <a:latin typeface="Calibri"/>
                          <a:ea typeface="SimSun"/>
                          <a:cs typeface="Times New Roman"/>
                        </a:rPr>
                        <a:t>Organisations might use different sources.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SG" sz="1400" dirty="0" smtClean="0">
                          <a:latin typeface="Calibri"/>
                          <a:cs typeface="Times New Roman"/>
                        </a:rPr>
                        <a:t>Sources that are not browsers/mobile likely</a:t>
                      </a:r>
                      <a:r>
                        <a:rPr lang="en-SG" sz="1400" baseline="0" dirty="0" smtClean="0">
                          <a:latin typeface="Calibri"/>
                          <a:cs typeface="Times New Roman"/>
                        </a:rPr>
                        <a:t> to be used by org/journalists</a:t>
                      </a:r>
                      <a:endParaRPr lang="en-SG" sz="1400" dirty="0">
                        <a:latin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SG" sz="1400" dirty="0" smtClean="0">
                          <a:latin typeface="Calibri"/>
                          <a:cs typeface="Times New Roman"/>
                        </a:rPr>
                        <a:t>Yes</a:t>
                      </a:r>
                      <a:endParaRPr lang="en-SG" sz="1400" dirty="0">
                        <a:latin typeface="Calibri"/>
                        <a:cs typeface="Times New Roman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SG" sz="1400">
                          <a:latin typeface="Calibri"/>
                          <a:ea typeface="SimSun"/>
                          <a:cs typeface="Times New Roman"/>
                        </a:rPr>
                        <a:t>3a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SG" sz="1400">
                          <a:latin typeface="Calibri"/>
                          <a:ea typeface="SimSun"/>
                          <a:cs typeface="Times New Roman"/>
                        </a:rPr>
                        <a:t>#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 smtClean="0">
                          <a:latin typeface="+mn-lt"/>
                          <a:ea typeface="SimSun"/>
                          <a:cs typeface="Times New Roman"/>
                        </a:rPr>
                        <a:t>Experts will mention more technical topics.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SG" sz="1400" baseline="0" dirty="0" smtClean="0">
                          <a:latin typeface="Calibri"/>
                          <a:cs typeface="Times New Roman"/>
                        </a:rPr>
                        <a:t>Topics might need to be labelled as technical or not.</a:t>
                      </a:r>
                      <a:endParaRPr lang="en-SG" sz="1400" dirty="0">
                        <a:latin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SG" sz="1400" dirty="0" smtClean="0">
                          <a:latin typeface="Calibri"/>
                          <a:cs typeface="Times New Roman"/>
                        </a:rPr>
                        <a:t>No/Maybe</a:t>
                      </a:r>
                      <a:endParaRPr lang="en-SG" sz="1400" dirty="0">
                        <a:latin typeface="Calibri"/>
                        <a:cs typeface="Times New Roman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SG" sz="1400">
                          <a:latin typeface="Calibri"/>
                          <a:ea typeface="SimSun"/>
                          <a:cs typeface="Times New Roman"/>
                        </a:rPr>
                        <a:t>3b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SG" sz="1400">
                          <a:latin typeface="Calibri"/>
                          <a:ea typeface="SimSun"/>
                          <a:cs typeface="Times New Roman"/>
                        </a:rPr>
                        <a:t>@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 smtClean="0">
                          <a:latin typeface="+mn-lt"/>
                          <a:ea typeface="SimSun"/>
                          <a:cs typeface="Times New Roman"/>
                        </a:rPr>
                        <a:t>Experts are likely to know and reference each other.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SG" sz="1400" dirty="0" smtClean="0">
                          <a:latin typeface="Calibri"/>
                          <a:cs typeface="Times New Roman"/>
                        </a:rPr>
                        <a:t>Experts reference each other more BUT non-experts also reference experts</a:t>
                      </a:r>
                      <a:endParaRPr lang="en-SG" sz="1400" dirty="0">
                        <a:latin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SG" sz="1400" dirty="0" smtClean="0">
                          <a:latin typeface="Calibri"/>
                          <a:cs typeface="Times New Roman"/>
                        </a:rPr>
                        <a:t>No/Maybe</a:t>
                      </a:r>
                      <a:endParaRPr lang="en-SG" sz="1400" dirty="0">
                        <a:latin typeface="Calibri"/>
                        <a:cs typeface="Times New Roman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SG" sz="1400">
                          <a:latin typeface="Calibri"/>
                          <a:ea typeface="SimSun"/>
                          <a:cs typeface="Times New Roman"/>
                        </a:rPr>
                        <a:t>3c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SG" sz="1400">
                          <a:latin typeface="Calibri"/>
                          <a:ea typeface="SimSun"/>
                          <a:cs typeface="Times New Roman"/>
                        </a:rPr>
                        <a:t>Tweets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SG" sz="1400">
                          <a:latin typeface="Calibri"/>
                          <a:ea typeface="SimSun"/>
                          <a:cs typeface="Times New Roman"/>
                        </a:rPr>
                        <a:t>Experts might use more technical terms.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SG" sz="1400" dirty="0">
                          <a:latin typeface="Calibri"/>
                          <a:ea typeface="SimSun"/>
                          <a:cs typeface="Times New Roman"/>
                        </a:rPr>
                        <a:t>Both datasets are very similar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SG" sz="1400" dirty="0">
                          <a:latin typeface="Calibri"/>
                          <a:ea typeface="SimSun"/>
                          <a:cs typeface="Times New Roman"/>
                        </a:rPr>
                        <a:t>(94% similarity from GENSIM)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SG" sz="1400" dirty="0">
                          <a:latin typeface="Calibri"/>
                          <a:ea typeface="SimSun"/>
                          <a:cs typeface="Times New Roman"/>
                        </a:rPr>
                        <a:t>No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SG" sz="1400">
                          <a:latin typeface="Calibri"/>
                          <a:ea typeface="SimSun"/>
                          <a:cs typeface="Times New Roman"/>
                        </a:rPr>
                        <a:t>3d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SG" sz="1400">
                          <a:latin typeface="Calibri"/>
                          <a:ea typeface="SimSun"/>
                          <a:cs typeface="Times New Roman"/>
                        </a:rPr>
                        <a:t>Tweet topics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SG" sz="1400">
                          <a:latin typeface="Calibri"/>
                          <a:ea typeface="SimSun"/>
                          <a:cs typeface="Times New Roman"/>
                        </a:rPr>
                        <a:t>Topics are likely to be similar.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SG" sz="1400" dirty="0" smtClean="0">
                          <a:latin typeface="Calibri"/>
                          <a:cs typeface="Times New Roman"/>
                        </a:rPr>
                        <a:t>Extracted topics</a:t>
                      </a:r>
                      <a:r>
                        <a:rPr lang="en-SG" sz="1400" baseline="0" dirty="0" smtClean="0">
                          <a:latin typeface="Calibri"/>
                          <a:cs typeface="Times New Roman"/>
                        </a:rPr>
                        <a:t> are almost identical.</a:t>
                      </a:r>
                      <a:endParaRPr lang="en-SG" sz="1400" dirty="0">
                        <a:latin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SG" sz="1400" dirty="0" smtClean="0">
                          <a:latin typeface="Calibri"/>
                          <a:cs typeface="Times New Roman"/>
                        </a:rPr>
                        <a:t>No</a:t>
                      </a:r>
                      <a:endParaRPr lang="en-SG" sz="1400" dirty="0">
                        <a:latin typeface="Calibri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939784"/>
          </a:xfrm>
        </p:spPr>
        <p:txBody>
          <a:bodyPr>
            <a:normAutofit/>
          </a:bodyPr>
          <a:lstStyle/>
          <a:p>
            <a:r>
              <a:rPr lang="en-SG" dirty="0" smtClean="0"/>
              <a:t>Process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28596" y="1000108"/>
          <a:ext cx="8229600" cy="2500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414366" y="3571876"/>
          <a:ext cx="8229600" cy="27146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Current database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428596" y="6131502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Accuracy based on non-machine-learning methods is about 60%.</a:t>
            </a:r>
            <a:endParaRPr lang="en-SG" dirty="0"/>
          </a:p>
        </p:txBody>
      </p:sp>
      <p:grpSp>
        <p:nvGrpSpPr>
          <p:cNvPr id="10" name="Group 9"/>
          <p:cNvGrpSpPr/>
          <p:nvPr/>
        </p:nvGrpSpPr>
        <p:grpSpPr>
          <a:xfrm>
            <a:off x="857224" y="1285860"/>
            <a:ext cx="6715172" cy="4570684"/>
            <a:chOff x="285720" y="1285860"/>
            <a:chExt cx="6715172" cy="457068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5720" y="1285860"/>
              <a:ext cx="6667328" cy="45706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Rectangle 7"/>
            <p:cNvSpPr/>
            <p:nvPr/>
          </p:nvSpPr>
          <p:spPr>
            <a:xfrm>
              <a:off x="6000760" y="2786058"/>
              <a:ext cx="1000132" cy="500066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000760" y="3571876"/>
              <a:ext cx="1000132" cy="285752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12" name="Straight Arrow Connector 11"/>
          <p:cNvCxnSpPr>
            <a:endCxn id="8" idx="0"/>
          </p:cNvCxnSpPr>
          <p:nvPr/>
        </p:nvCxnSpPr>
        <p:spPr>
          <a:xfrm rot="5400000">
            <a:off x="7036611" y="2035959"/>
            <a:ext cx="785818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3"/>
          </p:cNvCxnSpPr>
          <p:nvPr/>
        </p:nvCxnSpPr>
        <p:spPr>
          <a:xfrm rot="5400000">
            <a:off x="6822297" y="2750339"/>
            <a:ext cx="171451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86578" y="1643050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To follow</a:t>
            </a:r>
            <a:endParaRPr lang="en-SG" dirty="0"/>
          </a:p>
        </p:txBody>
      </p:sp>
      <p:sp>
        <p:nvSpPr>
          <p:cNvPr id="19" name="TextBox 18"/>
          <p:cNvSpPr txBox="1"/>
          <p:nvPr/>
        </p:nvSpPr>
        <p:spPr>
          <a:xfrm>
            <a:off x="5929322" y="4763168"/>
            <a:ext cx="1643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Labels added manually</a:t>
            </a:r>
            <a:endParaRPr lang="en-SG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4286256"/>
            <a:ext cx="1401454" cy="227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Methodology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1"/>
          <a:ext cx="8229600" cy="1543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8596" y="3000372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Uses Random Forest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285720" y="3786190"/>
            <a:ext cx="25717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 smtClean="0"/>
              <a:t>Description Only</a:t>
            </a:r>
          </a:p>
          <a:p>
            <a:pPr algn="ctr"/>
            <a:r>
              <a:rPr lang="en-SG" dirty="0" smtClean="0"/>
              <a:t>65-70%</a:t>
            </a:r>
          </a:p>
          <a:p>
            <a:pPr algn="ctr"/>
            <a:endParaRPr lang="en-SG" b="1" dirty="0" smtClean="0"/>
          </a:p>
          <a:p>
            <a:pPr algn="ctr"/>
            <a:r>
              <a:rPr lang="en-SG" b="1" dirty="0" smtClean="0"/>
              <a:t>Tweet Source Only</a:t>
            </a:r>
          </a:p>
          <a:p>
            <a:pPr algn="ctr"/>
            <a:r>
              <a:rPr lang="en-SG" dirty="0" smtClean="0"/>
              <a:t>65-70%</a:t>
            </a:r>
          </a:p>
          <a:p>
            <a:pPr algn="ctr"/>
            <a:endParaRPr lang="en-SG" b="1" dirty="0" smtClean="0"/>
          </a:p>
          <a:p>
            <a:pPr algn="ctr"/>
            <a:r>
              <a:rPr lang="en-SG" b="1" dirty="0" smtClean="0"/>
              <a:t>Both</a:t>
            </a:r>
          </a:p>
          <a:p>
            <a:pPr algn="ctr"/>
            <a:r>
              <a:rPr lang="en-SG" dirty="0" smtClean="0"/>
              <a:t>Same or slightly better</a:t>
            </a:r>
            <a:endParaRPr lang="en-SG" b="1" dirty="0" smtClean="0"/>
          </a:p>
          <a:p>
            <a:pPr algn="ctr"/>
            <a:endParaRPr lang="en-SG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571868" y="3786190"/>
            <a:ext cx="22145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 smtClean="0"/>
              <a:t>Added # Only</a:t>
            </a:r>
          </a:p>
          <a:p>
            <a:pPr algn="ctr"/>
            <a:r>
              <a:rPr lang="en-SG" dirty="0" smtClean="0"/>
              <a:t>&lt;50%</a:t>
            </a:r>
          </a:p>
          <a:p>
            <a:pPr algn="ctr"/>
            <a:endParaRPr lang="en-SG" b="1" dirty="0" smtClean="0"/>
          </a:p>
          <a:p>
            <a:pPr algn="ctr"/>
            <a:r>
              <a:rPr lang="en-SG" b="1" dirty="0" smtClean="0"/>
              <a:t>Added @ Only</a:t>
            </a:r>
          </a:p>
          <a:p>
            <a:pPr algn="ctr"/>
            <a:r>
              <a:rPr lang="en-SG" dirty="0" smtClean="0"/>
              <a:t>55%</a:t>
            </a:r>
          </a:p>
          <a:p>
            <a:pPr algn="ctr"/>
            <a:endParaRPr lang="en-SG" b="1" dirty="0" smtClean="0"/>
          </a:p>
          <a:p>
            <a:pPr algn="ctr"/>
            <a:endParaRPr lang="en-SG" b="1" dirty="0"/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858016" y="4143380"/>
            <a:ext cx="1466855" cy="2458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6715140" y="3571876"/>
            <a:ext cx="1522596" cy="92333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ctr"/>
            <a:r>
              <a:rPr lang="en-SG" b="1" dirty="0" smtClean="0"/>
              <a:t>Tweet Source </a:t>
            </a:r>
          </a:p>
          <a:p>
            <a:pPr algn="ctr"/>
            <a:r>
              <a:rPr lang="en-SG" b="1" dirty="0" smtClean="0"/>
              <a:t>+</a:t>
            </a:r>
          </a:p>
          <a:p>
            <a:pPr algn="ctr"/>
            <a:r>
              <a:rPr lang="en-SG" b="1" dirty="0" smtClean="0"/>
              <a:t>Description</a:t>
            </a:r>
          </a:p>
        </p:txBody>
      </p:sp>
      <p:pic>
        <p:nvPicPr>
          <p:cNvPr id="94212" name="Picture 4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-2000296" y="2143116"/>
            <a:ext cx="1600200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28654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SG" sz="1200" dirty="0" smtClean="0"/>
              <a:t>pipeline = Pipeline([</a:t>
            </a:r>
          </a:p>
          <a:p>
            <a:pPr>
              <a:buNone/>
            </a:pPr>
            <a:r>
              <a:rPr lang="en-SG" sz="1200" dirty="0" smtClean="0"/>
              <a:t>    # Use </a:t>
            </a:r>
            <a:r>
              <a:rPr lang="en-SG" sz="1200" dirty="0" err="1" smtClean="0"/>
              <a:t>FeatureUnion</a:t>
            </a:r>
            <a:r>
              <a:rPr lang="en-SG" sz="1200" dirty="0" smtClean="0"/>
              <a:t> to combine the features from description and </a:t>
            </a:r>
            <a:r>
              <a:rPr lang="en-SG" sz="1200" dirty="0" err="1" smtClean="0"/>
              <a:t>tweetSource</a:t>
            </a:r>
            <a:endParaRPr lang="en-SG" sz="1200" dirty="0" smtClean="0"/>
          </a:p>
          <a:p>
            <a:pPr>
              <a:buNone/>
            </a:pPr>
            <a:r>
              <a:rPr lang="en-SG" sz="1200" dirty="0" smtClean="0"/>
              <a:t>    ('union', </a:t>
            </a:r>
            <a:r>
              <a:rPr lang="en-SG" sz="1200" dirty="0" err="1" smtClean="0"/>
              <a:t>FeatureUnion</a:t>
            </a:r>
            <a:r>
              <a:rPr lang="en-SG" sz="1200" dirty="0" smtClean="0"/>
              <a:t>(</a:t>
            </a:r>
          </a:p>
          <a:p>
            <a:pPr>
              <a:buNone/>
            </a:pPr>
            <a:r>
              <a:rPr lang="en-SG" sz="1200" dirty="0" smtClean="0"/>
              <a:t>        </a:t>
            </a:r>
            <a:r>
              <a:rPr lang="en-SG" sz="1200" dirty="0" err="1" smtClean="0"/>
              <a:t>transformer_list</a:t>
            </a:r>
            <a:r>
              <a:rPr lang="en-SG" sz="1200" dirty="0" smtClean="0"/>
              <a:t>=[</a:t>
            </a:r>
          </a:p>
          <a:p>
            <a:pPr>
              <a:buNone/>
            </a:pPr>
            <a:r>
              <a:rPr lang="en-SG" sz="1200" dirty="0" smtClean="0"/>
              <a:t>            ('</a:t>
            </a:r>
            <a:r>
              <a:rPr lang="en-SG" sz="1200" dirty="0" err="1" smtClean="0"/>
              <a:t>tweetSource</a:t>
            </a:r>
            <a:r>
              <a:rPr lang="en-SG" sz="1200" dirty="0" smtClean="0"/>
              <a:t>', Pipeline([</a:t>
            </a:r>
          </a:p>
          <a:p>
            <a:pPr>
              <a:buNone/>
            </a:pPr>
            <a:r>
              <a:rPr lang="en-SG" sz="1200" dirty="0" smtClean="0"/>
              <a:t>                ('selector', </a:t>
            </a:r>
            <a:r>
              <a:rPr lang="en-SG" sz="1200" dirty="0" err="1" smtClean="0"/>
              <a:t>ItemSelector</a:t>
            </a:r>
            <a:r>
              <a:rPr lang="en-SG" sz="1200" dirty="0" smtClean="0"/>
              <a:t>(key='</a:t>
            </a:r>
            <a:r>
              <a:rPr lang="en-SG" sz="1200" dirty="0" err="1" smtClean="0"/>
              <a:t>tweetSource</a:t>
            </a:r>
            <a:r>
              <a:rPr lang="en-SG" sz="1200" dirty="0" smtClean="0"/>
              <a:t>')),</a:t>
            </a:r>
          </a:p>
          <a:p>
            <a:pPr>
              <a:buNone/>
            </a:pPr>
            <a:r>
              <a:rPr lang="en-SG" sz="1200" dirty="0" smtClean="0"/>
              <a:t>                ("</a:t>
            </a:r>
            <a:r>
              <a:rPr lang="en-SG" sz="1200" dirty="0" err="1" smtClean="0"/>
              <a:t>pca</a:t>
            </a:r>
            <a:r>
              <a:rPr lang="en-SG" sz="1200" dirty="0" smtClean="0"/>
              <a:t>", PCA(</a:t>
            </a:r>
            <a:r>
              <a:rPr lang="en-SG" sz="1200" dirty="0" err="1" smtClean="0"/>
              <a:t>n_components</a:t>
            </a:r>
            <a:r>
              <a:rPr lang="en-SG" sz="1200" dirty="0" smtClean="0"/>
              <a:t>=5)), </a:t>
            </a:r>
          </a:p>
          <a:p>
            <a:pPr>
              <a:buNone/>
            </a:pPr>
            <a:r>
              <a:rPr lang="en-SG" sz="1200" dirty="0" smtClean="0"/>
              <a:t>                ("</a:t>
            </a:r>
            <a:r>
              <a:rPr lang="en-SG" sz="1200" dirty="0" err="1" smtClean="0"/>
              <a:t>univ_select</a:t>
            </a:r>
            <a:r>
              <a:rPr lang="en-SG" sz="1200" dirty="0" smtClean="0"/>
              <a:t>", </a:t>
            </a:r>
            <a:r>
              <a:rPr lang="en-SG" sz="1200" dirty="0" err="1" smtClean="0"/>
              <a:t>SelectKBest</a:t>
            </a:r>
            <a:r>
              <a:rPr lang="en-SG" sz="1200" dirty="0" smtClean="0"/>
              <a:t>(k=3)),</a:t>
            </a:r>
          </a:p>
          <a:p>
            <a:pPr>
              <a:buNone/>
            </a:pPr>
            <a:r>
              <a:rPr lang="en-SG" sz="1200" dirty="0" smtClean="0"/>
              <a:t>            ])),</a:t>
            </a:r>
          </a:p>
          <a:p>
            <a:pPr>
              <a:buNone/>
            </a:pPr>
            <a:endParaRPr lang="en-SG" sz="1200" dirty="0" smtClean="0"/>
          </a:p>
          <a:p>
            <a:pPr>
              <a:buNone/>
            </a:pPr>
            <a:r>
              <a:rPr lang="en-SG" sz="1200" dirty="0" smtClean="0"/>
              <a:t>            # Pipeline for bag-of-words model for description</a:t>
            </a:r>
          </a:p>
          <a:p>
            <a:pPr>
              <a:buNone/>
            </a:pPr>
            <a:r>
              <a:rPr lang="en-SG" sz="1200" dirty="0" smtClean="0"/>
              <a:t>            ('description', Pipeline([</a:t>
            </a:r>
          </a:p>
          <a:p>
            <a:pPr>
              <a:buNone/>
            </a:pPr>
            <a:r>
              <a:rPr lang="en-SG" sz="1200" dirty="0" smtClean="0"/>
              <a:t>                ('selector', </a:t>
            </a:r>
            <a:r>
              <a:rPr lang="en-SG" sz="1200" dirty="0" err="1" smtClean="0"/>
              <a:t>ItemSelector</a:t>
            </a:r>
            <a:r>
              <a:rPr lang="en-SG" sz="1200" dirty="0" smtClean="0"/>
              <a:t>(key='description')),</a:t>
            </a:r>
          </a:p>
          <a:p>
            <a:pPr>
              <a:buNone/>
            </a:pPr>
            <a:r>
              <a:rPr lang="en-SG" sz="1200" dirty="0" smtClean="0"/>
              <a:t>                ('</a:t>
            </a:r>
            <a:r>
              <a:rPr lang="en-SG" sz="1200" dirty="0" err="1" smtClean="0"/>
              <a:t>tfidf</a:t>
            </a:r>
            <a:r>
              <a:rPr lang="en-SG" sz="1200" dirty="0" smtClean="0"/>
              <a:t>', </a:t>
            </a:r>
            <a:r>
              <a:rPr lang="en-SG" sz="1200" dirty="0" err="1" smtClean="0"/>
              <a:t>TfidfVectorizer</a:t>
            </a:r>
            <a:r>
              <a:rPr lang="en-SG" sz="1200" dirty="0" smtClean="0"/>
              <a:t>()),</a:t>
            </a:r>
          </a:p>
          <a:p>
            <a:pPr>
              <a:buNone/>
            </a:pPr>
            <a:r>
              <a:rPr lang="en-SG" sz="1200" dirty="0" smtClean="0"/>
              <a:t>                ('best', </a:t>
            </a:r>
            <a:r>
              <a:rPr lang="en-SG" sz="1200" dirty="0" err="1" smtClean="0"/>
              <a:t>TruncatedSVD</a:t>
            </a:r>
            <a:r>
              <a:rPr lang="en-SG" sz="1200" dirty="0" smtClean="0"/>
              <a:t>(</a:t>
            </a:r>
            <a:r>
              <a:rPr lang="en-SG" sz="1200" dirty="0" err="1" smtClean="0"/>
              <a:t>n_components</a:t>
            </a:r>
            <a:r>
              <a:rPr lang="en-SG" sz="1200" dirty="0" smtClean="0"/>
              <a:t>=50)),</a:t>
            </a:r>
          </a:p>
          <a:p>
            <a:pPr>
              <a:buNone/>
            </a:pPr>
            <a:r>
              <a:rPr lang="en-SG" sz="1200" dirty="0" smtClean="0"/>
              <a:t>            ])),</a:t>
            </a:r>
          </a:p>
          <a:p>
            <a:pPr>
              <a:buNone/>
            </a:pPr>
            <a:r>
              <a:rPr lang="en-SG" sz="1200" dirty="0" smtClean="0"/>
              <a:t>        ],</a:t>
            </a:r>
          </a:p>
          <a:p>
            <a:pPr>
              <a:buNone/>
            </a:pPr>
            <a:endParaRPr lang="en-SG" sz="1200" dirty="0" smtClean="0"/>
          </a:p>
          <a:p>
            <a:pPr>
              <a:buNone/>
            </a:pPr>
            <a:r>
              <a:rPr lang="en-SG" sz="1200" dirty="0" smtClean="0"/>
              <a:t>        # weight components in </a:t>
            </a:r>
            <a:r>
              <a:rPr lang="en-SG" sz="1200" dirty="0" err="1" smtClean="0"/>
              <a:t>FeatureUnion</a:t>
            </a:r>
            <a:endParaRPr lang="en-SG" sz="1200" dirty="0" smtClean="0"/>
          </a:p>
          <a:p>
            <a:pPr>
              <a:buNone/>
            </a:pPr>
            <a:r>
              <a:rPr lang="en-SG" sz="1200" dirty="0" smtClean="0"/>
              <a:t>        </a:t>
            </a:r>
            <a:r>
              <a:rPr lang="en-SG" sz="1200" dirty="0" err="1" smtClean="0"/>
              <a:t>transformer_weights</a:t>
            </a:r>
            <a:r>
              <a:rPr lang="en-SG" sz="1200" dirty="0" smtClean="0"/>
              <a:t>={</a:t>
            </a:r>
          </a:p>
          <a:p>
            <a:pPr>
              <a:buNone/>
            </a:pPr>
            <a:r>
              <a:rPr lang="en-SG" sz="1200" dirty="0" smtClean="0"/>
              <a:t>            '</a:t>
            </a:r>
            <a:r>
              <a:rPr lang="en-SG" sz="1200" dirty="0" err="1" smtClean="0"/>
              <a:t>tweetSource</a:t>
            </a:r>
            <a:r>
              <a:rPr lang="en-SG" sz="1200" dirty="0" smtClean="0"/>
              <a:t>': 1,</a:t>
            </a:r>
          </a:p>
          <a:p>
            <a:pPr>
              <a:buNone/>
            </a:pPr>
            <a:r>
              <a:rPr lang="en-SG" sz="1200" dirty="0" smtClean="0"/>
              <a:t>            'description': 1,</a:t>
            </a:r>
          </a:p>
          <a:p>
            <a:pPr>
              <a:buNone/>
            </a:pPr>
            <a:r>
              <a:rPr lang="en-SG" sz="1200" dirty="0" smtClean="0"/>
              <a:t>        },</a:t>
            </a:r>
          </a:p>
          <a:p>
            <a:pPr>
              <a:buNone/>
            </a:pPr>
            <a:r>
              <a:rPr lang="en-SG" sz="1200" dirty="0" smtClean="0"/>
              <a:t>    )),</a:t>
            </a:r>
          </a:p>
          <a:p>
            <a:pPr>
              <a:buNone/>
            </a:pPr>
            <a:endParaRPr lang="en-SG" sz="1200" dirty="0" smtClean="0"/>
          </a:p>
          <a:p>
            <a:pPr>
              <a:buNone/>
            </a:pPr>
            <a:r>
              <a:rPr lang="en-SG" sz="1200" dirty="0" smtClean="0"/>
              <a:t>    # Use a SVC classifier on the combined features</a:t>
            </a:r>
          </a:p>
          <a:p>
            <a:pPr>
              <a:buNone/>
            </a:pPr>
            <a:r>
              <a:rPr lang="en-SG" sz="1200" dirty="0" smtClean="0"/>
              <a:t>    ('tree', </a:t>
            </a:r>
            <a:r>
              <a:rPr lang="en-SG" sz="1200" dirty="0" err="1" smtClean="0"/>
              <a:t>RandomForestClassifier</a:t>
            </a:r>
            <a:r>
              <a:rPr lang="en-SG" sz="1200" dirty="0" smtClean="0"/>
              <a:t>(</a:t>
            </a:r>
            <a:r>
              <a:rPr lang="en-SG" sz="1200" dirty="0" err="1" smtClean="0"/>
              <a:t>n_estimators</a:t>
            </a:r>
            <a:r>
              <a:rPr lang="en-SG" sz="1200" dirty="0" smtClean="0"/>
              <a:t> = 100, </a:t>
            </a:r>
            <a:r>
              <a:rPr lang="en-SG" sz="1200" dirty="0" err="1" smtClean="0"/>
              <a:t>n_jobs</a:t>
            </a:r>
            <a:r>
              <a:rPr lang="en-SG" sz="1200" dirty="0" smtClean="0"/>
              <a:t>=-1)),</a:t>
            </a:r>
          </a:p>
          <a:p>
            <a:pPr>
              <a:buNone/>
            </a:pPr>
            <a:r>
              <a:rPr lang="en-SG" sz="1200" dirty="0" smtClean="0"/>
              <a:t>])</a:t>
            </a:r>
            <a:endParaRPr lang="en-SG" sz="1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714356"/>
            <a:ext cx="504825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928794" y="214290"/>
            <a:ext cx="1773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b="1" dirty="0" smtClean="0"/>
              <a:t>Description Only</a:t>
            </a:r>
          </a:p>
        </p:txBody>
      </p:sp>
      <p:sp>
        <p:nvSpPr>
          <p:cNvPr id="6" name="Rectangle 5"/>
          <p:cNvSpPr/>
          <p:nvPr/>
        </p:nvSpPr>
        <p:spPr>
          <a:xfrm>
            <a:off x="1928794" y="2928934"/>
            <a:ext cx="1966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b="1" dirty="0" smtClean="0"/>
              <a:t>Tweet Source Only</a:t>
            </a:r>
          </a:p>
        </p:txBody>
      </p:sp>
      <p:sp>
        <p:nvSpPr>
          <p:cNvPr id="7" name="Rectangle 6"/>
          <p:cNvSpPr/>
          <p:nvPr/>
        </p:nvSpPr>
        <p:spPr>
          <a:xfrm>
            <a:off x="6500826" y="2714620"/>
            <a:ext cx="641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b="1" dirty="0" smtClean="0"/>
              <a:t>Both</a:t>
            </a:r>
            <a:endParaRPr lang="en-SG" dirty="0"/>
          </a:p>
        </p:txBody>
      </p:sp>
      <p:pic>
        <p:nvPicPr>
          <p:cNvPr id="8704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3500438"/>
            <a:ext cx="501015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704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14744" y="3500438"/>
            <a:ext cx="496252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714356"/>
            <a:ext cx="5019675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714480" y="214290"/>
            <a:ext cx="797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b="1" dirty="0" smtClean="0"/>
              <a:t># Only</a:t>
            </a:r>
          </a:p>
        </p:txBody>
      </p:sp>
      <p:pic>
        <p:nvPicPr>
          <p:cNvPr id="880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4214818"/>
            <a:ext cx="512445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285984" y="3643314"/>
            <a:ext cx="888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b="1" dirty="0" smtClean="0"/>
              <a:t>@ Only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Ideas to improve the model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Improve Data</a:t>
            </a:r>
          </a:p>
          <a:p>
            <a:pPr lvl="1"/>
            <a:r>
              <a:rPr lang="en-SG" dirty="0" smtClean="0"/>
              <a:t>1 Description: Extract @</a:t>
            </a:r>
          </a:p>
          <a:p>
            <a:pPr lvl="2"/>
            <a:r>
              <a:rPr lang="en-SG" dirty="0" smtClean="0"/>
              <a:t>Match against @ and # from tweets?</a:t>
            </a:r>
          </a:p>
          <a:p>
            <a:pPr lvl="2"/>
            <a:r>
              <a:rPr lang="en-SG" dirty="0" smtClean="0"/>
              <a:t>People mostly likely to have @ (organisations)</a:t>
            </a:r>
          </a:p>
          <a:p>
            <a:pPr lvl="1"/>
            <a:r>
              <a:rPr lang="en-SG" dirty="0" smtClean="0"/>
              <a:t>2 @: Select subset</a:t>
            </a:r>
          </a:p>
          <a:p>
            <a:r>
              <a:rPr lang="en-SG" dirty="0" smtClean="0"/>
              <a:t>Improve model</a:t>
            </a:r>
          </a:p>
          <a:p>
            <a:pPr lvl="1"/>
            <a:r>
              <a:rPr lang="en-SG" dirty="0" smtClean="0"/>
              <a:t>3 Ensemble methods: Gradient boost</a:t>
            </a:r>
          </a:p>
          <a:p>
            <a:pPr lvl="1"/>
            <a:r>
              <a:rPr lang="en-SG" dirty="0" smtClean="0"/>
              <a:t>4 Optimise hyper-parameters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1 Extract @ from Description</a:t>
            </a:r>
            <a:endParaRPr lang="en-SG" dirty="0"/>
          </a:p>
        </p:txBody>
      </p:sp>
      <p:pic>
        <p:nvPicPr>
          <p:cNvPr id="972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643050"/>
            <a:ext cx="4214842" cy="280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571472" y="3786190"/>
            <a:ext cx="4143404" cy="2857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9728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85720" y="4500570"/>
            <a:ext cx="4519255" cy="979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642910" y="3214686"/>
            <a:ext cx="4143404" cy="2857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857224" y="5925941"/>
            <a:ext cx="7215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 smtClean="0"/>
          </a:p>
          <a:p>
            <a:r>
              <a:rPr lang="en-SG" dirty="0" smtClean="0"/>
              <a:t>BUT Most/All should be organisations -&gt; Update data label</a:t>
            </a:r>
            <a:endParaRPr lang="en-SG" dirty="0"/>
          </a:p>
        </p:txBody>
      </p:sp>
      <p:pic>
        <p:nvPicPr>
          <p:cNvPr id="9728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3857628"/>
            <a:ext cx="4081182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28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29190" y="1857364"/>
            <a:ext cx="3787887" cy="1533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3"/>
          <p:cNvSpPr/>
          <p:nvPr/>
        </p:nvSpPr>
        <p:spPr>
          <a:xfrm>
            <a:off x="4857752" y="1357298"/>
            <a:ext cx="1359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b="1" dirty="0" smtClean="0"/>
              <a:t>One Feature</a:t>
            </a:r>
            <a:endParaRPr lang="en-SG" b="1" dirty="0"/>
          </a:p>
        </p:txBody>
      </p:sp>
      <p:sp>
        <p:nvSpPr>
          <p:cNvPr id="15" name="Rectangle 14"/>
          <p:cNvSpPr/>
          <p:nvPr/>
        </p:nvSpPr>
        <p:spPr>
          <a:xfrm>
            <a:off x="5214942" y="3571876"/>
            <a:ext cx="649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b="1" dirty="0" smtClean="0"/>
              <a:t>Total</a:t>
            </a:r>
            <a:endParaRPr lang="en-SG" b="1" dirty="0"/>
          </a:p>
        </p:txBody>
      </p:sp>
      <p:sp>
        <p:nvSpPr>
          <p:cNvPr id="16" name="Rectangle 15"/>
          <p:cNvSpPr/>
          <p:nvPr/>
        </p:nvSpPr>
        <p:spPr>
          <a:xfrm>
            <a:off x="3071802" y="5572140"/>
            <a:ext cx="2718180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SG" sz="2800" b="1" dirty="0" smtClean="0"/>
              <a:t>No improvement</a:t>
            </a:r>
            <a:endParaRPr lang="en-SG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2 @: Select sub-sets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Experts</a:t>
            </a:r>
          </a:p>
          <a:p>
            <a:pPr lvl="1"/>
            <a:r>
              <a:rPr lang="en-SG" dirty="0" smtClean="0"/>
              <a:t>No improvement</a:t>
            </a:r>
          </a:p>
          <a:p>
            <a:r>
              <a:rPr lang="en-SG" dirty="0" smtClean="0"/>
              <a:t>Follow=1</a:t>
            </a:r>
          </a:p>
          <a:p>
            <a:pPr lvl="1"/>
            <a:r>
              <a:rPr lang="en-SG" dirty="0" smtClean="0"/>
              <a:t>No improvement</a:t>
            </a:r>
            <a:endParaRPr lang="en-SG" dirty="0"/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3000372"/>
            <a:ext cx="3271825" cy="1337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83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1643050"/>
            <a:ext cx="3005141" cy="1256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071802" y="5429264"/>
            <a:ext cx="2718180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SG" sz="2800" b="1" dirty="0" smtClean="0"/>
              <a:t>No improvement</a:t>
            </a:r>
            <a:endParaRPr lang="en-SG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3 Ensemble Method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 smtClean="0"/>
              <a:t>Cross_val_score</a:t>
            </a:r>
            <a:endParaRPr lang="en-SG" dirty="0" smtClean="0"/>
          </a:p>
          <a:p>
            <a:pPr lvl="1"/>
            <a:r>
              <a:rPr lang="en-SG" dirty="0" smtClean="0"/>
              <a:t>Description</a:t>
            </a:r>
          </a:p>
          <a:p>
            <a:pPr lvl="2"/>
            <a:r>
              <a:rPr lang="en-SG" dirty="0" smtClean="0"/>
              <a:t>array([0.76 , 0.72 , 0.84 , 0.76 , 0.8 , 0.6 , 0.48 , 0.56 , 0.8 , 0.45833333])</a:t>
            </a:r>
          </a:p>
          <a:p>
            <a:pPr lvl="1"/>
            <a:r>
              <a:rPr lang="en-SG" dirty="0" smtClean="0"/>
              <a:t>Tweet Source</a:t>
            </a:r>
          </a:p>
          <a:p>
            <a:pPr lvl="2"/>
            <a:r>
              <a:rPr lang="en-SG" dirty="0" smtClean="0"/>
              <a:t>array([0.72 , 0.6 , 0.6 , 0.72 , 0.64 , 0.68 , 0.72 , 0.64 , 0.6 , 0.70833333])</a:t>
            </a:r>
            <a:endParaRPr lang="en-SG" dirty="0"/>
          </a:p>
        </p:txBody>
      </p:sp>
      <p:sp>
        <p:nvSpPr>
          <p:cNvPr id="4" name="Rectangle 3"/>
          <p:cNvSpPr/>
          <p:nvPr/>
        </p:nvSpPr>
        <p:spPr>
          <a:xfrm>
            <a:off x="3071802" y="5429264"/>
            <a:ext cx="2718180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SG" sz="2800" b="1" dirty="0" smtClean="0"/>
              <a:t>No improvement</a:t>
            </a:r>
            <a:endParaRPr lang="en-SG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4 Optimise hyper-parameters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Description</a:t>
            </a:r>
          </a:p>
          <a:p>
            <a:endParaRPr lang="en-SG" dirty="0" smtClean="0"/>
          </a:p>
          <a:p>
            <a:endParaRPr lang="en-SG" dirty="0" smtClean="0"/>
          </a:p>
          <a:p>
            <a:endParaRPr lang="en-SG" dirty="0" smtClean="0"/>
          </a:p>
          <a:p>
            <a:r>
              <a:rPr lang="en-SG" dirty="0" smtClean="0"/>
              <a:t>Tweet Source</a:t>
            </a:r>
            <a:endParaRPr lang="en-SG" dirty="0"/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214554"/>
            <a:ext cx="5627679" cy="166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4500570"/>
            <a:ext cx="6988196" cy="1507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643702" y="5929330"/>
            <a:ext cx="1993816" cy="40011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SG" sz="2000" b="1" dirty="0" smtClean="0"/>
              <a:t>No improvement</a:t>
            </a:r>
            <a:endParaRPr lang="en-SG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K-Means Results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/>
          <a:lstStyle/>
          <a:p>
            <a:r>
              <a:rPr lang="en-SG" dirty="0" smtClean="0"/>
              <a:t>Feature: Description</a:t>
            </a:r>
            <a:endParaRPr lang="en-SG" dirty="0"/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000240"/>
            <a:ext cx="62357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2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4" y="4071942"/>
            <a:ext cx="5124450" cy="2057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325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2285992"/>
            <a:ext cx="7096144" cy="15682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Problem Statements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5992"/>
            <a:ext cx="8229600" cy="3840171"/>
          </a:xfrm>
        </p:spPr>
        <p:txBody>
          <a:bodyPr/>
          <a:lstStyle/>
          <a:p>
            <a:pPr algn="ctr">
              <a:buNone/>
            </a:pPr>
            <a:r>
              <a:rPr lang="en-SG" dirty="0" smtClean="0"/>
              <a:t>Can machine learning identify people to follow automatically?</a:t>
            </a:r>
          </a:p>
          <a:p>
            <a:pPr algn="ctr">
              <a:buNone/>
            </a:pPr>
            <a:endParaRPr lang="en-SG" dirty="0" smtClean="0"/>
          </a:p>
          <a:p>
            <a:pPr algn="ctr">
              <a:buNone/>
            </a:pPr>
            <a:r>
              <a:rPr lang="en-SG" dirty="0" smtClean="0">
                <a:solidFill>
                  <a:srgbClr val="FF0000"/>
                </a:solidFill>
              </a:rPr>
              <a:t>Can machine learning categorise twitter </a:t>
            </a:r>
            <a:r>
              <a:rPr lang="en-SG" dirty="0" err="1" smtClean="0">
                <a:solidFill>
                  <a:srgbClr val="FF0000"/>
                </a:solidFill>
              </a:rPr>
              <a:t>userIDs</a:t>
            </a:r>
            <a:r>
              <a:rPr lang="en-SG" dirty="0" smtClean="0">
                <a:solidFill>
                  <a:srgbClr val="FF0000"/>
                </a:solidFill>
              </a:rPr>
              <a:t> automatically?</a:t>
            </a:r>
            <a:endParaRPr lang="en-SG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Test on new data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56590"/>
            <a:ext cx="9144000" cy="1436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Future Growth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SG" dirty="0" smtClean="0"/>
              <a:t>GENSIM with </a:t>
            </a:r>
            <a:r>
              <a:rPr lang="en-SG" dirty="0" err="1" smtClean="0"/>
              <a:t>SKLearn</a:t>
            </a:r>
            <a:endParaRPr lang="en-SG" smtClean="0"/>
          </a:p>
          <a:p>
            <a:r>
              <a:rPr lang="en-SG" smtClean="0"/>
              <a:t>Collect </a:t>
            </a:r>
            <a:r>
              <a:rPr lang="en-SG" dirty="0" smtClean="0"/>
              <a:t>more labelled data to improve model</a:t>
            </a:r>
          </a:p>
          <a:p>
            <a:r>
              <a:rPr lang="en-SG" dirty="0" smtClean="0"/>
              <a:t>Explore more features</a:t>
            </a:r>
          </a:p>
          <a:p>
            <a:pPr lvl="1"/>
            <a:r>
              <a:rPr lang="en-SG" dirty="0" smtClean="0"/>
              <a:t>Followers, Following</a:t>
            </a:r>
          </a:p>
          <a:p>
            <a:pPr lvl="1"/>
            <a:r>
              <a:rPr lang="en-SG" dirty="0" smtClean="0"/>
              <a:t>Frequency of tweets, </a:t>
            </a:r>
            <a:r>
              <a:rPr lang="en-SG" dirty="0" err="1" smtClean="0"/>
              <a:t>retweets</a:t>
            </a:r>
            <a:endParaRPr lang="en-SG" dirty="0" smtClean="0"/>
          </a:p>
          <a:p>
            <a:r>
              <a:rPr lang="en-SG" dirty="0" smtClean="0"/>
              <a:t>Add more data sources (beyond twitter)</a:t>
            </a:r>
          </a:p>
          <a:p>
            <a:r>
              <a:rPr lang="en-SG" dirty="0" smtClean="0"/>
              <a:t>Work on 2</a:t>
            </a:r>
            <a:r>
              <a:rPr lang="en-SG" baseline="30000" dirty="0" smtClean="0"/>
              <a:t>nd</a:t>
            </a:r>
            <a:r>
              <a:rPr lang="en-SG" dirty="0" smtClean="0"/>
              <a:t> Problem Statement</a:t>
            </a:r>
          </a:p>
          <a:p>
            <a:pPr lvl="1"/>
            <a:r>
              <a:rPr lang="en-SG" dirty="0" smtClean="0"/>
              <a:t>Categorise </a:t>
            </a:r>
            <a:r>
              <a:rPr lang="en-SG" dirty="0" err="1" smtClean="0"/>
              <a:t>userIDs</a:t>
            </a:r>
            <a:endParaRPr lang="en-SG" dirty="0" smtClean="0"/>
          </a:p>
          <a:p>
            <a:r>
              <a:rPr lang="en-SG" dirty="0" smtClean="0"/>
              <a:t>Recommendation engine for top trends/interesting experts?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END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18" y="1071546"/>
            <a:ext cx="9022164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785918" y="3286124"/>
            <a:ext cx="857256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400" dirty="0" err="1" smtClean="0"/>
              <a:t>UserID</a:t>
            </a:r>
            <a:endParaRPr lang="en-SG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143108" y="5000636"/>
            <a:ext cx="107157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400" dirty="0" smtClean="0"/>
              <a:t>Description</a:t>
            </a:r>
            <a:endParaRPr lang="en-SG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857752" y="1428736"/>
            <a:ext cx="1071570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400" dirty="0" smtClean="0"/>
              <a:t>No. of Followers</a:t>
            </a:r>
            <a:endParaRPr lang="en-SG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929322" y="3357562"/>
            <a:ext cx="107157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400" dirty="0" smtClean="0"/>
              <a:t>Tweets</a:t>
            </a:r>
            <a:endParaRPr lang="en-SG" sz="1400" dirty="0"/>
          </a:p>
        </p:txBody>
      </p:sp>
      <p:cxnSp>
        <p:nvCxnSpPr>
          <p:cNvPr id="10" name="Straight Arrow Connector 9"/>
          <p:cNvCxnSpPr>
            <a:stCxn id="5" idx="1"/>
          </p:cNvCxnSpPr>
          <p:nvPr/>
        </p:nvCxnSpPr>
        <p:spPr>
          <a:xfrm rot="10800000" flipV="1">
            <a:off x="1214414" y="3440012"/>
            <a:ext cx="571504" cy="1318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0"/>
          </p:cNvCxnSpPr>
          <p:nvPr/>
        </p:nvCxnSpPr>
        <p:spPr>
          <a:xfrm rot="16200000" flipV="1">
            <a:off x="2089530" y="4411272"/>
            <a:ext cx="357190" cy="8215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</p:cNvCxnSpPr>
          <p:nvPr/>
        </p:nvCxnSpPr>
        <p:spPr>
          <a:xfrm rot="5400000">
            <a:off x="5101502" y="2136835"/>
            <a:ext cx="476914" cy="1071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Limitations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Tweets are very short at 160 characters.</a:t>
            </a:r>
          </a:p>
          <a:p>
            <a:r>
              <a:rPr lang="en-SG" dirty="0" smtClean="0"/>
              <a:t>Descriptions might/might not be true.</a:t>
            </a:r>
          </a:p>
          <a:p>
            <a:r>
              <a:rPr lang="en-SG" dirty="0" smtClean="0"/>
              <a:t>Descriptions might be missing.</a:t>
            </a:r>
          </a:p>
          <a:p>
            <a:r>
              <a:rPr lang="en-SG" dirty="0" smtClean="0"/>
              <a:t>Difficult to differentiate practitioners from journalists as the topics are similar.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939784"/>
          </a:xfrm>
        </p:spPr>
        <p:txBody>
          <a:bodyPr>
            <a:normAutofit/>
          </a:bodyPr>
          <a:lstStyle/>
          <a:p>
            <a:r>
              <a:rPr lang="en-SG" dirty="0" smtClean="0"/>
              <a:t>Process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28596" y="1000108"/>
          <a:ext cx="8229600" cy="2500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414366" y="3571876"/>
          <a:ext cx="8229600" cy="27146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1 Data Preparation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00174"/>
            <a:ext cx="5353050" cy="486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143636" y="5286388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100 tweets in each cell</a:t>
            </a:r>
            <a:endParaRPr lang="en-SG" dirty="0"/>
          </a:p>
        </p:txBody>
      </p:sp>
      <p:cxnSp>
        <p:nvCxnSpPr>
          <p:cNvPr id="8" name="Straight Arrow Connector 7"/>
          <p:cNvCxnSpPr/>
          <p:nvPr/>
        </p:nvCxnSpPr>
        <p:spPr>
          <a:xfrm rot="16200000" flipV="1">
            <a:off x="5393541" y="3821912"/>
            <a:ext cx="1857384" cy="10715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43636" y="2571744"/>
            <a:ext cx="2643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 smtClean="0"/>
              <a:t>Scrapped Twitter </a:t>
            </a:r>
          </a:p>
          <a:p>
            <a:pPr algn="ctr"/>
            <a:r>
              <a:rPr lang="en-SG" sz="2000" dirty="0" smtClean="0"/>
              <a:t>using </a:t>
            </a:r>
            <a:r>
              <a:rPr lang="en-SG" sz="2000" dirty="0" err="1" smtClean="0"/>
              <a:t>Tweepy</a:t>
            </a:r>
            <a:endParaRPr lang="en-SG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2 Pre-Processing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 smtClean="0"/>
              <a:t>Extracted features from tweets</a:t>
            </a:r>
          </a:p>
          <a:p>
            <a:r>
              <a:rPr lang="en-SG" sz="2400" dirty="0" smtClean="0"/>
              <a:t>Added target labels – follow, category</a:t>
            </a:r>
            <a:endParaRPr lang="en-SG" sz="2400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786058"/>
            <a:ext cx="9144000" cy="401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15480</TotalTime>
  <Words>2648</Words>
  <Application>Microsoft Office PowerPoint</Application>
  <PresentationFormat>On-screen Show (4:3)</PresentationFormat>
  <Paragraphs>380</Paragraphs>
  <Slides>42</Slides>
  <Notes>9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Identify AI Experts on Twitter</vt:lpstr>
      <vt:lpstr>Background</vt:lpstr>
      <vt:lpstr>Current database</vt:lpstr>
      <vt:lpstr>Problem Statements</vt:lpstr>
      <vt:lpstr>Slide 5</vt:lpstr>
      <vt:lpstr>Limitations</vt:lpstr>
      <vt:lpstr>Process</vt:lpstr>
      <vt:lpstr>1 Data Preparation</vt:lpstr>
      <vt:lpstr>2 Pre-Processing</vt:lpstr>
      <vt:lpstr>Features to Explore</vt:lpstr>
      <vt:lpstr>Feature 1a - Description</vt:lpstr>
      <vt:lpstr>Feature 1a – Description NLTK - Collocations</vt:lpstr>
      <vt:lpstr>Feature 1a – Description NLTK - FreqDist</vt:lpstr>
      <vt:lpstr>Feature 1a – Description GENSIM - LDA</vt:lpstr>
      <vt:lpstr>Feature 1a – Description GENSIM - TFIDFVectorizer</vt:lpstr>
      <vt:lpstr>Feature 1b – No. of Followers</vt:lpstr>
      <vt:lpstr>Feature 2b – Source of Tweet</vt:lpstr>
      <vt:lpstr>Feature 3a – #</vt:lpstr>
      <vt:lpstr>Feature 3a – #</vt:lpstr>
      <vt:lpstr>Feature 3b – @</vt:lpstr>
      <vt:lpstr>Feature 3b – @</vt:lpstr>
      <vt:lpstr>Slide 22</vt:lpstr>
      <vt:lpstr>Feature 3c – Words used in Tweets</vt:lpstr>
      <vt:lpstr>Feature 3c – Words used in Tweets GENSIM - Similarity</vt:lpstr>
      <vt:lpstr>Feature 3d – Topic Modelling</vt:lpstr>
      <vt:lpstr>Feature 3d – Topic Modelling GENSIM - LSI</vt:lpstr>
      <vt:lpstr>Feature 3d – Topic Modelling GENSIM - LDA</vt:lpstr>
      <vt:lpstr>Summary of Feature Selection</vt:lpstr>
      <vt:lpstr>Process</vt:lpstr>
      <vt:lpstr>Methodology</vt:lpstr>
      <vt:lpstr>Slide 31</vt:lpstr>
      <vt:lpstr>Slide 32</vt:lpstr>
      <vt:lpstr>Slide 33</vt:lpstr>
      <vt:lpstr>Ideas to improve the model</vt:lpstr>
      <vt:lpstr>1 Extract @ from Description</vt:lpstr>
      <vt:lpstr>2 @: Select sub-sets</vt:lpstr>
      <vt:lpstr>3 Ensemble Method</vt:lpstr>
      <vt:lpstr>4 Optimise hyper-parameters</vt:lpstr>
      <vt:lpstr>K-Means Results</vt:lpstr>
      <vt:lpstr>Test on new data</vt:lpstr>
      <vt:lpstr>Future Growth</vt:lpstr>
      <vt:lpstr>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Shuttle</dc:creator>
  <cp:lastModifiedBy>Shuttle</cp:lastModifiedBy>
  <cp:revision>361</cp:revision>
  <dcterms:created xsi:type="dcterms:W3CDTF">2018-01-14T02:54:03Z</dcterms:created>
  <dcterms:modified xsi:type="dcterms:W3CDTF">2019-04-14T09:15:37Z</dcterms:modified>
</cp:coreProperties>
</file>