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3A73B-4467-46B2-8148-7A245D741023}" type="datetimeFigureOut">
              <a:rPr lang="en-US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9B1C4-1FA1-4B61-B2DA-24A6433565A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2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9B1C4-1FA1-4B61-B2DA-24A6433565A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2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ene kya hai!?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84" y="1024547"/>
            <a:ext cx="4575941" cy="46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/>
          <p:cNvSpPr/>
          <p:nvPr/>
        </p:nvSpPr>
        <p:spPr>
          <a:xfrm>
            <a:off x="1581150" y="819150"/>
            <a:ext cx="2255782" cy="1813637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Getting bored at the metro station?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Thought Bubble: Cloud 5"/>
          <p:cNvSpPr/>
          <p:nvPr/>
        </p:nvSpPr>
        <p:spPr>
          <a:xfrm>
            <a:off x="5185213" y="3126500"/>
            <a:ext cx="2704662" cy="19931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Sitting idle at home?</a:t>
            </a:r>
          </a:p>
        </p:txBody>
      </p:sp>
      <p:sp>
        <p:nvSpPr>
          <p:cNvPr id="8" name="Speech Bubble: Oval 7"/>
          <p:cNvSpPr/>
          <p:nvPr/>
        </p:nvSpPr>
        <p:spPr>
          <a:xfrm>
            <a:off x="809625" y="4676775"/>
            <a:ext cx="2667689" cy="1559241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Need something really entertaining to view?</a:t>
            </a:r>
          </a:p>
        </p:txBody>
      </p:sp>
      <p:sp>
        <p:nvSpPr>
          <p:cNvPr id="10" name="Speech Bubble: Rectangle 9"/>
          <p:cNvSpPr/>
          <p:nvPr/>
        </p:nvSpPr>
        <p:spPr>
          <a:xfrm>
            <a:off x="8572500" y="4476750"/>
            <a:ext cx="2559330" cy="1823829"/>
          </a:xfrm>
          <a:prstGeom prst="wedgeRect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Came back home tired from work and need to know about what's trending on the internet?</a:t>
            </a:r>
          </a:p>
        </p:txBody>
      </p:sp>
      <p:sp>
        <p:nvSpPr>
          <p:cNvPr id="13" name="Speech Bubble: Oval 12"/>
          <p:cNvSpPr/>
          <p:nvPr/>
        </p:nvSpPr>
        <p:spPr>
          <a:xfrm>
            <a:off x="7429500" y="619125"/>
            <a:ext cx="2667689" cy="1559241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Waiting for someone and don't know what to do?</a:t>
            </a:r>
          </a:p>
        </p:txBody>
      </p:sp>
    </p:spTree>
    <p:extLst>
      <p:ext uri="{BB962C8B-B14F-4D97-AF65-F5344CB8AC3E}">
        <p14:creationId xmlns:p14="http://schemas.microsoft.com/office/powerpoint/2010/main" val="60689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/>
          <p:cNvSpPr/>
          <p:nvPr/>
        </p:nvSpPr>
        <p:spPr>
          <a:xfrm>
            <a:off x="523875" y="590550"/>
            <a:ext cx="5274105" cy="2869704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What if I tell you that there is an app which can combine trending and hot topics from all over the internet at your mobile screen with just one query?</a:t>
            </a:r>
            <a:endParaRPr lang="en-US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: Diagonal Corners Rounded 4"/>
          <p:cNvSpPr/>
          <p:nvPr/>
        </p:nvSpPr>
        <p:spPr>
          <a:xfrm>
            <a:off x="6477000" y="3451644"/>
            <a:ext cx="5398635" cy="282391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What if I tell you that this is not it, this app will also learn from your daily usage pattern and provide you with a personalized feed?</a:t>
            </a:r>
            <a:endParaRPr lang="en-US" sz="240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9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/>
          <p:cNvSpPr/>
          <p:nvPr/>
        </p:nvSpPr>
        <p:spPr>
          <a:xfrm>
            <a:off x="1323975" y="952500"/>
            <a:ext cx="4265820" cy="29159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Here we are, students from DTU presenting before you an application which will be a blessing for the lazy people and likewise for the running short on time!</a:t>
            </a:r>
          </a:p>
        </p:txBody>
      </p:sp>
      <p:pic>
        <p:nvPicPr>
          <p:cNvPr id="4" name="Picture 3" descr="Scene kya hai!?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2219325"/>
            <a:ext cx="3303309" cy="33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dme-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11" y="239246"/>
            <a:ext cx="4375552" cy="61726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4400" y="3193211"/>
            <a:ext cx="2743200" cy="4572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Click to add text</a:t>
            </a:r>
          </a:p>
        </p:txBody>
      </p:sp>
      <p:sp>
        <p:nvSpPr>
          <p:cNvPr id="4" name="Explosion: 8 Points 3"/>
          <p:cNvSpPr/>
          <p:nvPr/>
        </p:nvSpPr>
        <p:spPr>
          <a:xfrm>
            <a:off x="8648700" y="2552700"/>
            <a:ext cx="2747141" cy="1958865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Splash Screen</a:t>
            </a:r>
          </a:p>
        </p:txBody>
      </p:sp>
    </p:spTree>
    <p:extLst>
      <p:ext uri="{BB962C8B-B14F-4D97-AF65-F5344CB8AC3E}">
        <p14:creationId xmlns:p14="http://schemas.microsoft.com/office/powerpoint/2010/main" val="14620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762375" y="314325"/>
            <a:ext cx="4205451" cy="677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Technology Stack</a:t>
            </a:r>
            <a:endParaRPr lang="en-US" sz="280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Rectangle: Diagonal Corners Snipped 6"/>
          <p:cNvSpPr/>
          <p:nvPr/>
        </p:nvSpPr>
        <p:spPr>
          <a:xfrm>
            <a:off x="1000125" y="2076450"/>
            <a:ext cx="3633513" cy="3692689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>
                <a:solidFill>
                  <a:srgbClr val="000000"/>
                </a:solidFill>
                <a:latin typeface="Century Gothic"/>
              </a:rPr>
              <a:t>Frontend</a:t>
            </a:r>
          </a:p>
          <a:p>
            <a:pPr algn="ctr"/>
            <a:endParaRPr lang="en-US" b="1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sz="2400" b="1">
                <a:solidFill>
                  <a:srgbClr val="FFFFFF"/>
                </a:solidFill>
                <a:latin typeface="Century Gothic"/>
              </a:rPr>
              <a:t>Android</a:t>
            </a:r>
            <a:endParaRPr lang="en-US" sz="2800" b="1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sz="2400" b="1">
                <a:solidFill>
                  <a:srgbClr val="FFFFFF"/>
                </a:solidFill>
                <a:latin typeface="Century Gothic"/>
              </a:rPr>
              <a:t>Picasso</a:t>
            </a:r>
            <a:endParaRPr lang="en-US" sz="2800" b="1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sz="2400" b="1" err="1">
                <a:solidFill>
                  <a:srgbClr val="FFFFFF"/>
                </a:solidFill>
                <a:latin typeface="Century Gothic"/>
              </a:rPr>
              <a:t>Chatkit</a:t>
            </a:r>
            <a:endParaRPr lang="en-US" sz="2800" b="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Rectangle: Diagonal Corners Snipped 9"/>
          <p:cNvSpPr/>
          <p:nvPr/>
        </p:nvSpPr>
        <p:spPr>
          <a:xfrm>
            <a:off x="7724775" y="2028825"/>
            <a:ext cx="3475858" cy="3475913"/>
          </a:xfrm>
          <a:prstGeom prst="snip2Diag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>
                <a:solidFill>
                  <a:srgbClr val="000000"/>
                </a:solidFill>
                <a:latin typeface="Century Gothic"/>
              </a:rPr>
              <a:t>Backend</a:t>
            </a:r>
          </a:p>
          <a:p>
            <a:pPr algn="ctr"/>
            <a:endParaRPr lang="en-US" b="1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sz="2400" b="1">
                <a:solidFill>
                  <a:srgbClr val="FFFFFF"/>
                </a:solidFill>
                <a:latin typeface="Century Gothic"/>
              </a:rPr>
              <a:t>Django</a:t>
            </a:r>
            <a:endParaRPr lang="en-US" sz="2800" b="1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sz="2400" b="1" err="1">
                <a:solidFill>
                  <a:srgbClr val="FFFFFF"/>
                </a:solidFill>
                <a:latin typeface="Century Gothic"/>
              </a:rPr>
              <a:t>nltk</a:t>
            </a:r>
            <a:endParaRPr lang="en-US" sz="2800" b="1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sz="2400" b="1" err="1">
                <a:solidFill>
                  <a:srgbClr val="FFFFFF"/>
                </a:solidFill>
                <a:latin typeface="Century Gothic"/>
              </a:rPr>
              <a:t>BeautifulSoup</a:t>
            </a:r>
            <a:endParaRPr lang="en-US" sz="2800" b="1">
              <a:solidFill>
                <a:srgbClr val="FFFFFF"/>
              </a:solidFill>
              <a:latin typeface="Century Gothic"/>
            </a:endParaRPr>
          </a:p>
          <a:p>
            <a:pPr algn="ctr"/>
            <a:r>
              <a:rPr lang="en-US" sz="2400" b="1" err="1">
                <a:latin typeface="Century Gothic"/>
              </a:rPr>
              <a:t>tflearn</a:t>
            </a:r>
            <a:br>
              <a:rPr lang="en-US" b="1">
                <a:latin typeface="Century Gothic"/>
              </a:rPr>
            </a:br>
            <a:endParaRPr lang="en-US" sz="2000" b="1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13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17-04-13 at 16.35.49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542925"/>
            <a:ext cx="3201385" cy="56901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WhatsApp Image 2017-04-13 at 16.35.49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594113"/>
            <a:ext cx="3172460" cy="56368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90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17-04-13 at 16.35.4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06" y="549232"/>
            <a:ext cx="3083143" cy="54800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 descr="WhatsApp Image 2017-04-13 at 16.35.49 (2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42900"/>
            <a:ext cx="3230009" cy="57409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4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686300" y="228600"/>
            <a:ext cx="2352949" cy="15456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000000"/>
                </a:solidFill>
              </a:rPr>
              <a:t>CNN</a:t>
            </a:r>
            <a:endParaRPr lang="en-US" sz="4000" b="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Rectangle: Diagonal Corners Snipped 3"/>
          <p:cNvSpPr/>
          <p:nvPr/>
        </p:nvSpPr>
        <p:spPr>
          <a:xfrm>
            <a:off x="2430463" y="2043113"/>
            <a:ext cx="6884987" cy="420479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Georgia"/>
              </a:rPr>
              <a:t>Now , how are we going to provide you with a personalize feed with your daily usage pattern is the part where CNN comes into play . But first , we require to sow enough data into the backend so we that our model could start to learn about the usage pattern .</a:t>
            </a:r>
            <a:r>
              <a:rPr lang="en-US" sz="2800">
                <a:solidFill>
                  <a:srgbClr val="000000"/>
                </a:solidFill>
                <a:latin typeface="Georgia"/>
              </a:rPr>
              <a:t> </a:t>
            </a:r>
            <a:endParaRPr lang="en-US" sz="3200">
              <a:solidFill>
                <a:srgbClr val="0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4480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2017-04-13T12:13:48Z</dcterms:modified>
</cp:coreProperties>
</file>