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374B3C-9755-4788-A0D3-DFF9C09E2B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851F04-1D6C-45AD-A25C-BA2AE208A5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11-04-2024 09:13:35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A16B1AE-8AA9-4399-9CC8-B0E2A299C1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45" y="0"/>
            <a:ext cx="9540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B15F7609-9676-46AA-B8D9-493BE8B73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45" y="0"/>
            <a:ext cx="9407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057A89B-5CB4-49FF-ADA5-20751FE9B0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4" y="0"/>
            <a:ext cx="1113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FB1A245-1EA8-4FC6-A8A9-90B1BAAF5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4" y="0"/>
            <a:ext cx="11136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E35B02F5-17D6-4FEC-94D9-DA1E3C293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82" y="0"/>
            <a:ext cx="7561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24CBE7D-5767-42AC-8996-E73FE9CE62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56" y="0"/>
            <a:ext cx="843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96150A8-88E7-46D6-9BB1-170DCE0D67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1" y="0"/>
            <a:ext cx="10557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0DB0C79-D62E-4984-B624-FADE28E28C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06" y="0"/>
            <a:ext cx="9583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B51958E3-C7AF-493E-A52E-9974CB6F96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01" y="0"/>
            <a:ext cx="9963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2024-04-11T20:13:38Z</dcterms:created>
  <dcterms:modified xsi:type="dcterms:W3CDTF">2024-04-11T20:13:38Z</dcterms:modified>
</cp:coreProperties>
</file>