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2616" r:id="rId2"/>
    <p:sldId id="2540" r:id="rId3"/>
    <p:sldId id="2565" r:id="rId4"/>
    <p:sldId id="2567" r:id="rId5"/>
    <p:sldId id="2560" r:id="rId6"/>
    <p:sldId id="2584" r:id="rId7"/>
    <p:sldId id="2636" r:id="rId8"/>
    <p:sldId id="2598" r:id="rId9"/>
    <p:sldId id="2615" r:id="rId10"/>
    <p:sldId id="2614" r:id="rId11"/>
    <p:sldId id="2555" r:id="rId12"/>
    <p:sldId id="2597" r:id="rId13"/>
    <p:sldId id="2613" r:id="rId14"/>
    <p:sldId id="2637" r:id="rId15"/>
    <p:sldId id="2599" r:id="rId16"/>
    <p:sldId id="2602" r:id="rId17"/>
    <p:sldId id="2620" r:id="rId18"/>
    <p:sldId id="2621" r:id="rId19"/>
    <p:sldId id="2603" r:id="rId20"/>
    <p:sldId id="2622" r:id="rId21"/>
    <p:sldId id="2623" r:id="rId22"/>
    <p:sldId id="2624" r:id="rId23"/>
    <p:sldId id="2626" r:id="rId24"/>
    <p:sldId id="2629" r:id="rId25"/>
    <p:sldId id="2630" r:id="rId26"/>
    <p:sldId id="2634" r:id="rId27"/>
    <p:sldId id="2632" r:id="rId28"/>
    <p:sldId id="2633" r:id="rId29"/>
    <p:sldId id="2635" r:id="rId30"/>
    <p:sldId id="2600" r:id="rId31"/>
    <p:sldId id="260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24F115F-9111-4EC2-AD51-4C9FE55A60E0}">
          <p14:sldIdLst>
            <p14:sldId id="2616"/>
          </p14:sldIdLst>
        </p14:section>
        <p14:section name="Untitled Section" id="{697003C8-D8B6-4F82-824B-FC8BF08A69F7}">
          <p14:sldIdLst>
            <p14:sldId id="2540"/>
            <p14:sldId id="2565"/>
            <p14:sldId id="2567"/>
            <p14:sldId id="2560"/>
            <p14:sldId id="2584"/>
            <p14:sldId id="2636"/>
            <p14:sldId id="2598"/>
            <p14:sldId id="2615"/>
            <p14:sldId id="2614"/>
            <p14:sldId id="2555"/>
            <p14:sldId id="2597"/>
            <p14:sldId id="2613"/>
            <p14:sldId id="2637"/>
            <p14:sldId id="2599"/>
            <p14:sldId id="2602"/>
            <p14:sldId id="2620"/>
            <p14:sldId id="2621"/>
            <p14:sldId id="2603"/>
            <p14:sldId id="2622"/>
            <p14:sldId id="2623"/>
            <p14:sldId id="2624"/>
            <p14:sldId id="2626"/>
            <p14:sldId id="2629"/>
            <p14:sldId id="2630"/>
            <p14:sldId id="2634"/>
            <p14:sldId id="2632"/>
            <p14:sldId id="2633"/>
            <p14:sldId id="2635"/>
            <p14:sldId id="2600"/>
            <p14:sldId id="2601"/>
          </p14:sldIdLst>
        </p14:section>
      </p14:sectionLst>
    </p:ext>
    <p:ext uri="{EFAFB233-063F-42B5-8137-9DF3F51BA10A}">
      <p15:sldGuideLst xmlns:p15="http://schemas.microsoft.com/office/powerpoint/2012/main" xmlns="">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huvojeet Das" initials="SD" lastIdx="2" clrIdx="2">
    <p:extLst>
      <p:ext uri="{19B8F6BF-5375-455C-9EA6-DF929625EA0E}">
        <p15:presenceInfo xmlns:p15="http://schemas.microsoft.com/office/powerpoint/2012/main" xmlns="" userId="972b21d4cf6658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D2DA"/>
    <a:srgbClr val="DFE3E9"/>
    <a:srgbClr val="A2A8AC"/>
    <a:srgbClr val="5DAAB0"/>
    <a:srgbClr val="3B7579"/>
    <a:srgbClr val="AAD3D6"/>
    <a:srgbClr val="418287"/>
    <a:srgbClr val="1F1F26"/>
    <a:srgbClr val="D6DBE2"/>
    <a:srgbClr val="BBC3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059" autoAdjust="0"/>
  </p:normalViewPr>
  <p:slideViewPr>
    <p:cSldViewPr snapToGrid="0" snapToObjects="1" showGuides="1">
      <p:cViewPr varScale="1">
        <p:scale>
          <a:sx n="111" d="100"/>
          <a:sy n="111" d="100"/>
        </p:scale>
        <p:origin x="-498" y="-84"/>
      </p:cViewPr>
      <p:guideLst>
        <p:guide orient="horz" pos="2160"/>
        <p:guide pos="3840"/>
      </p:guideLst>
    </p:cSldViewPr>
  </p:slideViewPr>
  <p:outlineViewPr>
    <p:cViewPr>
      <p:scale>
        <a:sx n="33" d="100"/>
        <a:sy n="33" d="100"/>
      </p:scale>
      <p:origin x="0" y="-44142"/>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pPr/>
              <a:t>7/10/2021</a:t>
            </a:fld>
            <a:endParaRPr lang="en-US" dirty="0"/>
          </a:p>
        </p:txBody>
      </p:sp>
      <p:sp>
        <p:nvSpPr>
          <p:cNvPr id="4" name="Footer Placeholder 3">
            <a:extLst>
              <a:ext uri="{FF2B5EF4-FFF2-40B4-BE49-F238E27FC236}">
                <a16:creationId xmlns:a16="http://schemas.microsoft.com/office/drawing/2014/main" xmlns=""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pPr/>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pPr/>
              <a:t>7/10/2021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pPr/>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pPr/>
              <a:t>23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xmlns="" id="{BE84B7CE-D997-4F92-BD9D-3F9DE2782EF8}"/>
              </a:ext>
            </a:extLst>
          </p:cNvPr>
          <p:cNvSpPr>
            <a:spLocks noGrp="1"/>
          </p:cNvSpPr>
          <p:nvPr>
            <p:ph type="pic" sz="quarter" idx="10"/>
          </p:nvPr>
        </p:nvSpPr>
        <p:spPr>
          <a:xfrm>
            <a:off x="0" y="4288"/>
            <a:ext cx="12192000" cy="4618512"/>
          </a:xfrm>
          <a:solidFill>
            <a:schemeClr val="bg1">
              <a:lumMod val="95000"/>
            </a:schemeClr>
          </a:solidFill>
        </p:spPr>
        <p:txBody>
          <a:bodyPr/>
          <a:lstStyle/>
          <a:p>
            <a:r>
              <a:rPr lang="en-US"/>
              <a:t>Click icon to add picture</a:t>
            </a:r>
            <a:endParaRPr lang="en-US" dirty="0"/>
          </a:p>
        </p:txBody>
      </p:sp>
      <p:sp>
        <p:nvSpPr>
          <p:cNvPr id="2" name="Rectangle 1">
            <a:extLst>
              <a:ext uri="{FF2B5EF4-FFF2-40B4-BE49-F238E27FC236}">
                <a16:creationId xmlns:a16="http://schemas.microsoft.com/office/drawing/2014/main" xmlns="" id="{BB940F57-02B1-4B56-8BA7-24557BFCBB01}"/>
              </a:ext>
            </a:extLst>
          </p:cNvPr>
          <p:cNvSpPr/>
          <p:nvPr userDrawn="1"/>
        </p:nvSpPr>
        <p:spPr>
          <a:xfrm>
            <a:off x="0" y="4622800"/>
            <a:ext cx="12192000" cy="223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xmlns="" id="{AA99C074-A230-B944-8FEA-870A76765C60}"/>
              </a:ext>
            </a:extLst>
          </p:cNvPr>
          <p:cNvSpPr>
            <a:spLocks noGrp="1"/>
          </p:cNvSpPr>
          <p:nvPr>
            <p:ph type="title" hasCustomPrompt="1"/>
          </p:nvPr>
        </p:nvSpPr>
        <p:spPr>
          <a:xfrm>
            <a:off x="838199" y="5037721"/>
            <a:ext cx="9575801"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xmlns="" id="{1221857D-ECFA-4D4D-91DF-E36500791501}"/>
              </a:ext>
            </a:extLst>
          </p:cNvPr>
          <p:cNvSpPr>
            <a:spLocks noGrp="1"/>
          </p:cNvSpPr>
          <p:nvPr>
            <p:ph type="body" sz="quarter" idx="14" hasCustomPrompt="1"/>
          </p:nvPr>
        </p:nvSpPr>
        <p:spPr>
          <a:xfrm>
            <a:off x="838200" y="6125744"/>
            <a:ext cx="9575800"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xmlns="" id="{E1A23DB6-E067-4A30-8C4B-98B452428518}"/>
              </a:ext>
            </a:extLst>
          </p:cNvPr>
          <p:cNvSpPr/>
          <p:nvPr userDrawn="1"/>
        </p:nvSpPr>
        <p:spPr>
          <a:xfrm rot="16200000" flipV="1">
            <a:off x="2079137" y="4855144"/>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xmlns=""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p:cNvSpPr/>
          <p:nvPr userDrawn="1"/>
        </p:nvSpPr>
        <p:spPr>
          <a:xfrm>
            <a:off x="4769712" y="3138616"/>
            <a:ext cx="7422288" cy="32127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xmlns="" id="{0E919B9B-5D3F-4FF0-A499-8925E9560B94}"/>
              </a:ext>
            </a:extLst>
          </p:cNvPr>
          <p:cNvSpPr>
            <a:spLocks noGrp="1"/>
          </p:cNvSpPr>
          <p:nvPr>
            <p:ph type="title" hasCustomPrompt="1"/>
          </p:nvPr>
        </p:nvSpPr>
        <p:spPr>
          <a:xfrm>
            <a:off x="5114413" y="4304207"/>
            <a:ext cx="6439156"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xmlns="" id="{89A80859-BDA6-44AA-A750-4E06108B9B2B}"/>
              </a:ext>
            </a:extLst>
          </p:cNvPr>
          <p:cNvSpPr>
            <a:spLocks noGrp="1"/>
          </p:cNvSpPr>
          <p:nvPr>
            <p:ph type="body" sz="quarter" idx="14" hasCustomPrompt="1"/>
          </p:nvPr>
        </p:nvSpPr>
        <p:spPr>
          <a:xfrm>
            <a:off x="5114413" y="5505120"/>
            <a:ext cx="6439155"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a:extLst>
              <a:ext uri="{FF2B5EF4-FFF2-40B4-BE49-F238E27FC236}">
                <a16:creationId xmlns:a16="http://schemas.microsoft.com/office/drawing/2014/main" xmlns="" id="{E1A23DB6-E067-4A30-8C4B-98B452428518}"/>
              </a:ext>
            </a:extLst>
          </p:cNvPr>
          <p:cNvSpPr/>
          <p:nvPr userDrawn="1"/>
        </p:nvSpPr>
        <p:spPr>
          <a:xfrm rot="16200000" flipV="1">
            <a:off x="6208815" y="4226947"/>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xmlns=""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p:cNvSpPr/>
          <p:nvPr userDrawn="1"/>
        </p:nvSpPr>
        <p:spPr>
          <a:xfrm>
            <a:off x="0" y="4387695"/>
            <a:ext cx="12192000" cy="21967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xmlns="" id="{0E919B9B-5D3F-4FF0-A499-8925E9560B94}"/>
              </a:ext>
            </a:extLst>
          </p:cNvPr>
          <p:cNvSpPr>
            <a:spLocks noGrp="1"/>
          </p:cNvSpPr>
          <p:nvPr>
            <p:ph type="title" hasCustomPrompt="1"/>
          </p:nvPr>
        </p:nvSpPr>
        <p:spPr>
          <a:xfrm>
            <a:off x="510821" y="4395670"/>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12" name="Text Placeholder 12">
            <a:extLst>
              <a:ext uri="{FF2B5EF4-FFF2-40B4-BE49-F238E27FC236}">
                <a16:creationId xmlns:a16="http://schemas.microsoft.com/office/drawing/2014/main" xmlns="" id="{89A80859-BDA6-44AA-A750-4E06108B9B2B}"/>
              </a:ext>
            </a:extLst>
          </p:cNvPr>
          <p:cNvSpPr>
            <a:spLocks noGrp="1"/>
          </p:cNvSpPr>
          <p:nvPr>
            <p:ph type="body" sz="quarter" idx="14" hasCustomPrompt="1"/>
          </p:nvPr>
        </p:nvSpPr>
        <p:spPr>
          <a:xfrm>
            <a:off x="7337164" y="4387695"/>
            <a:ext cx="4527458" cy="2196780"/>
          </a:xfrm>
          <a:no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3" name="Shape 62">
            <a:extLst>
              <a:ext uri="{FF2B5EF4-FFF2-40B4-BE49-F238E27FC236}">
                <a16:creationId xmlns:a16="http://schemas.microsoft.com/office/drawing/2014/main" xmlns="" id="{E1A23DB6-E067-4A30-8C4B-98B452428518}"/>
              </a:ext>
            </a:extLst>
          </p:cNvPr>
          <p:cNvSpPr/>
          <p:nvPr userDrawn="1"/>
        </p:nvSpPr>
        <p:spPr>
          <a:xfrm flipV="1">
            <a:off x="7337163" y="4742580"/>
            <a:ext cx="1" cy="1494984"/>
          </a:xfrm>
          <a:prstGeom prst="line">
            <a:avLst/>
          </a:prstGeom>
          <a:ln w="762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xmlns="" id="{AA648B5A-E380-4E42-882E-71EBF6838E22}"/>
              </a:ext>
            </a:extLst>
          </p:cNvPr>
          <p:cNvSpPr>
            <a:spLocks noGrp="1"/>
          </p:cNvSpPr>
          <p:nvPr>
            <p:ph type="pic" sz="quarter" idx="12"/>
          </p:nvPr>
        </p:nvSpPr>
        <p:spPr>
          <a:xfrm>
            <a:off x="8634413" y="812800"/>
            <a:ext cx="3557587" cy="52324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xmlns=""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xmlns=""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xmlns=""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xmlns=""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xmlns=""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xmlns="" id="{2683CBB0-468F-4DD2-853B-FBFFA91B662E}"/>
              </a:ext>
            </a:extLst>
          </p:cNvPr>
          <p:cNvSpPr/>
          <p:nvPr userDrawn="1"/>
        </p:nvSpPr>
        <p:spPr>
          <a:xfrm rot="16200000" flipV="1">
            <a:off x="1791782" y="3899540"/>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xmlns="" id="{AA648B5A-E380-4E42-882E-71EBF6838E22}"/>
              </a:ext>
            </a:extLst>
          </p:cNvPr>
          <p:cNvSpPr>
            <a:spLocks noGrp="1"/>
          </p:cNvSpPr>
          <p:nvPr>
            <p:ph type="pic" sz="quarter" idx="12"/>
          </p:nvPr>
        </p:nvSpPr>
        <p:spPr>
          <a:xfrm>
            <a:off x="361244" y="2225040"/>
            <a:ext cx="4536079" cy="463296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xmlns="" id="{A0A47E85-3BCA-460F-8AB1-52D89AC152B5}"/>
              </a:ext>
            </a:extLst>
          </p:cNvPr>
          <p:cNvSpPr>
            <a:spLocks noGrp="1"/>
          </p:cNvSpPr>
          <p:nvPr>
            <p:ph type="body" sz="quarter" idx="11" hasCustomPrompt="1"/>
          </p:nvPr>
        </p:nvSpPr>
        <p:spPr>
          <a:xfrm>
            <a:off x="5121031"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xmlns="" id="{D357C748-EEC9-489A-BCC6-CA3A91E3F2AD}"/>
              </a:ext>
            </a:extLst>
          </p:cNvPr>
          <p:cNvSpPr>
            <a:spLocks noGrp="1"/>
          </p:cNvSpPr>
          <p:nvPr>
            <p:ph type="body" sz="quarter" idx="13" hasCustomPrompt="1"/>
          </p:nvPr>
        </p:nvSpPr>
        <p:spPr>
          <a:xfrm>
            <a:off x="5121031"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xmlns="" id="{59136E3C-98E8-457D-ABD1-BA278DBB491B}"/>
              </a:ext>
            </a:extLst>
          </p:cNvPr>
          <p:cNvSpPr>
            <a:spLocks noGrp="1"/>
          </p:cNvSpPr>
          <p:nvPr>
            <p:ph type="body" sz="quarter" idx="14" hasCustomPrompt="1"/>
          </p:nvPr>
        </p:nvSpPr>
        <p:spPr>
          <a:xfrm>
            <a:off x="5121031"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xmlns="" id="{3F9938E0-7CFD-4C1C-88B0-388D25B8B1B8}"/>
              </a:ext>
            </a:extLst>
          </p:cNvPr>
          <p:cNvSpPr>
            <a:spLocks noGrp="1"/>
          </p:cNvSpPr>
          <p:nvPr>
            <p:ph type="body" sz="quarter" idx="15" hasCustomPrompt="1"/>
          </p:nvPr>
        </p:nvSpPr>
        <p:spPr>
          <a:xfrm>
            <a:off x="5121031"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xmlns="" id="{D274E9A2-3272-442A-A247-A383255C45F7}"/>
              </a:ext>
            </a:extLst>
          </p:cNvPr>
          <p:cNvSpPr>
            <a:spLocks noGrp="1"/>
          </p:cNvSpPr>
          <p:nvPr>
            <p:ph type="body" sz="quarter" idx="16" hasCustomPrompt="1"/>
          </p:nvPr>
        </p:nvSpPr>
        <p:spPr>
          <a:xfrm>
            <a:off x="5121031"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a:extLst>
              <a:ext uri="{FF2B5EF4-FFF2-40B4-BE49-F238E27FC236}">
                <a16:creationId xmlns:a16="http://schemas.microsoft.com/office/drawing/2014/main" xmlns="" id="{E2F3CED5-D6C7-4A0B-B731-FDB78F4E3341}"/>
              </a:ext>
            </a:extLst>
          </p:cNvPr>
          <p:cNvSpPr/>
          <p:nvPr userDrawn="1"/>
        </p:nvSpPr>
        <p:spPr>
          <a:xfrm>
            <a:off x="353385" y="0"/>
            <a:ext cx="4572513" cy="2059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a:extLst>
              <a:ext uri="{FF2B5EF4-FFF2-40B4-BE49-F238E27FC236}">
                <a16:creationId xmlns:a16="http://schemas.microsoft.com/office/drawing/2014/main" xmlns="" id="{2683CBB0-468F-4DD2-853B-FBFFA91B662E}"/>
              </a:ext>
            </a:extLst>
          </p:cNvPr>
          <p:cNvSpPr/>
          <p:nvPr userDrawn="1"/>
        </p:nvSpPr>
        <p:spPr>
          <a:xfrm rot="16200000" flipV="1">
            <a:off x="1560255" y="445140"/>
            <a:ext cx="0" cy="1930310"/>
          </a:xfrm>
          <a:prstGeom prst="line">
            <a:avLst/>
          </a:prstGeom>
          <a:ln w="76200">
            <a:solidFill>
              <a:schemeClr val="accent2">
                <a:lumMod val="75000"/>
                <a:lumOff val="25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xmlns=""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9504301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xmlns="" id="{AA648B5A-E380-4E42-882E-71EBF6838E22}"/>
              </a:ext>
            </a:extLst>
          </p:cNvPr>
          <p:cNvSpPr>
            <a:spLocks noGrp="1"/>
          </p:cNvSpPr>
          <p:nvPr>
            <p:ph type="pic" sz="quarter" idx="12"/>
          </p:nvPr>
        </p:nvSpPr>
        <p:spPr>
          <a:xfrm>
            <a:off x="6264877" y="0"/>
            <a:ext cx="5927124" cy="68580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xmlns="" id="{A0A47E85-3BCA-460F-8AB1-52D89AC152B5}"/>
              </a:ext>
            </a:extLst>
          </p:cNvPr>
          <p:cNvSpPr>
            <a:spLocks noGrp="1"/>
          </p:cNvSpPr>
          <p:nvPr>
            <p:ph type="body" sz="quarter" idx="11" hasCustomPrompt="1"/>
          </p:nvPr>
        </p:nvSpPr>
        <p:spPr>
          <a:xfrm>
            <a:off x="471529" y="2348736"/>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xmlns="" id="{D357C748-EEC9-489A-BCC6-CA3A91E3F2AD}"/>
              </a:ext>
            </a:extLst>
          </p:cNvPr>
          <p:cNvSpPr>
            <a:spLocks noGrp="1"/>
          </p:cNvSpPr>
          <p:nvPr>
            <p:ph type="body" sz="quarter" idx="13" hasCustomPrompt="1"/>
          </p:nvPr>
        </p:nvSpPr>
        <p:spPr>
          <a:xfrm>
            <a:off x="471529" y="3075850"/>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xmlns="" id="{59136E3C-98E8-457D-ABD1-BA278DBB491B}"/>
              </a:ext>
            </a:extLst>
          </p:cNvPr>
          <p:cNvSpPr>
            <a:spLocks noGrp="1"/>
          </p:cNvSpPr>
          <p:nvPr>
            <p:ph type="body" sz="quarter" idx="14" hasCustomPrompt="1"/>
          </p:nvPr>
        </p:nvSpPr>
        <p:spPr>
          <a:xfrm>
            <a:off x="471529" y="464582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xmlns="" id="{3F9938E0-7CFD-4C1C-88B0-388D25B8B1B8}"/>
              </a:ext>
            </a:extLst>
          </p:cNvPr>
          <p:cNvSpPr>
            <a:spLocks noGrp="1"/>
          </p:cNvSpPr>
          <p:nvPr>
            <p:ph type="body" sz="quarter" idx="15" hasCustomPrompt="1"/>
          </p:nvPr>
        </p:nvSpPr>
        <p:spPr>
          <a:xfrm>
            <a:off x="471529" y="386083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xmlns="" id="{D274E9A2-3272-442A-A247-A383255C45F7}"/>
              </a:ext>
            </a:extLst>
          </p:cNvPr>
          <p:cNvSpPr>
            <a:spLocks noGrp="1"/>
          </p:cNvSpPr>
          <p:nvPr>
            <p:ph type="body" sz="quarter" idx="16" hasCustomPrompt="1"/>
          </p:nvPr>
        </p:nvSpPr>
        <p:spPr>
          <a:xfrm>
            <a:off x="471529" y="5430816"/>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a:extLst>
              <a:ext uri="{FF2B5EF4-FFF2-40B4-BE49-F238E27FC236}">
                <a16:creationId xmlns:a16="http://schemas.microsoft.com/office/drawing/2014/main" xmlns="" id="{E2F3CED5-D6C7-4A0B-B731-FDB78F4E3341}"/>
              </a:ext>
            </a:extLst>
          </p:cNvPr>
          <p:cNvSpPr/>
          <p:nvPr userDrawn="1"/>
        </p:nvSpPr>
        <p:spPr>
          <a:xfrm>
            <a:off x="353385" y="0"/>
            <a:ext cx="4572513"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a:extLst>
              <a:ext uri="{FF2B5EF4-FFF2-40B4-BE49-F238E27FC236}">
                <a16:creationId xmlns:a16="http://schemas.microsoft.com/office/drawing/2014/main" xmlns="" id="{2683CBB0-468F-4DD2-853B-FBFFA91B662E}"/>
              </a:ext>
            </a:extLst>
          </p:cNvPr>
          <p:cNvSpPr/>
          <p:nvPr userDrawn="1"/>
        </p:nvSpPr>
        <p:spPr>
          <a:xfrm rot="16200000" flipV="1">
            <a:off x="1560255" y="445140"/>
            <a:ext cx="0" cy="1930310"/>
          </a:xfrm>
          <a:prstGeom prst="line">
            <a:avLst/>
          </a:prstGeom>
          <a:ln w="76200">
            <a:solidFill>
              <a:schemeClr val="accent1">
                <a:lumMod val="60000"/>
                <a:lumOff val="40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xmlns=""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7341286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xmlns="" id="{AA648B5A-E380-4E42-882E-71EBF6838E22}"/>
              </a:ext>
            </a:extLst>
          </p:cNvPr>
          <p:cNvSpPr>
            <a:spLocks noGrp="1"/>
          </p:cNvSpPr>
          <p:nvPr>
            <p:ph type="pic" sz="quarter" idx="12"/>
          </p:nvPr>
        </p:nvSpPr>
        <p:spPr>
          <a:xfrm>
            <a:off x="1" y="0"/>
            <a:ext cx="4910666" cy="6858000"/>
          </a:xfrm>
        </p:spPr>
        <p:txBody>
          <a:bodyPr/>
          <a:lstStyle/>
          <a:p>
            <a:r>
              <a:rPr lang="en-US" noProof="0"/>
              <a:t>Click icon to add picture</a:t>
            </a:r>
            <a:endParaRPr lang="en-US" noProof="0" dirty="0"/>
          </a:p>
        </p:txBody>
      </p:sp>
      <p:sp>
        <p:nvSpPr>
          <p:cNvPr id="3" name="Rectangle 2"/>
          <p:cNvSpPr/>
          <p:nvPr userDrawn="1"/>
        </p:nvSpPr>
        <p:spPr>
          <a:xfrm>
            <a:off x="4910667" y="0"/>
            <a:ext cx="11740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Text Placeholder 30">
            <a:extLst>
              <a:ext uri="{FF2B5EF4-FFF2-40B4-BE49-F238E27FC236}">
                <a16:creationId xmlns:a16="http://schemas.microsoft.com/office/drawing/2014/main" xmlns="" id="{A0A47E85-3BCA-460F-8AB1-52D89AC152B5}"/>
              </a:ext>
            </a:extLst>
          </p:cNvPr>
          <p:cNvSpPr>
            <a:spLocks noGrp="1"/>
          </p:cNvSpPr>
          <p:nvPr>
            <p:ph type="body" sz="quarter" idx="11" hasCustomPrompt="1"/>
          </p:nvPr>
        </p:nvSpPr>
        <p:spPr>
          <a:xfrm>
            <a:off x="6295131" y="879710"/>
            <a:ext cx="4801847"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xmlns="" id="{D357C748-EEC9-489A-BCC6-CA3A91E3F2AD}"/>
              </a:ext>
            </a:extLst>
          </p:cNvPr>
          <p:cNvSpPr>
            <a:spLocks noGrp="1"/>
          </p:cNvSpPr>
          <p:nvPr>
            <p:ph type="body" sz="quarter" idx="13" hasCustomPrompt="1"/>
          </p:nvPr>
        </p:nvSpPr>
        <p:spPr>
          <a:xfrm>
            <a:off x="6295131" y="195615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xmlns="" id="{59136E3C-98E8-457D-ABD1-BA278DBB491B}"/>
              </a:ext>
            </a:extLst>
          </p:cNvPr>
          <p:cNvSpPr>
            <a:spLocks noGrp="1"/>
          </p:cNvSpPr>
          <p:nvPr>
            <p:ph type="body" sz="quarter" idx="14" hasCustomPrompt="1"/>
          </p:nvPr>
        </p:nvSpPr>
        <p:spPr>
          <a:xfrm>
            <a:off x="6295131" y="303260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xmlns="" id="{3F9938E0-7CFD-4C1C-88B0-388D25B8B1B8}"/>
              </a:ext>
            </a:extLst>
          </p:cNvPr>
          <p:cNvSpPr>
            <a:spLocks noGrp="1"/>
          </p:cNvSpPr>
          <p:nvPr>
            <p:ph type="body" sz="quarter" idx="15" hasCustomPrompt="1"/>
          </p:nvPr>
        </p:nvSpPr>
        <p:spPr>
          <a:xfrm>
            <a:off x="6295131" y="410904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xmlns="" id="{D274E9A2-3272-442A-A247-A383255C45F7}"/>
              </a:ext>
            </a:extLst>
          </p:cNvPr>
          <p:cNvSpPr>
            <a:spLocks noGrp="1"/>
          </p:cNvSpPr>
          <p:nvPr>
            <p:ph type="body" sz="quarter" idx="16" hasCustomPrompt="1"/>
          </p:nvPr>
        </p:nvSpPr>
        <p:spPr>
          <a:xfrm>
            <a:off x="6295131" y="518549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xmlns="" id="{2D435A30-7C8E-4847-B027-91CBFA159229}"/>
              </a:ext>
            </a:extLst>
          </p:cNvPr>
          <p:cNvSpPr>
            <a:spLocks noGrp="1"/>
          </p:cNvSpPr>
          <p:nvPr>
            <p:ph type="body" sz="quarter" idx="17" hasCustomPrompt="1"/>
          </p:nvPr>
        </p:nvSpPr>
        <p:spPr>
          <a:xfrm>
            <a:off x="5084074" y="87971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xmlns="" id="{819BB324-34C6-4FF7-8780-D294AC6EC5AC}"/>
              </a:ext>
            </a:extLst>
          </p:cNvPr>
          <p:cNvSpPr>
            <a:spLocks noGrp="1"/>
          </p:cNvSpPr>
          <p:nvPr>
            <p:ph type="body" sz="quarter" idx="18" hasCustomPrompt="1"/>
          </p:nvPr>
        </p:nvSpPr>
        <p:spPr>
          <a:xfrm>
            <a:off x="5084074" y="195615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xmlns="" id="{43B3C496-FB0A-4924-A341-696D17E2D9C5}"/>
              </a:ext>
            </a:extLst>
          </p:cNvPr>
          <p:cNvSpPr>
            <a:spLocks noGrp="1"/>
          </p:cNvSpPr>
          <p:nvPr>
            <p:ph type="body" sz="quarter" idx="19" hasCustomPrompt="1"/>
          </p:nvPr>
        </p:nvSpPr>
        <p:spPr>
          <a:xfrm>
            <a:off x="5084074" y="303260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xmlns="" id="{FEACD5FF-800E-4BB0-82F3-2E0AEF1215D5}"/>
              </a:ext>
            </a:extLst>
          </p:cNvPr>
          <p:cNvSpPr>
            <a:spLocks noGrp="1"/>
          </p:cNvSpPr>
          <p:nvPr>
            <p:ph type="body" sz="quarter" idx="20" hasCustomPrompt="1"/>
          </p:nvPr>
        </p:nvSpPr>
        <p:spPr>
          <a:xfrm>
            <a:off x="5084074" y="410904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xmlns="" id="{58B97284-E1BE-4DCD-9CC1-C441D1A8573A}"/>
              </a:ext>
            </a:extLst>
          </p:cNvPr>
          <p:cNvSpPr>
            <a:spLocks noGrp="1"/>
          </p:cNvSpPr>
          <p:nvPr>
            <p:ph type="body" sz="quarter" idx="21" hasCustomPrompt="1"/>
          </p:nvPr>
        </p:nvSpPr>
        <p:spPr>
          <a:xfrm>
            <a:off x="5084074" y="518549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5</a:t>
            </a:r>
          </a:p>
        </p:txBody>
      </p:sp>
      <p:sp>
        <p:nvSpPr>
          <p:cNvPr id="15" name="Title 1">
            <a:extLst>
              <a:ext uri="{FF2B5EF4-FFF2-40B4-BE49-F238E27FC236}">
                <a16:creationId xmlns:a16="http://schemas.microsoft.com/office/drawing/2014/main" xmlns=""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Tree>
    <p:extLst>
      <p:ext uri="{BB962C8B-B14F-4D97-AF65-F5344CB8AC3E}">
        <p14:creationId xmlns:p14="http://schemas.microsoft.com/office/powerpoint/2010/main" val="428314580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731EC-67BA-493B-B1C7-6258DD2B6042}"/>
              </a:ext>
            </a:extLst>
          </p:cNvPr>
          <p:cNvSpPr>
            <a:spLocks noGrp="1"/>
          </p:cNvSpPr>
          <p:nvPr>
            <p:ph type="title"/>
          </p:nvPr>
        </p:nvSpPr>
        <p:spPr>
          <a:xfrm>
            <a:off x="769354" y="2596916"/>
            <a:ext cx="4385841" cy="1325563"/>
          </a:xfrm>
        </p:spPr>
        <p:txBody>
          <a:bodyPr anchor="b"/>
          <a:lstStyle>
            <a:lvl1pPr algn="l">
              <a:defRPr>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xmlns="" id="{BE84B7CE-D997-4F92-BD9D-3F9DE2782EF8}"/>
              </a:ext>
            </a:extLst>
          </p:cNvPr>
          <p:cNvSpPr>
            <a:spLocks noGrp="1"/>
          </p:cNvSpPr>
          <p:nvPr>
            <p:ph type="pic" sz="quarter" idx="10"/>
          </p:nvPr>
        </p:nvSpPr>
        <p:spPr>
          <a:xfrm>
            <a:off x="6096000" y="1"/>
            <a:ext cx="6096000" cy="6858000"/>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xmlns="" id="{233D39E2-2188-4621-B115-A912A057E8AC}"/>
              </a:ext>
            </a:extLst>
          </p:cNvPr>
          <p:cNvSpPr>
            <a:spLocks noGrp="1"/>
          </p:cNvSpPr>
          <p:nvPr>
            <p:ph type="body" sz="quarter" idx="11"/>
          </p:nvPr>
        </p:nvSpPr>
        <p:spPr>
          <a:xfrm>
            <a:off x="769353" y="4628132"/>
            <a:ext cx="4385841" cy="1325562"/>
          </a:xfrm>
        </p:spPr>
        <p:txBody>
          <a:bodyPr>
            <a:noAutofit/>
          </a:bodyPr>
          <a:lstStyle>
            <a:lvl1pPr marL="0" indent="0" algn="l">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xmlns="" id="{75D558A5-D3BF-4DB7-928F-A20868F3C37D}"/>
              </a:ext>
            </a:extLst>
          </p:cNvPr>
          <p:cNvSpPr>
            <a:spLocks noGrp="1"/>
          </p:cNvSpPr>
          <p:nvPr>
            <p:ph type="body" sz="quarter" idx="12"/>
          </p:nvPr>
        </p:nvSpPr>
        <p:spPr>
          <a:xfrm>
            <a:off x="769353" y="4165142"/>
            <a:ext cx="4385841" cy="382749"/>
          </a:xfrm>
        </p:spPr>
        <p:txBody>
          <a:bodyPr anchor="b">
            <a:normAutofit/>
          </a:bodyPr>
          <a:lstStyle>
            <a:lvl1pPr marL="0" indent="0" algn="l">
              <a:buNone/>
              <a:defRPr sz="1600" b="1">
                <a:latin typeface="+mj-lt"/>
                <a:cs typeface="Arial" panose="020B0604020202020204" pitchFamily="34" charset="0"/>
              </a:defRPr>
            </a:lvl1pPr>
          </a:lstStyle>
          <a:p>
            <a:pPr lvl="0"/>
            <a:r>
              <a:rPr lang="en-US"/>
              <a:t>Click to edit Master text styles</a:t>
            </a:r>
          </a:p>
        </p:txBody>
      </p:sp>
      <p:sp>
        <p:nvSpPr>
          <p:cNvPr id="6" name="Shape 62">
            <a:extLst>
              <a:ext uri="{FF2B5EF4-FFF2-40B4-BE49-F238E27FC236}">
                <a16:creationId xmlns:a16="http://schemas.microsoft.com/office/drawing/2014/main" xmlns="" id="{2683CBB0-468F-4DD2-853B-FBFFA91B662E}"/>
              </a:ext>
            </a:extLst>
          </p:cNvPr>
          <p:cNvSpPr/>
          <p:nvPr userDrawn="1"/>
        </p:nvSpPr>
        <p:spPr>
          <a:xfrm flipV="1">
            <a:off x="527427" y="1631760"/>
            <a:ext cx="0" cy="4321933"/>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9" name="Picture Placeholder 5">
            <a:extLst>
              <a:ext uri="{FF2B5EF4-FFF2-40B4-BE49-F238E27FC236}">
                <a16:creationId xmlns:a16="http://schemas.microsoft.com/office/drawing/2014/main" xmlns="" id="{EADDC907-00BA-437D-8631-DCDAA19616AC}"/>
              </a:ext>
            </a:extLst>
          </p:cNvPr>
          <p:cNvSpPr>
            <a:spLocks noGrp="1"/>
          </p:cNvSpPr>
          <p:nvPr>
            <p:ph type="pic" sz="quarter" idx="13"/>
          </p:nvPr>
        </p:nvSpPr>
        <p:spPr>
          <a:xfrm>
            <a:off x="769354" y="1631760"/>
            <a:ext cx="804759" cy="804759"/>
          </a:xfrm>
          <a:prstGeom prst="rect">
            <a:avLst/>
          </a:prstGeom>
          <a:solidFill>
            <a:schemeClr val="bg1"/>
          </a:solidFill>
          <a:ln w="19050">
            <a:noFill/>
          </a:ln>
        </p:spPr>
        <p:txBody>
          <a:bodyPr>
            <a:normAutofit/>
          </a:bodyPr>
          <a:lstStyle>
            <a:lvl1pPr>
              <a:defRPr sz="800"/>
            </a:lvl1pPr>
          </a:lstStyle>
          <a:p>
            <a:r>
              <a:rPr lang="en-US"/>
              <a:t>Click icon to add picture</a:t>
            </a:r>
            <a:endParaRPr lang="en-US" dirty="0"/>
          </a:p>
        </p:txBody>
      </p:sp>
    </p:spTree>
    <p:extLst>
      <p:ext uri="{BB962C8B-B14F-4D97-AF65-F5344CB8AC3E}">
        <p14:creationId xmlns:p14="http://schemas.microsoft.com/office/powerpoint/2010/main" val="198493421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BE84B7CE-D997-4F92-BD9D-3F9DE2782EF8}"/>
              </a:ext>
            </a:extLst>
          </p:cNvPr>
          <p:cNvSpPr>
            <a:spLocks noGrp="1"/>
          </p:cNvSpPr>
          <p:nvPr>
            <p:ph type="pic" sz="quarter" idx="10"/>
          </p:nvPr>
        </p:nvSpPr>
        <p:spPr>
          <a:xfrm>
            <a:off x="1" y="2808079"/>
            <a:ext cx="6096000" cy="404992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xmlns="" id="{110731EC-67BA-493B-B1C7-6258DD2B6042}"/>
              </a:ext>
            </a:extLst>
          </p:cNvPr>
          <p:cNvSpPr>
            <a:spLocks noGrp="1"/>
          </p:cNvSpPr>
          <p:nvPr>
            <p:ph type="title"/>
          </p:nvPr>
        </p:nvSpPr>
        <p:spPr>
          <a:xfrm>
            <a:off x="838200" y="571465"/>
            <a:ext cx="525780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xmlns="" id="{92EBEB66-5E12-4FD8-AC09-10C992CA7CFE}"/>
              </a:ext>
            </a:extLst>
          </p:cNvPr>
          <p:cNvSpPr>
            <a:spLocks noGrp="1"/>
          </p:cNvSpPr>
          <p:nvPr>
            <p:ph type="body" sz="quarter" idx="14" hasCustomPrompt="1"/>
          </p:nvPr>
        </p:nvSpPr>
        <p:spPr>
          <a:xfrm>
            <a:off x="6987825" y="2808079"/>
            <a:ext cx="4312353"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xmlns="" id="{37EBF543-63D2-4169-AB73-3F4BD242FA61}"/>
              </a:ext>
            </a:extLst>
          </p:cNvPr>
          <p:cNvSpPr>
            <a:spLocks noGrp="1"/>
          </p:cNvSpPr>
          <p:nvPr>
            <p:ph type="body" sz="quarter" idx="16"/>
          </p:nvPr>
        </p:nvSpPr>
        <p:spPr>
          <a:xfrm>
            <a:off x="6987825" y="3212363"/>
            <a:ext cx="4312353" cy="2962659"/>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hape 62">
            <a:extLst>
              <a:ext uri="{FF2B5EF4-FFF2-40B4-BE49-F238E27FC236}">
                <a16:creationId xmlns:a16="http://schemas.microsoft.com/office/drawing/2014/main" xmlns="" id="{2683CBB0-468F-4DD2-853B-FBFFA91B662E}"/>
              </a:ext>
            </a:extLst>
          </p:cNvPr>
          <p:cNvSpPr/>
          <p:nvPr userDrawn="1"/>
        </p:nvSpPr>
        <p:spPr>
          <a:xfrm rot="16200000" flipV="1">
            <a:off x="5130846" y="1256529"/>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11441410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71E5DCEB-1CC8-4AEE-9DEC-6C62AD4FB42C}"/>
              </a:ext>
            </a:extLst>
          </p:cNvPr>
          <p:cNvSpPr/>
          <p:nvPr userDrawn="1"/>
        </p:nvSpPr>
        <p:spPr>
          <a:xfrm>
            <a:off x="0" y="3429000"/>
            <a:ext cx="6096001"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4">
            <a:extLst>
              <a:ext uri="{FF2B5EF4-FFF2-40B4-BE49-F238E27FC236}">
                <a16:creationId xmlns:a16="http://schemas.microsoft.com/office/drawing/2014/main" xmlns="" id="{BE84B7CE-D997-4F92-BD9D-3F9DE2782EF8}"/>
              </a:ext>
            </a:extLst>
          </p:cNvPr>
          <p:cNvSpPr>
            <a:spLocks noGrp="1"/>
          </p:cNvSpPr>
          <p:nvPr>
            <p:ph type="pic" sz="quarter" idx="10"/>
          </p:nvPr>
        </p:nvSpPr>
        <p:spPr>
          <a:xfrm>
            <a:off x="1" y="0"/>
            <a:ext cx="6096000" cy="3429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xmlns="" id="{110731EC-67BA-493B-B1C7-6258DD2B6042}"/>
              </a:ext>
            </a:extLst>
          </p:cNvPr>
          <p:cNvSpPr>
            <a:spLocks noGrp="1"/>
          </p:cNvSpPr>
          <p:nvPr>
            <p:ph type="title"/>
          </p:nvPr>
        </p:nvSpPr>
        <p:spPr>
          <a:xfrm>
            <a:off x="6987825" y="1190909"/>
            <a:ext cx="4554008"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xmlns="" id="{92EBEB66-5E12-4FD8-AC09-10C992CA7CFE}"/>
              </a:ext>
            </a:extLst>
          </p:cNvPr>
          <p:cNvSpPr>
            <a:spLocks noGrp="1"/>
          </p:cNvSpPr>
          <p:nvPr>
            <p:ph type="body" sz="quarter" idx="14" hasCustomPrompt="1"/>
          </p:nvPr>
        </p:nvSpPr>
        <p:spPr>
          <a:xfrm>
            <a:off x="6997253" y="2516138"/>
            <a:ext cx="4544580"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xmlns="" id="{37EBF543-63D2-4169-AB73-3F4BD242FA61}"/>
              </a:ext>
            </a:extLst>
          </p:cNvPr>
          <p:cNvSpPr>
            <a:spLocks noGrp="1"/>
          </p:cNvSpPr>
          <p:nvPr>
            <p:ph type="body" sz="quarter" idx="16"/>
          </p:nvPr>
        </p:nvSpPr>
        <p:spPr>
          <a:xfrm>
            <a:off x="6997253" y="2920422"/>
            <a:ext cx="4544580" cy="3226378"/>
          </a:xfrm>
        </p:spPr>
        <p:txBody>
          <a:bodyPr lIns="0" tIns="72000">
            <a:normAutofit/>
          </a:bodyPr>
          <a:lstStyle>
            <a:lvl1pPr>
              <a:defRPr sz="1400"/>
            </a:lvl1pPr>
            <a:lvl2pPr>
              <a:defRPr sz="12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9B53E20B-DD70-4AFB-9D9B-17969F880C06}"/>
              </a:ext>
            </a:extLst>
          </p:cNvPr>
          <p:cNvSpPr>
            <a:spLocks noGrp="1"/>
          </p:cNvSpPr>
          <p:nvPr>
            <p:ph type="body" sz="quarter" idx="15"/>
          </p:nvPr>
        </p:nvSpPr>
        <p:spPr>
          <a:xfrm>
            <a:off x="838199" y="3606800"/>
            <a:ext cx="4927601" cy="2540000"/>
          </a:xfrm>
        </p:spPr>
        <p:txBody>
          <a:bodyPr lIns="0" tIns="72000">
            <a:normAutofit/>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xmlns="" id="{BE84B7CE-D997-4F92-BD9D-3F9DE2782EF8}"/>
              </a:ext>
            </a:extLst>
          </p:cNvPr>
          <p:cNvSpPr>
            <a:spLocks noGrp="1"/>
          </p:cNvSpPr>
          <p:nvPr>
            <p:ph type="pic" sz="quarter" idx="16"/>
          </p:nvPr>
        </p:nvSpPr>
        <p:spPr>
          <a:xfrm>
            <a:off x="0" y="0"/>
            <a:ext cx="3708400" cy="6853712"/>
          </a:xfrm>
          <a:solidFill>
            <a:schemeClr val="bg1">
              <a:lumMod val="95000"/>
            </a:schemeClr>
          </a:solidFill>
        </p:spPr>
        <p:txBody>
          <a:bodyPr/>
          <a:lstStyle/>
          <a:p>
            <a:r>
              <a:rPr lang="en-US"/>
              <a:t>Click icon to add picture</a:t>
            </a:r>
            <a:endParaRPr lang="en-US" dirty="0"/>
          </a:p>
        </p:txBody>
      </p:sp>
      <p:sp>
        <p:nvSpPr>
          <p:cNvPr id="11" name="Rectangle 10"/>
          <p:cNvSpPr/>
          <p:nvPr userDrawn="1"/>
        </p:nvSpPr>
        <p:spPr>
          <a:xfrm>
            <a:off x="3708400" y="0"/>
            <a:ext cx="4775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110731EC-67BA-493B-B1C7-6258DD2B6042}"/>
              </a:ext>
            </a:extLst>
          </p:cNvPr>
          <p:cNvSpPr>
            <a:spLocks noGrp="1"/>
          </p:cNvSpPr>
          <p:nvPr>
            <p:ph type="title"/>
          </p:nvPr>
        </p:nvSpPr>
        <p:spPr>
          <a:xfrm>
            <a:off x="4252921" y="936980"/>
            <a:ext cx="3686159" cy="1466055"/>
          </a:xfrm>
        </p:spPr>
        <p:txBody>
          <a:bodyPr lIns="0" anchor="t">
            <a:normAutofit/>
          </a:bodyPr>
          <a:lstStyle>
            <a:lvl1pPr algn="l">
              <a:defRPr sz="4000">
                <a:solidFill>
                  <a:schemeClr val="bg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xmlns="" id="{75D558A5-D3BF-4DB7-928F-A20868F3C37D}"/>
              </a:ext>
            </a:extLst>
          </p:cNvPr>
          <p:cNvSpPr>
            <a:spLocks noGrp="1"/>
          </p:cNvSpPr>
          <p:nvPr>
            <p:ph type="body" sz="quarter" idx="12" hasCustomPrompt="1"/>
          </p:nvPr>
        </p:nvSpPr>
        <p:spPr>
          <a:xfrm>
            <a:off x="4252988" y="2407322"/>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4" name="Text Placeholder 3">
            <a:extLst>
              <a:ext uri="{FF2B5EF4-FFF2-40B4-BE49-F238E27FC236}">
                <a16:creationId xmlns:a16="http://schemas.microsoft.com/office/drawing/2014/main" xmlns="" id="{9B53E20B-DD70-4AFB-9D9B-17969F880C06}"/>
              </a:ext>
            </a:extLst>
          </p:cNvPr>
          <p:cNvSpPr>
            <a:spLocks noGrp="1"/>
          </p:cNvSpPr>
          <p:nvPr>
            <p:ph type="body" sz="quarter" idx="15"/>
          </p:nvPr>
        </p:nvSpPr>
        <p:spPr>
          <a:xfrm>
            <a:off x="4252921" y="2811606"/>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4">
            <a:extLst>
              <a:ext uri="{FF2B5EF4-FFF2-40B4-BE49-F238E27FC236}">
                <a16:creationId xmlns:a16="http://schemas.microsoft.com/office/drawing/2014/main" xmlns="" id="{BE84B7CE-D997-4F92-BD9D-3F9DE2782EF8}"/>
              </a:ext>
            </a:extLst>
          </p:cNvPr>
          <p:cNvSpPr>
            <a:spLocks noGrp="1"/>
          </p:cNvSpPr>
          <p:nvPr>
            <p:ph type="pic" sz="quarter" idx="17"/>
          </p:nvPr>
        </p:nvSpPr>
        <p:spPr>
          <a:xfrm>
            <a:off x="8483600" y="0"/>
            <a:ext cx="3708400" cy="6853712"/>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15506434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with Image">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xmlns="" id="{BE84B7CE-D997-4F92-BD9D-3F9DE2782EF8}"/>
              </a:ext>
            </a:extLst>
          </p:cNvPr>
          <p:cNvSpPr>
            <a:spLocks noGrp="1"/>
          </p:cNvSpPr>
          <p:nvPr>
            <p:ph type="pic" sz="quarter" idx="10"/>
          </p:nvPr>
        </p:nvSpPr>
        <p:spPr>
          <a:xfrm>
            <a:off x="0" y="4288"/>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xmlns=""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xmlns=""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xmlns="" id="{E1A23DB6-E067-4A30-8C4B-98B452428518}"/>
              </a:ext>
            </a:extLst>
          </p:cNvPr>
          <p:cNvSpPr/>
          <p:nvPr userDrawn="1"/>
        </p:nvSpPr>
        <p:spPr>
          <a:xfrm rot="16200000" flipV="1">
            <a:off x="1918496" y="1819845"/>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60476230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60EEF041-4EFF-410A-AFB4-25A65B462B2D}"/>
              </a:ext>
            </a:extLst>
          </p:cNvPr>
          <p:cNvSpPr/>
          <p:nvPr userDrawn="1"/>
        </p:nvSpPr>
        <p:spPr>
          <a:xfrm>
            <a:off x="8181847" y="0"/>
            <a:ext cx="40101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xmlns="" id="{60EEF041-4EFF-410A-AFB4-25A65B462B2D}"/>
              </a:ext>
            </a:extLst>
          </p:cNvPr>
          <p:cNvSpPr/>
          <p:nvPr userDrawn="1"/>
        </p:nvSpPr>
        <p:spPr>
          <a:xfrm>
            <a:off x="4171694" y="0"/>
            <a:ext cx="40101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6">
            <a:extLst>
              <a:ext uri="{FF2B5EF4-FFF2-40B4-BE49-F238E27FC236}">
                <a16:creationId xmlns:a16="http://schemas.microsoft.com/office/drawing/2014/main" xmlns="" id="{75D558A5-D3BF-4DB7-928F-A20868F3C37D}"/>
              </a:ext>
            </a:extLst>
          </p:cNvPr>
          <p:cNvSpPr>
            <a:spLocks noGrp="1"/>
          </p:cNvSpPr>
          <p:nvPr>
            <p:ph type="body" sz="quarter" idx="12" hasCustomPrompt="1"/>
          </p:nvPr>
        </p:nvSpPr>
        <p:spPr>
          <a:xfrm>
            <a:off x="4333757" y="1680547"/>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xmlns="" id="{92EBEB66-5E12-4FD8-AC09-10C992CA7CFE}"/>
              </a:ext>
            </a:extLst>
          </p:cNvPr>
          <p:cNvSpPr>
            <a:spLocks noGrp="1"/>
          </p:cNvSpPr>
          <p:nvPr>
            <p:ph type="body" sz="quarter" idx="14" hasCustomPrompt="1"/>
          </p:nvPr>
        </p:nvSpPr>
        <p:spPr>
          <a:xfrm>
            <a:off x="8375228" y="1680547"/>
            <a:ext cx="3658010"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xmlns="" id="{9B53E20B-DD70-4AFB-9D9B-17969F880C06}"/>
              </a:ext>
            </a:extLst>
          </p:cNvPr>
          <p:cNvSpPr>
            <a:spLocks noGrp="1"/>
          </p:cNvSpPr>
          <p:nvPr>
            <p:ph type="body" sz="quarter" idx="15"/>
          </p:nvPr>
        </p:nvSpPr>
        <p:spPr>
          <a:xfrm>
            <a:off x="4333454" y="2084831"/>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xmlns="" id="{37EBF543-63D2-4169-AB73-3F4BD242FA61}"/>
              </a:ext>
            </a:extLst>
          </p:cNvPr>
          <p:cNvSpPr>
            <a:spLocks noGrp="1"/>
          </p:cNvSpPr>
          <p:nvPr>
            <p:ph type="body" sz="quarter" idx="16"/>
          </p:nvPr>
        </p:nvSpPr>
        <p:spPr>
          <a:xfrm>
            <a:off x="8375228" y="2084831"/>
            <a:ext cx="3658010"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a:extLst>
              <a:ext uri="{FF2B5EF4-FFF2-40B4-BE49-F238E27FC236}">
                <a16:creationId xmlns:a16="http://schemas.microsoft.com/office/drawing/2014/main" xmlns="" id="{110731EC-67BA-493B-B1C7-6258DD2B6042}"/>
              </a:ext>
            </a:extLst>
          </p:cNvPr>
          <p:cNvSpPr>
            <a:spLocks noGrp="1"/>
          </p:cNvSpPr>
          <p:nvPr>
            <p:ph type="title"/>
          </p:nvPr>
        </p:nvSpPr>
        <p:spPr>
          <a:xfrm>
            <a:off x="403410" y="1670007"/>
            <a:ext cx="3686159" cy="1466055"/>
          </a:xfrm>
        </p:spPr>
        <p:txBody>
          <a:bodyPr lIns="0" anchor="t">
            <a:normAutofit/>
          </a:bodyPr>
          <a:lstStyle>
            <a:lvl1pPr algn="l">
              <a:defRPr sz="4000">
                <a:solidFill>
                  <a:schemeClr val="tx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90449067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09156155-C47D-47A0-A08D-DCAC4D742D3F}"/>
              </a:ext>
            </a:extLst>
          </p:cNvPr>
          <p:cNvSpPr>
            <a:spLocks noGrp="1"/>
          </p:cNvSpPr>
          <p:nvPr>
            <p:ph type="pic" sz="quarter" idx="17"/>
          </p:nvPr>
        </p:nvSpPr>
        <p:spPr>
          <a:xfrm>
            <a:off x="0" y="0"/>
            <a:ext cx="12192000" cy="3408892"/>
          </a:xfrm>
        </p:spPr>
        <p:txBody>
          <a:bodyPr/>
          <a:lstStyle/>
          <a:p>
            <a:r>
              <a:rPr lang="en-US"/>
              <a:t>Click icon to add picture</a:t>
            </a:r>
            <a:endParaRPr lang="en-US" dirty="0"/>
          </a:p>
        </p:txBody>
      </p:sp>
      <p:sp>
        <p:nvSpPr>
          <p:cNvPr id="11" name="Title 1">
            <a:extLst>
              <a:ext uri="{FF2B5EF4-FFF2-40B4-BE49-F238E27FC236}">
                <a16:creationId xmlns:a16="http://schemas.microsoft.com/office/drawing/2014/main" xmlns="" id="{FC8F08DC-8736-4BFE-8B72-8DD4184DEBE1}"/>
              </a:ext>
            </a:extLst>
          </p:cNvPr>
          <p:cNvSpPr txBox="1">
            <a:spLocks/>
          </p:cNvSpPr>
          <p:nvPr userDrawn="1"/>
        </p:nvSpPr>
        <p:spPr>
          <a:xfrm>
            <a:off x="-1" y="3408891"/>
            <a:ext cx="12203575" cy="344910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xmlns=""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xmlns=""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xmlns=""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xmlns=""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xmlns="" id="{110731EC-67BA-493B-B1C7-6258DD2B6042}"/>
              </a:ext>
            </a:extLst>
          </p:cNvPr>
          <p:cNvSpPr>
            <a:spLocks noGrp="1"/>
          </p:cNvSpPr>
          <p:nvPr>
            <p:ph type="title"/>
          </p:nvPr>
        </p:nvSpPr>
        <p:spPr>
          <a:xfrm>
            <a:off x="838200" y="4049104"/>
            <a:ext cx="3136900" cy="2168682"/>
          </a:xfrm>
        </p:spPr>
        <p:txBody>
          <a:bodyPr lIns="0" anchor="ctr">
            <a:normAutofit/>
          </a:bodyPr>
          <a:lstStyle>
            <a:lvl1pPr algn="l">
              <a:defRPr sz="40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00721047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FC8F08DC-8736-4BFE-8B72-8DD4184DEBE1}"/>
              </a:ext>
            </a:extLst>
          </p:cNvPr>
          <p:cNvSpPr txBox="1">
            <a:spLocks/>
          </p:cNvSpPr>
          <p:nvPr userDrawn="1"/>
        </p:nvSpPr>
        <p:spPr>
          <a:xfrm>
            <a:off x="-1" y="2360141"/>
            <a:ext cx="6096001" cy="449785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a:extLst>
              <a:ext uri="{FF2B5EF4-FFF2-40B4-BE49-F238E27FC236}">
                <a16:creationId xmlns:a16="http://schemas.microsoft.com/office/drawing/2014/main" xmlns="" id="{FC8F08DC-8736-4BFE-8B72-8DD4184DEBE1}"/>
              </a:ext>
            </a:extLst>
          </p:cNvPr>
          <p:cNvSpPr txBox="1">
            <a:spLocks/>
          </p:cNvSpPr>
          <p:nvPr userDrawn="1"/>
        </p:nvSpPr>
        <p:spPr>
          <a:xfrm>
            <a:off x="6095999" y="2360141"/>
            <a:ext cx="6096001" cy="4497859"/>
          </a:xfrm>
          <a:prstGeom prst="rect">
            <a:avLst/>
          </a:prstGeom>
          <a:solidFill>
            <a:schemeClr val="accent1">
              <a:lumMod val="60000"/>
              <a:lumOff val="40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xmlns=""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xmlns=""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xmlns=""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xmlns=""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xmlns=""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a:extLst>
              <a:ext uri="{FF2B5EF4-FFF2-40B4-BE49-F238E27FC236}">
                <a16:creationId xmlns:a16="http://schemas.microsoft.com/office/drawing/2014/main" xmlns="" id="{E1A23DB6-E067-4A30-8C4B-98B452428518}"/>
              </a:ext>
            </a:extLst>
          </p:cNvPr>
          <p:cNvSpPr/>
          <p:nvPr userDrawn="1"/>
        </p:nvSpPr>
        <p:spPr>
          <a:xfrm rot="16200000" flipV="1">
            <a:off x="6096000" y="222583"/>
            <a:ext cx="0" cy="2188805"/>
          </a:xfrm>
          <a:prstGeom prst="line">
            <a:avLst/>
          </a:prstGeom>
          <a:ln w="76200">
            <a:solidFill>
              <a:schemeClr val="accent1">
                <a:lumMod val="40000"/>
                <a:lumOff val="6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72348581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FC8F08DC-8736-4BFE-8B72-8DD4184DEBE1}"/>
              </a:ext>
            </a:extLst>
          </p:cNvPr>
          <p:cNvSpPr txBox="1">
            <a:spLocks/>
          </p:cNvSpPr>
          <p:nvPr userDrawn="1"/>
        </p:nvSpPr>
        <p:spPr>
          <a:xfrm>
            <a:off x="-1" y="2360141"/>
            <a:ext cx="6096001" cy="449785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a:extLst>
              <a:ext uri="{FF2B5EF4-FFF2-40B4-BE49-F238E27FC236}">
                <a16:creationId xmlns:a16="http://schemas.microsoft.com/office/drawing/2014/main" xmlns="" id="{FC8F08DC-8736-4BFE-8B72-8DD4184DEBE1}"/>
              </a:ext>
            </a:extLst>
          </p:cNvPr>
          <p:cNvSpPr txBox="1">
            <a:spLocks/>
          </p:cNvSpPr>
          <p:nvPr userDrawn="1"/>
        </p:nvSpPr>
        <p:spPr>
          <a:xfrm>
            <a:off x="6095999" y="2360141"/>
            <a:ext cx="6096001" cy="4497859"/>
          </a:xfrm>
          <a:prstGeom prst="rect">
            <a:avLst/>
          </a:prstGeom>
          <a:solidFill>
            <a:schemeClr val="accent2">
              <a:lumMod val="75000"/>
              <a:lumOff val="25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xmlns=""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xmlns=""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xmlns=""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xmlns=""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xmlns=""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a:extLst>
              <a:ext uri="{FF2B5EF4-FFF2-40B4-BE49-F238E27FC236}">
                <a16:creationId xmlns:a16="http://schemas.microsoft.com/office/drawing/2014/main" xmlns="" id="{E1A23DB6-E067-4A30-8C4B-98B452428518}"/>
              </a:ext>
            </a:extLst>
          </p:cNvPr>
          <p:cNvSpPr/>
          <p:nvPr userDrawn="1"/>
        </p:nvSpPr>
        <p:spPr>
          <a:xfrm rot="16200000" flipV="1">
            <a:off x="6096000" y="222583"/>
            <a:ext cx="0" cy="2188805"/>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84964726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xmlns="" id="{BE84B7CE-D997-4F92-BD9D-3F9DE2782EF8}"/>
              </a:ext>
            </a:extLst>
          </p:cNvPr>
          <p:cNvSpPr>
            <a:spLocks noGrp="1"/>
          </p:cNvSpPr>
          <p:nvPr>
            <p:ph type="pic" sz="quarter" idx="10"/>
          </p:nvPr>
        </p:nvSpPr>
        <p:spPr>
          <a:xfrm>
            <a:off x="878814" y="2632337"/>
            <a:ext cx="4385841" cy="3357563"/>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xmlns="" id="{233D39E2-2188-4621-B115-A912A057E8AC}"/>
              </a:ext>
            </a:extLst>
          </p:cNvPr>
          <p:cNvSpPr>
            <a:spLocks noGrp="1"/>
          </p:cNvSpPr>
          <p:nvPr>
            <p:ph type="body" sz="quarter" idx="11"/>
          </p:nvPr>
        </p:nvSpPr>
        <p:spPr>
          <a:xfrm>
            <a:off x="6182016" y="1598619"/>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xmlns="" id="{75D558A5-D3BF-4DB7-928F-A20868F3C37D}"/>
              </a:ext>
            </a:extLst>
          </p:cNvPr>
          <p:cNvSpPr>
            <a:spLocks noGrp="1"/>
          </p:cNvSpPr>
          <p:nvPr>
            <p:ph type="body" sz="quarter" idx="12" hasCustomPrompt="1"/>
          </p:nvPr>
        </p:nvSpPr>
        <p:spPr>
          <a:xfrm>
            <a:off x="6182016" y="1194294"/>
            <a:ext cx="4869806"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xmlns="" id="{B2C5FA2F-DD81-4A72-AB26-A4C663724F42}"/>
              </a:ext>
            </a:extLst>
          </p:cNvPr>
          <p:cNvSpPr>
            <a:spLocks noGrp="1"/>
          </p:cNvSpPr>
          <p:nvPr>
            <p:ph type="body" sz="quarter" idx="13"/>
          </p:nvPr>
        </p:nvSpPr>
        <p:spPr>
          <a:xfrm>
            <a:off x="6182018" y="4093464"/>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xmlns="" id="{92EBEB66-5E12-4FD8-AC09-10C992CA7CFE}"/>
              </a:ext>
            </a:extLst>
          </p:cNvPr>
          <p:cNvSpPr>
            <a:spLocks noGrp="1"/>
          </p:cNvSpPr>
          <p:nvPr>
            <p:ph type="body" sz="quarter" idx="14" hasCustomPrompt="1"/>
          </p:nvPr>
        </p:nvSpPr>
        <p:spPr>
          <a:xfrm>
            <a:off x="6182017" y="3689139"/>
            <a:ext cx="4832794"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10" name="Shape 62">
            <a:extLst>
              <a:ext uri="{FF2B5EF4-FFF2-40B4-BE49-F238E27FC236}">
                <a16:creationId xmlns:a16="http://schemas.microsoft.com/office/drawing/2014/main" xmlns="" id="{2683CBB0-468F-4DD2-853B-FBFFA91B662E}"/>
              </a:ext>
            </a:extLst>
          </p:cNvPr>
          <p:cNvSpPr/>
          <p:nvPr userDrawn="1"/>
        </p:nvSpPr>
        <p:spPr>
          <a:xfrm flipV="1">
            <a:off x="830507" y="1194294"/>
            <a:ext cx="0" cy="4795606"/>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97081059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BE84B7CE-D997-4F92-BD9D-3F9DE2782EF8}"/>
              </a:ext>
            </a:extLst>
          </p:cNvPr>
          <p:cNvSpPr>
            <a:spLocks noGrp="1"/>
          </p:cNvSpPr>
          <p:nvPr>
            <p:ph type="pic" sz="quarter" idx="10"/>
          </p:nvPr>
        </p:nvSpPr>
        <p:spPr>
          <a:xfrm>
            <a:off x="7928658" y="836271"/>
            <a:ext cx="4263342" cy="5185458"/>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xmlns="" id="{233D39E2-2188-4621-B115-A912A057E8AC}"/>
              </a:ext>
            </a:extLst>
          </p:cNvPr>
          <p:cNvSpPr>
            <a:spLocks noGrp="1"/>
          </p:cNvSpPr>
          <p:nvPr>
            <p:ph type="body" sz="quarter" idx="11"/>
          </p:nvPr>
        </p:nvSpPr>
        <p:spPr>
          <a:xfrm>
            <a:off x="3657597" y="836271"/>
            <a:ext cx="4262400" cy="5185458"/>
          </a:xfrm>
          <a:solidFill>
            <a:schemeClr val="accent1"/>
          </a:solidFill>
        </p:spPr>
        <p:txBody>
          <a:bodyPr lIns="252000" tIns="144000" rIns="144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xmlns="" id="{110731EC-67BA-493B-B1C7-6258DD2B6042}"/>
              </a:ext>
            </a:extLst>
          </p:cNvPr>
          <p:cNvSpPr>
            <a:spLocks noGrp="1"/>
          </p:cNvSpPr>
          <p:nvPr>
            <p:ph type="title" hasCustomPrompt="1"/>
          </p:nvPr>
        </p:nvSpPr>
        <p:spPr>
          <a:xfrm>
            <a:off x="625033" y="1659770"/>
            <a:ext cx="2558005" cy="1325563"/>
          </a:xfrm>
        </p:spPr>
        <p:txBody>
          <a:bodyPr anchor="t"/>
          <a:lstStyle>
            <a:lvl1pPr algn="l">
              <a:defRPr>
                <a:latin typeface="+mj-lt"/>
              </a:defRPr>
            </a:lvl1pPr>
          </a:lstStyle>
          <a:p>
            <a:r>
              <a:rPr lang="en-US" dirty="0"/>
              <a:t>Click to </a:t>
            </a:r>
            <a:br>
              <a:rPr lang="en-US" dirty="0"/>
            </a:br>
            <a:r>
              <a:rPr lang="en-US" dirty="0"/>
              <a:t>Add Title</a:t>
            </a:r>
          </a:p>
        </p:txBody>
      </p:sp>
      <p:sp>
        <p:nvSpPr>
          <p:cNvPr id="9" name="Shape 62">
            <a:extLst>
              <a:ext uri="{FF2B5EF4-FFF2-40B4-BE49-F238E27FC236}">
                <a16:creationId xmlns:a16="http://schemas.microsoft.com/office/drawing/2014/main" xmlns="" id="{E1A23DB6-E067-4A30-8C4B-98B452428518}"/>
              </a:ext>
            </a:extLst>
          </p:cNvPr>
          <p:cNvSpPr/>
          <p:nvPr userDrawn="1"/>
        </p:nvSpPr>
        <p:spPr>
          <a:xfrm rot="16200000" flipV="1">
            <a:off x="1756506" y="1915220"/>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xmlns=""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xmlns=""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xmlns="" id="{BE84B7CE-D997-4F92-BD9D-3F9DE2782EF8}"/>
              </a:ext>
            </a:extLst>
          </p:cNvPr>
          <p:cNvSpPr>
            <a:spLocks noGrp="1"/>
          </p:cNvSpPr>
          <p:nvPr>
            <p:ph type="pic" sz="quarter" idx="10"/>
          </p:nvPr>
        </p:nvSpPr>
        <p:spPr>
          <a:xfrm>
            <a:off x="971836" y="1"/>
            <a:ext cx="3523423" cy="3206186"/>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xmlns="" id="{BE84B7CE-D997-4F92-BD9D-3F9DE2782EF8}"/>
              </a:ext>
            </a:extLst>
          </p:cNvPr>
          <p:cNvSpPr>
            <a:spLocks noGrp="1"/>
          </p:cNvSpPr>
          <p:nvPr>
            <p:ph type="pic" sz="quarter" idx="12"/>
          </p:nvPr>
        </p:nvSpPr>
        <p:spPr>
          <a:xfrm>
            <a:off x="971836" y="3358587"/>
            <a:ext cx="3523423" cy="3206186"/>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xmlns="" id="{233D39E2-2188-4621-B115-A912A057E8AC}"/>
              </a:ext>
            </a:extLst>
          </p:cNvPr>
          <p:cNvSpPr>
            <a:spLocks noGrp="1"/>
          </p:cNvSpPr>
          <p:nvPr>
            <p:ph type="body" sz="quarter" idx="11"/>
          </p:nvPr>
        </p:nvSpPr>
        <p:spPr>
          <a:xfrm>
            <a:off x="838199" y="4586456"/>
            <a:ext cx="10349090" cy="1577281"/>
          </a:xfrm>
          <a:noFill/>
          <a:ln>
            <a:noFill/>
          </a:ln>
        </p:spPr>
        <p:txBody>
          <a:bodyPr lIns="0" tIns="216000" rIns="0">
            <a:noAutofit/>
          </a:bodyPr>
          <a:lstStyle>
            <a:lvl1pPr marL="0" indent="0" algn="ctr">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xmlns="" id="{110731EC-67BA-493B-B1C7-6258DD2B6042}"/>
              </a:ext>
            </a:extLst>
          </p:cNvPr>
          <p:cNvSpPr>
            <a:spLocks noGrp="1"/>
          </p:cNvSpPr>
          <p:nvPr>
            <p:ph type="title" hasCustomPrompt="1"/>
          </p:nvPr>
        </p:nvSpPr>
        <p:spPr>
          <a:xfrm>
            <a:off x="838199" y="3717212"/>
            <a:ext cx="10349089" cy="854791"/>
          </a:xfrm>
        </p:spPr>
        <p:txBody>
          <a:bodyPr lIns="0" rIns="0" anchor="b"/>
          <a:lstStyle>
            <a:lvl1pPr algn="ctr">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xmlns="" id="{BE84B7CE-D997-4F92-BD9D-3F9DE2782EF8}"/>
              </a:ext>
            </a:extLst>
          </p:cNvPr>
          <p:cNvSpPr>
            <a:spLocks noGrp="1"/>
          </p:cNvSpPr>
          <p:nvPr>
            <p:ph type="pic" sz="quarter" idx="10"/>
          </p:nvPr>
        </p:nvSpPr>
        <p:spPr>
          <a:xfrm>
            <a:off x="838200" y="836271"/>
            <a:ext cx="10349089" cy="251652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9DF8596F-E730-47C4-86C3-F4A9B3F78268}"/>
              </a:ext>
            </a:extLst>
          </p:cNvPr>
          <p:cNvSpPr/>
          <p:nvPr userDrawn="1"/>
        </p:nvSpPr>
        <p:spPr>
          <a:xfrm>
            <a:off x="0" y="0"/>
            <a:ext cx="474562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Arial" panose="020B0604020202020204" pitchFamily="34" charset="0"/>
              <a:cs typeface="Arial" panose="020B0604020202020204" pitchFamily="34" charset="0"/>
            </a:endParaRPr>
          </a:p>
        </p:txBody>
      </p:sp>
      <p:sp>
        <p:nvSpPr>
          <p:cNvPr id="5" name="Picture Placeholder 4">
            <a:extLst>
              <a:ext uri="{FF2B5EF4-FFF2-40B4-BE49-F238E27FC236}">
                <a16:creationId xmlns:a16="http://schemas.microsoft.com/office/drawing/2014/main" xmlns="" id="{BE84B7CE-D997-4F92-BD9D-3F9DE2782EF8}"/>
              </a:ext>
            </a:extLst>
          </p:cNvPr>
          <p:cNvSpPr>
            <a:spLocks noGrp="1"/>
          </p:cNvSpPr>
          <p:nvPr>
            <p:ph type="pic" sz="quarter" idx="10"/>
          </p:nvPr>
        </p:nvSpPr>
        <p:spPr>
          <a:xfrm>
            <a:off x="4745620" y="3428990"/>
            <a:ext cx="7446380" cy="3429009"/>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xmlns="" id="{110731EC-67BA-493B-B1C7-6258DD2B6042}"/>
              </a:ext>
            </a:extLst>
          </p:cNvPr>
          <p:cNvSpPr>
            <a:spLocks noGrp="1"/>
          </p:cNvSpPr>
          <p:nvPr>
            <p:ph type="title" hasCustomPrompt="1"/>
          </p:nvPr>
        </p:nvSpPr>
        <p:spPr>
          <a:xfrm>
            <a:off x="838200" y="1659770"/>
            <a:ext cx="3085618" cy="1325563"/>
          </a:xfrm>
        </p:spPr>
        <p:txBody>
          <a:bodyPr lIns="0" anchor="t"/>
          <a:lstStyle>
            <a:lvl1pPr algn="l">
              <a:defRPr>
                <a:solidFill>
                  <a:schemeClr val="bg1"/>
                </a:solidFill>
                <a:latin typeface="+mj-lt"/>
              </a:defRPr>
            </a:lvl1pPr>
          </a:lstStyle>
          <a:p>
            <a:r>
              <a:rPr lang="en-US" dirty="0"/>
              <a:t>Click to </a:t>
            </a:r>
            <a:br>
              <a:rPr lang="en-US" dirty="0"/>
            </a:br>
            <a:r>
              <a:rPr lang="en-US" dirty="0"/>
              <a:t>Add Title</a:t>
            </a:r>
          </a:p>
        </p:txBody>
      </p:sp>
      <p:sp>
        <p:nvSpPr>
          <p:cNvPr id="8" name="Text Placeholder 6">
            <a:extLst>
              <a:ext uri="{FF2B5EF4-FFF2-40B4-BE49-F238E27FC236}">
                <a16:creationId xmlns:a16="http://schemas.microsoft.com/office/drawing/2014/main" xmlns="" id="{2E0AB4DF-4264-4631-9A72-72B25F9BEED8}"/>
              </a:ext>
            </a:extLst>
          </p:cNvPr>
          <p:cNvSpPr>
            <a:spLocks noGrp="1"/>
          </p:cNvSpPr>
          <p:nvPr>
            <p:ph type="body" sz="quarter" idx="12" hasCustomPrompt="1"/>
          </p:nvPr>
        </p:nvSpPr>
        <p:spPr>
          <a:xfrm>
            <a:off x="5359078" y="1197273"/>
            <a:ext cx="6121722" cy="382749"/>
          </a:xfrm>
        </p:spPr>
        <p:txBody>
          <a:bodyPr lIns="0" tIns="0" anchor="t">
            <a:normAutofit/>
          </a:bodyPr>
          <a:lstStyle>
            <a:lvl1pPr marL="0" indent="0">
              <a:buNone/>
              <a:defRPr sz="1600" b="1">
                <a:solidFill>
                  <a:schemeClr val="tx1"/>
                </a:solidFill>
                <a:latin typeface="+mj-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xmlns="" id="{0E3F0CD0-D764-45BB-9798-E9046593B3AC}"/>
              </a:ext>
            </a:extLst>
          </p:cNvPr>
          <p:cNvSpPr>
            <a:spLocks noGrp="1"/>
          </p:cNvSpPr>
          <p:nvPr>
            <p:ph type="body" sz="quarter" idx="15"/>
          </p:nvPr>
        </p:nvSpPr>
        <p:spPr>
          <a:xfrm>
            <a:off x="5359078" y="1588155"/>
            <a:ext cx="6121722" cy="1397178"/>
          </a:xfrm>
        </p:spPr>
        <p:txBody>
          <a:bodyPr lIns="0" tIns="0">
            <a:normAutofit/>
          </a:bodyPr>
          <a:lstStyle>
            <a:lvl1pPr marL="0" indent="0">
              <a:lnSpc>
                <a:spcPct val="100000"/>
              </a:lnSpc>
              <a:buNone/>
              <a:defRPr sz="14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
        <p:nvSpPr>
          <p:cNvPr id="10" name="Text Placeholder 3">
            <a:extLst>
              <a:ext uri="{FF2B5EF4-FFF2-40B4-BE49-F238E27FC236}">
                <a16:creationId xmlns:a16="http://schemas.microsoft.com/office/drawing/2014/main" xmlns="" id="{0E3F0CD0-D764-45BB-9798-E9046593B3AC}"/>
              </a:ext>
            </a:extLst>
          </p:cNvPr>
          <p:cNvSpPr>
            <a:spLocks noGrp="1"/>
          </p:cNvSpPr>
          <p:nvPr>
            <p:ph type="body" sz="quarter" idx="16"/>
          </p:nvPr>
        </p:nvSpPr>
        <p:spPr>
          <a:xfrm>
            <a:off x="838200" y="3737092"/>
            <a:ext cx="3085618" cy="2663707"/>
          </a:xfrm>
        </p:spPr>
        <p:txBody>
          <a:bodyPr lIns="0" tIns="0">
            <a:normAutofit/>
          </a:bodyPr>
          <a:lstStyle>
            <a:lvl1pPr marL="0" indent="0">
              <a:lnSpc>
                <a:spcPct val="100000"/>
              </a:lnSpc>
              <a:buNone/>
              <a:defRPr sz="20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xmlns="" id="{C7F92C0C-7E68-45AE-8824-6858C6874760}"/>
              </a:ext>
            </a:extLst>
          </p:cNvPr>
          <p:cNvSpPr>
            <a:spLocks noGrp="1"/>
          </p:cNvSpPr>
          <p:nvPr>
            <p:ph type="title" hasCustomPrompt="1"/>
          </p:nvPr>
        </p:nvSpPr>
        <p:spPr>
          <a:xfrm>
            <a:off x="2282502" y="4973519"/>
            <a:ext cx="7299618" cy="1440000"/>
          </a:xfrm>
          <a:solidFill>
            <a:schemeClr val="accent1"/>
          </a:solidFill>
        </p:spPr>
        <p:txBody>
          <a:bodyPr lIns="216000">
            <a:normAutofit/>
          </a:bodyPr>
          <a:lstStyle>
            <a:lvl1pPr algn="ctr">
              <a:defRPr sz="4000">
                <a:solidFill>
                  <a:schemeClr val="bg1"/>
                </a:solidFill>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xmlns="" id="{BE84B7CE-D997-4F92-BD9D-3F9DE2782EF8}"/>
              </a:ext>
            </a:extLst>
          </p:cNvPr>
          <p:cNvSpPr>
            <a:spLocks noGrp="1"/>
          </p:cNvSpPr>
          <p:nvPr>
            <p:ph type="pic" sz="quarter" idx="10"/>
          </p:nvPr>
        </p:nvSpPr>
        <p:spPr>
          <a:xfrm>
            <a:off x="5295899" y="4288"/>
            <a:ext cx="6896100" cy="6853712"/>
          </a:xfrm>
          <a:solidFill>
            <a:schemeClr val="bg1">
              <a:lumMod val="95000"/>
            </a:schemeClr>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xmlns=""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0"/>
            <a:ext cx="5295899" cy="6858000"/>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xmlns="" id="{AA99C074-A230-B944-8FEA-870A76765C60}"/>
              </a:ext>
            </a:extLst>
          </p:cNvPr>
          <p:cNvSpPr>
            <a:spLocks noGrp="1"/>
          </p:cNvSpPr>
          <p:nvPr>
            <p:ph type="title" hasCustomPrompt="1"/>
          </p:nvPr>
        </p:nvSpPr>
        <p:spPr>
          <a:xfrm>
            <a:off x="798690" y="2040520"/>
            <a:ext cx="4120444" cy="1818655"/>
          </a:xfrm>
        </p:spPr>
        <p:txBody>
          <a:bodyPr anchor="b">
            <a:noAutofit/>
          </a:bodyPr>
          <a:lstStyle>
            <a:lvl1pPr algn="l">
              <a:defRPr sz="5000" b="1">
                <a:solidFill>
                  <a:schemeClr val="bg1"/>
                </a:solidFill>
                <a:latin typeface="+mj-lt"/>
              </a:defRPr>
            </a:lvl1pPr>
          </a:lstStyle>
          <a:p>
            <a:r>
              <a:rPr lang="en-US" dirty="0"/>
              <a:t>CLICK TO ADD TITLE</a:t>
            </a:r>
          </a:p>
        </p:txBody>
      </p:sp>
      <p:sp>
        <p:nvSpPr>
          <p:cNvPr id="10" name="Text Placeholder 12">
            <a:extLst>
              <a:ext uri="{FF2B5EF4-FFF2-40B4-BE49-F238E27FC236}">
                <a16:creationId xmlns:a16="http://schemas.microsoft.com/office/drawing/2014/main" xmlns="" id="{1221857D-ECFA-4D4D-91DF-E36500791501}"/>
              </a:ext>
            </a:extLst>
          </p:cNvPr>
          <p:cNvSpPr>
            <a:spLocks noGrp="1"/>
          </p:cNvSpPr>
          <p:nvPr>
            <p:ph type="body" sz="quarter" idx="15" hasCustomPrompt="1"/>
          </p:nvPr>
        </p:nvSpPr>
        <p:spPr>
          <a:xfrm>
            <a:off x="798690" y="4031658"/>
            <a:ext cx="4120443"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1" name="Shape 62">
            <a:extLst>
              <a:ext uri="{FF2B5EF4-FFF2-40B4-BE49-F238E27FC236}">
                <a16:creationId xmlns:a16="http://schemas.microsoft.com/office/drawing/2014/main" xmlns="" id="{E1A23DB6-E067-4A30-8C4B-98B452428518}"/>
              </a:ext>
            </a:extLst>
          </p:cNvPr>
          <p:cNvSpPr/>
          <p:nvPr userDrawn="1"/>
        </p:nvSpPr>
        <p:spPr>
          <a:xfrm rot="16200000" flipV="1">
            <a:off x="1893092" y="2764774"/>
            <a:ext cx="0" cy="2188806"/>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63202713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xmlns=""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Text Placeholder 12">
            <a:extLst>
              <a:ext uri="{FF2B5EF4-FFF2-40B4-BE49-F238E27FC236}">
                <a16:creationId xmlns:a16="http://schemas.microsoft.com/office/drawing/2014/main" xmlns="" id="{89A80859-BDA6-44AA-A750-4E06108B9B2B}"/>
              </a:ext>
            </a:extLst>
          </p:cNvPr>
          <p:cNvSpPr>
            <a:spLocks noGrp="1"/>
          </p:cNvSpPr>
          <p:nvPr>
            <p:ph type="body" sz="quarter" idx="14"/>
          </p:nvPr>
        </p:nvSpPr>
        <p:spPr>
          <a:xfrm>
            <a:off x="4887474" y="3665204"/>
            <a:ext cx="7304526" cy="2196780"/>
          </a:xfrm>
          <a:solidFill>
            <a:schemeClr val="accent1"/>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6" name="Shape 62">
            <a:extLst>
              <a:ext uri="{FF2B5EF4-FFF2-40B4-BE49-F238E27FC236}">
                <a16:creationId xmlns:a16="http://schemas.microsoft.com/office/drawing/2014/main" xmlns="" id="{E1A23DB6-E067-4A30-8C4B-98B452428518}"/>
              </a:ext>
            </a:extLst>
          </p:cNvPr>
          <p:cNvSpPr/>
          <p:nvPr userDrawn="1"/>
        </p:nvSpPr>
        <p:spPr>
          <a:xfrm flipV="1">
            <a:off x="4887473" y="3665204"/>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5974026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xmlns=""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ext Placeholder 12">
            <a:extLst>
              <a:ext uri="{FF2B5EF4-FFF2-40B4-BE49-F238E27FC236}">
                <a16:creationId xmlns:a16="http://schemas.microsoft.com/office/drawing/2014/main" xmlns="" id="{89A80859-BDA6-44AA-A750-4E06108B9B2B}"/>
              </a:ext>
            </a:extLst>
          </p:cNvPr>
          <p:cNvSpPr>
            <a:spLocks noGrp="1"/>
          </p:cNvSpPr>
          <p:nvPr>
            <p:ph type="body" sz="quarter" idx="14"/>
          </p:nvPr>
        </p:nvSpPr>
        <p:spPr>
          <a:xfrm>
            <a:off x="4887474" y="3665204"/>
            <a:ext cx="7304526" cy="2196780"/>
          </a:xfrm>
          <a:solidFill>
            <a:schemeClr val="accent2"/>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5" name="Shape 62">
            <a:extLst>
              <a:ext uri="{FF2B5EF4-FFF2-40B4-BE49-F238E27FC236}">
                <a16:creationId xmlns:a16="http://schemas.microsoft.com/office/drawing/2014/main" xmlns="" id="{E1A23DB6-E067-4A30-8C4B-98B452428518}"/>
              </a:ext>
            </a:extLst>
          </p:cNvPr>
          <p:cNvSpPr/>
          <p:nvPr userDrawn="1"/>
        </p:nvSpPr>
        <p:spPr>
          <a:xfrm flipV="1">
            <a:off x="4887473" y="3665204"/>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295594173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xmlns=""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xmlns=""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xmlns=""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xmlns=""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xmlns=""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8438919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xmlns=""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33825820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xmlns=""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p:cNvSpPr/>
          <p:nvPr userDrawn="1"/>
        </p:nvSpPr>
        <p:spPr>
          <a:xfrm>
            <a:off x="0" y="4735870"/>
            <a:ext cx="12192000" cy="150043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xmlns=""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xmlns=""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p:cNvSpPr/>
          <p:nvPr userDrawn="1"/>
        </p:nvSpPr>
        <p:spPr>
          <a:xfrm>
            <a:off x="0" y="4735870"/>
            <a:ext cx="12192000" cy="1500431"/>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xmlns=""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0179706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xmlns=""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p:cNvSpPr/>
          <p:nvPr userDrawn="1"/>
        </p:nvSpPr>
        <p:spPr>
          <a:xfrm>
            <a:off x="0" y="4735870"/>
            <a:ext cx="12192000" cy="150043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xmlns=""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26337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xmlns=""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xmlns="" id="{AA99C074-A230-B944-8FEA-870A76765C60}"/>
              </a:ext>
            </a:extLst>
          </p:cNvPr>
          <p:cNvSpPr>
            <a:spLocks noGrp="1"/>
          </p:cNvSpPr>
          <p:nvPr>
            <p:ph type="title" hasCustomPrompt="1"/>
          </p:nvPr>
        </p:nvSpPr>
        <p:spPr>
          <a:xfrm>
            <a:off x="3872090" y="2905535"/>
            <a:ext cx="4120444" cy="891250"/>
          </a:xfrm>
        </p:spPr>
        <p:txBody>
          <a:bodyPr anchor="t">
            <a:noAutofit/>
          </a:bodyPr>
          <a:lstStyle>
            <a:lvl1pPr algn="ct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xmlns="" id="{1221857D-ECFA-4D4D-91DF-E36500791501}"/>
              </a:ext>
            </a:extLst>
          </p:cNvPr>
          <p:cNvSpPr>
            <a:spLocks noGrp="1"/>
          </p:cNvSpPr>
          <p:nvPr>
            <p:ph type="body" sz="quarter" idx="14" hasCustomPrompt="1"/>
          </p:nvPr>
        </p:nvSpPr>
        <p:spPr>
          <a:xfrm>
            <a:off x="3872090" y="3993558"/>
            <a:ext cx="4120443"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xmlns="" id="{E1A23DB6-E067-4A30-8C4B-98B452428518}"/>
              </a:ext>
            </a:extLst>
          </p:cNvPr>
          <p:cNvSpPr/>
          <p:nvPr userDrawn="1"/>
        </p:nvSpPr>
        <p:spPr>
          <a:xfrm rot="16200000" flipV="1">
            <a:off x="5932310" y="272667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 name="Rectangle 1"/>
          <p:cNvSpPr/>
          <p:nvPr userDrawn="1"/>
        </p:nvSpPr>
        <p:spPr>
          <a:xfrm>
            <a:off x="3872089" y="860778"/>
            <a:ext cx="4120444"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165835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p:cNvSpPr/>
            <p:nvPr userDrawn="1"/>
          </p:nvSpPr>
          <p:spPr>
            <a:xfrm>
              <a:off x="10168466" y="1092200"/>
              <a:ext cx="13170298" cy="10531079"/>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xmlns=""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2">
                    <a:lumMod val="75000"/>
                    <a:lumOff val="25000"/>
                    <a:alpha val="20000"/>
                  </a:schemeClr>
                </a:solidFill>
                <a:latin typeface="+mj-lt"/>
                <a:cs typeface="Arial" panose="020B0604020202020204" pitchFamily="34" charset="0"/>
              </a:defRPr>
            </a:lvl1pPr>
          </a:lstStyle>
          <a:p>
            <a:pPr lvl="0"/>
            <a:r>
              <a:rPr lang="en-US" dirty="0"/>
              <a:t>1</a:t>
            </a:r>
          </a:p>
        </p:txBody>
      </p:sp>
      <p:sp>
        <p:nvSpPr>
          <p:cNvPr id="2" name="Title 1">
            <a:extLst>
              <a:ext uri="{FF2B5EF4-FFF2-40B4-BE49-F238E27FC236}">
                <a16:creationId xmlns:a16="http://schemas.microsoft.com/office/drawing/2014/main" xmlns=""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9480432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7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p:cNvSpPr/>
            <p:nvPr userDrawn="1"/>
          </p:nvSpPr>
          <p:spPr>
            <a:xfrm>
              <a:off x="10168466" y="1092200"/>
              <a:ext cx="13170298" cy="10531079"/>
            </a:xfrm>
            <a:prstGeom prst="rect">
              <a:avLst/>
            </a:prstGeom>
            <a:solidFill>
              <a:schemeClr val="accent1"/>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xmlns=""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1">
                    <a:lumMod val="60000"/>
                    <a:lumOff val="40000"/>
                    <a:alpha val="20000"/>
                  </a:schemeClr>
                </a:solidFill>
                <a:latin typeface="+mj-lt"/>
                <a:cs typeface="Arial" panose="020B0604020202020204" pitchFamily="34" charset="0"/>
              </a:defRPr>
            </a:lvl1pPr>
          </a:lstStyle>
          <a:p>
            <a:pPr lvl="0"/>
            <a:r>
              <a:rPr lang="en-US" dirty="0"/>
              <a:t>2</a:t>
            </a:r>
          </a:p>
        </p:txBody>
      </p:sp>
      <p:sp>
        <p:nvSpPr>
          <p:cNvPr id="2" name="Title 1">
            <a:extLst>
              <a:ext uri="{FF2B5EF4-FFF2-40B4-BE49-F238E27FC236}">
                <a16:creationId xmlns:a16="http://schemas.microsoft.com/office/drawing/2014/main" xmlns=""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64951728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p:cNvSpPr/>
            <p:nvPr userDrawn="1"/>
          </p:nvSpPr>
          <p:spPr>
            <a:xfrm>
              <a:off x="10168466" y="1092200"/>
              <a:ext cx="13170298" cy="10531079"/>
            </a:xfrm>
            <a:prstGeom prst="rect">
              <a:avLst/>
            </a:prstGeom>
            <a:solidFill>
              <a:schemeClr val="accent4"/>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xmlns=""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4">
                    <a:lumMod val="40000"/>
                    <a:lumOff val="60000"/>
                    <a:alpha val="20000"/>
                  </a:schemeClr>
                </a:solidFill>
                <a:latin typeface="+mj-lt"/>
                <a:cs typeface="Arial" panose="020B0604020202020204" pitchFamily="34" charset="0"/>
              </a:defRPr>
            </a:lvl1pPr>
          </a:lstStyle>
          <a:p>
            <a:pPr lvl="0"/>
            <a:r>
              <a:rPr lang="en-US" dirty="0"/>
              <a:t>3</a:t>
            </a:r>
          </a:p>
        </p:txBody>
      </p:sp>
      <p:sp>
        <p:nvSpPr>
          <p:cNvPr id="2" name="Title 1">
            <a:extLst>
              <a:ext uri="{FF2B5EF4-FFF2-40B4-BE49-F238E27FC236}">
                <a16:creationId xmlns:a16="http://schemas.microsoft.com/office/drawing/2014/main" xmlns=""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368344221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E0729B41-53A1-4BDC-BF75-A9E553C70D89}"/>
              </a:ext>
            </a:extLst>
          </p:cNvPr>
          <p:cNvSpPr/>
          <p:nvPr userDrawn="1"/>
        </p:nvSpPr>
        <p:spPr>
          <a:xfrm>
            <a:off x="0" y="1405466"/>
            <a:ext cx="12192000" cy="365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xmlns="" id="{6E820AC0-D6D8-48F9-9D9F-A17400A404BB}"/>
              </a:ext>
            </a:extLst>
          </p:cNvPr>
          <p:cNvSpPr>
            <a:spLocks noGrp="1"/>
          </p:cNvSpPr>
          <p:nvPr>
            <p:ph type="body" sz="quarter" idx="10" hasCustomPrompt="1"/>
          </p:nvPr>
        </p:nvSpPr>
        <p:spPr>
          <a:xfrm>
            <a:off x="8530361" y="4554447"/>
            <a:ext cx="2489200" cy="3124198"/>
          </a:xfrm>
          <a:solidFill>
            <a:schemeClr val="accent2">
              <a:lumMod val="75000"/>
              <a:lumOff val="25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405523066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E0729B41-53A1-4BDC-BF75-A9E553C70D89}"/>
              </a:ext>
            </a:extLst>
          </p:cNvPr>
          <p:cNvSpPr/>
          <p:nvPr userDrawn="1"/>
        </p:nvSpPr>
        <p:spPr>
          <a:xfrm>
            <a:off x="0" y="1405466"/>
            <a:ext cx="12192000" cy="365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xmlns="" id="{6E820AC0-D6D8-48F9-9D9F-A17400A404BB}"/>
              </a:ext>
            </a:extLst>
          </p:cNvPr>
          <p:cNvSpPr>
            <a:spLocks noGrp="1"/>
          </p:cNvSpPr>
          <p:nvPr>
            <p:ph type="body" sz="quarter" idx="10" hasCustomPrompt="1"/>
          </p:nvPr>
        </p:nvSpPr>
        <p:spPr>
          <a:xfrm>
            <a:off x="8530361" y="4554447"/>
            <a:ext cx="2489200" cy="3124198"/>
          </a:xfrm>
          <a:solidFill>
            <a:schemeClr val="accent1">
              <a:lumMod val="60000"/>
              <a:lumOff val="4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E0729B41-53A1-4BDC-BF75-A9E553C70D89}"/>
              </a:ext>
            </a:extLst>
          </p:cNvPr>
          <p:cNvSpPr/>
          <p:nvPr userDrawn="1"/>
        </p:nvSpPr>
        <p:spPr>
          <a:xfrm>
            <a:off x="0" y="1405466"/>
            <a:ext cx="12192000" cy="365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xmlns="" id="{6E820AC0-D6D8-48F9-9D9F-A17400A404BB}"/>
              </a:ext>
            </a:extLst>
          </p:cNvPr>
          <p:cNvSpPr>
            <a:spLocks noGrp="1"/>
          </p:cNvSpPr>
          <p:nvPr>
            <p:ph type="body" sz="quarter" idx="10" hasCustomPrompt="1"/>
          </p:nvPr>
        </p:nvSpPr>
        <p:spPr>
          <a:xfrm>
            <a:off x="8530361" y="4554447"/>
            <a:ext cx="2489200" cy="3124198"/>
          </a:xfrm>
          <a:solidFill>
            <a:schemeClr val="accent4">
              <a:lumMod val="40000"/>
              <a:lumOff val="6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272174979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xmlns=""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xmlns=""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xmlns=""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xmlns=""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xmlns="" id="{EADDC907-00BA-437D-8631-DCDAA19616AC}"/>
              </a:ext>
            </a:extLst>
          </p:cNvPr>
          <p:cNvSpPr>
            <a:spLocks noGrp="1"/>
          </p:cNvSpPr>
          <p:nvPr>
            <p:ph type="pic" sz="quarter" idx="13"/>
          </p:nvPr>
        </p:nvSpPr>
        <p:spPr>
          <a:xfrm>
            <a:off x="6749917" y="1002146"/>
            <a:ext cx="885235" cy="885235"/>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xmlns="" id="{44A0EDB5-B80A-4225-9741-99690ADBCE8D}"/>
              </a:ext>
            </a:extLst>
          </p:cNvPr>
          <p:cNvSpPr>
            <a:spLocks noGrp="1"/>
          </p:cNvSpPr>
          <p:nvPr>
            <p:ph type="pic" sz="quarter" idx="14"/>
          </p:nvPr>
        </p:nvSpPr>
        <p:spPr>
          <a:xfrm>
            <a:off x="6749917" y="2291505"/>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xmlns="" id="{E5C18081-A6EE-421D-96AC-0A7FA46F744A}"/>
              </a:ext>
            </a:extLst>
          </p:cNvPr>
          <p:cNvSpPr>
            <a:spLocks noGrp="1"/>
          </p:cNvSpPr>
          <p:nvPr>
            <p:ph type="pic" sz="quarter" idx="15"/>
          </p:nvPr>
        </p:nvSpPr>
        <p:spPr>
          <a:xfrm>
            <a:off x="6749917" y="3580864"/>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xmlns="" id="{1D21CB0A-3210-4B51-85A0-5111AEBA214F}"/>
              </a:ext>
            </a:extLst>
          </p:cNvPr>
          <p:cNvSpPr>
            <a:spLocks noGrp="1"/>
          </p:cNvSpPr>
          <p:nvPr>
            <p:ph type="pic" sz="quarter" idx="16"/>
          </p:nvPr>
        </p:nvSpPr>
        <p:spPr>
          <a:xfrm>
            <a:off x="6749917" y="4870223"/>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4" name="Title 1">
            <a:extLst>
              <a:ext uri="{FF2B5EF4-FFF2-40B4-BE49-F238E27FC236}">
                <a16:creationId xmlns:a16="http://schemas.microsoft.com/office/drawing/2014/main" xmlns="" id="{95B2C2DA-ADF3-D44B-8824-9B44E01F747F}"/>
              </a:ext>
            </a:extLst>
          </p:cNvPr>
          <p:cNvSpPr>
            <a:spLocks noGrp="1"/>
          </p:cNvSpPr>
          <p:nvPr>
            <p:ph type="title" hasCustomPrompt="1"/>
          </p:nvPr>
        </p:nvSpPr>
        <p:spPr>
          <a:xfrm>
            <a:off x="841057" y="1100290"/>
            <a:ext cx="4008437" cy="1395208"/>
          </a:xfrm>
        </p:spPr>
        <p:txBody>
          <a:bodyPr lIns="0" anchor="b"/>
          <a:lstStyle>
            <a:lvl1pPr>
              <a:defRPr b="1">
                <a:solidFill>
                  <a:schemeClr val="bg1"/>
                </a:solidFill>
              </a:defRPr>
            </a:lvl1pPr>
          </a:lstStyle>
          <a:p>
            <a:r>
              <a:rPr lang="en-US" noProof="0"/>
              <a:t>Click to Add Slide Title Here</a:t>
            </a:r>
          </a:p>
        </p:txBody>
      </p:sp>
      <p:sp>
        <p:nvSpPr>
          <p:cNvPr id="25" name="Text Placeholder 11">
            <a:extLst>
              <a:ext uri="{FF2B5EF4-FFF2-40B4-BE49-F238E27FC236}">
                <a16:creationId xmlns:a16="http://schemas.microsoft.com/office/drawing/2014/main" xmlns=""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bg1"/>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6" name="Text Placeholder 6">
            <a:extLst>
              <a:ext uri="{FF2B5EF4-FFF2-40B4-BE49-F238E27FC236}">
                <a16:creationId xmlns:a16="http://schemas.microsoft.com/office/drawing/2014/main" xmlns=""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noProof="0"/>
              <a:t>Click to edit Master text styles</a:t>
            </a:r>
          </a:p>
        </p:txBody>
      </p:sp>
      <p:sp>
        <p:nvSpPr>
          <p:cNvPr id="27" name="Shape 62">
            <a:extLst>
              <a:ext uri="{FF2B5EF4-FFF2-40B4-BE49-F238E27FC236}">
                <a16:creationId xmlns:a16="http://schemas.microsoft.com/office/drawing/2014/main" xmlns="" id="{E1A23DB6-E067-4A30-8C4B-98B452428518}"/>
              </a:ext>
            </a:extLst>
          </p:cNvPr>
          <p:cNvSpPr/>
          <p:nvPr userDrawn="1"/>
        </p:nvSpPr>
        <p:spPr>
          <a:xfrm rot="16200000" flipV="1">
            <a:off x="1918496" y="2124643"/>
            <a:ext cx="0" cy="2188806"/>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solidFill>
                <a:schemeClr val="bg1"/>
              </a:solidFill>
            </a:endParaRPr>
          </a:p>
        </p:txBody>
      </p:sp>
    </p:spTree>
    <p:extLst>
      <p:ext uri="{BB962C8B-B14F-4D97-AF65-F5344CB8AC3E}">
        <p14:creationId xmlns:p14="http://schemas.microsoft.com/office/powerpoint/2010/main" val="414442649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extLst>
    <p:ext uri="{DCECCB84-F9BA-43D5-87BE-67443E8EF086}">
      <p15:sldGuideLst xmlns:p15="http://schemas.microsoft.com/office/powerpoint/2012/main" xmlns="">
        <p15:guide id="1" orient="horz" pos="2160">
          <p15:clr>
            <a:srgbClr val="FBAE40"/>
          </p15:clr>
        </p15:guide>
        <p15:guide id="2" pos="5382"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xmlns="" id="{A985C547-771F-4BD4-ADA8-B270DC50BDBC}"/>
              </a:ext>
            </a:extLst>
          </p:cNvPr>
          <p:cNvSpPr>
            <a:spLocks noGrp="1"/>
          </p:cNvSpPr>
          <p:nvPr>
            <p:ph type="body" sz="quarter" idx="17"/>
          </p:nvPr>
        </p:nvSpPr>
        <p:spPr>
          <a:xfrm>
            <a:off x="7718323" y="1058980"/>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xmlns=""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xmlns=""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xmlns=""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4" name="Title 1">
            <a:extLst>
              <a:ext uri="{FF2B5EF4-FFF2-40B4-BE49-F238E27FC236}">
                <a16:creationId xmlns:a16="http://schemas.microsoft.com/office/drawing/2014/main" xmlns="" id="{95B2C2DA-ADF3-D44B-8824-9B44E01F747F}"/>
              </a:ext>
            </a:extLst>
          </p:cNvPr>
          <p:cNvSpPr>
            <a:spLocks noGrp="1"/>
          </p:cNvSpPr>
          <p:nvPr>
            <p:ph type="title" hasCustomPrompt="1"/>
          </p:nvPr>
        </p:nvSpPr>
        <p:spPr>
          <a:xfrm>
            <a:off x="841057" y="1100290"/>
            <a:ext cx="4008437" cy="1395208"/>
          </a:xfrm>
        </p:spPr>
        <p:txBody>
          <a:bodyPr lIns="0" anchor="b"/>
          <a:lstStyle>
            <a:lvl1pPr>
              <a:defRPr b="1"/>
            </a:lvl1pPr>
          </a:lstStyle>
          <a:p>
            <a:r>
              <a:rPr lang="en-US" noProof="0"/>
              <a:t>Click to Add Slide Title Here</a:t>
            </a:r>
          </a:p>
        </p:txBody>
      </p:sp>
      <p:sp>
        <p:nvSpPr>
          <p:cNvPr id="20" name="Text Placeholder 11">
            <a:extLst>
              <a:ext uri="{FF2B5EF4-FFF2-40B4-BE49-F238E27FC236}">
                <a16:creationId xmlns:a16="http://schemas.microsoft.com/office/drawing/2014/main" xmlns=""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4" name="Text Placeholder 6">
            <a:extLst>
              <a:ext uri="{FF2B5EF4-FFF2-40B4-BE49-F238E27FC236}">
                <a16:creationId xmlns:a16="http://schemas.microsoft.com/office/drawing/2014/main" xmlns=""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25" name="Shape 62">
            <a:extLst>
              <a:ext uri="{FF2B5EF4-FFF2-40B4-BE49-F238E27FC236}">
                <a16:creationId xmlns:a16="http://schemas.microsoft.com/office/drawing/2014/main" xmlns="" id="{E1A23DB6-E067-4A30-8C4B-98B452428518}"/>
              </a:ext>
            </a:extLst>
          </p:cNvPr>
          <p:cNvSpPr/>
          <p:nvPr userDrawn="1"/>
        </p:nvSpPr>
        <p:spPr>
          <a:xfrm rot="16200000" flipV="1">
            <a:off x="1918496" y="2124643"/>
            <a:ext cx="0" cy="2188806"/>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 name="Oval 1">
            <a:extLst>
              <a:ext uri="{FF2B5EF4-FFF2-40B4-BE49-F238E27FC236}">
                <a16:creationId xmlns:a16="http://schemas.microsoft.com/office/drawing/2014/main" xmlns="" id="{7E5B409A-28A1-4F13-9C1C-E15291930DF1}"/>
              </a:ext>
            </a:extLst>
          </p:cNvPr>
          <p:cNvSpPr/>
          <p:nvPr userDrawn="1"/>
        </p:nvSpPr>
        <p:spPr>
          <a:xfrm>
            <a:off x="6721671" y="1047456"/>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xmlns="" id="{B0A9508C-D302-4643-AFFA-37BE20A4CF91}"/>
              </a:ext>
            </a:extLst>
          </p:cNvPr>
          <p:cNvSpPr/>
          <p:nvPr userDrawn="1"/>
        </p:nvSpPr>
        <p:spPr>
          <a:xfrm>
            <a:off x="6721671" y="2342488"/>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xmlns="" id="{3C430BF1-F654-4C13-9094-97AE78B80696}"/>
              </a:ext>
            </a:extLst>
          </p:cNvPr>
          <p:cNvSpPr/>
          <p:nvPr userDrawn="1"/>
        </p:nvSpPr>
        <p:spPr>
          <a:xfrm>
            <a:off x="6721671" y="3644740"/>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xmlns="" id="{94F3E6A2-CCB8-4870-9797-40002216D2B3}"/>
              </a:ext>
            </a:extLst>
          </p:cNvPr>
          <p:cNvSpPr/>
          <p:nvPr userDrawn="1"/>
        </p:nvSpPr>
        <p:spPr>
          <a:xfrm>
            <a:off x="6721671" y="4935469"/>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xmlns="" id="{83725AD6-E3CC-4FAC-94F3-1F4CB56D222F}"/>
              </a:ext>
            </a:extLst>
          </p:cNvPr>
          <p:cNvSpPr>
            <a:spLocks noGrp="1"/>
          </p:cNvSpPr>
          <p:nvPr>
            <p:ph type="pic" sz="quarter" idx="21"/>
          </p:nvPr>
        </p:nvSpPr>
        <p:spPr>
          <a:xfrm>
            <a:off x="6874411" y="1200196"/>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xmlns="" id="{C80D4B49-1275-4A83-A987-EC233FB6CC38}"/>
              </a:ext>
            </a:extLst>
          </p:cNvPr>
          <p:cNvSpPr>
            <a:spLocks noGrp="1"/>
          </p:cNvSpPr>
          <p:nvPr>
            <p:ph type="pic" sz="quarter" idx="22"/>
          </p:nvPr>
        </p:nvSpPr>
        <p:spPr>
          <a:xfrm>
            <a:off x="6874411" y="2506752"/>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xmlns="" id="{7B475AE2-C1A9-4191-A31B-5D6893397E23}"/>
              </a:ext>
            </a:extLst>
          </p:cNvPr>
          <p:cNvSpPr>
            <a:spLocks noGrp="1"/>
          </p:cNvSpPr>
          <p:nvPr>
            <p:ph type="pic" sz="quarter" idx="23"/>
          </p:nvPr>
        </p:nvSpPr>
        <p:spPr>
          <a:xfrm>
            <a:off x="6874411" y="3797479"/>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30" name="Picture Placeholder 3">
            <a:extLst>
              <a:ext uri="{FF2B5EF4-FFF2-40B4-BE49-F238E27FC236}">
                <a16:creationId xmlns:a16="http://schemas.microsoft.com/office/drawing/2014/main" xmlns="" id="{C29F28E2-C28B-447C-818F-8676A82EEAA9}"/>
              </a:ext>
            </a:extLst>
          </p:cNvPr>
          <p:cNvSpPr>
            <a:spLocks noGrp="1"/>
          </p:cNvSpPr>
          <p:nvPr>
            <p:ph type="pic" sz="quarter" idx="24"/>
          </p:nvPr>
        </p:nvSpPr>
        <p:spPr>
          <a:xfrm>
            <a:off x="6874411" y="5088208"/>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extLst>
    <p:ext uri="{DCECCB84-F9BA-43D5-87BE-67443E8EF086}">
      <p15:sldGuideLst xmlns:p15="http://schemas.microsoft.com/office/powerpoint/2012/main" xmlns="">
        <p15:guide id="1" orient="horz" pos="2160">
          <p15:clr>
            <a:srgbClr val="FBAE40"/>
          </p15:clr>
        </p15:guide>
        <p15:guide id="2" pos="3863">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xmlns=""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6" name="Picture Placeholder 5">
            <a:extLst>
              <a:ext uri="{FF2B5EF4-FFF2-40B4-BE49-F238E27FC236}">
                <a16:creationId xmlns:a16="http://schemas.microsoft.com/office/drawing/2014/main" xmlns="" id="{8C7AA169-6546-4620-BD7B-7B36553C28F7}"/>
              </a:ext>
            </a:extLst>
          </p:cNvPr>
          <p:cNvSpPr>
            <a:spLocks noGrp="1"/>
          </p:cNvSpPr>
          <p:nvPr>
            <p:ph type="pic" sz="quarter" idx="13"/>
          </p:nvPr>
        </p:nvSpPr>
        <p:spPr>
          <a:xfrm>
            <a:off x="1378803" y="2592710"/>
            <a:ext cx="973759" cy="973759"/>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xmlns="" id="{CE9C16DA-A24B-4516-BCC8-C747730478D8}"/>
              </a:ext>
            </a:extLst>
          </p:cNvPr>
          <p:cNvSpPr>
            <a:spLocks noGrp="1"/>
          </p:cNvSpPr>
          <p:nvPr>
            <p:ph type="pic" sz="quarter" idx="14"/>
          </p:nvPr>
        </p:nvSpPr>
        <p:spPr>
          <a:xfrm>
            <a:off x="422610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xmlns="" id="{A498122E-BB6F-4765-B85E-6410B9CE17AC}"/>
              </a:ext>
            </a:extLst>
          </p:cNvPr>
          <p:cNvSpPr>
            <a:spLocks noGrp="1"/>
          </p:cNvSpPr>
          <p:nvPr>
            <p:ph type="pic" sz="quarter" idx="15"/>
          </p:nvPr>
        </p:nvSpPr>
        <p:spPr>
          <a:xfrm>
            <a:off x="7073413"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xmlns="" id="{D19B2F25-5E98-4166-8476-BE599D16121D}"/>
              </a:ext>
            </a:extLst>
          </p:cNvPr>
          <p:cNvSpPr>
            <a:spLocks noGrp="1"/>
          </p:cNvSpPr>
          <p:nvPr>
            <p:ph type="pic" sz="quarter" idx="16"/>
          </p:nvPr>
        </p:nvSpPr>
        <p:spPr>
          <a:xfrm>
            <a:off x="992071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xmlns=""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xmlns=""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xmlns=""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xmlns=""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xmlns="" id="{A4E9B315-244E-41A8-B655-63FCC22CCF4C}"/>
              </a:ext>
            </a:extLst>
          </p:cNvPr>
          <p:cNvSpPr>
            <a:spLocks noGrp="1"/>
          </p:cNvSpPr>
          <p:nvPr>
            <p:ph type="body" sz="quarter" idx="11"/>
          </p:nvPr>
        </p:nvSpPr>
        <p:spPr>
          <a:xfrm>
            <a:off x="668544" y="1489701"/>
            <a:ext cx="10854914" cy="541483"/>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5" name="Shape 62">
            <a:extLst>
              <a:ext uri="{FF2B5EF4-FFF2-40B4-BE49-F238E27FC236}">
                <a16:creationId xmlns:a16="http://schemas.microsoft.com/office/drawing/2014/main" xmlns="" id="{E1A23DB6-E067-4A30-8C4B-98B452428518}"/>
              </a:ext>
            </a:extLst>
          </p:cNvPr>
          <p:cNvSpPr/>
          <p:nvPr userDrawn="1"/>
        </p:nvSpPr>
        <p:spPr>
          <a:xfrm rot="16200000" flipV="1">
            <a:off x="6096000" y="222583"/>
            <a:ext cx="0"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63841028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extLst>
    <p:ext uri="{DCECCB84-F9BA-43D5-87BE-67443E8EF086}">
      <p15:sldGuideLst xmlns:p15="http://schemas.microsoft.com/office/powerpoint/2012/main" xmlns="">
        <p15:guide id="1" orient="horz" pos="2160">
          <p15:clr>
            <a:srgbClr val="FBAE40"/>
          </p15:clr>
        </p15:guide>
        <p15:guide id="2" pos="386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xmlns=""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xmlns=""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p:cNvSpPr/>
          <p:nvPr userDrawn="1"/>
        </p:nvSpPr>
        <p:spPr>
          <a:xfrm>
            <a:off x="1238104" y="860778"/>
            <a:ext cx="9715792"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332850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xmlns="" id="{A985C547-771F-4BD4-ADA8-B270DC50BDBC}"/>
              </a:ext>
            </a:extLst>
          </p:cNvPr>
          <p:cNvSpPr>
            <a:spLocks noGrp="1"/>
          </p:cNvSpPr>
          <p:nvPr>
            <p:ph type="body" sz="quarter" idx="17"/>
          </p:nvPr>
        </p:nvSpPr>
        <p:spPr>
          <a:xfrm>
            <a:off x="63078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xmlns="" id="{5726DA1D-D34F-4505-9722-98586A88D858}"/>
              </a:ext>
            </a:extLst>
          </p:cNvPr>
          <p:cNvSpPr>
            <a:spLocks noGrp="1"/>
          </p:cNvSpPr>
          <p:nvPr>
            <p:ph type="body" sz="quarter" idx="18"/>
          </p:nvPr>
        </p:nvSpPr>
        <p:spPr>
          <a:xfrm>
            <a:off x="3476825" y="4604472"/>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xmlns="" id="{DA05F0E8-C4BA-4839-9D3B-C830E7398021}"/>
              </a:ext>
            </a:extLst>
          </p:cNvPr>
          <p:cNvSpPr>
            <a:spLocks noGrp="1"/>
          </p:cNvSpPr>
          <p:nvPr>
            <p:ph type="body" sz="quarter" idx="19"/>
          </p:nvPr>
        </p:nvSpPr>
        <p:spPr>
          <a:xfrm>
            <a:off x="632287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xmlns="" id="{3BDE5625-360A-435B-8812-2FFD30C937B1}"/>
              </a:ext>
            </a:extLst>
          </p:cNvPr>
          <p:cNvSpPr>
            <a:spLocks noGrp="1"/>
          </p:cNvSpPr>
          <p:nvPr>
            <p:ph type="body" sz="quarter" idx="20"/>
          </p:nvPr>
        </p:nvSpPr>
        <p:spPr>
          <a:xfrm>
            <a:off x="9168916" y="4597346"/>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2" name="Title 1">
            <a:extLst>
              <a:ext uri="{FF2B5EF4-FFF2-40B4-BE49-F238E27FC236}">
                <a16:creationId xmlns:a16="http://schemas.microsoft.com/office/drawing/2014/main" xmlns=""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15" name="Text Placeholder 6">
            <a:extLst>
              <a:ext uri="{FF2B5EF4-FFF2-40B4-BE49-F238E27FC236}">
                <a16:creationId xmlns:a16="http://schemas.microsoft.com/office/drawing/2014/main" xmlns="" id="{A4E9B315-244E-41A8-B655-63FCC22CCF4C}"/>
              </a:ext>
            </a:extLst>
          </p:cNvPr>
          <p:cNvSpPr>
            <a:spLocks noGrp="1"/>
          </p:cNvSpPr>
          <p:nvPr>
            <p:ph type="body" sz="quarter" idx="11"/>
          </p:nvPr>
        </p:nvSpPr>
        <p:spPr>
          <a:xfrm>
            <a:off x="668544" y="1489701"/>
            <a:ext cx="10854914" cy="731691"/>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7" name="Shape 62">
            <a:extLst>
              <a:ext uri="{FF2B5EF4-FFF2-40B4-BE49-F238E27FC236}">
                <a16:creationId xmlns:a16="http://schemas.microsoft.com/office/drawing/2014/main" xmlns="" id="{E1A23DB6-E067-4A30-8C4B-98B452428518}"/>
              </a:ext>
            </a:extLst>
          </p:cNvPr>
          <p:cNvSpPr/>
          <p:nvPr userDrawn="1"/>
        </p:nvSpPr>
        <p:spPr>
          <a:xfrm rot="16200000" flipV="1">
            <a:off x="6096000" y="222583"/>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0" name="Oval 19">
            <a:extLst>
              <a:ext uri="{FF2B5EF4-FFF2-40B4-BE49-F238E27FC236}">
                <a16:creationId xmlns:a16="http://schemas.microsoft.com/office/drawing/2014/main" xmlns="" id="{7D7457D0-C252-49A3-9635-C29B38A49BDC}"/>
              </a:ext>
            </a:extLst>
          </p:cNvPr>
          <p:cNvSpPr/>
          <p:nvPr userDrawn="1"/>
        </p:nvSpPr>
        <p:spPr>
          <a:xfrm>
            <a:off x="117962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566715FF-568E-4151-A75B-79EC2EC52AED}"/>
              </a:ext>
            </a:extLst>
          </p:cNvPr>
          <p:cNvSpPr/>
          <p:nvPr userDrawn="1"/>
        </p:nvSpPr>
        <p:spPr>
          <a:xfrm>
            <a:off x="4025670"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xmlns="" id="{EE41CAAB-44C4-48D7-80E1-3BF0D8006A5A}"/>
              </a:ext>
            </a:extLst>
          </p:cNvPr>
          <p:cNvSpPr/>
          <p:nvPr userDrawn="1"/>
        </p:nvSpPr>
        <p:spPr>
          <a:xfrm>
            <a:off x="687171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xmlns="" id="{3251A171-181E-416A-9BB8-F6DBEB470707}"/>
              </a:ext>
            </a:extLst>
          </p:cNvPr>
          <p:cNvSpPr/>
          <p:nvPr userDrawn="1"/>
        </p:nvSpPr>
        <p:spPr>
          <a:xfrm>
            <a:off x="9717761"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3">
            <a:extLst>
              <a:ext uri="{FF2B5EF4-FFF2-40B4-BE49-F238E27FC236}">
                <a16:creationId xmlns:a16="http://schemas.microsoft.com/office/drawing/2014/main" xmlns="" id="{FE6EF7CF-2190-49FE-8BAE-D2863ECD5CAD}"/>
              </a:ext>
            </a:extLst>
          </p:cNvPr>
          <p:cNvSpPr>
            <a:spLocks noGrp="1"/>
          </p:cNvSpPr>
          <p:nvPr>
            <p:ph type="pic" sz="quarter" idx="21"/>
          </p:nvPr>
        </p:nvSpPr>
        <p:spPr>
          <a:xfrm>
            <a:off x="13955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5" name="Picture Placeholder 3">
            <a:extLst>
              <a:ext uri="{FF2B5EF4-FFF2-40B4-BE49-F238E27FC236}">
                <a16:creationId xmlns:a16="http://schemas.microsoft.com/office/drawing/2014/main" xmlns="" id="{47D99824-ECF4-4A44-A7CE-84F3AC262C34}"/>
              </a:ext>
            </a:extLst>
          </p:cNvPr>
          <p:cNvSpPr>
            <a:spLocks noGrp="1"/>
          </p:cNvSpPr>
          <p:nvPr>
            <p:ph type="pic" sz="quarter" idx="22"/>
          </p:nvPr>
        </p:nvSpPr>
        <p:spPr>
          <a:xfrm>
            <a:off x="42149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6" name="Picture Placeholder 3">
            <a:extLst>
              <a:ext uri="{FF2B5EF4-FFF2-40B4-BE49-F238E27FC236}">
                <a16:creationId xmlns:a16="http://schemas.microsoft.com/office/drawing/2014/main" xmlns="" id="{F1AE9D02-1431-4CC3-8919-5D21732C45C5}"/>
              </a:ext>
            </a:extLst>
          </p:cNvPr>
          <p:cNvSpPr>
            <a:spLocks noGrp="1"/>
          </p:cNvSpPr>
          <p:nvPr>
            <p:ph type="pic" sz="quarter" idx="23"/>
          </p:nvPr>
        </p:nvSpPr>
        <p:spPr>
          <a:xfrm>
            <a:off x="70978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7" name="Picture Placeholder 3">
            <a:extLst>
              <a:ext uri="{FF2B5EF4-FFF2-40B4-BE49-F238E27FC236}">
                <a16:creationId xmlns:a16="http://schemas.microsoft.com/office/drawing/2014/main" xmlns="" id="{69207058-4EB8-4D3C-B236-53DC24F30D93}"/>
              </a:ext>
            </a:extLst>
          </p:cNvPr>
          <p:cNvSpPr>
            <a:spLocks noGrp="1"/>
          </p:cNvSpPr>
          <p:nvPr>
            <p:ph type="pic" sz="quarter" idx="24"/>
          </p:nvPr>
        </p:nvSpPr>
        <p:spPr>
          <a:xfrm>
            <a:off x="99553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62005503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extLst>
    <p:ext uri="{DCECCB84-F9BA-43D5-87BE-67443E8EF086}">
      <p15:sldGuideLst xmlns:p15="http://schemas.microsoft.com/office/powerpoint/2012/main" xmlns="">
        <p15:guide id="1" orient="horz" pos="2160">
          <p15:clr>
            <a:srgbClr val="FBAE40"/>
          </p15:clr>
        </p15:guide>
        <p15:guide id="2" pos="386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xmlns="" id="{95B2C2DA-ADF3-D44B-8824-9B44E01F747F}"/>
              </a:ext>
            </a:extLst>
          </p:cNvPr>
          <p:cNvSpPr>
            <a:spLocks noGrp="1"/>
          </p:cNvSpPr>
          <p:nvPr>
            <p:ph type="title" hasCustomPrompt="1"/>
          </p:nvPr>
        </p:nvSpPr>
        <p:spPr>
          <a:xfrm>
            <a:off x="841057" y="2234610"/>
            <a:ext cx="4008437" cy="1395208"/>
          </a:xfrm>
        </p:spPr>
        <p:txBody>
          <a:bodyPr lIns="0" anchor="b"/>
          <a:lstStyle>
            <a:lvl1pPr>
              <a:defRPr b="1"/>
            </a:lvl1pPr>
          </a:lstStyle>
          <a:p>
            <a:r>
              <a:rPr lang="en-US" noProof="0"/>
              <a:t>Click to Add Slide Title Here</a:t>
            </a:r>
          </a:p>
        </p:txBody>
      </p:sp>
      <p:sp>
        <p:nvSpPr>
          <p:cNvPr id="17" name="Text Placeholder 11">
            <a:extLst>
              <a:ext uri="{FF2B5EF4-FFF2-40B4-BE49-F238E27FC236}">
                <a16:creationId xmlns:a16="http://schemas.microsoft.com/office/drawing/2014/main" xmlns=""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6" name="Picture Placeholder 5">
            <a:extLst>
              <a:ext uri="{FF2B5EF4-FFF2-40B4-BE49-F238E27FC236}">
                <a16:creationId xmlns:a16="http://schemas.microsoft.com/office/drawing/2014/main" xmlns="" id="{8C7AA169-6546-4620-BD7B-7B36553C28F7}"/>
              </a:ext>
            </a:extLst>
          </p:cNvPr>
          <p:cNvSpPr>
            <a:spLocks noGrp="1"/>
          </p:cNvSpPr>
          <p:nvPr>
            <p:ph type="pic" sz="quarter" idx="13"/>
          </p:nvPr>
        </p:nvSpPr>
        <p:spPr>
          <a:xfrm>
            <a:off x="6602922" y="954224"/>
            <a:ext cx="973759" cy="973759"/>
          </a:xfrm>
          <a:prstGeom prst="ellipse">
            <a:avLst/>
          </a:prstGeom>
          <a:noFill/>
          <a:ln w="38100">
            <a:no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xmlns="" id="{CE9C16DA-A24B-4516-BCC8-C747730478D8}"/>
              </a:ext>
            </a:extLst>
          </p:cNvPr>
          <p:cNvSpPr>
            <a:spLocks noGrp="1"/>
          </p:cNvSpPr>
          <p:nvPr>
            <p:ph type="pic" sz="quarter" idx="14"/>
          </p:nvPr>
        </p:nvSpPr>
        <p:spPr>
          <a:xfrm>
            <a:off x="6602922" y="2245735"/>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xmlns="" id="{A498122E-BB6F-4765-B85E-6410B9CE17AC}"/>
              </a:ext>
            </a:extLst>
          </p:cNvPr>
          <p:cNvSpPr>
            <a:spLocks noGrp="1"/>
          </p:cNvSpPr>
          <p:nvPr>
            <p:ph type="pic" sz="quarter" idx="15"/>
          </p:nvPr>
        </p:nvSpPr>
        <p:spPr>
          <a:xfrm>
            <a:off x="6602922" y="3537246"/>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xmlns="" id="{D19B2F25-5E98-4166-8476-BE599D16121D}"/>
              </a:ext>
            </a:extLst>
          </p:cNvPr>
          <p:cNvSpPr>
            <a:spLocks noGrp="1"/>
          </p:cNvSpPr>
          <p:nvPr>
            <p:ph type="pic" sz="quarter" idx="16"/>
          </p:nvPr>
        </p:nvSpPr>
        <p:spPr>
          <a:xfrm>
            <a:off x="6602922" y="4828757"/>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xmlns=""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xmlns=""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xmlns=""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xmlns=""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Shape 62">
            <a:extLst>
              <a:ext uri="{FF2B5EF4-FFF2-40B4-BE49-F238E27FC236}">
                <a16:creationId xmlns:a16="http://schemas.microsoft.com/office/drawing/2014/main" xmlns="" id="{E1A23DB6-E067-4A30-8C4B-98B452428518}"/>
              </a:ext>
            </a:extLst>
          </p:cNvPr>
          <p:cNvSpPr/>
          <p:nvPr userDrawn="1"/>
        </p:nvSpPr>
        <p:spPr>
          <a:xfrm rot="16200000" flipV="1">
            <a:off x="1918496" y="3276108"/>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19466795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extLst>
    <p:ext uri="{DCECCB84-F9BA-43D5-87BE-67443E8EF086}">
      <p15:sldGuideLst xmlns:p15="http://schemas.microsoft.com/office/powerpoint/2012/main" xmlns="">
        <p15:guide id="1" orient="horz" pos="2160">
          <p15:clr>
            <a:srgbClr val="FBAE40"/>
          </p15:clr>
        </p15:guide>
        <p15:guide id="2" pos="386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Rectangle 2"/>
          <p:cNvSpPr/>
          <p:nvPr userDrawn="1"/>
        </p:nvSpPr>
        <p:spPr>
          <a:xfrm>
            <a:off x="0" y="0"/>
            <a:ext cx="12192000" cy="2809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A8FBBE79-9A2D-485C-A5FF-D6F6AFD2AFC3}"/>
              </a:ext>
            </a:extLst>
          </p:cNvPr>
          <p:cNvSpPr>
            <a:spLocks noGrp="1"/>
          </p:cNvSpPr>
          <p:nvPr>
            <p:ph type="title"/>
          </p:nvPr>
        </p:nvSpPr>
        <p:spPr>
          <a:xfrm>
            <a:off x="1513581" y="597067"/>
            <a:ext cx="8768625" cy="1149325"/>
          </a:xfrm>
        </p:spPr>
        <p:txBody>
          <a:bodyPr lIns="0"/>
          <a:lstStyle>
            <a:lvl1pPr algn="ctr">
              <a:defRPr>
                <a:solidFill>
                  <a:schemeClr val="bg1"/>
                </a:solidFill>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xmlns="" id="{0D8C8A61-C19F-4EF6-A991-5B6EFC5F7AFB}"/>
              </a:ext>
            </a:extLst>
          </p:cNvPr>
          <p:cNvSpPr>
            <a:spLocks noGrp="1"/>
          </p:cNvSpPr>
          <p:nvPr>
            <p:ph type="pic" sz="quarter" idx="11"/>
          </p:nvPr>
        </p:nvSpPr>
        <p:spPr>
          <a:xfrm>
            <a:off x="1038871" y="3050995"/>
            <a:ext cx="1643384" cy="1643384"/>
          </a:xfrm>
          <a:prstGeom prst="rect">
            <a:avLst/>
          </a:prstGeom>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xmlns="" id="{FB28CC40-CBF3-4E1C-841D-45C7739F95EE}"/>
              </a:ext>
            </a:extLst>
          </p:cNvPr>
          <p:cNvSpPr>
            <a:spLocks noGrp="1"/>
          </p:cNvSpPr>
          <p:nvPr>
            <p:ph type="pic" sz="quarter" idx="12"/>
          </p:nvPr>
        </p:nvSpPr>
        <p:spPr>
          <a:xfrm>
            <a:off x="3842264" y="3050995"/>
            <a:ext cx="1643384" cy="1643384"/>
          </a:xfrm>
          <a:prstGeom prst="rect">
            <a:avLst/>
          </a:prstGeom>
        </p:spPr>
        <p:txBody>
          <a:bodyPr/>
          <a:lstStyle/>
          <a:p>
            <a:r>
              <a:rPr lang="en-US"/>
              <a:t>Click icon to add picture</a:t>
            </a:r>
            <a:endParaRPr lang="en-US" dirty="0"/>
          </a:p>
        </p:txBody>
      </p:sp>
      <p:sp>
        <p:nvSpPr>
          <p:cNvPr id="7" name="Picture Placeholder 4">
            <a:extLst>
              <a:ext uri="{FF2B5EF4-FFF2-40B4-BE49-F238E27FC236}">
                <a16:creationId xmlns:a16="http://schemas.microsoft.com/office/drawing/2014/main" xmlns="" id="{12606688-9042-46BE-82EA-2A9034C21250}"/>
              </a:ext>
            </a:extLst>
          </p:cNvPr>
          <p:cNvSpPr>
            <a:spLocks noGrp="1"/>
          </p:cNvSpPr>
          <p:nvPr>
            <p:ph type="pic" sz="quarter" idx="13"/>
          </p:nvPr>
        </p:nvSpPr>
        <p:spPr>
          <a:xfrm>
            <a:off x="6645657" y="3061267"/>
            <a:ext cx="1643384" cy="1643384"/>
          </a:xfrm>
          <a:prstGeom prst="rect">
            <a:avLst/>
          </a:prstGeom>
        </p:spPr>
        <p:txBody>
          <a:bodyPr/>
          <a:lstStyle/>
          <a:p>
            <a:r>
              <a:rPr lang="en-US"/>
              <a:t>Click icon to add picture</a:t>
            </a:r>
            <a:endParaRPr lang="en-US" dirty="0"/>
          </a:p>
        </p:txBody>
      </p:sp>
      <p:sp>
        <p:nvSpPr>
          <p:cNvPr id="8" name="Picture Placeholder 4">
            <a:extLst>
              <a:ext uri="{FF2B5EF4-FFF2-40B4-BE49-F238E27FC236}">
                <a16:creationId xmlns:a16="http://schemas.microsoft.com/office/drawing/2014/main" xmlns="" id="{94A72397-DF36-48ED-9888-0827D143B9BE}"/>
              </a:ext>
            </a:extLst>
          </p:cNvPr>
          <p:cNvSpPr>
            <a:spLocks noGrp="1"/>
          </p:cNvSpPr>
          <p:nvPr>
            <p:ph type="pic" sz="quarter" idx="14"/>
          </p:nvPr>
        </p:nvSpPr>
        <p:spPr>
          <a:xfrm>
            <a:off x="9449049" y="3061267"/>
            <a:ext cx="1643384" cy="1643384"/>
          </a:xfrm>
          <a:prstGeom prst="rect">
            <a:avLst/>
          </a:prstGeom>
        </p:spPr>
        <p:txBody>
          <a:bodyPr/>
          <a:lstStyle/>
          <a:p>
            <a:r>
              <a:rPr lang="en-US"/>
              <a:t>Click icon to add picture</a:t>
            </a:r>
            <a:endParaRPr lang="en-US" dirty="0"/>
          </a:p>
        </p:txBody>
      </p:sp>
      <p:sp>
        <p:nvSpPr>
          <p:cNvPr id="9" name="Text Placeholder 6">
            <a:extLst>
              <a:ext uri="{FF2B5EF4-FFF2-40B4-BE49-F238E27FC236}">
                <a16:creationId xmlns:a16="http://schemas.microsoft.com/office/drawing/2014/main" xmlns="" id="{DD736A8B-DD51-4DE5-A500-3F2E06CA9E12}"/>
              </a:ext>
            </a:extLst>
          </p:cNvPr>
          <p:cNvSpPr>
            <a:spLocks noGrp="1"/>
          </p:cNvSpPr>
          <p:nvPr>
            <p:ph type="body" sz="quarter" idx="15"/>
          </p:nvPr>
        </p:nvSpPr>
        <p:spPr>
          <a:xfrm>
            <a:off x="604711"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xmlns="" id="{088F0D2C-15BE-4CDF-B390-80500DDD7436}"/>
              </a:ext>
            </a:extLst>
          </p:cNvPr>
          <p:cNvSpPr>
            <a:spLocks noGrp="1"/>
          </p:cNvSpPr>
          <p:nvPr>
            <p:ph type="body" sz="quarter" idx="16" hasCustomPrompt="1"/>
          </p:nvPr>
        </p:nvSpPr>
        <p:spPr>
          <a:xfrm>
            <a:off x="604711"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xmlns="" id="{BC14EC5C-D80F-42F2-A5F0-D4F07AADAECE}"/>
              </a:ext>
            </a:extLst>
          </p:cNvPr>
          <p:cNvSpPr>
            <a:spLocks noGrp="1"/>
          </p:cNvSpPr>
          <p:nvPr>
            <p:ph type="body" sz="quarter" idx="17"/>
          </p:nvPr>
        </p:nvSpPr>
        <p:spPr>
          <a:xfrm>
            <a:off x="3410942"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xmlns="" id="{235DD3B7-76E7-45B9-B75B-30D7AFC8EE6C}"/>
              </a:ext>
            </a:extLst>
          </p:cNvPr>
          <p:cNvSpPr>
            <a:spLocks noGrp="1"/>
          </p:cNvSpPr>
          <p:nvPr>
            <p:ph type="body" sz="quarter" idx="18" hasCustomPrompt="1"/>
          </p:nvPr>
        </p:nvSpPr>
        <p:spPr>
          <a:xfrm>
            <a:off x="3410942"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xmlns="" id="{5A499762-AEDB-43BC-89CC-CC0602BEAF73}"/>
              </a:ext>
            </a:extLst>
          </p:cNvPr>
          <p:cNvSpPr>
            <a:spLocks noGrp="1"/>
          </p:cNvSpPr>
          <p:nvPr>
            <p:ph type="body" sz="quarter" idx="23"/>
          </p:nvPr>
        </p:nvSpPr>
        <p:spPr>
          <a:xfrm>
            <a:off x="621717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xmlns="" id="{880EDD7E-326D-47DC-B58D-88ECE1D00F94}"/>
              </a:ext>
            </a:extLst>
          </p:cNvPr>
          <p:cNvSpPr>
            <a:spLocks noGrp="1"/>
          </p:cNvSpPr>
          <p:nvPr>
            <p:ph type="body" sz="quarter" idx="24" hasCustomPrompt="1"/>
          </p:nvPr>
        </p:nvSpPr>
        <p:spPr>
          <a:xfrm>
            <a:off x="621717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xmlns="" id="{DB92C933-F978-486C-A305-0BAC73E0F152}"/>
              </a:ext>
            </a:extLst>
          </p:cNvPr>
          <p:cNvSpPr>
            <a:spLocks noGrp="1"/>
          </p:cNvSpPr>
          <p:nvPr>
            <p:ph type="body" sz="quarter" idx="25"/>
          </p:nvPr>
        </p:nvSpPr>
        <p:spPr>
          <a:xfrm>
            <a:off x="902340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xmlns="" id="{B18BFAE0-942E-42DB-BD07-596D50E07E37}"/>
              </a:ext>
            </a:extLst>
          </p:cNvPr>
          <p:cNvSpPr>
            <a:spLocks noGrp="1"/>
          </p:cNvSpPr>
          <p:nvPr>
            <p:ph type="body" sz="quarter" idx="26" hasCustomPrompt="1"/>
          </p:nvPr>
        </p:nvSpPr>
        <p:spPr>
          <a:xfrm>
            <a:off x="902340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21" name="Shape 62">
            <a:extLst>
              <a:ext uri="{FF2B5EF4-FFF2-40B4-BE49-F238E27FC236}">
                <a16:creationId xmlns:a16="http://schemas.microsoft.com/office/drawing/2014/main" xmlns="" id="{E1A23DB6-E067-4A30-8C4B-98B452428518}"/>
              </a:ext>
            </a:extLst>
          </p:cNvPr>
          <p:cNvSpPr/>
          <p:nvPr userDrawn="1"/>
        </p:nvSpPr>
        <p:spPr>
          <a:xfrm rot="16200000" flipV="1">
            <a:off x="6096000" y="759266"/>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solidFill>
                <a:schemeClr val="bg1"/>
              </a:solidFill>
            </a:endParaRPr>
          </a:p>
        </p:txBody>
      </p:sp>
    </p:spTree>
    <p:extLst>
      <p:ext uri="{BB962C8B-B14F-4D97-AF65-F5344CB8AC3E}">
        <p14:creationId xmlns:p14="http://schemas.microsoft.com/office/powerpoint/2010/main" val="68776455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Rectangle 3"/>
          <p:cNvSpPr/>
          <p:nvPr userDrawn="1"/>
        </p:nvSpPr>
        <p:spPr>
          <a:xfrm>
            <a:off x="0" y="1964267"/>
            <a:ext cx="3052729" cy="2443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6092848" y="1964267"/>
            <a:ext cx="3052729" cy="24435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userDrawn="1"/>
        </p:nvSpPr>
        <p:spPr>
          <a:xfrm>
            <a:off x="9139272" y="4414498"/>
            <a:ext cx="3052729" cy="2443502"/>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A8FBBE79-9A2D-485C-A5FF-D6F6AFD2AFC3}"/>
              </a:ext>
            </a:extLst>
          </p:cNvPr>
          <p:cNvSpPr>
            <a:spLocks noGrp="1"/>
          </p:cNvSpPr>
          <p:nvPr userDrawn="1">
            <p:ph type="title"/>
          </p:nvPr>
        </p:nvSpPr>
        <p:spPr>
          <a:xfrm>
            <a:off x="2106887" y="616350"/>
            <a:ext cx="7978227" cy="1062602"/>
          </a:xfrm>
        </p:spPr>
        <p:txBody>
          <a:bodyPr lIns="0"/>
          <a:lstStyle>
            <a:lvl1pPr algn="ctr">
              <a:defRPr>
                <a:solidFill>
                  <a:schemeClr val="tx2"/>
                </a:solidFill>
              </a:defRPr>
            </a:lvl1pPr>
          </a:lstStyle>
          <a:p>
            <a:r>
              <a:rPr lang="en-US"/>
              <a:t>Click to edit Master title style</a:t>
            </a:r>
            <a:endParaRPr lang="en-US" dirty="0"/>
          </a:p>
        </p:txBody>
      </p:sp>
      <p:sp>
        <p:nvSpPr>
          <p:cNvPr id="30" name="Picture Placeholder 4">
            <a:extLst>
              <a:ext uri="{FF2B5EF4-FFF2-40B4-BE49-F238E27FC236}">
                <a16:creationId xmlns:a16="http://schemas.microsoft.com/office/drawing/2014/main" xmlns="" id="{0D8C8A61-C19F-4EF6-A991-5B6EFC5F7AFB}"/>
              </a:ext>
            </a:extLst>
          </p:cNvPr>
          <p:cNvSpPr>
            <a:spLocks noGrp="1"/>
          </p:cNvSpPr>
          <p:nvPr>
            <p:ph type="pic" sz="quarter" idx="11"/>
          </p:nvPr>
        </p:nvSpPr>
        <p:spPr>
          <a:xfrm>
            <a:off x="0"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2" name="Picture Placeholder 4">
            <a:extLst>
              <a:ext uri="{FF2B5EF4-FFF2-40B4-BE49-F238E27FC236}">
                <a16:creationId xmlns:a16="http://schemas.microsoft.com/office/drawing/2014/main" xmlns="" id="{12606688-9042-46BE-82EA-2A9034C21250}"/>
              </a:ext>
            </a:extLst>
          </p:cNvPr>
          <p:cNvSpPr>
            <a:spLocks noGrp="1"/>
          </p:cNvSpPr>
          <p:nvPr>
            <p:ph type="pic" sz="quarter" idx="13"/>
          </p:nvPr>
        </p:nvSpPr>
        <p:spPr>
          <a:xfrm>
            <a:off x="304642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3" name="Picture Placeholder 4">
            <a:extLst>
              <a:ext uri="{FF2B5EF4-FFF2-40B4-BE49-F238E27FC236}">
                <a16:creationId xmlns:a16="http://schemas.microsoft.com/office/drawing/2014/main" xmlns="" id="{94A72397-DF36-48ED-9888-0827D143B9BE}"/>
              </a:ext>
            </a:extLst>
          </p:cNvPr>
          <p:cNvSpPr>
            <a:spLocks noGrp="1"/>
          </p:cNvSpPr>
          <p:nvPr>
            <p:ph type="pic" sz="quarter" idx="14"/>
          </p:nvPr>
        </p:nvSpPr>
        <p:spPr>
          <a:xfrm>
            <a:off x="913790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26" name="Rectangle 25"/>
          <p:cNvSpPr/>
          <p:nvPr userDrawn="1"/>
        </p:nvSpPr>
        <p:spPr>
          <a:xfrm>
            <a:off x="3046424" y="4414498"/>
            <a:ext cx="3052729" cy="24435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xmlns="" id="{DD736A8B-DD51-4DE5-A500-3F2E06CA9E12}"/>
              </a:ext>
            </a:extLst>
          </p:cNvPr>
          <p:cNvSpPr>
            <a:spLocks noGrp="1"/>
          </p:cNvSpPr>
          <p:nvPr userDrawn="1">
            <p:ph type="body" sz="quarter" idx="15"/>
          </p:nvPr>
        </p:nvSpPr>
        <p:spPr>
          <a:xfrm>
            <a:off x="264410"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xmlns="" id="{088F0D2C-15BE-4CDF-B390-80500DDD7436}"/>
              </a:ext>
            </a:extLst>
          </p:cNvPr>
          <p:cNvSpPr>
            <a:spLocks noGrp="1"/>
          </p:cNvSpPr>
          <p:nvPr userDrawn="1">
            <p:ph type="body" sz="quarter" idx="16" hasCustomPrompt="1"/>
          </p:nvPr>
        </p:nvSpPr>
        <p:spPr>
          <a:xfrm>
            <a:off x="264410"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xmlns="" id="{BC14EC5C-D80F-42F2-A5F0-D4F07AADAECE}"/>
              </a:ext>
            </a:extLst>
          </p:cNvPr>
          <p:cNvSpPr>
            <a:spLocks noGrp="1"/>
          </p:cNvSpPr>
          <p:nvPr userDrawn="1">
            <p:ph type="body" sz="quarter" idx="17"/>
          </p:nvPr>
        </p:nvSpPr>
        <p:spPr>
          <a:xfrm>
            <a:off x="6359042"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xmlns="" id="{235DD3B7-76E7-45B9-B75B-30D7AFC8EE6C}"/>
              </a:ext>
            </a:extLst>
          </p:cNvPr>
          <p:cNvSpPr>
            <a:spLocks noGrp="1"/>
          </p:cNvSpPr>
          <p:nvPr userDrawn="1">
            <p:ph type="body" sz="quarter" idx="18" hasCustomPrompt="1"/>
          </p:nvPr>
        </p:nvSpPr>
        <p:spPr>
          <a:xfrm>
            <a:off x="6359042"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xmlns="" id="{3B9FAC90-EA8D-4C0E-A0D1-0D252B50A12F}"/>
              </a:ext>
            </a:extLst>
          </p:cNvPr>
          <p:cNvSpPr>
            <a:spLocks noGrp="1"/>
          </p:cNvSpPr>
          <p:nvPr userDrawn="1">
            <p:ph type="body" sz="quarter" idx="19"/>
          </p:nvPr>
        </p:nvSpPr>
        <p:spPr>
          <a:xfrm>
            <a:off x="3288925"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xmlns="" id="{5556F808-0B84-4923-9C86-83F13CFABBB6}"/>
              </a:ext>
            </a:extLst>
          </p:cNvPr>
          <p:cNvSpPr>
            <a:spLocks noGrp="1"/>
          </p:cNvSpPr>
          <p:nvPr userDrawn="1">
            <p:ph type="body" sz="quarter" idx="20" hasCustomPrompt="1"/>
          </p:nvPr>
        </p:nvSpPr>
        <p:spPr>
          <a:xfrm>
            <a:off x="3288925"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xmlns="" id="{6D49870F-68D7-4CDC-8F2A-696151FA2B90}"/>
              </a:ext>
            </a:extLst>
          </p:cNvPr>
          <p:cNvSpPr>
            <a:spLocks noGrp="1"/>
          </p:cNvSpPr>
          <p:nvPr userDrawn="1">
            <p:ph type="body" sz="quarter" idx="21"/>
          </p:nvPr>
        </p:nvSpPr>
        <p:spPr>
          <a:xfrm>
            <a:off x="9412281"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xmlns="" id="{530C251D-6B9A-485B-A02D-AAF34ECA7B5D}"/>
              </a:ext>
            </a:extLst>
          </p:cNvPr>
          <p:cNvSpPr>
            <a:spLocks noGrp="1"/>
          </p:cNvSpPr>
          <p:nvPr userDrawn="1">
            <p:ph type="body" sz="quarter" idx="22" hasCustomPrompt="1"/>
          </p:nvPr>
        </p:nvSpPr>
        <p:spPr>
          <a:xfrm>
            <a:off x="9412281"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31" name="Picture Placeholder 4">
            <a:extLst>
              <a:ext uri="{FF2B5EF4-FFF2-40B4-BE49-F238E27FC236}">
                <a16:creationId xmlns:a16="http://schemas.microsoft.com/office/drawing/2014/main" xmlns="" id="{FB28CC40-CBF3-4E1C-841D-45C7739F95EE}"/>
              </a:ext>
            </a:extLst>
          </p:cNvPr>
          <p:cNvSpPr>
            <a:spLocks noGrp="1"/>
          </p:cNvSpPr>
          <p:nvPr>
            <p:ph type="pic" sz="quarter" idx="12"/>
          </p:nvPr>
        </p:nvSpPr>
        <p:spPr>
          <a:xfrm>
            <a:off x="6092848"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Tree>
    <p:extLst>
      <p:ext uri="{BB962C8B-B14F-4D97-AF65-F5344CB8AC3E}">
        <p14:creationId xmlns:p14="http://schemas.microsoft.com/office/powerpoint/2010/main" val="333117509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accent1"/>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xmlns=""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xmlns=""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a:extLst>
              <a:ext uri="{FF2B5EF4-FFF2-40B4-BE49-F238E27FC236}">
                <a16:creationId xmlns:a16="http://schemas.microsoft.com/office/drawing/2014/main" xmlns="" id="{D352E4A8-F531-4E6C-BD45-CE540EDB1D48}"/>
              </a:ext>
            </a:extLst>
          </p:cNvPr>
          <p:cNvSpPr>
            <a:spLocks noGrp="1"/>
          </p:cNvSpPr>
          <p:nvPr>
            <p:ph type="chart" sz="quarter" idx="13"/>
          </p:nvPr>
        </p:nvSpPr>
        <p:spPr>
          <a:xfrm>
            <a:off x="5937569" y="2247900"/>
            <a:ext cx="5620473" cy="3870325"/>
          </a:xfrm>
        </p:spPr>
        <p:txBody>
          <a:bodyPr/>
          <a:lstStyle/>
          <a:p>
            <a:r>
              <a:rPr lang="en-US" noProof="0"/>
              <a:t>Click icon to add chart</a:t>
            </a:r>
            <a:endParaRPr lang="en-US" noProof="0" dirty="0"/>
          </a:p>
        </p:txBody>
      </p:sp>
      <p:sp>
        <p:nvSpPr>
          <p:cNvPr id="2" name="Rectangle 1">
            <a:extLst>
              <a:ext uri="{FF2B5EF4-FFF2-40B4-BE49-F238E27FC236}">
                <a16:creationId xmlns:a16="http://schemas.microsoft.com/office/drawing/2014/main" xmlns="" id="{2B5F4DF3-3822-4AC9-9C82-C8D284E443EB}"/>
              </a:ext>
            </a:extLst>
          </p:cNvPr>
          <p:cNvSpPr/>
          <p:nvPr userDrawn="1"/>
        </p:nvSpPr>
        <p:spPr>
          <a:xfrm>
            <a:off x="5937569" y="2082800"/>
            <a:ext cx="5620473" cy="10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0096353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xmlns=""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xmlns=""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a:extLst>
              <a:ext uri="{FF2B5EF4-FFF2-40B4-BE49-F238E27FC236}">
                <a16:creationId xmlns:a16="http://schemas.microsoft.com/office/drawing/2014/main" xmlns="" id="{D352E4A8-F531-4E6C-BD45-CE540EDB1D48}"/>
              </a:ext>
            </a:extLst>
          </p:cNvPr>
          <p:cNvSpPr>
            <a:spLocks noGrp="1"/>
          </p:cNvSpPr>
          <p:nvPr>
            <p:ph type="chart" sz="quarter" idx="13"/>
          </p:nvPr>
        </p:nvSpPr>
        <p:spPr>
          <a:xfrm>
            <a:off x="5937569" y="839972"/>
            <a:ext cx="5620473" cy="5278253"/>
          </a:xfrm>
        </p:spPr>
        <p:txBody>
          <a:bodyPr/>
          <a:lstStyle/>
          <a:p>
            <a:r>
              <a:rPr lang="en-US" noProof="0"/>
              <a:t>Click icon to add chart</a:t>
            </a:r>
            <a:endParaRPr lang="en-US" noProof="0" dirty="0"/>
          </a:p>
        </p:txBody>
      </p:sp>
      <p:sp>
        <p:nvSpPr>
          <p:cNvPr id="7" name="Shape 62">
            <a:extLst>
              <a:ext uri="{FF2B5EF4-FFF2-40B4-BE49-F238E27FC236}">
                <a16:creationId xmlns:a16="http://schemas.microsoft.com/office/drawing/2014/main" xmlns="" id="{5C48ADE8-5D65-4FF2-93E1-D504137454D1}"/>
              </a:ext>
            </a:extLst>
          </p:cNvPr>
          <p:cNvSpPr/>
          <p:nvPr userDrawn="1"/>
        </p:nvSpPr>
        <p:spPr>
          <a:xfrm flipV="1">
            <a:off x="5770807" y="839972"/>
            <a:ext cx="0" cy="5370328"/>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31012737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85EE74C1-9E1A-46A4-9261-8F389FEAB7F4}"/>
              </a:ext>
            </a:extLst>
          </p:cNvPr>
          <p:cNvSpPr/>
          <p:nvPr userDrawn="1"/>
        </p:nvSpPr>
        <p:spPr>
          <a:xfrm>
            <a:off x="5727700" y="0"/>
            <a:ext cx="6464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xmlns=""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xmlns=""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xmlns=""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a:extLst>
              <a:ext uri="{FF2B5EF4-FFF2-40B4-BE49-F238E27FC236}">
                <a16:creationId xmlns:a16="http://schemas.microsoft.com/office/drawing/2014/main" xmlns=""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191476893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85EE74C1-9E1A-46A4-9261-8F389FEAB7F4}"/>
              </a:ext>
            </a:extLst>
          </p:cNvPr>
          <p:cNvSpPr/>
          <p:nvPr userDrawn="1"/>
        </p:nvSpPr>
        <p:spPr>
          <a:xfrm>
            <a:off x="5727700" y="0"/>
            <a:ext cx="6464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xmlns=""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xmlns=""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xmlns=""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a:extLst>
              <a:ext uri="{FF2B5EF4-FFF2-40B4-BE49-F238E27FC236}">
                <a16:creationId xmlns:a16="http://schemas.microsoft.com/office/drawing/2014/main" xmlns=""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211542580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xmlns=""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xmlns=""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xmlns=""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xmlns=""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a:extLst>
              <a:ext uri="{FF2B5EF4-FFF2-40B4-BE49-F238E27FC236}">
                <a16:creationId xmlns:a16="http://schemas.microsoft.com/office/drawing/2014/main" xmlns=""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with Image">
    <p:bg>
      <p:bgPr>
        <a:solidFill>
          <a:schemeClr val="accent4"/>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xmlns=""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xmlns=""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p:cNvSpPr/>
          <p:nvPr userDrawn="1"/>
        </p:nvSpPr>
        <p:spPr>
          <a:xfrm>
            <a:off x="1238104" y="860778"/>
            <a:ext cx="9715792" cy="5136445"/>
          </a:xfrm>
          <a:prstGeom prst="rect">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76062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674535-13A9-914D-A6BC-97AFF288301C}"/>
              </a:ext>
            </a:extLst>
          </p:cNvPr>
          <p:cNvSpPr>
            <a:spLocks noGrp="1"/>
          </p:cNvSpPr>
          <p:nvPr>
            <p:ph type="title" hasCustomPrompt="1"/>
          </p:nvPr>
        </p:nvSpPr>
        <p:spPr>
          <a:xfrm>
            <a:off x="647700" y="289560"/>
            <a:ext cx="10896600" cy="893218"/>
          </a:xfrm>
        </p:spPr>
        <p:txBody>
          <a:bodyPr anchor="b"/>
          <a:lstStyle>
            <a:lvl1pPr algn="ctr">
              <a:defRPr/>
            </a:lvl1pPr>
          </a:lstStyle>
          <a:p>
            <a:r>
              <a:rPr lang="en-US" dirty="0"/>
              <a:t>CLICK TO EDIT MASTER TITLE STYLE</a:t>
            </a:r>
          </a:p>
        </p:txBody>
      </p:sp>
      <p:sp>
        <p:nvSpPr>
          <p:cNvPr id="11" name="Text Placeholder 11">
            <a:extLst>
              <a:ext uri="{FF2B5EF4-FFF2-40B4-BE49-F238E27FC236}">
                <a16:creationId xmlns:a16="http://schemas.microsoft.com/office/drawing/2014/main" xmlns=""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xmlns=""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xmlns=""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xmlns=""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a:extLst>
              <a:ext uri="{FF2B5EF4-FFF2-40B4-BE49-F238E27FC236}">
                <a16:creationId xmlns:a16="http://schemas.microsoft.com/office/drawing/2014/main" xmlns=""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xmlns="" id="{531D0563-B39F-46E6-AC0D-1CDBD9E8989A}"/>
              </a:ext>
            </a:extLst>
          </p:cNvPr>
          <p:cNvSpPr>
            <a:spLocks noGrp="1"/>
          </p:cNvSpPr>
          <p:nvPr>
            <p:ph type="title" hasCustomPrompt="1"/>
          </p:nvPr>
        </p:nvSpPr>
        <p:spPr>
          <a:xfrm>
            <a:off x="518160" y="450030"/>
            <a:ext cx="2578099"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a:extLst>
              <a:ext uri="{FF2B5EF4-FFF2-40B4-BE49-F238E27FC236}">
                <a16:creationId xmlns:a16="http://schemas.microsoft.com/office/drawing/2014/main" xmlns="" id="{E1A23DB6-E067-4A30-8C4B-98B452428518}"/>
              </a:ext>
            </a:extLst>
          </p:cNvPr>
          <p:cNvSpPr/>
          <p:nvPr userDrawn="1"/>
        </p:nvSpPr>
        <p:spPr>
          <a:xfrm rot="16200000" flipV="1">
            <a:off x="1612562" y="1959892"/>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xmlns="" id="{18957288-25D1-4D25-BECD-5A2E6A888185}"/>
              </a:ext>
            </a:extLst>
          </p:cNvPr>
          <p:cNvSpPr>
            <a:spLocks noGrp="1"/>
          </p:cNvSpPr>
          <p:nvPr>
            <p:ph type="pic" sz="quarter" idx="13"/>
          </p:nvPr>
        </p:nvSpPr>
        <p:spPr>
          <a:xfrm>
            <a:off x="2315" y="1497808"/>
            <a:ext cx="3129335" cy="536019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xmlns="" id="{3F6FD22A-5FDA-45EC-BE49-3C0E30A397B0}"/>
              </a:ext>
            </a:extLst>
          </p:cNvPr>
          <p:cNvSpPr>
            <a:spLocks noGrp="1"/>
          </p:cNvSpPr>
          <p:nvPr>
            <p:ph type="pic" sz="quarter" idx="15"/>
          </p:nvPr>
        </p:nvSpPr>
        <p:spPr>
          <a:xfrm>
            <a:off x="3366714" y="-20671"/>
            <a:ext cx="3129336" cy="53970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xmlns="" id="{531D0563-B39F-46E6-AC0D-1CDBD9E8989A}"/>
              </a:ext>
            </a:extLst>
          </p:cNvPr>
          <p:cNvSpPr>
            <a:spLocks noGrp="1"/>
          </p:cNvSpPr>
          <p:nvPr>
            <p:ph type="title" hasCustomPrompt="1"/>
          </p:nvPr>
        </p:nvSpPr>
        <p:spPr>
          <a:xfrm>
            <a:off x="7461446" y="2718684"/>
            <a:ext cx="3415560"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a:extLst>
              <a:ext uri="{FF2B5EF4-FFF2-40B4-BE49-F238E27FC236}">
                <a16:creationId xmlns:a16="http://schemas.microsoft.com/office/drawing/2014/main" xmlns="" id="{E1A23DB6-E067-4A30-8C4B-98B452428518}"/>
              </a:ext>
            </a:extLst>
          </p:cNvPr>
          <p:cNvSpPr/>
          <p:nvPr userDrawn="1"/>
        </p:nvSpPr>
        <p:spPr>
          <a:xfrm rot="16200000" flipV="1">
            <a:off x="8555848" y="4281994"/>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09676180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xmlns="" id="{AC817481-FC70-46B9-B779-4E5C04778C8E}"/>
              </a:ext>
            </a:extLst>
          </p:cNvPr>
          <p:cNvSpPr>
            <a:spLocks noGrp="1"/>
          </p:cNvSpPr>
          <p:nvPr>
            <p:ph type="pic" sz="quarter" idx="10"/>
          </p:nvPr>
        </p:nvSpPr>
        <p:spPr>
          <a:xfrm>
            <a:off x="212725" y="1260389"/>
            <a:ext cx="2816352" cy="3173816"/>
          </a:xfrm>
          <a:solidFill>
            <a:schemeClr val="bg1">
              <a:lumMod val="95000"/>
            </a:schemeClr>
          </a:solidFill>
        </p:spPr>
        <p:txBody>
          <a:bodyPr/>
          <a:lstStyle/>
          <a:p>
            <a:r>
              <a:rPr lang="en-US"/>
              <a:t>Click icon to add picture</a:t>
            </a:r>
            <a:endParaRPr lang="en-US" dirty="0"/>
          </a:p>
        </p:txBody>
      </p:sp>
      <p:sp>
        <p:nvSpPr>
          <p:cNvPr id="4" name="Picture Placeholder 4">
            <a:extLst>
              <a:ext uri="{FF2B5EF4-FFF2-40B4-BE49-F238E27FC236}">
                <a16:creationId xmlns:a16="http://schemas.microsoft.com/office/drawing/2014/main" xmlns="" id="{D653D0B5-B695-4544-91E9-B8223EA713FF}"/>
              </a:ext>
            </a:extLst>
          </p:cNvPr>
          <p:cNvSpPr>
            <a:spLocks noGrp="1"/>
          </p:cNvSpPr>
          <p:nvPr>
            <p:ph type="pic" sz="quarter" idx="11"/>
          </p:nvPr>
        </p:nvSpPr>
        <p:spPr>
          <a:xfrm>
            <a:off x="3194701" y="0"/>
            <a:ext cx="2817564" cy="3175686"/>
          </a:xfrm>
          <a:solidFill>
            <a:schemeClr val="bg1">
              <a:lumMod val="95000"/>
            </a:schemeClr>
          </a:solidFill>
        </p:spPr>
        <p:txBody>
          <a:bodyPr/>
          <a:lstStyle/>
          <a:p>
            <a:r>
              <a:rPr lang="en-US"/>
              <a:t>Click icon to add picture</a:t>
            </a:r>
            <a:endParaRPr lang="en-US" dirty="0"/>
          </a:p>
        </p:txBody>
      </p:sp>
      <p:sp>
        <p:nvSpPr>
          <p:cNvPr id="5" name="Picture Placeholder 4">
            <a:extLst>
              <a:ext uri="{FF2B5EF4-FFF2-40B4-BE49-F238E27FC236}">
                <a16:creationId xmlns:a16="http://schemas.microsoft.com/office/drawing/2014/main" xmlns="" id="{00DB6AEA-811C-4554-97AF-7D4F2639BDC7}"/>
              </a:ext>
            </a:extLst>
          </p:cNvPr>
          <p:cNvSpPr>
            <a:spLocks noGrp="1"/>
          </p:cNvSpPr>
          <p:nvPr>
            <p:ph type="pic" sz="quarter" idx="12"/>
          </p:nvPr>
        </p:nvSpPr>
        <p:spPr>
          <a:xfrm>
            <a:off x="213361" y="4586414"/>
            <a:ext cx="5798904" cy="2271585"/>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xmlns="" id="{75694821-2A94-40B8-8AAD-3E3762AFD388}"/>
              </a:ext>
            </a:extLst>
          </p:cNvPr>
          <p:cNvSpPr>
            <a:spLocks noGrp="1"/>
          </p:cNvSpPr>
          <p:nvPr>
            <p:ph type="pic" sz="quarter" idx="13"/>
          </p:nvPr>
        </p:nvSpPr>
        <p:spPr>
          <a:xfrm>
            <a:off x="6179737" y="4586414"/>
            <a:ext cx="2817564" cy="2271585"/>
          </a:xfrm>
          <a:solidFill>
            <a:schemeClr val="bg1">
              <a:lumMod val="95000"/>
            </a:schemeClr>
          </a:solidFill>
        </p:spPr>
        <p:txBody>
          <a:bodyPr/>
          <a:lstStyle/>
          <a:p>
            <a:r>
              <a:rPr lang="en-US"/>
              <a:t>Click icon to add picture</a:t>
            </a:r>
            <a:endParaRPr lang="en-US" dirty="0"/>
          </a:p>
        </p:txBody>
      </p:sp>
      <p:sp>
        <p:nvSpPr>
          <p:cNvPr id="7" name="Picture Placeholder 4">
            <a:extLst>
              <a:ext uri="{FF2B5EF4-FFF2-40B4-BE49-F238E27FC236}">
                <a16:creationId xmlns:a16="http://schemas.microsoft.com/office/drawing/2014/main" xmlns="" id="{D653D0B5-B695-4544-91E9-B8223EA713FF}"/>
              </a:ext>
            </a:extLst>
          </p:cNvPr>
          <p:cNvSpPr>
            <a:spLocks noGrp="1"/>
          </p:cNvSpPr>
          <p:nvPr>
            <p:ph type="pic" sz="quarter" idx="14"/>
          </p:nvPr>
        </p:nvSpPr>
        <p:spPr>
          <a:xfrm>
            <a:off x="6177889" y="2030436"/>
            <a:ext cx="2817564" cy="2403769"/>
          </a:xfrm>
          <a:solidFill>
            <a:schemeClr val="bg1">
              <a:lumMod val="95000"/>
            </a:schemeClr>
          </a:solidFill>
        </p:spPr>
        <p:txBody>
          <a:bodyPr/>
          <a:lstStyle/>
          <a:p>
            <a:r>
              <a:rPr lang="en-US"/>
              <a:t>Click icon to add picture</a:t>
            </a:r>
            <a:endParaRPr lang="en-US" dirty="0"/>
          </a:p>
        </p:txBody>
      </p:sp>
      <p:sp>
        <p:nvSpPr>
          <p:cNvPr id="8" name="Picture Placeholder 4">
            <a:extLst>
              <a:ext uri="{FF2B5EF4-FFF2-40B4-BE49-F238E27FC236}">
                <a16:creationId xmlns:a16="http://schemas.microsoft.com/office/drawing/2014/main" xmlns="" id="{D653D0B5-B695-4544-91E9-B8223EA713FF}"/>
              </a:ext>
            </a:extLst>
          </p:cNvPr>
          <p:cNvSpPr>
            <a:spLocks noGrp="1"/>
          </p:cNvSpPr>
          <p:nvPr>
            <p:ph type="pic" sz="quarter" idx="15"/>
          </p:nvPr>
        </p:nvSpPr>
        <p:spPr>
          <a:xfrm>
            <a:off x="9161076" y="0"/>
            <a:ext cx="2817564" cy="4434205"/>
          </a:xfrm>
          <a:solidFill>
            <a:schemeClr val="bg1">
              <a:lumMod val="95000"/>
            </a:schemeClr>
          </a:solidFill>
        </p:spPr>
        <p:txBody>
          <a:bodyPr/>
          <a:lstStyle/>
          <a:p>
            <a:r>
              <a:rPr lang="en-US"/>
              <a:t>Click icon to add picture</a:t>
            </a:r>
            <a:endParaRPr lang="en-US" dirty="0"/>
          </a:p>
        </p:txBody>
      </p:sp>
      <p:sp>
        <p:nvSpPr>
          <p:cNvPr id="2" name="Rectangle 1"/>
          <p:cNvSpPr/>
          <p:nvPr userDrawn="1"/>
        </p:nvSpPr>
        <p:spPr>
          <a:xfrm>
            <a:off x="213361" y="0"/>
            <a:ext cx="2815716" cy="1099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3196549" y="3334454"/>
            <a:ext cx="2815716" cy="10997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6179737" y="0"/>
            <a:ext cx="2815716" cy="1878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9162924" y="4598770"/>
            <a:ext cx="2815716" cy="2259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227717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with Image">
    <p:bg>
      <p:bgPr>
        <a:solidFill>
          <a:schemeClr val="accent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xmlns=""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xmlns=""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p:cNvSpPr/>
          <p:nvPr userDrawn="1"/>
        </p:nvSpPr>
        <p:spPr>
          <a:xfrm>
            <a:off x="1238104" y="860778"/>
            <a:ext cx="9715792" cy="5136445"/>
          </a:xfrm>
          <a:prstGeom prst="rect">
            <a:avLst/>
          </a:prstGeom>
          <a:noFill/>
          <a:ln w="76200">
            <a:solidFill>
              <a:schemeClr val="accent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0289568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a:extLst>
              <a:ext uri="{FF2B5EF4-FFF2-40B4-BE49-F238E27FC236}">
                <a16:creationId xmlns:a16="http://schemas.microsoft.com/office/drawing/2014/main" xmlns=""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xmlns=""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xmlns="" id="{89A80859-BDA6-44AA-A750-4E06108B9B2B}"/>
              </a:ext>
            </a:extLst>
          </p:cNvPr>
          <p:cNvSpPr>
            <a:spLocks noGrp="1"/>
          </p:cNvSpPr>
          <p:nvPr>
            <p:ph type="body" sz="quarter" idx="14" hasCustomPrompt="1"/>
          </p:nvPr>
        </p:nvSpPr>
        <p:spPr>
          <a:xfrm>
            <a:off x="7664542" y="3665204"/>
            <a:ext cx="4527458" cy="2196780"/>
          </a:xfrm>
          <a:solidFill>
            <a:schemeClr val="accent1"/>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a:extLst>
              <a:ext uri="{FF2B5EF4-FFF2-40B4-BE49-F238E27FC236}">
                <a16:creationId xmlns:a16="http://schemas.microsoft.com/office/drawing/2014/main" xmlns="" id="{E1A23DB6-E067-4A30-8C4B-98B452428518}"/>
              </a:ext>
            </a:extLst>
          </p:cNvPr>
          <p:cNvSpPr/>
          <p:nvPr userDrawn="1"/>
        </p:nvSpPr>
        <p:spPr>
          <a:xfrm flipV="1">
            <a:off x="7664541" y="3673179"/>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3273724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a:extLst>
              <a:ext uri="{FF2B5EF4-FFF2-40B4-BE49-F238E27FC236}">
                <a16:creationId xmlns:a16="http://schemas.microsoft.com/office/drawing/2014/main" xmlns=""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xmlns=""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xmlns="" id="{89A80859-BDA6-44AA-A750-4E06108B9B2B}"/>
              </a:ext>
            </a:extLst>
          </p:cNvPr>
          <p:cNvSpPr>
            <a:spLocks noGrp="1"/>
          </p:cNvSpPr>
          <p:nvPr>
            <p:ph type="body" sz="quarter" idx="14" hasCustomPrompt="1"/>
          </p:nvPr>
        </p:nvSpPr>
        <p:spPr>
          <a:xfrm>
            <a:off x="7664542" y="3665204"/>
            <a:ext cx="4527458" cy="2196780"/>
          </a:xfrm>
          <a:solidFill>
            <a:schemeClr val="accent2"/>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a:extLst>
              <a:ext uri="{FF2B5EF4-FFF2-40B4-BE49-F238E27FC236}">
                <a16:creationId xmlns:a16="http://schemas.microsoft.com/office/drawing/2014/main" xmlns="" id="{E1A23DB6-E067-4A30-8C4B-98B452428518}"/>
              </a:ext>
            </a:extLst>
          </p:cNvPr>
          <p:cNvSpPr/>
          <p:nvPr userDrawn="1"/>
        </p:nvSpPr>
        <p:spPr>
          <a:xfrm flipV="1">
            <a:off x="7664541" y="3673179"/>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420661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xmlns=""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6" r:id="rId2"/>
    <p:sldLayoutId id="2147483689" r:id="rId3"/>
    <p:sldLayoutId id="2147483735" r:id="rId4"/>
    <p:sldLayoutId id="2147483684" r:id="rId5"/>
    <p:sldLayoutId id="2147483752" r:id="rId6"/>
    <p:sldLayoutId id="2147483737" r:id="rId7"/>
    <p:sldLayoutId id="2147483651" r:id="rId8"/>
    <p:sldLayoutId id="2147483738" r:id="rId9"/>
    <p:sldLayoutId id="2147483685" r:id="rId10"/>
    <p:sldLayoutId id="2147483674" r:id="rId11"/>
    <p:sldLayoutId id="2147483690" r:id="rId12"/>
    <p:sldLayoutId id="2147483694" r:id="rId13"/>
    <p:sldLayoutId id="2147483748" r:id="rId14"/>
    <p:sldLayoutId id="2147483693" r:id="rId15"/>
    <p:sldLayoutId id="2147483686" r:id="rId16"/>
    <p:sldLayoutId id="2147483703" r:id="rId17"/>
    <p:sldLayoutId id="2147483709" r:id="rId18"/>
    <p:sldLayoutId id="2147483710" r:id="rId19"/>
    <p:sldLayoutId id="2147483711" r:id="rId20"/>
    <p:sldLayoutId id="2147483712" r:id="rId21"/>
    <p:sldLayoutId id="2147483749" r:id="rId22"/>
    <p:sldLayoutId id="2147483751" r:id="rId23"/>
    <p:sldLayoutId id="2147483704" r:id="rId24"/>
    <p:sldLayoutId id="2147483702" r:id="rId25"/>
    <p:sldLayoutId id="2147483713" r:id="rId26"/>
    <p:sldLayoutId id="2147483714" r:id="rId27"/>
    <p:sldLayoutId id="2147483715" r:id="rId28"/>
    <p:sldLayoutId id="2147483695" r:id="rId29"/>
    <p:sldLayoutId id="2147483730" r:id="rId30"/>
    <p:sldLayoutId id="2147483698" r:id="rId31"/>
    <p:sldLayoutId id="2147483731" r:id="rId32"/>
    <p:sldLayoutId id="2147483699" r:id="rId33"/>
    <p:sldLayoutId id="2147483732" r:id="rId34"/>
    <p:sldLayoutId id="2147483739" r:id="rId35"/>
    <p:sldLayoutId id="2147483740" r:id="rId36"/>
    <p:sldLayoutId id="2147483700" r:id="rId37"/>
    <p:sldLayoutId id="2147483741" r:id="rId38"/>
    <p:sldLayoutId id="2147483742" r:id="rId39"/>
    <p:sldLayoutId id="2147483696" r:id="rId40"/>
    <p:sldLayoutId id="2147483743" r:id="rId41"/>
    <p:sldLayoutId id="2147483744" r:id="rId42"/>
    <p:sldLayoutId id="2147483745" r:id="rId43"/>
    <p:sldLayoutId id="2147483705" r:id="rId44"/>
    <p:sldLayoutId id="2147483746" r:id="rId45"/>
    <p:sldLayoutId id="2147483687" r:id="rId46"/>
    <p:sldLayoutId id="2147483719" r:id="rId47"/>
    <p:sldLayoutId id="2147483720" r:id="rId48"/>
    <p:sldLayoutId id="2147483718" r:id="rId49"/>
    <p:sldLayoutId id="2147483721" r:id="rId50"/>
    <p:sldLayoutId id="2147483716" r:id="rId51"/>
    <p:sldLayoutId id="2147483722" r:id="rId52"/>
    <p:sldLayoutId id="2147483723" r:id="rId53"/>
    <p:sldLayoutId id="2147483753" r:id="rId54"/>
    <p:sldLayoutId id="2147483754" r:id="rId55"/>
    <p:sldLayoutId id="2147483755" r:id="rId56"/>
    <p:sldLayoutId id="2147483756" r:id="rId57"/>
    <p:sldLayoutId id="2147483725" r:id="rId58"/>
    <p:sldLayoutId id="2147483726" r:id="rId59"/>
    <p:sldLayoutId id="2147483675" r:id="rId60"/>
    <p:sldLayoutId id="2147483677" r:id="rId61"/>
    <p:sldLayoutId id="2147483729" r:id="rId62"/>
    <p:sldLayoutId id="2147483747" r:id="rId63"/>
    <p:sldLayoutId id="2147483728" r:id="rId64"/>
  </p:sldLayoutIdLst>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6.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hyperlink" Target="http://www.101hacker.com/2012/01/10-must-have-free-android-apps.html" TargetMode="External"/><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57.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26.jpeg"/></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63.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63.xml"/></Relationships>
</file>

<file path=ppt/slides/_rels/slide2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hyperlink" Target="https://technofaq.org/posts/2018/04/3-android-libraries-every-android-developer-should-use/" TargetMode="External"/><Relationship Id="rId2" Type="http://schemas.openxmlformats.org/officeDocument/2006/relationships/image" Target="../media/image3.jpeg"/><Relationship Id="rId1" Type="http://schemas.openxmlformats.org/officeDocument/2006/relationships/slideLayout" Target="../slideLayouts/slideLayout26.xml"/><Relationship Id="rId5" Type="http://schemas.openxmlformats.org/officeDocument/2006/relationships/hyperlink" Target="http://wccftech.com/windows-10-android-subsystem-in-10149" TargetMode="Externa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hyperlink" Target="https://www.javatpoint.com/android-tutorial" TargetMode="External"/><Relationship Id="rId2" Type="http://schemas.openxmlformats.org/officeDocument/2006/relationships/hyperlink" Target="https://www.thedroidsonroids.com/blog/how-to-learn-android-development-programming" TargetMode="External"/><Relationship Id="rId1" Type="http://schemas.openxmlformats.org/officeDocument/2006/relationships/slideLayout" Target="../slideLayouts/slideLayout7.xml"/><Relationship Id="rId6" Type="http://schemas.openxmlformats.org/officeDocument/2006/relationships/image" Target="../media/image38.jpeg"/><Relationship Id="rId5" Type="http://schemas.openxmlformats.org/officeDocument/2006/relationships/hyperlink" Target="https://developer.android.com/training/permissions/requesting" TargetMode="External"/><Relationship Id="rId4" Type="http://schemas.openxmlformats.org/officeDocument/2006/relationships/hyperlink" Target="https://developer.android.com/games/sdk/performance-tuner/custom-engine/enable-api"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openxmlformats.org/officeDocument/2006/relationships/hyperlink" Target="https://lasacs.com/ap/"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7000" r="-27000"/>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5829CE1F-B0F0-4C94-91CD-A3AF096E9C5E}"/>
              </a:ext>
            </a:extLst>
          </p:cNvPr>
          <p:cNvSpPr>
            <a:spLocks noGrp="1"/>
          </p:cNvSpPr>
          <p:nvPr>
            <p:ph type="body" sz="quarter" idx="11"/>
          </p:nvPr>
        </p:nvSpPr>
        <p:spPr>
          <a:xfrm>
            <a:off x="835017" y="3238443"/>
            <a:ext cx="4385841" cy="1325562"/>
          </a:xfrm>
        </p:spPr>
        <p:txBody>
          <a:bodyPr/>
          <a:lstStyle/>
          <a:p>
            <a:endParaRPr lang="en-US" dirty="0" smtClean="0">
              <a:solidFill>
                <a:schemeClr val="bg1"/>
              </a:solidFill>
            </a:endParaRPr>
          </a:p>
          <a:p>
            <a:endParaRPr lang="en-IN" dirty="0"/>
          </a:p>
        </p:txBody>
      </p:sp>
      <p:sp>
        <p:nvSpPr>
          <p:cNvPr id="5" name="Text Placeholder 4">
            <a:extLst>
              <a:ext uri="{FF2B5EF4-FFF2-40B4-BE49-F238E27FC236}">
                <a16:creationId xmlns:a16="http://schemas.microsoft.com/office/drawing/2014/main" xmlns="" id="{704D0660-BF84-414C-88EC-3A3377A985A3}"/>
              </a:ext>
            </a:extLst>
          </p:cNvPr>
          <p:cNvSpPr>
            <a:spLocks noGrp="1"/>
          </p:cNvSpPr>
          <p:nvPr>
            <p:ph type="body" sz="quarter" idx="12"/>
          </p:nvPr>
        </p:nvSpPr>
        <p:spPr>
          <a:xfrm>
            <a:off x="835017" y="2229868"/>
            <a:ext cx="5847137" cy="569525"/>
          </a:xfrm>
        </p:spPr>
        <p:txBody>
          <a:bodyPr>
            <a:noAutofit/>
          </a:bodyPr>
          <a:lstStyle/>
          <a:p>
            <a:r>
              <a:rPr lang="en-US" sz="2000" i="1" dirty="0">
                <a:solidFill>
                  <a:schemeClr val="bg1"/>
                </a:solidFill>
                <a:effectLst>
                  <a:outerShdw blurRad="38100" dist="38100" dir="2700000" algn="tl">
                    <a:srgbClr val="000000">
                      <a:alpha val="43137"/>
                    </a:srgbClr>
                  </a:outerShdw>
                </a:effectLst>
              </a:rPr>
              <a:t>DIGITAL PRESCRIPTION MANAGEMENT SYSTEM</a:t>
            </a:r>
            <a:endParaRPr lang="en-IN" sz="2000" i="1" dirty="0">
              <a:solidFill>
                <a:schemeClr val="bg1"/>
              </a:solidFill>
              <a:effectLst>
                <a:outerShdw blurRad="38100" dist="38100" dir="2700000" algn="tl">
                  <a:srgbClr val="000000">
                    <a:alpha val="43137"/>
                  </a:srgbClr>
                </a:outerShdw>
              </a:effectLst>
            </a:endParaRPr>
          </a:p>
        </p:txBody>
      </p:sp>
      <p:sp>
        <p:nvSpPr>
          <p:cNvPr id="7" name="Title 1">
            <a:extLst>
              <a:ext uri="{FF2B5EF4-FFF2-40B4-BE49-F238E27FC236}">
                <a16:creationId xmlns:a16="http://schemas.microsoft.com/office/drawing/2014/main" xmlns="" id="{4B06B6F9-EB2F-4FE1-8BC3-4C8D940342C8}"/>
              </a:ext>
            </a:extLst>
          </p:cNvPr>
          <p:cNvSpPr>
            <a:spLocks noGrp="1"/>
          </p:cNvSpPr>
          <p:nvPr>
            <p:ph type="title"/>
          </p:nvPr>
        </p:nvSpPr>
        <p:spPr>
          <a:xfrm>
            <a:off x="690223" y="1785992"/>
            <a:ext cx="5718785" cy="619408"/>
          </a:xfrm>
          <a:prstGeom prst="rect">
            <a:avLst/>
          </a:prstGeom>
        </p:spPr>
        <p:txBody>
          <a:bodyPr anchor="t">
            <a:normAutofit fontScale="90000"/>
          </a:bodyPr>
          <a:lstStyle/>
          <a:p>
            <a:pPr algn="ctr"/>
            <a:r>
              <a:rPr lang="en-US" sz="2200" i="1" dirty="0">
                <a:solidFill>
                  <a:schemeClr val="bg1"/>
                </a:solidFill>
                <a:effectLst>
                  <a:outerShdw blurRad="38100" dist="38100" dir="2700000" algn="tl">
                    <a:srgbClr val="000000">
                      <a:alpha val="43137"/>
                    </a:srgbClr>
                  </a:outerShdw>
                </a:effectLst>
              </a:rPr>
              <a:t>TECHNICAL PRESENTATION OF </a:t>
            </a:r>
            <a:r>
              <a:rPr lang="en-US" sz="2200" i="1" dirty="0" smtClean="0">
                <a:solidFill>
                  <a:schemeClr val="bg1"/>
                </a:solidFill>
                <a:effectLst>
                  <a:outerShdw blurRad="38100" dist="38100" dir="2700000" algn="tl">
                    <a:srgbClr val="000000">
                      <a:alpha val="43137"/>
                    </a:srgbClr>
                  </a:outerShdw>
                </a:effectLst>
              </a:rPr>
              <a:t> THE </a:t>
            </a:r>
            <a:r>
              <a:rPr lang="en-US" sz="2200" i="1" dirty="0">
                <a:solidFill>
                  <a:schemeClr val="bg1"/>
                </a:solidFill>
                <a:effectLst>
                  <a:outerShdw blurRad="38100" dist="38100" dir="2700000" algn="tl">
                    <a:srgbClr val="000000">
                      <a:alpha val="43137"/>
                    </a:srgbClr>
                  </a:outerShdw>
                </a:effectLst>
              </a:rPr>
              <a:t>PROJECT</a:t>
            </a:r>
            <a:r>
              <a:rPr lang="en-US" sz="3000" i="1" dirty="0">
                <a:solidFill>
                  <a:schemeClr val="bg1"/>
                </a:solidFill>
                <a:effectLst>
                  <a:outerShdw blurRad="38100" dist="38100" dir="2700000" algn="tl">
                    <a:srgbClr val="000000">
                      <a:alpha val="43137"/>
                    </a:srgbClr>
                  </a:outerShdw>
                </a:effectLst>
              </a:rPr>
              <a:t/>
            </a:r>
            <a:br>
              <a:rPr lang="en-US" sz="3000" i="1" dirty="0">
                <a:solidFill>
                  <a:schemeClr val="bg1"/>
                </a:solidFill>
                <a:effectLst>
                  <a:outerShdw blurRad="38100" dist="38100" dir="2700000" algn="tl">
                    <a:srgbClr val="000000">
                      <a:alpha val="43137"/>
                    </a:srgbClr>
                  </a:outerShdw>
                </a:effectLst>
              </a:rPr>
            </a:br>
            <a:r>
              <a:rPr lang="en-US" sz="1600" i="1" dirty="0">
                <a:solidFill>
                  <a:schemeClr val="bg1"/>
                </a:solidFill>
                <a:effectLst>
                  <a:outerShdw blurRad="38100" dist="38100" dir="2700000" algn="tl">
                    <a:srgbClr val="000000">
                      <a:alpha val="43137"/>
                    </a:srgbClr>
                  </a:outerShdw>
                </a:effectLst>
              </a:rPr>
              <a:t>ON</a:t>
            </a:r>
            <a:r>
              <a:rPr lang="en-US" sz="3000" dirty="0"/>
              <a:t/>
            </a:r>
            <a:br>
              <a:rPr lang="en-US" sz="3000" dirty="0"/>
            </a:br>
            <a:endParaRPr lang="en-US" sz="2700" dirty="0"/>
          </a:p>
        </p:txBody>
      </p:sp>
      <p:cxnSp>
        <p:nvCxnSpPr>
          <p:cNvPr id="9" name="Straight Connector 8">
            <a:extLst>
              <a:ext uri="{FF2B5EF4-FFF2-40B4-BE49-F238E27FC236}">
                <a16:creationId xmlns:a16="http://schemas.microsoft.com/office/drawing/2014/main" xmlns="" id="{395CB67C-0FCE-4847-8BB2-0F126E79EC89}"/>
              </a:ext>
            </a:extLst>
          </p:cNvPr>
          <p:cNvCxnSpPr/>
          <p:nvPr/>
        </p:nvCxnSpPr>
        <p:spPr>
          <a:xfrm>
            <a:off x="1001949" y="3025302"/>
            <a:ext cx="3959157" cy="0"/>
          </a:xfrm>
          <a:prstGeom prst="line">
            <a:avLst/>
          </a:prstGeom>
          <a:ln>
            <a:solidFill>
              <a:schemeClr val="accent1">
                <a:lumMod val="75000"/>
              </a:schemeClr>
            </a:solidFill>
          </a:ln>
          <a:effectLst>
            <a:glow rad="139700">
              <a:schemeClr val="accent2">
                <a:satMod val="175000"/>
                <a:alpha val="40000"/>
              </a:schemeClr>
            </a:glo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47077963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31E6E9D-A5E6-4A36-8F9F-BC63D923FDDF}"/>
              </a:ext>
            </a:extLst>
          </p:cNvPr>
          <p:cNvSpPr>
            <a:spLocks noGrp="1"/>
          </p:cNvSpPr>
          <p:nvPr>
            <p:ph type="title"/>
          </p:nvPr>
        </p:nvSpPr>
        <p:spPr/>
        <p:txBody>
          <a:bodyPr/>
          <a:lstStyle/>
          <a:p>
            <a:r>
              <a:rPr lang="en-US" dirty="0"/>
              <a:t>Introduction to XML</a:t>
            </a:r>
            <a:endParaRPr lang="en-IN" dirty="0"/>
          </a:p>
        </p:txBody>
      </p:sp>
      <p:sp>
        <p:nvSpPr>
          <p:cNvPr id="4" name="Text Placeholder 3">
            <a:extLst>
              <a:ext uri="{FF2B5EF4-FFF2-40B4-BE49-F238E27FC236}">
                <a16:creationId xmlns:a16="http://schemas.microsoft.com/office/drawing/2014/main" xmlns="" id="{610299AB-DD79-4601-9835-98DB674EE179}"/>
              </a:ext>
            </a:extLst>
          </p:cNvPr>
          <p:cNvSpPr>
            <a:spLocks noGrp="1"/>
          </p:cNvSpPr>
          <p:nvPr>
            <p:ph type="body" sz="quarter" idx="15"/>
          </p:nvPr>
        </p:nvSpPr>
        <p:spPr>
          <a:xfrm>
            <a:off x="798690" y="4031658"/>
            <a:ext cx="4248095" cy="470004"/>
          </a:xfrm>
        </p:spPr>
        <p:txBody>
          <a:bodyPr>
            <a:normAutofit/>
          </a:bodyPr>
          <a:lstStyle/>
          <a:p>
            <a:r>
              <a:rPr lang="en-IN" b="0" i="1" dirty="0">
                <a:solidFill>
                  <a:schemeClr val="bg2">
                    <a:lumMod val="20000"/>
                    <a:lumOff val="80000"/>
                  </a:schemeClr>
                </a:solidFill>
                <a:effectLst/>
                <a:latin typeface="arial" panose="020B0604020202020204" pitchFamily="34" charset="0"/>
              </a:rPr>
              <a:t>Extensible </a:t>
            </a:r>
            <a:r>
              <a:rPr lang="en-IN" b="0" i="1" dirty="0" err="1">
                <a:solidFill>
                  <a:schemeClr val="bg2">
                    <a:lumMod val="20000"/>
                    <a:lumOff val="80000"/>
                  </a:schemeClr>
                </a:solidFill>
                <a:effectLst/>
                <a:latin typeface="arial" panose="020B0604020202020204" pitchFamily="34" charset="0"/>
              </a:rPr>
              <a:t>Markup</a:t>
            </a:r>
            <a:r>
              <a:rPr lang="en-IN" b="0" i="1" dirty="0">
                <a:solidFill>
                  <a:schemeClr val="bg2">
                    <a:lumMod val="20000"/>
                    <a:lumOff val="80000"/>
                  </a:schemeClr>
                </a:solidFill>
                <a:effectLst/>
                <a:latin typeface="arial" panose="020B0604020202020204" pitchFamily="34" charset="0"/>
              </a:rPr>
              <a:t> Language</a:t>
            </a:r>
            <a:endParaRPr lang="en-IN" i="1" dirty="0">
              <a:solidFill>
                <a:schemeClr val="bg2">
                  <a:lumMod val="20000"/>
                  <a:lumOff val="80000"/>
                </a:schemeClr>
              </a:solidFill>
              <a:latin typeface="Gabriola" panose="04040605051002020D02" pitchFamily="82" charset="0"/>
            </a:endParaRPr>
          </a:p>
        </p:txBody>
      </p:sp>
      <p:sp>
        <p:nvSpPr>
          <p:cNvPr id="7" name="Rectangle: Rounded Corners 6">
            <a:extLst>
              <a:ext uri="{FF2B5EF4-FFF2-40B4-BE49-F238E27FC236}">
                <a16:creationId xmlns:a16="http://schemas.microsoft.com/office/drawing/2014/main" xmlns="" id="{20DC8500-078B-4224-8E3D-8CC6D28E30FA}"/>
              </a:ext>
            </a:extLst>
          </p:cNvPr>
          <p:cNvSpPr/>
          <p:nvPr/>
        </p:nvSpPr>
        <p:spPr>
          <a:xfrm>
            <a:off x="6721812" y="583659"/>
            <a:ext cx="4120444" cy="5755595"/>
          </a:xfrm>
          <a:prstGeom prst="round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40080" marR="640080">
              <a:spcBef>
                <a:spcPts val="1440"/>
              </a:spcBef>
              <a:spcAft>
                <a:spcPts val="1440"/>
              </a:spcAft>
            </a:pPr>
            <a:r>
              <a:rPr lang="en-US" sz="1400" dirty="0">
                <a:solidFill>
                  <a:schemeClr val="tx1"/>
                </a:solidFill>
                <a:effectLst/>
                <a:latin typeface="Times New Roman" panose="02020603050405020304" pitchFamily="18" charset="0"/>
              </a:rPr>
              <a:t>XML stands for </a:t>
            </a:r>
            <a:r>
              <a:rPr lang="en-US" sz="1400" b="1" dirty="0">
                <a:solidFill>
                  <a:schemeClr val="tx1"/>
                </a:solidFill>
                <a:effectLst/>
                <a:latin typeface="Times New Roman" panose="02020603050405020304" pitchFamily="18" charset="0"/>
              </a:rPr>
              <a:t>Extensible Markup Language</a:t>
            </a:r>
            <a:r>
              <a:rPr lang="en-US" sz="1400" dirty="0">
                <a:solidFill>
                  <a:schemeClr val="tx1"/>
                </a:solidFill>
                <a:effectLst/>
                <a:latin typeface="Times New Roman" panose="02020603050405020304" pitchFamily="18" charset="0"/>
              </a:rPr>
              <a:t>. It is a markup language much like HTML. XML was designed to store and transport data and to be self-descriptive.</a:t>
            </a:r>
            <a:r>
              <a:rPr lang="en-US" sz="1400" dirty="0">
                <a:solidFill>
                  <a:srgbClr val="000000"/>
                </a:solidFill>
                <a:effectLst/>
                <a:latin typeface="Times New Roman" panose="02020603050405020304" pitchFamily="18" charset="0"/>
              </a:rPr>
              <a:t> XML stores data in plain text format. This provides a software- and hardware-independent way of storing, transporting, and sharing data.</a:t>
            </a:r>
            <a:endParaRPr lang="en-US" sz="1400" dirty="0">
              <a:effectLst/>
              <a:latin typeface="Times New Roman" panose="02020603050405020304" pitchFamily="18" charset="0"/>
            </a:endParaRPr>
          </a:p>
          <a:p>
            <a:pPr marL="640080" marR="640080">
              <a:spcBef>
                <a:spcPts val="1440"/>
              </a:spcBef>
              <a:spcAft>
                <a:spcPts val="1440"/>
              </a:spcAft>
            </a:pPr>
            <a:r>
              <a:rPr lang="en-US" sz="1400" dirty="0">
                <a:solidFill>
                  <a:srgbClr val="000000"/>
                </a:solidFill>
                <a:effectLst/>
                <a:latin typeface="Times New Roman" panose="02020603050405020304" pitchFamily="18" charset="0"/>
              </a:rPr>
              <a:t>XML also makes it easier to expand or upgrade to new operating systems, new applications, or new browsers, without losing data.</a:t>
            </a:r>
            <a:endParaRPr lang="en-US" sz="1400" dirty="0">
              <a:effectLst/>
              <a:latin typeface="Times New Roman" panose="02020603050405020304" pitchFamily="18" charset="0"/>
            </a:endParaRPr>
          </a:p>
          <a:p>
            <a:pPr marL="640080" marR="640080">
              <a:spcBef>
                <a:spcPts val="1440"/>
              </a:spcBef>
              <a:spcAft>
                <a:spcPts val="1440"/>
              </a:spcAft>
            </a:pPr>
            <a:r>
              <a:rPr lang="en-US" sz="1400" dirty="0">
                <a:solidFill>
                  <a:srgbClr val="000000"/>
                </a:solidFill>
                <a:effectLst/>
                <a:latin typeface="Times New Roman" panose="02020603050405020304" pitchFamily="18" charset="0"/>
              </a:rPr>
              <a:t>With XML, data can be available to all kinds of "reading machines" like people, computers, voice machines, news feeds, etc.</a:t>
            </a:r>
            <a:endParaRPr lang="en-US" sz="1400" dirty="0">
              <a:effectLst/>
              <a:latin typeface="Times New Roman" panose="02020603050405020304" pitchFamily="18" charset="0"/>
            </a:endParaRPr>
          </a:p>
        </p:txBody>
      </p:sp>
    </p:spTree>
    <p:extLst>
      <p:ext uri="{BB962C8B-B14F-4D97-AF65-F5344CB8AC3E}">
        <p14:creationId xmlns:p14="http://schemas.microsoft.com/office/powerpoint/2010/main" val="111745755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97EAB6E-5FFF-4923-BC7F-D2C71AD246DB}"/>
              </a:ext>
            </a:extLst>
          </p:cNvPr>
          <p:cNvSpPr>
            <a:spLocks noGrp="1"/>
          </p:cNvSpPr>
          <p:nvPr>
            <p:ph type="title"/>
          </p:nvPr>
        </p:nvSpPr>
        <p:spPr/>
        <p:txBody>
          <a:bodyPr>
            <a:normAutofit/>
          </a:bodyPr>
          <a:lstStyle/>
          <a:p>
            <a:r>
              <a:rPr lang="en-US" dirty="0"/>
              <a:t>Development Tools</a:t>
            </a:r>
          </a:p>
        </p:txBody>
      </p:sp>
      <p:sp>
        <p:nvSpPr>
          <p:cNvPr id="5" name="Text Placeholder 4">
            <a:extLst>
              <a:ext uri="{FF2B5EF4-FFF2-40B4-BE49-F238E27FC236}">
                <a16:creationId xmlns:a16="http://schemas.microsoft.com/office/drawing/2014/main" xmlns="" id="{DBE20D5C-43B3-4BCF-8700-BD30912F7568}"/>
              </a:ext>
            </a:extLst>
          </p:cNvPr>
          <p:cNvSpPr>
            <a:spLocks noGrp="1"/>
          </p:cNvSpPr>
          <p:nvPr>
            <p:ph type="body" sz="quarter" idx="10"/>
          </p:nvPr>
        </p:nvSpPr>
        <p:spPr>
          <a:xfrm>
            <a:off x="1267623" y="4387362"/>
            <a:ext cx="9428153" cy="1547446"/>
          </a:xfrm>
        </p:spPr>
        <p:txBody>
          <a:bodyPr/>
          <a:lstStyle/>
          <a:p>
            <a:pPr marL="342900" indent="-342900" algn="l">
              <a:buFont typeface="Wingdings" panose="05000000000000000000" pitchFamily="2" charset="2"/>
              <a:buChar char="v"/>
            </a:pPr>
            <a:r>
              <a:rPr lang="en-US" sz="2300" b="1" dirty="0">
                <a:latin typeface="Times New Roman" panose="02020603050405020304" pitchFamily="18" charset="0"/>
                <a:cs typeface="Times New Roman" panose="02020603050405020304" pitchFamily="18" charset="0"/>
              </a:rPr>
              <a:t>Android Studio</a:t>
            </a:r>
          </a:p>
          <a:p>
            <a:pPr marL="342900" indent="-342900" algn="l">
              <a:buFont typeface="Wingdings" panose="05000000000000000000" pitchFamily="2" charset="2"/>
              <a:buChar char="v"/>
            </a:pPr>
            <a:r>
              <a:rPr lang="en-US" sz="2300" b="1" dirty="0">
                <a:latin typeface="Times New Roman" panose="02020603050405020304" pitchFamily="18" charset="0"/>
                <a:cs typeface="Times New Roman" panose="02020603050405020304" pitchFamily="18" charset="0"/>
              </a:rPr>
              <a:t>Android SDK</a:t>
            </a:r>
          </a:p>
          <a:p>
            <a:pPr marL="342900" indent="-342900" algn="l">
              <a:buFont typeface="Wingdings" panose="05000000000000000000" pitchFamily="2" charset="2"/>
              <a:buChar char="v"/>
            </a:pPr>
            <a:r>
              <a:rPr lang="en-US" sz="2300" b="1" dirty="0">
                <a:latin typeface="Times New Roman" panose="02020603050405020304" pitchFamily="18" charset="0"/>
                <a:cs typeface="Times New Roman" panose="02020603050405020304" pitchFamily="18" charset="0"/>
              </a:rPr>
              <a:t>The Emulator </a:t>
            </a:r>
          </a:p>
        </p:txBody>
      </p:sp>
    </p:spTree>
    <p:extLst>
      <p:ext uri="{BB962C8B-B14F-4D97-AF65-F5344CB8AC3E}">
        <p14:creationId xmlns:p14="http://schemas.microsoft.com/office/powerpoint/2010/main" val="66019491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D3752461-CEF9-4314-92E3-BA815DD7AE91}"/>
              </a:ext>
            </a:extLst>
          </p:cNvPr>
          <p:cNvSpPr txBox="1"/>
          <p:nvPr/>
        </p:nvSpPr>
        <p:spPr>
          <a:xfrm>
            <a:off x="413238" y="1725424"/>
            <a:ext cx="2356339" cy="446276"/>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Android SDK:</a:t>
            </a:r>
            <a:endParaRPr lang="en-IN" sz="2300" b="1"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xmlns="" id="{6D0ED2AA-161C-4B86-AE21-ACD45E802607}"/>
              </a:ext>
            </a:extLst>
          </p:cNvPr>
          <p:cNvSpPr/>
          <p:nvPr/>
        </p:nvSpPr>
        <p:spPr>
          <a:xfrm>
            <a:off x="2870690" y="1430707"/>
            <a:ext cx="8554916" cy="11739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xmlns="" id="{46273152-535B-4FA4-B2B7-B230E1B7EB7C}"/>
              </a:ext>
            </a:extLst>
          </p:cNvPr>
          <p:cNvSpPr txBox="1"/>
          <p:nvPr/>
        </p:nvSpPr>
        <p:spPr>
          <a:xfrm>
            <a:off x="3033349" y="1441226"/>
            <a:ext cx="8493370" cy="1200329"/>
          </a:xfrm>
          <a:prstGeom prst="rect">
            <a:avLst/>
          </a:prstGeom>
          <a:noFill/>
        </p:spPr>
        <p:txBody>
          <a:bodyPr wrap="square" rtlCol="0">
            <a:spAutoFit/>
          </a:bodyPr>
          <a:lstStyle/>
          <a:p>
            <a:r>
              <a:rPr lang="en-US" b="0" i="0" dirty="0">
                <a:solidFill>
                  <a:schemeClr val="tx2"/>
                </a:solidFill>
                <a:effectLst/>
                <a:latin typeface="Times New Roman" panose="02020603050405020304" pitchFamily="18" charset="0"/>
                <a:cs typeface="Times New Roman" panose="02020603050405020304" pitchFamily="18" charset="0"/>
              </a:rPr>
              <a:t>The </a:t>
            </a:r>
            <a:r>
              <a:rPr lang="en-US" b="1" i="0" dirty="0">
                <a:solidFill>
                  <a:schemeClr val="tx2"/>
                </a:solidFill>
                <a:effectLst/>
                <a:latin typeface="Times New Roman" panose="02020603050405020304" pitchFamily="18" charset="0"/>
                <a:cs typeface="Times New Roman" panose="02020603050405020304" pitchFamily="18" charset="0"/>
              </a:rPr>
              <a:t>Android SDK</a:t>
            </a:r>
            <a:r>
              <a:rPr lang="en-US" b="0" i="0" dirty="0">
                <a:solidFill>
                  <a:schemeClr val="tx2"/>
                </a:solidFill>
                <a:effectLst/>
                <a:latin typeface="Times New Roman" panose="02020603050405020304" pitchFamily="18" charset="0"/>
                <a:cs typeface="Times New Roman" panose="02020603050405020304" pitchFamily="18" charset="0"/>
              </a:rPr>
              <a:t> is a collection of software </a:t>
            </a:r>
            <a:r>
              <a:rPr lang="en-US" b="1" i="0" dirty="0">
                <a:solidFill>
                  <a:schemeClr val="tx2"/>
                </a:solidFill>
                <a:effectLst/>
                <a:latin typeface="Times New Roman" panose="02020603050405020304" pitchFamily="18" charset="0"/>
                <a:cs typeface="Times New Roman" panose="02020603050405020304" pitchFamily="18" charset="0"/>
              </a:rPr>
              <a:t>development</a:t>
            </a:r>
            <a:r>
              <a:rPr lang="en-US" b="0" i="0" dirty="0">
                <a:solidFill>
                  <a:schemeClr val="tx2"/>
                </a:solidFill>
                <a:effectLst/>
                <a:latin typeface="Times New Roman" panose="02020603050405020304" pitchFamily="18" charset="0"/>
                <a:cs typeface="Times New Roman" panose="02020603050405020304" pitchFamily="18" charset="0"/>
              </a:rPr>
              <a:t> tools and libraries required to develop </a:t>
            </a:r>
            <a:r>
              <a:rPr lang="en-US" b="1" i="0" dirty="0">
                <a:solidFill>
                  <a:schemeClr val="tx2"/>
                </a:solidFill>
                <a:effectLst/>
                <a:latin typeface="Times New Roman" panose="02020603050405020304" pitchFamily="18" charset="0"/>
                <a:cs typeface="Times New Roman" panose="02020603050405020304" pitchFamily="18" charset="0"/>
              </a:rPr>
              <a:t>Android</a:t>
            </a:r>
            <a:r>
              <a:rPr lang="en-US" b="0" i="0" dirty="0">
                <a:solidFill>
                  <a:schemeClr val="tx2"/>
                </a:solidFill>
                <a:effectLst/>
                <a:latin typeface="Times New Roman" panose="02020603050405020304" pitchFamily="18" charset="0"/>
                <a:cs typeface="Times New Roman" panose="02020603050405020304" pitchFamily="18" charset="0"/>
              </a:rPr>
              <a:t> applications. Every time Google releases a new version of </a:t>
            </a:r>
            <a:r>
              <a:rPr lang="en-US" b="1" i="0" dirty="0">
                <a:solidFill>
                  <a:schemeClr val="tx2"/>
                </a:solidFill>
                <a:effectLst/>
                <a:latin typeface="Times New Roman" panose="02020603050405020304" pitchFamily="18" charset="0"/>
                <a:cs typeface="Times New Roman" panose="02020603050405020304" pitchFamily="18" charset="0"/>
              </a:rPr>
              <a:t>Android</a:t>
            </a:r>
            <a:r>
              <a:rPr lang="en-US" b="0" i="0" dirty="0">
                <a:solidFill>
                  <a:schemeClr val="tx2"/>
                </a:solidFill>
                <a:effectLst/>
                <a:latin typeface="Times New Roman" panose="02020603050405020304" pitchFamily="18" charset="0"/>
                <a:cs typeface="Times New Roman" panose="02020603050405020304" pitchFamily="18" charset="0"/>
              </a:rPr>
              <a:t> or an update, a corresponding </a:t>
            </a:r>
            <a:r>
              <a:rPr lang="en-US" b="1" i="0" dirty="0">
                <a:solidFill>
                  <a:schemeClr val="tx2"/>
                </a:solidFill>
                <a:effectLst/>
                <a:latin typeface="Times New Roman" panose="02020603050405020304" pitchFamily="18" charset="0"/>
                <a:cs typeface="Times New Roman" panose="02020603050405020304" pitchFamily="18" charset="0"/>
              </a:rPr>
              <a:t>SDK</a:t>
            </a:r>
            <a:r>
              <a:rPr lang="en-US" b="0" i="0" dirty="0">
                <a:solidFill>
                  <a:schemeClr val="tx2"/>
                </a:solidFill>
                <a:effectLst/>
                <a:latin typeface="Times New Roman" panose="02020603050405020304" pitchFamily="18" charset="0"/>
                <a:cs typeface="Times New Roman" panose="02020603050405020304" pitchFamily="18" charset="0"/>
              </a:rPr>
              <a:t> is also released which developers must download and install.</a:t>
            </a:r>
            <a:endParaRPr lang="en-IN" dirty="0">
              <a:solidFill>
                <a:schemeClr val="tx2"/>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A4ED52F9-B739-4A9F-9A5C-5D3ABB33E0EE}"/>
              </a:ext>
            </a:extLst>
          </p:cNvPr>
          <p:cNvSpPr txBox="1"/>
          <p:nvPr/>
        </p:nvSpPr>
        <p:spPr>
          <a:xfrm>
            <a:off x="413238" y="4686300"/>
            <a:ext cx="2708031" cy="446276"/>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The Emulator:</a:t>
            </a:r>
            <a:endParaRPr lang="en-IN" sz="2300" b="1"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xmlns="" id="{8072062E-DF17-41F0-A443-5EC503BC0AB7}"/>
              </a:ext>
            </a:extLst>
          </p:cNvPr>
          <p:cNvSpPr/>
          <p:nvPr/>
        </p:nvSpPr>
        <p:spPr>
          <a:xfrm>
            <a:off x="2875085" y="4457727"/>
            <a:ext cx="8554917" cy="120032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xmlns="" id="{E4D6E348-16E3-4BA9-B66E-BCDCCD7769C7}"/>
              </a:ext>
            </a:extLst>
          </p:cNvPr>
          <p:cNvSpPr txBox="1"/>
          <p:nvPr/>
        </p:nvSpPr>
        <p:spPr>
          <a:xfrm>
            <a:off x="2936632" y="4448936"/>
            <a:ext cx="8423032" cy="1200329"/>
          </a:xfrm>
          <a:prstGeom prst="rect">
            <a:avLst/>
          </a:prstGeom>
          <a:noFill/>
        </p:spPr>
        <p:txBody>
          <a:bodyPr wrap="square" rtlCol="0">
            <a:spAutoFit/>
          </a:bodyPr>
          <a:lstStyle/>
          <a:p>
            <a:r>
              <a:rPr lang="en-US" b="0" i="0" dirty="0">
                <a:solidFill>
                  <a:srgbClr val="222222"/>
                </a:solidFill>
                <a:effectLst/>
                <a:latin typeface="Times New Roman" panose="02020603050405020304" pitchFamily="18" charset="0"/>
                <a:cs typeface="Times New Roman" panose="02020603050405020304" pitchFamily="18" charset="0"/>
              </a:rPr>
              <a:t>The </a:t>
            </a:r>
            <a:r>
              <a:rPr lang="en-US" b="1" i="0" dirty="0">
                <a:solidFill>
                  <a:srgbClr val="222222"/>
                </a:solidFill>
                <a:effectLst/>
                <a:latin typeface="Times New Roman" panose="02020603050405020304" pitchFamily="18" charset="0"/>
                <a:cs typeface="Times New Roman" panose="02020603050405020304" pitchFamily="18" charset="0"/>
              </a:rPr>
              <a:t>Android Emulator</a:t>
            </a:r>
            <a:r>
              <a:rPr lang="en-US" b="0" i="0" dirty="0">
                <a:solidFill>
                  <a:srgbClr val="222222"/>
                </a:solidFill>
                <a:effectLst/>
                <a:latin typeface="Times New Roman" panose="02020603050405020304" pitchFamily="18" charset="0"/>
                <a:cs typeface="Times New Roman" panose="02020603050405020304" pitchFamily="18" charset="0"/>
              </a:rPr>
              <a:t> simulates </a:t>
            </a:r>
            <a:r>
              <a:rPr lang="en-US" b="1" i="0" dirty="0">
                <a:solidFill>
                  <a:srgbClr val="222222"/>
                </a:solidFill>
                <a:effectLst/>
                <a:latin typeface="Times New Roman" panose="02020603050405020304" pitchFamily="18" charset="0"/>
                <a:cs typeface="Times New Roman" panose="02020603050405020304" pitchFamily="18" charset="0"/>
              </a:rPr>
              <a:t>Android</a:t>
            </a:r>
            <a:r>
              <a:rPr lang="en-US" b="0" i="0" dirty="0">
                <a:solidFill>
                  <a:srgbClr val="222222"/>
                </a:solidFill>
                <a:effectLst/>
                <a:latin typeface="Times New Roman" panose="02020603050405020304" pitchFamily="18" charset="0"/>
                <a:cs typeface="Times New Roman" panose="02020603050405020304" pitchFamily="18" charset="0"/>
              </a:rPr>
              <a:t> devices on your computer so that you can test your application on a variety of devices and </a:t>
            </a:r>
            <a:r>
              <a:rPr lang="en-US" b="1" i="0" dirty="0">
                <a:solidFill>
                  <a:srgbClr val="222222"/>
                </a:solidFill>
                <a:effectLst/>
                <a:latin typeface="Times New Roman" panose="02020603050405020304" pitchFamily="18" charset="0"/>
                <a:cs typeface="Times New Roman" panose="02020603050405020304" pitchFamily="18" charset="0"/>
              </a:rPr>
              <a:t>Android</a:t>
            </a:r>
            <a:r>
              <a:rPr lang="en-US" b="0" i="0" dirty="0">
                <a:solidFill>
                  <a:srgbClr val="222222"/>
                </a:solidFill>
                <a:effectLst/>
                <a:latin typeface="Times New Roman" panose="02020603050405020304" pitchFamily="18" charset="0"/>
                <a:cs typeface="Times New Roman" panose="02020603050405020304" pitchFamily="18" charset="0"/>
              </a:rPr>
              <a:t> API levels without needing to have each physical device. The </a:t>
            </a:r>
            <a:r>
              <a:rPr lang="en-US" b="1" i="0" dirty="0">
                <a:solidFill>
                  <a:srgbClr val="222222"/>
                </a:solidFill>
                <a:effectLst/>
                <a:latin typeface="Times New Roman" panose="02020603050405020304" pitchFamily="18" charset="0"/>
                <a:cs typeface="Times New Roman" panose="02020603050405020304" pitchFamily="18" charset="0"/>
              </a:rPr>
              <a:t>emulator</a:t>
            </a:r>
            <a:r>
              <a:rPr lang="en-US" b="0" i="0" dirty="0">
                <a:solidFill>
                  <a:srgbClr val="222222"/>
                </a:solidFill>
                <a:effectLst/>
                <a:latin typeface="Times New Roman" panose="02020603050405020304" pitchFamily="18" charset="0"/>
                <a:cs typeface="Times New Roman" panose="02020603050405020304" pitchFamily="18" charset="0"/>
              </a:rPr>
              <a:t> provides almost all of the capabilities of a real </a:t>
            </a:r>
            <a:r>
              <a:rPr lang="en-US" b="1" i="0" dirty="0">
                <a:solidFill>
                  <a:srgbClr val="222222"/>
                </a:solidFill>
                <a:effectLst/>
                <a:latin typeface="Times New Roman" panose="02020603050405020304" pitchFamily="18" charset="0"/>
                <a:cs typeface="Times New Roman" panose="02020603050405020304" pitchFamily="18" charset="0"/>
              </a:rPr>
              <a:t>Android</a:t>
            </a:r>
            <a:r>
              <a:rPr lang="en-US" b="0" i="0" dirty="0">
                <a:solidFill>
                  <a:srgbClr val="222222"/>
                </a:solidFill>
                <a:effectLst/>
                <a:latin typeface="Times New Roman" panose="02020603050405020304" pitchFamily="18" charset="0"/>
                <a:cs typeface="Times New Roman" panose="02020603050405020304" pitchFamily="18" charset="0"/>
              </a:rPr>
              <a:t> device.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310935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03C15E4-06AA-447F-BCCC-B9B99661F8DB}"/>
              </a:ext>
            </a:extLst>
          </p:cNvPr>
          <p:cNvSpPr>
            <a:spLocks noGrp="1"/>
          </p:cNvSpPr>
          <p:nvPr>
            <p:ph type="title"/>
          </p:nvPr>
        </p:nvSpPr>
        <p:spPr/>
        <p:txBody>
          <a:bodyPr>
            <a:normAutofit fontScale="90000"/>
          </a:bodyPr>
          <a:lstStyle/>
          <a:p>
            <a:r>
              <a:rPr lang="en-US" dirty="0"/>
              <a:t>Introduction to Android Studio</a:t>
            </a:r>
            <a:endParaRPr lang="en-IN" dirty="0"/>
          </a:p>
        </p:txBody>
      </p:sp>
      <p:sp>
        <p:nvSpPr>
          <p:cNvPr id="5" name="Text Placeholder 4">
            <a:extLst>
              <a:ext uri="{FF2B5EF4-FFF2-40B4-BE49-F238E27FC236}">
                <a16:creationId xmlns:a16="http://schemas.microsoft.com/office/drawing/2014/main" xmlns="" id="{6E5E20D0-9B2D-4983-97AD-9CAD6EFBDBA6}"/>
              </a:ext>
            </a:extLst>
          </p:cNvPr>
          <p:cNvSpPr>
            <a:spLocks noGrp="1"/>
          </p:cNvSpPr>
          <p:nvPr>
            <p:ph type="body" sz="quarter" idx="15"/>
          </p:nvPr>
        </p:nvSpPr>
        <p:spPr>
          <a:xfrm>
            <a:off x="4932485" y="140678"/>
            <a:ext cx="7033846" cy="3288312"/>
          </a:xfrm>
        </p:spPr>
        <p:txBody>
          <a:bodyPr>
            <a:normAutofit fontScale="25000" lnSpcReduction="20000"/>
          </a:bodyPr>
          <a:lstStyle/>
          <a:p>
            <a:pPr marL="640080" marR="640080">
              <a:spcBef>
                <a:spcPts val="0"/>
              </a:spcBef>
              <a:spcAft>
                <a:spcPts val="0"/>
              </a:spcAft>
            </a:pPr>
            <a:endParaRPr lang="en-US" sz="3000" b="1" dirty="0">
              <a:solidFill>
                <a:srgbClr val="202122"/>
              </a:solidFill>
              <a:effectLst/>
              <a:latin typeface="Times New Roman" panose="02020603050405020304" pitchFamily="18" charset="0"/>
            </a:endParaRPr>
          </a:p>
          <a:p>
            <a:pPr marL="640080" marR="640080">
              <a:spcBef>
                <a:spcPts val="0"/>
              </a:spcBef>
              <a:spcAft>
                <a:spcPts val="0"/>
              </a:spcAft>
            </a:pPr>
            <a:r>
              <a:rPr lang="en-US" sz="6400" b="1" dirty="0">
                <a:solidFill>
                  <a:srgbClr val="202122"/>
                </a:solidFill>
                <a:effectLst/>
                <a:latin typeface="Times New Roman" panose="02020603050405020304" pitchFamily="18" charset="0"/>
              </a:rPr>
              <a:t>Android Studio</a:t>
            </a:r>
            <a:r>
              <a:rPr lang="en-US" sz="6400" dirty="0">
                <a:solidFill>
                  <a:srgbClr val="202122"/>
                </a:solidFill>
                <a:effectLst/>
                <a:latin typeface="Times New Roman" panose="02020603050405020304" pitchFamily="18" charset="0"/>
              </a:rPr>
              <a:t> is the official </a:t>
            </a:r>
            <a:r>
              <a:rPr lang="en-US" sz="6400" dirty="0">
                <a:effectLst/>
                <a:latin typeface="Times New Roman" panose="02020603050405020304" pitchFamily="18" charset="0"/>
              </a:rPr>
              <a:t>Integrated Development Environment </a:t>
            </a:r>
            <a:r>
              <a:rPr lang="en-US" sz="6400" dirty="0">
                <a:solidFill>
                  <a:srgbClr val="202122"/>
                </a:solidFill>
                <a:effectLst/>
                <a:latin typeface="Times New Roman" panose="02020603050405020304" pitchFamily="18" charset="0"/>
              </a:rPr>
              <a:t>(IDE) for </a:t>
            </a:r>
            <a:r>
              <a:rPr lang="en-US" sz="6400" dirty="0">
                <a:effectLst/>
                <a:latin typeface="Times New Roman" panose="02020603050405020304" pitchFamily="18" charset="0"/>
              </a:rPr>
              <a:t>Google</a:t>
            </a:r>
            <a:r>
              <a:rPr lang="en-US" sz="6400" dirty="0">
                <a:solidFill>
                  <a:srgbClr val="202122"/>
                </a:solidFill>
                <a:effectLst/>
                <a:latin typeface="Times New Roman" panose="02020603050405020304" pitchFamily="18" charset="0"/>
              </a:rPr>
              <a:t>'s </a:t>
            </a:r>
            <a:r>
              <a:rPr lang="en-US" sz="6400" dirty="0">
                <a:effectLst/>
                <a:latin typeface="Times New Roman" panose="02020603050405020304" pitchFamily="18" charset="0"/>
              </a:rPr>
              <a:t>Android</a:t>
            </a:r>
            <a:r>
              <a:rPr lang="en-US" sz="6400" dirty="0">
                <a:solidFill>
                  <a:srgbClr val="202122"/>
                </a:solidFill>
                <a:effectLst/>
                <a:latin typeface="Times New Roman" panose="02020603050405020304" pitchFamily="18" charset="0"/>
              </a:rPr>
              <a:t> </a:t>
            </a:r>
            <a:r>
              <a:rPr lang="en-US" sz="6400" dirty="0">
                <a:effectLst/>
                <a:latin typeface="Times New Roman" panose="02020603050405020304" pitchFamily="18" charset="0"/>
              </a:rPr>
              <a:t>operating system</a:t>
            </a:r>
            <a:r>
              <a:rPr lang="en-US" sz="6400" dirty="0">
                <a:solidFill>
                  <a:srgbClr val="202122"/>
                </a:solidFill>
                <a:effectLst/>
                <a:latin typeface="Times New Roman" panose="02020603050405020304" pitchFamily="18" charset="0"/>
              </a:rPr>
              <a:t>, built on </a:t>
            </a:r>
            <a:r>
              <a:rPr lang="en-US" sz="6400" dirty="0">
                <a:effectLst/>
                <a:latin typeface="Times New Roman" panose="02020603050405020304" pitchFamily="18" charset="0"/>
              </a:rPr>
              <a:t>JetBrains</a:t>
            </a:r>
            <a:r>
              <a:rPr lang="en-US" sz="6400" dirty="0">
                <a:solidFill>
                  <a:srgbClr val="202122"/>
                </a:solidFill>
                <a:effectLst/>
                <a:latin typeface="Times New Roman" panose="02020603050405020304" pitchFamily="18" charset="0"/>
              </a:rPr>
              <a:t>' </a:t>
            </a:r>
            <a:r>
              <a:rPr lang="en-US" sz="6400" dirty="0">
                <a:effectLst/>
                <a:latin typeface="Times New Roman" panose="02020603050405020304" pitchFamily="18" charset="0"/>
              </a:rPr>
              <a:t>IntelliJ IDEA</a:t>
            </a:r>
            <a:r>
              <a:rPr lang="en-US" sz="6400" dirty="0">
                <a:solidFill>
                  <a:srgbClr val="202122"/>
                </a:solidFill>
                <a:effectLst/>
                <a:latin typeface="Times New Roman" panose="02020603050405020304" pitchFamily="18" charset="0"/>
              </a:rPr>
              <a:t> software and designed specifically for </a:t>
            </a:r>
            <a:r>
              <a:rPr lang="en-US" sz="6400" dirty="0">
                <a:effectLst/>
                <a:latin typeface="Times New Roman" panose="02020603050405020304" pitchFamily="18" charset="0"/>
              </a:rPr>
              <a:t>Android Development</a:t>
            </a:r>
            <a:r>
              <a:rPr lang="en-US" sz="6400" dirty="0">
                <a:solidFill>
                  <a:srgbClr val="202122"/>
                </a:solidFill>
                <a:effectLst/>
                <a:latin typeface="Times New Roman" panose="02020603050405020304" pitchFamily="18" charset="0"/>
              </a:rPr>
              <a:t> It is available for download on </a:t>
            </a:r>
            <a:r>
              <a:rPr lang="en-US" sz="6400" dirty="0">
                <a:effectLst/>
                <a:latin typeface="Times New Roman" panose="02020603050405020304" pitchFamily="18" charset="0"/>
              </a:rPr>
              <a:t>Windows</a:t>
            </a:r>
            <a:r>
              <a:rPr lang="en-US" sz="6400" dirty="0">
                <a:solidFill>
                  <a:srgbClr val="202122"/>
                </a:solidFill>
                <a:effectLst/>
                <a:latin typeface="Times New Roman" panose="02020603050405020304" pitchFamily="18" charset="0"/>
              </a:rPr>
              <a:t>, </a:t>
            </a:r>
            <a:r>
              <a:rPr lang="en-US" sz="6400" dirty="0" err="1">
                <a:effectLst/>
                <a:latin typeface="Times New Roman" panose="02020603050405020304" pitchFamily="18" charset="0"/>
              </a:rPr>
              <a:t>macOs</a:t>
            </a:r>
            <a:r>
              <a:rPr lang="en-US" sz="6400" dirty="0">
                <a:solidFill>
                  <a:srgbClr val="202122"/>
                </a:solidFill>
                <a:effectLst/>
                <a:latin typeface="Times New Roman" panose="02020603050405020304" pitchFamily="18" charset="0"/>
              </a:rPr>
              <a:t> and </a:t>
            </a:r>
            <a:r>
              <a:rPr lang="en-US" sz="6400" dirty="0">
                <a:effectLst/>
                <a:latin typeface="Times New Roman" panose="02020603050405020304" pitchFamily="18" charset="0"/>
              </a:rPr>
              <a:t>Linux</a:t>
            </a:r>
            <a:r>
              <a:rPr lang="en-US" sz="6400" dirty="0">
                <a:solidFill>
                  <a:srgbClr val="202122"/>
                </a:solidFill>
                <a:effectLst/>
                <a:latin typeface="Times New Roman" panose="02020603050405020304" pitchFamily="18" charset="0"/>
              </a:rPr>
              <a:t> based operating systems or as a subscription-based service in 2020. It is a replacement for the </a:t>
            </a:r>
            <a:r>
              <a:rPr lang="en-US" sz="6400" dirty="0">
                <a:effectLst/>
                <a:latin typeface="Times New Roman" panose="02020603050405020304" pitchFamily="18" charset="0"/>
              </a:rPr>
              <a:t>Eclipse Android Development tool</a:t>
            </a:r>
            <a:r>
              <a:rPr lang="en-US" sz="6400" dirty="0">
                <a:solidFill>
                  <a:srgbClr val="202122"/>
                </a:solidFill>
                <a:effectLst/>
                <a:latin typeface="Times New Roman" panose="02020603050405020304" pitchFamily="18" charset="0"/>
              </a:rPr>
              <a:t> (E-ADT) as the primary IDE for native Android application development.</a:t>
            </a:r>
          </a:p>
          <a:p>
            <a:pPr marL="640080" marR="640080">
              <a:spcBef>
                <a:spcPts val="0"/>
              </a:spcBef>
            </a:pPr>
            <a:r>
              <a:rPr lang="en-US" sz="6400" dirty="0">
                <a:solidFill>
                  <a:srgbClr val="202122"/>
                </a:solidFill>
                <a:effectLst/>
                <a:latin typeface="Times New Roman" panose="02020603050405020304" pitchFamily="18" charset="0"/>
              </a:rPr>
              <a:t>Android Studio supports all the same programming languages of </a:t>
            </a:r>
            <a:r>
              <a:rPr lang="en-US" sz="6400" dirty="0">
                <a:effectLst/>
                <a:latin typeface="Times New Roman" panose="02020603050405020304" pitchFamily="18" charset="0"/>
              </a:rPr>
              <a:t>IntelliJ</a:t>
            </a:r>
            <a:r>
              <a:rPr lang="en-US" sz="6400" dirty="0">
                <a:solidFill>
                  <a:srgbClr val="202122"/>
                </a:solidFill>
                <a:effectLst/>
                <a:latin typeface="Times New Roman" panose="02020603050405020304" pitchFamily="18" charset="0"/>
              </a:rPr>
              <a:t> (and </a:t>
            </a:r>
            <a:r>
              <a:rPr lang="en-US" sz="6400" dirty="0" err="1">
                <a:effectLst/>
                <a:latin typeface="Times New Roman" panose="02020603050405020304" pitchFamily="18" charset="0"/>
              </a:rPr>
              <a:t>CLion</a:t>
            </a:r>
            <a:r>
              <a:rPr lang="en-US" sz="6400" dirty="0">
                <a:solidFill>
                  <a:srgbClr val="202122"/>
                </a:solidFill>
                <a:effectLst/>
                <a:latin typeface="Times New Roman" panose="02020603050405020304" pitchFamily="18" charset="0"/>
              </a:rPr>
              <a:t>) e.g. </a:t>
            </a:r>
            <a:r>
              <a:rPr lang="en-US" sz="6400" dirty="0">
                <a:effectLst/>
                <a:latin typeface="Times New Roman" panose="02020603050405020304" pitchFamily="18" charset="0"/>
              </a:rPr>
              <a:t>Java</a:t>
            </a:r>
            <a:r>
              <a:rPr lang="en-US" sz="6400" dirty="0">
                <a:solidFill>
                  <a:srgbClr val="202122"/>
                </a:solidFill>
                <a:effectLst/>
                <a:latin typeface="Times New Roman" panose="02020603050405020304" pitchFamily="18" charset="0"/>
              </a:rPr>
              <a:t>, </a:t>
            </a:r>
            <a:r>
              <a:rPr lang="en-US" sz="6400" dirty="0">
                <a:effectLst/>
                <a:latin typeface="Times New Roman" panose="02020603050405020304" pitchFamily="18" charset="0"/>
              </a:rPr>
              <a:t>C++</a:t>
            </a:r>
            <a:r>
              <a:rPr lang="en-US" sz="6400" dirty="0">
                <a:solidFill>
                  <a:srgbClr val="202122"/>
                </a:solidFill>
                <a:effectLst/>
                <a:latin typeface="Times New Roman" panose="02020603050405020304" pitchFamily="18" charset="0"/>
              </a:rPr>
              <a:t>, and more with extensions, such as </a:t>
            </a:r>
            <a:r>
              <a:rPr lang="en-US" sz="6400" dirty="0">
                <a:effectLst/>
                <a:latin typeface="Times New Roman" panose="02020603050405020304" pitchFamily="18" charset="0"/>
              </a:rPr>
              <a:t>Go,</a:t>
            </a:r>
            <a:r>
              <a:rPr lang="en-US" sz="6400" dirty="0">
                <a:solidFill>
                  <a:srgbClr val="202122"/>
                </a:solidFill>
                <a:effectLst/>
                <a:latin typeface="Times New Roman" panose="02020603050405020304" pitchFamily="18" charset="0"/>
              </a:rPr>
              <a:t> and Android Studio 3.0 or later supports </a:t>
            </a:r>
            <a:r>
              <a:rPr lang="en-US" sz="6400" dirty="0">
                <a:effectLst/>
                <a:latin typeface="Times New Roman" panose="02020603050405020304" pitchFamily="18" charset="0"/>
              </a:rPr>
              <a:t>Kotlin</a:t>
            </a:r>
            <a:r>
              <a:rPr lang="en-US" sz="6400" dirty="0">
                <a:solidFill>
                  <a:srgbClr val="202122"/>
                </a:solidFill>
                <a:effectLst/>
                <a:latin typeface="Times New Roman" panose="02020603050405020304" pitchFamily="18" charset="0"/>
              </a:rPr>
              <a:t> and "all Java 7 language features and a subset of Java 8 language features that vary by platform version.</a:t>
            </a:r>
            <a:endParaRPr lang="en-US" sz="6400" dirty="0">
              <a:effectLst/>
              <a:latin typeface="Times New Roman" panose="02020603050405020304" pitchFamily="18" charset="0"/>
            </a:endParaRPr>
          </a:p>
          <a:p>
            <a:pPr marL="640080" marR="640080" algn="ctr">
              <a:spcBef>
                <a:spcPts val="0"/>
              </a:spcBef>
              <a:spcAft>
                <a:spcPts val="0"/>
              </a:spcAft>
            </a:pPr>
            <a:endParaRPr lang="en-US" sz="2500" dirty="0">
              <a:effectLst/>
              <a:latin typeface="Times New Roman" panose="02020603050405020304" pitchFamily="18" charset="0"/>
            </a:endParaRPr>
          </a:p>
          <a:p>
            <a:pPr marL="640080" marR="640080">
              <a:spcBef>
                <a:spcPts val="0"/>
              </a:spcBef>
              <a:spcAft>
                <a:spcPts val="0"/>
              </a:spcAft>
            </a:pPr>
            <a:r>
              <a:rPr lang="en-US" sz="1800" dirty="0">
                <a:effectLst/>
                <a:latin typeface="Times New Roman" panose="02020603050405020304" pitchFamily="18" charset="0"/>
              </a:rPr>
              <a:t> </a:t>
            </a:r>
          </a:p>
          <a:p>
            <a:endParaRPr lang="en-IN" dirty="0"/>
          </a:p>
        </p:txBody>
      </p:sp>
      <p:sp>
        <p:nvSpPr>
          <p:cNvPr id="6" name="Text Placeholder 5">
            <a:extLst>
              <a:ext uri="{FF2B5EF4-FFF2-40B4-BE49-F238E27FC236}">
                <a16:creationId xmlns:a16="http://schemas.microsoft.com/office/drawing/2014/main" xmlns="" id="{C932FDA8-6F9D-4450-B276-CBC7AD1F5B17}"/>
              </a:ext>
            </a:extLst>
          </p:cNvPr>
          <p:cNvSpPr>
            <a:spLocks noGrp="1"/>
          </p:cNvSpPr>
          <p:nvPr>
            <p:ph type="body" sz="quarter" idx="16"/>
          </p:nvPr>
        </p:nvSpPr>
        <p:spPr>
          <a:xfrm>
            <a:off x="131885" y="3525716"/>
            <a:ext cx="4519245" cy="3244362"/>
          </a:xfrm>
        </p:spPr>
        <p:txBody>
          <a:bodyPr>
            <a:normAutofit fontScale="62500" lnSpcReduction="20000"/>
          </a:bodyPr>
          <a:lstStyle/>
          <a:p>
            <a:pPr marL="342900" marR="640080" lvl="0" indent="-342900">
              <a:spcBef>
                <a:spcPts val="500"/>
              </a:spcBef>
              <a:spcAft>
                <a:spcPts val="120"/>
              </a:spcAft>
              <a:buFont typeface="Symbol" panose="05050102010706020507" pitchFamily="18" charset="2"/>
              <a:buChar char=""/>
            </a:pPr>
            <a:r>
              <a:rPr lang="en-US" sz="1900" dirty="0">
                <a:solidFill>
                  <a:srgbClr val="202122"/>
                </a:solidFill>
                <a:effectLst/>
                <a:latin typeface="Times New Roman" panose="02020603050405020304" pitchFamily="18" charset="0"/>
              </a:rPr>
              <a:t>Gradle-based build support</a:t>
            </a:r>
            <a:endParaRPr lang="en-US" sz="1900" dirty="0">
              <a:effectLst/>
              <a:latin typeface="Times New Roman" panose="02020603050405020304" pitchFamily="18" charset="0"/>
            </a:endParaRPr>
          </a:p>
          <a:p>
            <a:pPr marL="342900" marR="640080" lvl="0" indent="-342900">
              <a:spcBef>
                <a:spcPts val="500"/>
              </a:spcBef>
              <a:spcAft>
                <a:spcPts val="120"/>
              </a:spcAft>
              <a:buFont typeface="Symbol" panose="05050102010706020507" pitchFamily="18" charset="2"/>
              <a:buChar char=""/>
            </a:pPr>
            <a:r>
              <a:rPr lang="en-US" sz="1900" dirty="0">
                <a:solidFill>
                  <a:srgbClr val="202122"/>
                </a:solidFill>
                <a:effectLst/>
                <a:latin typeface="Times New Roman" panose="02020603050405020304" pitchFamily="18" charset="0"/>
              </a:rPr>
              <a:t>Android-specific refactoring and quick fixes</a:t>
            </a:r>
            <a:endParaRPr lang="en-US" sz="1900" dirty="0">
              <a:effectLst/>
              <a:latin typeface="Times New Roman" panose="02020603050405020304" pitchFamily="18" charset="0"/>
            </a:endParaRPr>
          </a:p>
          <a:p>
            <a:pPr marL="342900" marR="640080" lvl="0" indent="-342900">
              <a:spcBef>
                <a:spcPts val="500"/>
              </a:spcBef>
              <a:spcAft>
                <a:spcPts val="120"/>
              </a:spcAft>
              <a:buFont typeface="Symbol" panose="05050102010706020507" pitchFamily="18" charset="2"/>
              <a:buChar char=""/>
            </a:pPr>
            <a:r>
              <a:rPr lang="en-US" sz="1900" dirty="0">
                <a:solidFill>
                  <a:srgbClr val="202122"/>
                </a:solidFill>
                <a:effectLst/>
                <a:latin typeface="Times New Roman" panose="02020603050405020304" pitchFamily="18" charset="0"/>
              </a:rPr>
              <a:t>Lint tools to catch performance, usability, version compatibility and other problems</a:t>
            </a:r>
            <a:endParaRPr lang="en-US" sz="1900" dirty="0">
              <a:effectLst/>
              <a:latin typeface="Times New Roman" panose="02020603050405020304" pitchFamily="18" charset="0"/>
            </a:endParaRPr>
          </a:p>
          <a:p>
            <a:pPr marL="342900" marR="640080" lvl="0" indent="-342900">
              <a:spcBef>
                <a:spcPts val="500"/>
              </a:spcBef>
              <a:spcAft>
                <a:spcPts val="120"/>
              </a:spcAft>
              <a:buFont typeface="Symbol" panose="05050102010706020507" pitchFamily="18" charset="2"/>
              <a:buChar char=""/>
            </a:pPr>
            <a:r>
              <a:rPr lang="en-US" sz="1900" dirty="0" err="1">
                <a:solidFill>
                  <a:srgbClr val="202122"/>
                </a:solidFill>
                <a:effectLst/>
                <a:latin typeface="Times New Roman" panose="02020603050405020304" pitchFamily="18" charset="0"/>
              </a:rPr>
              <a:t>ProGuard</a:t>
            </a:r>
            <a:r>
              <a:rPr lang="en-US" sz="1900" dirty="0">
                <a:solidFill>
                  <a:srgbClr val="202122"/>
                </a:solidFill>
                <a:effectLst/>
                <a:latin typeface="Times New Roman" panose="02020603050405020304" pitchFamily="18" charset="0"/>
              </a:rPr>
              <a:t> integration and app-signing capabilities</a:t>
            </a:r>
            <a:endParaRPr lang="en-US" sz="1900" dirty="0">
              <a:effectLst/>
              <a:latin typeface="Times New Roman" panose="02020603050405020304" pitchFamily="18" charset="0"/>
            </a:endParaRPr>
          </a:p>
          <a:p>
            <a:pPr marL="342900" marR="640080" lvl="0" indent="-342900">
              <a:spcBef>
                <a:spcPts val="500"/>
              </a:spcBef>
              <a:spcAft>
                <a:spcPts val="120"/>
              </a:spcAft>
              <a:buFont typeface="Symbol" panose="05050102010706020507" pitchFamily="18" charset="2"/>
              <a:buChar char=""/>
            </a:pPr>
            <a:r>
              <a:rPr lang="en-US" sz="1900" dirty="0">
                <a:solidFill>
                  <a:srgbClr val="202122"/>
                </a:solidFill>
                <a:effectLst/>
                <a:latin typeface="Times New Roman" panose="02020603050405020304" pitchFamily="18" charset="0"/>
              </a:rPr>
              <a:t>Template-based wizards to create common Android designs and components</a:t>
            </a:r>
            <a:endParaRPr lang="en-US" sz="1900" dirty="0">
              <a:effectLst/>
              <a:latin typeface="Times New Roman" panose="02020603050405020304" pitchFamily="18" charset="0"/>
            </a:endParaRPr>
          </a:p>
          <a:p>
            <a:pPr marL="342900" marR="640080" lvl="0" indent="-342900">
              <a:spcBef>
                <a:spcPts val="500"/>
              </a:spcBef>
              <a:spcAft>
                <a:spcPts val="120"/>
              </a:spcAft>
              <a:buFont typeface="Symbol" panose="05050102010706020507" pitchFamily="18" charset="2"/>
              <a:buChar char=""/>
            </a:pPr>
            <a:r>
              <a:rPr lang="en-US" sz="1900" dirty="0">
                <a:solidFill>
                  <a:srgbClr val="202122"/>
                </a:solidFill>
                <a:effectLst/>
                <a:latin typeface="Times New Roman" panose="02020603050405020304" pitchFamily="18" charset="0"/>
              </a:rPr>
              <a:t>A rich layout Editor that allows users to drag-and-drop UI components, option to preview layouts on multiple screen configurations</a:t>
            </a:r>
            <a:endParaRPr lang="en-US" sz="1900" dirty="0">
              <a:effectLst/>
              <a:latin typeface="Times New Roman" panose="02020603050405020304" pitchFamily="18" charset="0"/>
            </a:endParaRPr>
          </a:p>
          <a:p>
            <a:pPr marL="342900" marR="640080" lvl="0" indent="-342900">
              <a:spcBef>
                <a:spcPts val="500"/>
              </a:spcBef>
              <a:spcAft>
                <a:spcPts val="120"/>
              </a:spcAft>
              <a:buFont typeface="Symbol" panose="05050102010706020507" pitchFamily="18" charset="2"/>
              <a:buChar char=""/>
            </a:pPr>
            <a:r>
              <a:rPr lang="en-US" sz="1900" dirty="0">
                <a:solidFill>
                  <a:srgbClr val="202122"/>
                </a:solidFill>
                <a:effectLst/>
                <a:latin typeface="Times New Roman" panose="02020603050405020304" pitchFamily="18" charset="0"/>
              </a:rPr>
              <a:t>Support for building Android wear apps</a:t>
            </a:r>
            <a:endParaRPr lang="en-US" sz="1900" dirty="0">
              <a:effectLst/>
              <a:latin typeface="Times New Roman" panose="02020603050405020304" pitchFamily="18" charset="0"/>
            </a:endParaRPr>
          </a:p>
          <a:p>
            <a:pPr marL="342900" marR="640080" lvl="0" indent="-342900">
              <a:spcBef>
                <a:spcPts val="500"/>
              </a:spcBef>
              <a:spcAft>
                <a:spcPts val="120"/>
              </a:spcAft>
              <a:buFont typeface="Symbol" panose="05050102010706020507" pitchFamily="18" charset="2"/>
              <a:buChar char=""/>
            </a:pPr>
            <a:r>
              <a:rPr lang="en-US" sz="1900" dirty="0">
                <a:solidFill>
                  <a:srgbClr val="202122"/>
                </a:solidFill>
                <a:effectLst/>
                <a:latin typeface="Times New Roman" panose="02020603050405020304" pitchFamily="18" charset="0"/>
              </a:rPr>
              <a:t>Built-in support for Google Cloud Platform, enabling integration with Firebase Cloud Messaging (Earlier 'Google Cloud Messaging') and Google App Engine</a:t>
            </a:r>
            <a:endParaRPr lang="en-US" sz="1900" dirty="0">
              <a:effectLst/>
              <a:latin typeface="Times New Roman" panose="02020603050405020304" pitchFamily="18" charset="0"/>
            </a:endParaRPr>
          </a:p>
          <a:p>
            <a:pPr marL="342900" marR="640080" lvl="0" indent="-342900">
              <a:spcBef>
                <a:spcPts val="500"/>
              </a:spcBef>
              <a:spcAft>
                <a:spcPts val="120"/>
              </a:spcAft>
              <a:buFont typeface="Symbol" panose="05050102010706020507" pitchFamily="18" charset="2"/>
              <a:buChar char=""/>
            </a:pPr>
            <a:r>
              <a:rPr lang="en-US" sz="1900" dirty="0">
                <a:solidFill>
                  <a:srgbClr val="202122"/>
                </a:solidFill>
                <a:effectLst/>
                <a:latin typeface="Times New Roman" panose="02020603050405020304" pitchFamily="18" charset="0"/>
              </a:rPr>
              <a:t>Android Virtual Device (Emulator) to run and debug apps in the Android studio.</a:t>
            </a:r>
            <a:endParaRPr lang="en-US" sz="1900" dirty="0">
              <a:effectLst/>
              <a:latin typeface="Times New Roman" panose="02020603050405020304" pitchFamily="18" charset="0"/>
            </a:endParaRPr>
          </a:p>
          <a:p>
            <a:endParaRPr lang="en-IN" dirty="0"/>
          </a:p>
        </p:txBody>
      </p:sp>
      <p:pic>
        <p:nvPicPr>
          <p:cNvPr id="8" name="Picture Placeholder 7" descr="0_bprcjt1N78m9q-Ym.png"/>
          <p:cNvPicPr>
            <a:picLocks noGrp="1" noChangeAspect="1"/>
          </p:cNvPicPr>
          <p:nvPr>
            <p:ph type="pic" sz="quarter" idx="10"/>
          </p:nvPr>
        </p:nvPicPr>
        <p:blipFill>
          <a:blip r:embed="rId2"/>
          <a:srcRect t="13062" b="13062"/>
          <a:stretch>
            <a:fillRect/>
          </a:stretch>
        </p:blipFill>
        <p:spPr bwMode="auto">
          <a:prstGeom prst="rect">
            <a:avLst/>
          </a:prstGeom>
          <a:noFill/>
        </p:spPr>
      </p:pic>
    </p:spTree>
    <p:extLst>
      <p:ext uri="{BB962C8B-B14F-4D97-AF65-F5344CB8AC3E}">
        <p14:creationId xmlns:p14="http://schemas.microsoft.com/office/powerpoint/2010/main" val="213157651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488C4"/>
            </a:gs>
            <a:gs pos="53000">
              <a:srgbClr val="D4DEFF"/>
            </a:gs>
            <a:gs pos="83000">
              <a:srgbClr val="D4DEFF"/>
            </a:gs>
            <a:gs pos="100000">
              <a:srgbClr val="96AB94"/>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0" y="3358588"/>
            <a:ext cx="12192000" cy="3499412"/>
          </a:xfrm>
        </p:spPr>
        <p:txBody>
          <a:bodyPr/>
          <a:lstStyle/>
          <a:p>
            <a:r>
              <a:rPr lang="en-US" b="1" dirty="0" smtClean="0">
                <a:latin typeface="Times New Roman" panose="02020603050405020304" pitchFamily="18" charset="0"/>
                <a:cs typeface="Times New Roman" panose="02020603050405020304" pitchFamily="18" charset="0"/>
              </a:rPr>
              <a:t>Firebase</a:t>
            </a:r>
            <a:r>
              <a:rPr lang="en-US" dirty="0" smtClean="0">
                <a:latin typeface="Times New Roman" panose="02020603050405020304" pitchFamily="18" charset="0"/>
                <a:cs typeface="Times New Roman" panose="02020603050405020304" pitchFamily="18" charset="0"/>
              </a:rPr>
              <a:t> is a platform developed by Google for creating mobile and web applications. </a:t>
            </a:r>
            <a:r>
              <a:rPr lang="en-US" b="1" dirty="0" smtClean="0">
                <a:latin typeface="Times New Roman" panose="02020603050405020304" pitchFamily="18" charset="0"/>
                <a:cs typeface="Times New Roman" panose="02020603050405020304" pitchFamily="18" charset="0"/>
              </a:rPr>
              <a:t>Firebase</a:t>
            </a:r>
            <a:r>
              <a:rPr lang="en-US" dirty="0" smtClean="0">
                <a:latin typeface="Times New Roman" panose="02020603050405020304" pitchFamily="18" charset="0"/>
                <a:cs typeface="Times New Roman" panose="02020603050405020304" pitchFamily="18" charset="0"/>
              </a:rPr>
              <a:t> is Google's mobile application development platform that helps you build, improve, and grow your app. Here it is again in bigger letters, for impact: </a:t>
            </a:r>
            <a:r>
              <a:rPr lang="en-US" b="1" dirty="0" smtClean="0">
                <a:latin typeface="Times New Roman" panose="02020603050405020304" pitchFamily="18" charset="0"/>
                <a:cs typeface="Times New Roman" panose="02020603050405020304" pitchFamily="18" charset="0"/>
              </a:rPr>
              <a:t>Firebase</a:t>
            </a:r>
            <a:r>
              <a:rPr lang="en-US" dirty="0" smtClean="0">
                <a:latin typeface="Times New Roman" panose="02020603050405020304" pitchFamily="18" charset="0"/>
                <a:cs typeface="Times New Roman" panose="02020603050405020304" pitchFamily="18" charset="0"/>
              </a:rPr>
              <a:t> is Google's mobile application development platform that helps you build, improve, and grow your app. The Firebase SDK supports programming in C++, </a:t>
            </a:r>
            <a:r>
              <a:rPr lang="en-US" b="1" dirty="0" smtClean="0">
                <a:latin typeface="Times New Roman" panose="02020603050405020304" pitchFamily="18" charset="0"/>
                <a:cs typeface="Times New Roman" panose="02020603050405020304" pitchFamily="18" charset="0"/>
              </a:rPr>
              <a:t>Java</a:t>
            </a:r>
            <a:r>
              <a:rPr lang="en-US" dirty="0" smtClean="0">
                <a:latin typeface="Times New Roman" panose="02020603050405020304" pitchFamily="18" charset="0"/>
                <a:cs typeface="Times New Roman" panose="02020603050405020304" pitchFamily="18" charset="0"/>
              </a:rPr>
              <a:t>, JavaScript, JavaScript/Node. </a:t>
            </a:r>
            <a:r>
              <a:rPr lang="en-US" dirty="0" err="1" smtClean="0">
                <a:latin typeface="Times New Roman" panose="02020603050405020304" pitchFamily="18" charset="0"/>
                <a:cs typeface="Times New Roman" panose="02020603050405020304" pitchFamily="18" charset="0"/>
              </a:rPr>
              <a:t>js</a:t>
            </a:r>
            <a:r>
              <a:rPr lang="en-US" dirty="0" smtClean="0">
                <a:latin typeface="Times New Roman" panose="02020603050405020304" pitchFamily="18" charset="0"/>
                <a:cs typeface="Times New Roman" panose="02020603050405020304" pitchFamily="18" charset="0"/>
              </a:rPr>
              <a:t>, Objective-C, and Swift. Angular, Backbone, Ember and React are supported through bindings to the database.</a:t>
            </a:r>
            <a:endParaRPr lang="en-IN" dirty="0" smtClean="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a:xfrm flipH="1">
            <a:off x="8867072" y="1421258"/>
            <a:ext cx="2931228" cy="713483"/>
          </a:xfrm>
        </p:spPr>
        <p:txBody>
          <a:bodyPr/>
          <a:lstStyle/>
          <a:p>
            <a:endParaRPr lang="en-US" dirty="0"/>
          </a:p>
        </p:txBody>
      </p:sp>
      <p:pic>
        <p:nvPicPr>
          <p:cNvPr id="6" name="Picture Placeholder 9">
            <a:extLst>
              <a:ext uri="{FF2B5EF4-FFF2-40B4-BE49-F238E27FC236}">
                <a16:creationId xmlns:a16="http://schemas.microsoft.com/office/drawing/2014/main" xmlns="" id="{09764CE4-A2FB-42D0-89D9-FBC6E90E662E}"/>
              </a:ext>
            </a:extLst>
          </p:cNvPr>
          <p:cNvPicPr>
            <a:picLocks noGrp="1" noChangeAspect="1"/>
          </p:cNvPicPr>
          <p:nvPr>
            <p:ph type="pic" sz="quarter" idx="10"/>
          </p:nvPr>
        </p:nvPicPr>
        <p:blipFill rotWithShape="1">
          <a:blip r:embed="rId2"/>
          <a:srcRect l="19090" r="19090"/>
          <a:stretch/>
        </p:blipFill>
        <p:spPr>
          <a:xfrm>
            <a:off x="8204201" y="1"/>
            <a:ext cx="3987799" cy="2793999"/>
          </a:xfrm>
          <a:prstGeom prst="rect">
            <a:avLst/>
          </a:prstGeom>
          <a:ln>
            <a:noFill/>
          </a:ln>
          <a:effectLst>
            <a:softEdge rad="112500"/>
          </a:effectLst>
        </p:spPr>
      </p:pic>
      <p:pic>
        <p:nvPicPr>
          <p:cNvPr id="7" name="Picture 8" descr="The Firebase Blog: Firebase expands to become a unified app platform">
            <a:extLst>
              <a:ext uri="{FF2B5EF4-FFF2-40B4-BE49-F238E27FC236}">
                <a16:creationId xmlns:a16="http://schemas.microsoft.com/office/drawing/2014/main" xmlns="" id="{48C86602-5BFE-4319-AE6C-CF3BF6646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2242" b="12242"/>
          <a:stretch>
            <a:fillRect/>
          </a:stretch>
        </p:blipFill>
        <p:spPr bwMode="auto">
          <a:xfrm>
            <a:off x="8843128" y="5559789"/>
            <a:ext cx="3348872" cy="107258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Placeholder 17" descr="rd.png"/>
          <p:cNvPicPr>
            <a:picLocks noGrp="1" noChangeAspect="1"/>
          </p:cNvPicPr>
          <p:nvPr>
            <p:ph type="pic" sz="quarter" idx="12"/>
          </p:nvPr>
        </p:nvPicPr>
        <p:blipFill>
          <a:blip r:embed="rId4"/>
          <a:srcRect t="1024" b="1024"/>
          <a:stretch>
            <a:fillRect/>
          </a:stretch>
        </p:blipFill>
        <p:spPr>
          <a:xfrm>
            <a:off x="215901" y="3587188"/>
            <a:ext cx="4923562" cy="2737411"/>
          </a:xfrm>
          <a:prstGeom prst="rect">
            <a:avLst/>
          </a:prstGeom>
          <a:ln>
            <a:noFill/>
          </a:ln>
          <a:effectLst>
            <a:softEdge rad="112500"/>
          </a:effectLst>
        </p:spPr>
      </p:pic>
      <p:sp>
        <p:nvSpPr>
          <p:cNvPr id="19" name="TextBox 18"/>
          <p:cNvSpPr txBox="1"/>
          <p:nvPr/>
        </p:nvSpPr>
        <p:spPr>
          <a:xfrm>
            <a:off x="8140700" y="2640111"/>
            <a:ext cx="4051300"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400" b="1" dirty="0" smtClean="0"/>
              <a:t>Details of registered users in the database</a:t>
            </a:r>
            <a:endParaRPr lang="en-US" sz="1400" b="1" dirty="0"/>
          </a:p>
        </p:txBody>
      </p:sp>
      <p:sp>
        <p:nvSpPr>
          <p:cNvPr id="20" name="TextBox 19"/>
          <p:cNvSpPr txBox="1"/>
          <p:nvPr/>
        </p:nvSpPr>
        <p:spPr>
          <a:xfrm>
            <a:off x="622300" y="6324599"/>
            <a:ext cx="4051300"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1400" b="1" dirty="0" err="1" smtClean="0">
                <a:solidFill>
                  <a:schemeClr val="bg1"/>
                </a:solidFill>
              </a:rPr>
              <a:t>Realtime</a:t>
            </a:r>
            <a:r>
              <a:rPr lang="en-US" sz="1400" b="1" dirty="0" smtClean="0">
                <a:solidFill>
                  <a:schemeClr val="bg1"/>
                </a:solidFill>
              </a:rPr>
              <a:t> Database of Users</a:t>
            </a:r>
            <a:endParaRPr lang="en-US" sz="1400" b="1" dirty="0">
              <a:solidFill>
                <a:schemeClr val="bg1"/>
              </a:solidFill>
            </a:endParaRPr>
          </a:p>
        </p:txBody>
      </p:sp>
      <p:sp>
        <p:nvSpPr>
          <p:cNvPr id="9" name="TextBox 8"/>
          <p:cNvSpPr txBox="1"/>
          <p:nvPr/>
        </p:nvSpPr>
        <p:spPr>
          <a:xfrm>
            <a:off x="1536701" y="1072587"/>
            <a:ext cx="6667500" cy="923330"/>
          </a:xfrm>
          <a:prstGeom prst="rect">
            <a:avLst/>
          </a:prstGeom>
          <a:noFill/>
        </p:spPr>
        <p:txBody>
          <a:bodyPr wrap="square" rtlCol="0">
            <a:spAutoFit/>
          </a:bodyPr>
          <a:lstStyle/>
          <a:p>
            <a:r>
              <a:rPr lang="en-US" b="1" i="1" dirty="0" smtClean="0"/>
              <a:t>We use firebase to store the details of user. When a user create a account, then the login credential will be store into firebase database and the account will be created</a:t>
            </a:r>
            <a:r>
              <a:rPr lang="en-US" i="1" dirty="0" smtClean="0"/>
              <a:t>.</a:t>
            </a:r>
            <a:endParaRPr lang="en-US" b="1" dirty="0" smtClean="0">
              <a:latin typeface="Times New Roman" panose="02020603050405020304" pitchFamily="18" charset="0"/>
              <a:cs typeface="Times New Roman" panose="02020603050405020304" pitchFamily="18" charset="0"/>
            </a:endParaRPr>
          </a:p>
        </p:txBody>
      </p:sp>
      <p:sp>
        <p:nvSpPr>
          <p:cNvPr id="10" name="TextBox 9"/>
          <p:cNvSpPr txBox="1"/>
          <p:nvPr/>
        </p:nvSpPr>
        <p:spPr>
          <a:xfrm>
            <a:off x="3162300" y="1"/>
            <a:ext cx="3314700" cy="707886"/>
          </a:xfrm>
          <a:prstGeom prst="rect">
            <a:avLst/>
          </a:prstGeom>
          <a:noFill/>
        </p:spPr>
        <p:txBody>
          <a:bodyPr wrap="square" rtlCol="0">
            <a:spAutoFit/>
          </a:bodyPr>
          <a:lstStyle/>
          <a:p>
            <a:pPr algn="ctr"/>
            <a:r>
              <a:rPr lang="en-US" sz="4000" b="1" u="sng" dirty="0" err="1" smtClean="0">
                <a:effectLst>
                  <a:outerShdw blurRad="38100" dist="38100" dir="2700000" algn="tl">
                    <a:srgbClr val="000000">
                      <a:alpha val="43137"/>
                    </a:srgbClr>
                  </a:outerShdw>
                </a:effectLst>
                <a:latin typeface="Times New Roman" pitchFamily="18" charset="0"/>
                <a:cs typeface="Times New Roman" pitchFamily="18" charset="0"/>
              </a:rPr>
              <a:t>FireBase</a:t>
            </a:r>
            <a:endParaRPr lang="en-US" sz="4000" b="1" u="sng"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EE94F86-D82D-440E-9CC6-1DA467E3707B}"/>
              </a:ext>
            </a:extLst>
          </p:cNvPr>
          <p:cNvSpPr>
            <a:spLocks noGrp="1"/>
          </p:cNvSpPr>
          <p:nvPr>
            <p:ph type="title"/>
          </p:nvPr>
        </p:nvSpPr>
        <p:spPr>
          <a:xfrm>
            <a:off x="595100" y="192385"/>
            <a:ext cx="2745977" cy="1025525"/>
          </a:xfrm>
        </p:spPr>
        <p:txBody>
          <a:bodyPr/>
          <a:lstStyle/>
          <a:p>
            <a:r>
              <a:rPr lang="en-US" dirty="0"/>
              <a:t>Features</a:t>
            </a:r>
            <a:endParaRPr lang="en-IN" dirty="0"/>
          </a:p>
        </p:txBody>
      </p:sp>
      <p:pic>
        <p:nvPicPr>
          <p:cNvPr id="10" name="Picture 9">
            <a:extLst>
              <a:ext uri="{FF2B5EF4-FFF2-40B4-BE49-F238E27FC236}">
                <a16:creationId xmlns:a16="http://schemas.microsoft.com/office/drawing/2014/main" xmlns="" id="{24AA19B2-0121-4DFE-83EA-0FD43143C0BC}"/>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257908" y="2541639"/>
            <a:ext cx="4762500" cy="3571875"/>
          </a:xfrm>
          <a:prstGeom prst="rect">
            <a:avLst/>
          </a:prstGeom>
        </p:spPr>
      </p:pic>
      <p:sp>
        <p:nvSpPr>
          <p:cNvPr id="11" name="TextBox 10"/>
          <p:cNvSpPr txBox="1"/>
          <p:nvPr/>
        </p:nvSpPr>
        <p:spPr>
          <a:xfrm>
            <a:off x="5537200" y="192385"/>
            <a:ext cx="5994400" cy="6370975"/>
          </a:xfrm>
          <a:prstGeom prst="rect">
            <a:avLst/>
          </a:prstGeom>
          <a:noFill/>
        </p:spPr>
        <p:txBody>
          <a:bodyPr wrap="square" rtlCol="0">
            <a:spAutoFit/>
          </a:bodyPr>
          <a:lstStyle/>
          <a:p>
            <a:pPr marL="228600" indent="-228600">
              <a:buFont typeface="Wingdings" pitchFamily="2" charset="2"/>
              <a:buChar char="v"/>
            </a:pPr>
            <a:r>
              <a:rPr lang="en-US" sz="1200" dirty="0" smtClean="0"/>
              <a:t>Firstly, the application allows user to create their account as a doctor or patient with their necessary details. </a:t>
            </a:r>
          </a:p>
          <a:p>
            <a:pPr marL="228600" indent="-228600"/>
            <a:endParaRPr lang="en-US" sz="1200" dirty="0" smtClean="0"/>
          </a:p>
          <a:p>
            <a:pPr marL="228600" indent="-228600">
              <a:buFont typeface="Wingdings" pitchFamily="2" charset="2"/>
              <a:buChar char="v"/>
            </a:pPr>
            <a:r>
              <a:rPr lang="en-US" sz="1200" dirty="0" smtClean="0"/>
              <a:t> After filling the all details a verification mail will be sent to the users given mail address and users have to click that link to verify the email address. Without email verification one cannot get the access of his/her account. </a:t>
            </a:r>
          </a:p>
          <a:p>
            <a:pPr marL="228600" indent="-228600"/>
            <a:endParaRPr lang="en-US" sz="1200" dirty="0" smtClean="0"/>
          </a:p>
          <a:p>
            <a:pPr marL="228600" indent="-228600">
              <a:buFont typeface="Wingdings" pitchFamily="2" charset="2"/>
              <a:buChar char="v"/>
            </a:pPr>
            <a:r>
              <a:rPr lang="en-US" sz="1200" dirty="0" smtClean="0"/>
              <a:t>Whenever a doctor want to login his account he or she have to provide his registration id which was given and verified at the time of registration. </a:t>
            </a:r>
          </a:p>
          <a:p>
            <a:pPr marL="228600" indent="-228600"/>
            <a:endParaRPr lang="en-US" sz="1200" dirty="0" smtClean="0"/>
          </a:p>
          <a:p>
            <a:pPr marL="228600" indent="-228600">
              <a:buFont typeface="Wingdings" pitchFamily="2" charset="2"/>
              <a:buChar char="v"/>
            </a:pPr>
            <a:r>
              <a:rPr lang="en-US" sz="1200" dirty="0" smtClean="0"/>
              <a:t> After creating an account a doctor have to edit his specialties, experiences, fees to get the patient appointment. And the doctor can also upload his profile photo and cover photo for identification. </a:t>
            </a:r>
          </a:p>
          <a:p>
            <a:pPr marL="228600" indent="-228600"/>
            <a:endParaRPr lang="en-US" sz="1200" dirty="0" smtClean="0"/>
          </a:p>
          <a:p>
            <a:pPr marL="228600" indent="-228600">
              <a:buFont typeface="Wingdings" pitchFamily="2" charset="2"/>
              <a:buChar char="v"/>
            </a:pPr>
            <a:r>
              <a:rPr lang="en-US" sz="1200" dirty="0" smtClean="0"/>
              <a:t> On the other side, it will recommend all the registered doctors, to the patient ensuring a top- class treatment. </a:t>
            </a:r>
          </a:p>
          <a:p>
            <a:pPr marL="228600" indent="-228600"/>
            <a:endParaRPr lang="en-US" sz="1200" dirty="0" smtClean="0"/>
          </a:p>
          <a:p>
            <a:pPr marL="228600" indent="-228600">
              <a:buFont typeface="Wingdings" pitchFamily="2" charset="2"/>
              <a:buChar char="v"/>
            </a:pPr>
            <a:r>
              <a:rPr lang="en-US" sz="1200" dirty="0" smtClean="0"/>
              <a:t> Then it will allow patient to view the profile of a doctor to aware of the doctor’s specialties, experiences, age, phone number, email address and the doctor’s fees.</a:t>
            </a:r>
          </a:p>
          <a:p>
            <a:pPr marL="228600" indent="-228600"/>
            <a:r>
              <a:rPr lang="en-US" sz="1200" dirty="0" smtClean="0"/>
              <a:t> </a:t>
            </a:r>
          </a:p>
          <a:p>
            <a:pPr marL="228600" indent="-228600">
              <a:buFont typeface="Wingdings" pitchFamily="2" charset="2"/>
              <a:buChar char="v"/>
            </a:pPr>
            <a:r>
              <a:rPr lang="en-US" sz="1200" dirty="0" smtClean="0"/>
              <a:t> If the patient want to take advise from that particular doctor then he or she must pay the doctor’s fees from this application via Google Pay. </a:t>
            </a:r>
          </a:p>
          <a:p>
            <a:pPr marL="228600" indent="-228600"/>
            <a:endParaRPr lang="en-US" sz="1200" dirty="0" smtClean="0"/>
          </a:p>
          <a:p>
            <a:pPr marL="228600" indent="-228600">
              <a:buFont typeface="Wingdings" pitchFamily="2" charset="2"/>
              <a:buChar char="v"/>
            </a:pPr>
            <a:r>
              <a:rPr lang="en-US" sz="1200" dirty="0" smtClean="0"/>
              <a:t>The application will provide a platform where the patient and doctor can communicate via live chat. </a:t>
            </a:r>
          </a:p>
          <a:p>
            <a:pPr marL="228600" indent="-228600"/>
            <a:endParaRPr lang="en-US" sz="1200" dirty="0" smtClean="0"/>
          </a:p>
          <a:p>
            <a:pPr marL="228600" indent="-228600">
              <a:buFont typeface="Wingdings" pitchFamily="2" charset="2"/>
              <a:buChar char="v"/>
            </a:pPr>
            <a:r>
              <a:rPr lang="en-US" sz="1200" dirty="0" smtClean="0"/>
              <a:t> There is a chat list in users account and whoever message him or her it will appear in that chat list. </a:t>
            </a:r>
          </a:p>
          <a:p>
            <a:pPr marL="228600" indent="-228600"/>
            <a:endParaRPr lang="en-US" sz="1200" dirty="0" smtClean="0"/>
          </a:p>
          <a:p>
            <a:pPr marL="228600" indent="-228600">
              <a:buFont typeface="Wingdings" pitchFamily="2" charset="2"/>
              <a:buChar char="v"/>
            </a:pPr>
            <a:r>
              <a:rPr lang="en-US" sz="1200" dirty="0" smtClean="0"/>
              <a:t> After consulting with doctor this application will allow the doctor to create a digital prescription using voice or text and can send this prescription via email using this application. </a:t>
            </a:r>
          </a:p>
          <a:p>
            <a:pPr marL="228600" indent="-228600"/>
            <a:endParaRPr lang="en-US" sz="1200" dirty="0" smtClean="0"/>
          </a:p>
          <a:p>
            <a:pPr marL="228600" indent="-228600">
              <a:buFont typeface="Wingdings" pitchFamily="2" charset="2"/>
              <a:buChar char="v"/>
            </a:pPr>
            <a:r>
              <a:rPr lang="en-US" sz="1200" dirty="0" smtClean="0"/>
              <a:t> After all that the patient and the doctor can sign out from this application. </a:t>
            </a:r>
            <a:endParaRPr lang="en-US" sz="1200" dirty="0"/>
          </a:p>
        </p:txBody>
      </p:sp>
    </p:spTree>
    <p:extLst>
      <p:ext uri="{BB962C8B-B14F-4D97-AF65-F5344CB8AC3E}">
        <p14:creationId xmlns:p14="http://schemas.microsoft.com/office/powerpoint/2010/main" val="84364520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BC17F10-0679-4C45-B972-29C228439268}"/>
              </a:ext>
            </a:extLst>
          </p:cNvPr>
          <p:cNvSpPr>
            <a:spLocks noGrp="1"/>
          </p:cNvSpPr>
          <p:nvPr>
            <p:ph type="body" sz="quarter" idx="10"/>
          </p:nvPr>
        </p:nvSpPr>
        <p:spPr>
          <a:xfrm>
            <a:off x="838199" y="369027"/>
            <a:ext cx="2555631" cy="3124200"/>
          </a:xfrm>
        </p:spPr>
        <p:txBody>
          <a:bodyPr/>
          <a:lstStyle/>
          <a:p>
            <a:r>
              <a:rPr lang="en-US" sz="5000" dirty="0">
                <a:solidFill>
                  <a:srgbClr val="7030A0"/>
                </a:solidFill>
              </a:rPr>
              <a:t>SCOPE OF THE SYSTEM</a:t>
            </a:r>
            <a:endParaRPr lang="en-IN" sz="5000" dirty="0">
              <a:solidFill>
                <a:srgbClr val="7030A0"/>
              </a:solidFill>
            </a:endParaRPr>
          </a:p>
        </p:txBody>
      </p:sp>
      <p:sp>
        <p:nvSpPr>
          <p:cNvPr id="4" name="TextBox 3">
            <a:extLst>
              <a:ext uri="{FF2B5EF4-FFF2-40B4-BE49-F238E27FC236}">
                <a16:creationId xmlns:a16="http://schemas.microsoft.com/office/drawing/2014/main" xmlns="" id="{60E8E2F8-FE8F-41F5-9859-888296CF79D3}"/>
              </a:ext>
            </a:extLst>
          </p:cNvPr>
          <p:cNvSpPr txBox="1"/>
          <p:nvPr/>
        </p:nvSpPr>
        <p:spPr>
          <a:xfrm>
            <a:off x="4343399" y="1024859"/>
            <a:ext cx="6770078" cy="4936736"/>
          </a:xfrm>
          <a:prstGeom prst="rect">
            <a:avLst/>
          </a:prstGeom>
          <a:noFill/>
        </p:spPr>
        <p:txBody>
          <a:bodyPr wrap="square" rtlCol="0">
            <a:spAutoFit/>
          </a:bodyPr>
          <a:lstStyle/>
          <a:p>
            <a:pPr marL="539750" marR="539750">
              <a:lnSpc>
                <a:spcPct val="107000"/>
              </a:lnSpc>
              <a:spcBef>
                <a:spcPts val="150"/>
              </a:spcBef>
              <a:spcAft>
                <a:spcPts val="150"/>
              </a:spcAft>
            </a:pP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We will provide the best functionalities to our project. Our project is all about providing the digital way to consult a doctor.</a:t>
            </a:r>
            <a:endPar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539750" marR="539750">
              <a:lnSpc>
                <a:spcPct val="107000"/>
              </a:lnSpc>
              <a:spcBef>
                <a:spcPts val="150"/>
              </a:spcBef>
              <a:spcAft>
                <a:spcPts val="150"/>
              </a:spcAft>
            </a:pP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539750" marR="539750">
              <a:lnSpc>
                <a:spcPct val="107000"/>
              </a:lnSpc>
              <a:spcBef>
                <a:spcPts val="150"/>
              </a:spcBef>
              <a:spcAft>
                <a:spcPts val="150"/>
              </a:spcAft>
            </a:pP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application provides all facilities to the doctor as well as the patient to communicate virtually. Firstly, the application allows an user to create their account as a doctor or patient with their necessary details. Then it will recommend all the registered doctors, to the patient ensuring a top-class treatment. </a:t>
            </a:r>
            <a:r>
              <a:rPr lang="en-IN" sz="1800"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Then it will allow patient </a:t>
            </a:r>
            <a:r>
              <a:rPr lang="en-IN"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to pay the doctor fees via Google pay from this application. </a:t>
            </a:r>
            <a:r>
              <a:rPr lang="en-IN" sz="1800"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application will provide a platform where the patient and doctor can communicate via live chat. After consulting with doctor this application will allow the doctor to create a digital prescription using voice or text and can send this prescription via email using this application.</a:t>
            </a:r>
            <a:endPar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905671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WhatsApp Image 2021-06-30 at 3.22.02 AM.jpeg"/>
          <p:cNvPicPr>
            <a:picLocks noGrp="1" noChangeAspect="1"/>
          </p:cNvPicPr>
          <p:nvPr>
            <p:ph type="pic" sz="quarter" idx="10"/>
          </p:nvPr>
        </p:nvPicPr>
        <p:blipFill>
          <a:blip r:embed="rId2"/>
          <a:srcRect t="28778" b="28778"/>
          <a:stretch>
            <a:fillRect/>
          </a:stretch>
        </p:blipFill>
        <p:spPr>
          <a:xfrm>
            <a:off x="0" y="4288"/>
            <a:ext cx="3787812" cy="2129312"/>
          </a:xfrm>
        </p:spPr>
      </p:pic>
      <p:sp>
        <p:nvSpPr>
          <p:cNvPr id="3" name="Title 2"/>
          <p:cNvSpPr>
            <a:spLocks noGrp="1"/>
          </p:cNvSpPr>
          <p:nvPr>
            <p:ph type="title"/>
          </p:nvPr>
        </p:nvSpPr>
        <p:spPr>
          <a:xfrm>
            <a:off x="1" y="0"/>
            <a:ext cx="6172199" cy="6853712"/>
          </a:xfrm>
          <a:solidFill>
            <a:schemeClr val="accent3">
              <a:lumMod val="50000"/>
            </a:schemeClr>
          </a:solidFill>
        </p:spPr>
        <p:txBody>
          <a:bodyPr/>
          <a:lstStyle/>
          <a:p>
            <a:r>
              <a:rPr lang="en-US"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r>
            <a:br>
              <a:rPr lang="en-US"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br>
            <a:r>
              <a:rPr lang="en-US"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r>
            <a:br>
              <a:rPr lang="en-US"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br>
            <a:r>
              <a:rPr lang="en-US"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r>
            <a:br>
              <a:rPr lang="en-US"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br>
            <a:r>
              <a:rPr lang="en-US"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r>
            <a:br>
              <a:rPr lang="en-US"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br>
            <a:r>
              <a:rPr lang="en-US"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Data</a:t>
            </a:r>
            <a:r>
              <a:rPr lang="en-US" dirty="0" smtClean="0"/>
              <a:t> </a:t>
            </a:r>
            <a:r>
              <a:rPr lang="en-US"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Flow</a:t>
            </a:r>
            <a:r>
              <a:rPr lang="en-US" dirty="0" smtClean="0"/>
              <a:t> </a:t>
            </a:r>
            <a:r>
              <a:rPr lang="en-US"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Diagram</a:t>
            </a:r>
            <a:endParaRPr lang="en-US" dirty="0"/>
          </a:p>
        </p:txBody>
      </p:sp>
      <p:sp>
        <p:nvSpPr>
          <p:cNvPr id="4" name="Text Placeholder 3"/>
          <p:cNvSpPr>
            <a:spLocks noGrp="1"/>
          </p:cNvSpPr>
          <p:nvPr>
            <p:ph type="body" sz="quarter" idx="14"/>
          </p:nvPr>
        </p:nvSpPr>
        <p:spPr>
          <a:xfrm rot="10800000" flipV="1">
            <a:off x="596899" y="3875086"/>
            <a:ext cx="4432300" cy="444500"/>
          </a:xfrm>
        </p:spPr>
        <p:txBody>
          <a:bodyPr>
            <a:normAutofit/>
          </a:bodyPr>
          <a:lstStyle/>
          <a:p>
            <a:r>
              <a:rPr lang="en-US" dirty="0" smtClean="0"/>
              <a:t>DFD OF THE SYSTEM</a:t>
            </a:r>
            <a:endParaRPr lang="en-US" dirty="0"/>
          </a:p>
        </p:txBody>
      </p:sp>
      <p:sp>
        <p:nvSpPr>
          <p:cNvPr id="12" name="Half Frame 11"/>
          <p:cNvSpPr/>
          <p:nvPr/>
        </p:nvSpPr>
        <p:spPr>
          <a:xfrm>
            <a:off x="304800" y="3569492"/>
            <a:ext cx="4305299" cy="750093"/>
          </a:xfrm>
          <a:prstGeom prst="halfFram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14" name="Picture 13" descr="WhatsApp Image 2021-06-30 at 3.22.02 AM.jpeg"/>
          <p:cNvPicPr>
            <a:picLocks noChangeAspect="1"/>
          </p:cNvPicPr>
          <p:nvPr/>
        </p:nvPicPr>
        <p:blipFill>
          <a:blip r:embed="rId2"/>
          <a:stretch>
            <a:fillRect/>
          </a:stretch>
        </p:blipFill>
        <p:spPr>
          <a:xfrm>
            <a:off x="6172200" y="4288"/>
            <a:ext cx="6019800" cy="6858000"/>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WhatsApp Image 2021-06-30 at 3.22.02 AM.jpeg"/>
          <p:cNvPicPr>
            <a:picLocks noGrp="1" noChangeAspect="1"/>
          </p:cNvPicPr>
          <p:nvPr>
            <p:ph type="pic" sz="quarter" idx="10"/>
          </p:nvPr>
        </p:nvPicPr>
        <p:blipFill>
          <a:blip r:embed="rId2"/>
          <a:srcRect t="28778" b="28778"/>
          <a:stretch>
            <a:fillRect/>
          </a:stretch>
        </p:blipFill>
        <p:spPr>
          <a:xfrm>
            <a:off x="0" y="4288"/>
            <a:ext cx="3787812" cy="2129312"/>
          </a:xfrm>
        </p:spPr>
      </p:pic>
      <p:sp>
        <p:nvSpPr>
          <p:cNvPr id="3" name="Title 2"/>
          <p:cNvSpPr>
            <a:spLocks noGrp="1"/>
          </p:cNvSpPr>
          <p:nvPr>
            <p:ph type="title"/>
          </p:nvPr>
        </p:nvSpPr>
        <p:spPr>
          <a:xfrm>
            <a:off x="1" y="0"/>
            <a:ext cx="5702299" cy="6853712"/>
          </a:xfrm>
          <a:solidFill>
            <a:schemeClr val="accent3">
              <a:lumMod val="50000"/>
            </a:schemeClr>
          </a:solidFill>
        </p:spPr>
        <p:txBody>
          <a:bodyPr/>
          <a:lstStyle/>
          <a:p>
            <a:r>
              <a:rPr lang="en-US"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r>
            <a:br>
              <a:rPr lang="en-US"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br>
            <a:r>
              <a:rPr lang="en-US"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r>
            <a:br>
              <a:rPr lang="en-US"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br>
            <a:r>
              <a:rPr lang="en-US"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r>
            <a:br>
              <a:rPr lang="en-US"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br>
            <a:r>
              <a:rPr lang="en-US"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Entity Relationship</a:t>
            </a:r>
            <a:br>
              <a:rPr lang="en-US"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br>
            <a:r>
              <a:rPr lang="en-US"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Diagram</a:t>
            </a:r>
            <a:endParaRPr lang="en-US" dirty="0"/>
          </a:p>
        </p:txBody>
      </p:sp>
      <p:sp>
        <p:nvSpPr>
          <p:cNvPr id="4" name="Text Placeholder 3"/>
          <p:cNvSpPr>
            <a:spLocks noGrp="1"/>
          </p:cNvSpPr>
          <p:nvPr>
            <p:ph type="body" sz="quarter" idx="14"/>
          </p:nvPr>
        </p:nvSpPr>
        <p:spPr>
          <a:xfrm rot="10800000" flipV="1">
            <a:off x="596899" y="3875086"/>
            <a:ext cx="4432300" cy="444500"/>
          </a:xfrm>
        </p:spPr>
        <p:txBody>
          <a:bodyPr>
            <a:normAutofit/>
          </a:bodyPr>
          <a:lstStyle/>
          <a:p>
            <a:r>
              <a:rPr lang="en-US" dirty="0" smtClean="0"/>
              <a:t>ER DIAGRAM OF THE SYSTEM</a:t>
            </a:r>
            <a:endParaRPr lang="en-US" dirty="0"/>
          </a:p>
        </p:txBody>
      </p:sp>
      <p:sp>
        <p:nvSpPr>
          <p:cNvPr id="12" name="Half Frame 11"/>
          <p:cNvSpPr/>
          <p:nvPr/>
        </p:nvSpPr>
        <p:spPr>
          <a:xfrm>
            <a:off x="304801" y="3569492"/>
            <a:ext cx="4559300" cy="750093"/>
          </a:xfrm>
          <a:prstGeom prst="halfFram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8" name="Picture 7" descr="Picture.png"/>
          <p:cNvPicPr>
            <a:picLocks noChangeAspect="1"/>
          </p:cNvPicPr>
          <p:nvPr/>
        </p:nvPicPr>
        <p:blipFill>
          <a:blip r:embed="rId3"/>
          <a:stretch>
            <a:fillRect/>
          </a:stretch>
        </p:blipFill>
        <p:spPr>
          <a:xfrm>
            <a:off x="5702300" y="189708"/>
            <a:ext cx="6489700" cy="6057900"/>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97EAB6E-5FFF-4923-BC7F-D2C71AD246DB}"/>
              </a:ext>
            </a:extLst>
          </p:cNvPr>
          <p:cNvSpPr>
            <a:spLocks noGrp="1"/>
          </p:cNvSpPr>
          <p:nvPr>
            <p:ph type="title"/>
          </p:nvPr>
        </p:nvSpPr>
        <p:spPr/>
        <p:txBody>
          <a:bodyPr>
            <a:normAutofit/>
          </a:bodyPr>
          <a:lstStyle/>
          <a:p>
            <a:pPr algn="ctr"/>
            <a:r>
              <a:rPr lang="en-US" dirty="0"/>
              <a:t>Snapshots </a:t>
            </a:r>
          </a:p>
        </p:txBody>
      </p:sp>
      <p:sp>
        <p:nvSpPr>
          <p:cNvPr id="5" name="Text Placeholder 4">
            <a:extLst>
              <a:ext uri="{FF2B5EF4-FFF2-40B4-BE49-F238E27FC236}">
                <a16:creationId xmlns:a16="http://schemas.microsoft.com/office/drawing/2014/main" xmlns="" id="{DBE20D5C-43B3-4BCF-8700-BD30912F7568}"/>
              </a:ext>
            </a:extLst>
          </p:cNvPr>
          <p:cNvSpPr>
            <a:spLocks noGrp="1"/>
          </p:cNvSpPr>
          <p:nvPr>
            <p:ph type="body" sz="quarter" idx="10"/>
          </p:nvPr>
        </p:nvSpPr>
        <p:spPr>
          <a:xfrm>
            <a:off x="1151793" y="4783015"/>
            <a:ext cx="9715500" cy="589085"/>
          </a:xfrm>
        </p:spPr>
        <p:txBody>
          <a:bodyPr/>
          <a:lstStyle/>
          <a:p>
            <a:pPr algn="l"/>
            <a:r>
              <a:rPr lang="en-IN" sz="2300" dirty="0">
                <a:effectLst/>
                <a:latin typeface="Times New Roman" panose="02020603050405020304" pitchFamily="18" charset="0"/>
                <a:ea typeface="Calibri" panose="020F0502020204030204" pitchFamily="34" charset="0"/>
              </a:rPr>
              <a:t>The snapshots will </a:t>
            </a:r>
            <a:r>
              <a:rPr lang="en-IN" sz="2300" dirty="0" smtClean="0">
                <a:effectLst/>
                <a:latin typeface="Times New Roman" panose="02020603050405020304" pitchFamily="18" charset="0"/>
                <a:ea typeface="Calibri" panose="020F0502020204030204" pitchFamily="34" charset="0"/>
              </a:rPr>
              <a:t>give us a clear view of our developed application…</a:t>
            </a:r>
            <a:endParaRPr lang="en-US" sz="23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1680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B11BAC48-F4C4-46FB-96DC-423C381AC284}"/>
              </a:ext>
            </a:extLst>
          </p:cNvPr>
          <p:cNvSpPr>
            <a:spLocks noGrp="1"/>
          </p:cNvSpPr>
          <p:nvPr>
            <p:ph type="title"/>
          </p:nvPr>
        </p:nvSpPr>
        <p:spPr>
          <a:xfrm>
            <a:off x="826626" y="3727361"/>
            <a:ext cx="2657979" cy="1025525"/>
          </a:xfrm>
        </p:spPr>
        <p:txBody>
          <a:bodyPr/>
          <a:lstStyle/>
          <a:p>
            <a:r>
              <a:rPr lang="en-US" dirty="0"/>
              <a:t>Agenda</a:t>
            </a:r>
          </a:p>
        </p:txBody>
      </p:sp>
      <p:sp>
        <p:nvSpPr>
          <p:cNvPr id="36" name="Text Placeholder 35">
            <a:extLst>
              <a:ext uri="{FF2B5EF4-FFF2-40B4-BE49-F238E27FC236}">
                <a16:creationId xmlns:a16="http://schemas.microsoft.com/office/drawing/2014/main" xmlns="" id="{0391FA66-BCDC-4C12-B812-A0DEE14539EE}"/>
              </a:ext>
            </a:extLst>
          </p:cNvPr>
          <p:cNvSpPr>
            <a:spLocks noGrp="1"/>
          </p:cNvSpPr>
          <p:nvPr>
            <p:ph type="body" sz="quarter" idx="11"/>
          </p:nvPr>
        </p:nvSpPr>
        <p:spPr>
          <a:xfrm>
            <a:off x="4295784" y="434975"/>
            <a:ext cx="4294206" cy="530225"/>
          </a:xfrm>
        </p:spPr>
        <p:txBody>
          <a:bodyPr/>
          <a:lstStyle/>
          <a:p>
            <a:pPr marL="285750" indent="-285750">
              <a:buFont typeface="Wingdings" panose="05000000000000000000" pitchFamily="2" charset="2"/>
              <a:buChar char="v"/>
            </a:pPr>
            <a:r>
              <a:rPr lang="en-US" dirty="0"/>
              <a:t>Mobile Application Development</a:t>
            </a:r>
          </a:p>
        </p:txBody>
      </p:sp>
      <p:sp>
        <p:nvSpPr>
          <p:cNvPr id="35" name="Text Placeholder 34">
            <a:extLst>
              <a:ext uri="{FF2B5EF4-FFF2-40B4-BE49-F238E27FC236}">
                <a16:creationId xmlns:a16="http://schemas.microsoft.com/office/drawing/2014/main" xmlns="" id="{ADE35233-6DEE-4B97-AFFB-06DE78443B4A}"/>
              </a:ext>
            </a:extLst>
          </p:cNvPr>
          <p:cNvSpPr>
            <a:spLocks noGrp="1"/>
          </p:cNvSpPr>
          <p:nvPr>
            <p:ph type="body" sz="quarter" idx="13"/>
          </p:nvPr>
        </p:nvSpPr>
        <p:spPr>
          <a:xfrm>
            <a:off x="4305496" y="884159"/>
            <a:ext cx="4294206" cy="385842"/>
          </a:xfrm>
        </p:spPr>
        <p:txBody>
          <a:bodyPr/>
          <a:lstStyle/>
          <a:p>
            <a:pPr marL="285750" indent="-285750">
              <a:buFont typeface="Wingdings" panose="05000000000000000000" pitchFamily="2" charset="2"/>
              <a:buChar char="v"/>
            </a:pPr>
            <a:r>
              <a:rPr lang="en-US" dirty="0" smtClean="0"/>
              <a:t>Introduction to Android</a:t>
            </a:r>
            <a:endParaRPr lang="en-US" dirty="0"/>
          </a:p>
        </p:txBody>
      </p:sp>
      <p:sp>
        <p:nvSpPr>
          <p:cNvPr id="34" name="Text Placeholder 33">
            <a:extLst>
              <a:ext uri="{FF2B5EF4-FFF2-40B4-BE49-F238E27FC236}">
                <a16:creationId xmlns:a16="http://schemas.microsoft.com/office/drawing/2014/main" xmlns="" id="{187271B6-523F-4DCD-A006-84BF4C0C784C}"/>
              </a:ext>
            </a:extLst>
          </p:cNvPr>
          <p:cNvSpPr>
            <a:spLocks noGrp="1"/>
          </p:cNvSpPr>
          <p:nvPr>
            <p:ph type="body" sz="quarter" idx="14"/>
          </p:nvPr>
        </p:nvSpPr>
        <p:spPr>
          <a:xfrm>
            <a:off x="4295784" y="75309"/>
            <a:ext cx="4017494" cy="582272"/>
          </a:xfrm>
        </p:spPr>
        <p:txBody>
          <a:bodyPr/>
          <a:lstStyle/>
          <a:p>
            <a:pPr marL="285750" indent="-285750">
              <a:buFont typeface="Wingdings" panose="05000000000000000000" pitchFamily="2" charset="2"/>
              <a:buChar char="v"/>
            </a:pPr>
            <a:r>
              <a:rPr lang="en-US" dirty="0"/>
              <a:t>Introduction to the project </a:t>
            </a:r>
          </a:p>
        </p:txBody>
      </p:sp>
      <p:sp>
        <p:nvSpPr>
          <p:cNvPr id="33" name="Text Placeholder 32">
            <a:extLst>
              <a:ext uri="{FF2B5EF4-FFF2-40B4-BE49-F238E27FC236}">
                <a16:creationId xmlns:a16="http://schemas.microsoft.com/office/drawing/2014/main" xmlns="" id="{F23411C8-1DB7-46A1-A6DC-41EACD30ED57}"/>
              </a:ext>
            </a:extLst>
          </p:cNvPr>
          <p:cNvSpPr>
            <a:spLocks noGrp="1"/>
          </p:cNvSpPr>
          <p:nvPr>
            <p:ph type="body" sz="quarter" idx="15"/>
          </p:nvPr>
        </p:nvSpPr>
        <p:spPr>
          <a:xfrm>
            <a:off x="4322852" y="3935452"/>
            <a:ext cx="3942402" cy="536023"/>
          </a:xfrm>
        </p:spPr>
        <p:txBody>
          <a:bodyPr/>
          <a:lstStyle/>
          <a:p>
            <a:pPr marL="285750" indent="-285750">
              <a:buFont typeface="Wingdings" panose="05000000000000000000" pitchFamily="2" charset="2"/>
              <a:buChar char="v"/>
            </a:pPr>
            <a:r>
              <a:rPr lang="en-US" dirty="0"/>
              <a:t>Features</a:t>
            </a:r>
          </a:p>
        </p:txBody>
      </p:sp>
      <p:sp>
        <p:nvSpPr>
          <p:cNvPr id="11" name="Text Placeholder 10">
            <a:extLst>
              <a:ext uri="{FF2B5EF4-FFF2-40B4-BE49-F238E27FC236}">
                <a16:creationId xmlns:a16="http://schemas.microsoft.com/office/drawing/2014/main" xmlns="" id="{47B21F6A-5FD9-417C-9575-4DBC3185FD87}"/>
              </a:ext>
            </a:extLst>
          </p:cNvPr>
          <p:cNvSpPr>
            <a:spLocks noGrp="1"/>
          </p:cNvSpPr>
          <p:nvPr>
            <p:ph type="body" sz="quarter" idx="16"/>
          </p:nvPr>
        </p:nvSpPr>
        <p:spPr>
          <a:xfrm>
            <a:off x="4322852" y="2676039"/>
            <a:ext cx="4294206" cy="626334"/>
          </a:xfrm>
        </p:spPr>
        <p:txBody>
          <a:bodyPr/>
          <a:lstStyle/>
          <a:p>
            <a:pPr marL="285750" indent="-285750">
              <a:buFont typeface="Wingdings" panose="05000000000000000000" pitchFamily="2" charset="2"/>
              <a:buChar char="v"/>
            </a:pPr>
            <a:r>
              <a:rPr lang="en-US" dirty="0"/>
              <a:t>Development Tools</a:t>
            </a:r>
          </a:p>
        </p:txBody>
      </p:sp>
      <p:pic>
        <p:nvPicPr>
          <p:cNvPr id="12" name="Picture Placeholder 11"/>
          <p:cNvPicPr>
            <a:picLocks noGrp="1" noChangeAspect="1"/>
          </p:cNvPicPr>
          <p:nvPr>
            <p:ph type="pic" sz="quarter" idx="12"/>
          </p:nvPr>
        </p:nvPicPr>
        <p:blipFill>
          <a:blip r:embed="rId2" cstate="email">
            <a:extLst>
              <a:ext uri="{28A0092B-C50C-407E-A947-70E740481C1C}">
                <a14:useLocalDpi xmlns:a14="http://schemas.microsoft.com/office/drawing/2010/main"/>
              </a:ext>
            </a:extLst>
          </a:blip>
          <a:srcRect/>
          <a:stretch>
            <a:fillRect/>
          </a:stretch>
        </p:blipFill>
        <p:spPr>
          <a:xfrm flipH="1">
            <a:off x="8634413" y="812800"/>
            <a:ext cx="3557587" cy="5232400"/>
          </a:xfrm>
          <a:scene3d>
            <a:camera prst="orthographicFront"/>
            <a:lightRig rig="threePt" dir="t"/>
          </a:scene3d>
          <a:sp3d>
            <a:bevelT w="139700" h="139700" prst="divot"/>
            <a:bevelB/>
          </a:sp3d>
        </p:spPr>
      </p:pic>
      <p:sp>
        <p:nvSpPr>
          <p:cNvPr id="3" name="TextBox 2">
            <a:extLst>
              <a:ext uri="{FF2B5EF4-FFF2-40B4-BE49-F238E27FC236}">
                <a16:creationId xmlns:a16="http://schemas.microsoft.com/office/drawing/2014/main" xmlns="" id="{34D9C65D-E404-40E2-A7D0-175727BA58BB}"/>
              </a:ext>
            </a:extLst>
          </p:cNvPr>
          <p:cNvSpPr txBox="1"/>
          <p:nvPr/>
        </p:nvSpPr>
        <p:spPr>
          <a:xfrm>
            <a:off x="4316810" y="1654674"/>
            <a:ext cx="1454950" cy="369332"/>
          </a:xfrm>
          <a:prstGeom prst="rect">
            <a:avLst/>
          </a:prstGeom>
          <a:noFill/>
        </p:spPr>
        <p:txBody>
          <a:bodyPr wrap="none" rtlCol="0">
            <a:spAutoFit/>
          </a:bodyPr>
          <a:lstStyle/>
          <a:p>
            <a:pPr marL="285750" indent="-285750">
              <a:buFont typeface="Wingdings" panose="05000000000000000000" pitchFamily="2" charset="2"/>
              <a:buChar char="v"/>
            </a:pPr>
            <a:r>
              <a:rPr lang="en-US" sz="1600" dirty="0">
                <a:solidFill>
                  <a:schemeClr val="tx2">
                    <a:lumMod val="95000"/>
                    <a:lumOff val="5000"/>
                  </a:schemeClr>
                </a:solidFill>
              </a:rPr>
              <a:t>Technology</a:t>
            </a:r>
            <a:r>
              <a:rPr lang="en-US" dirty="0"/>
              <a:t> </a:t>
            </a:r>
            <a:endParaRPr lang="en-IN" dirty="0"/>
          </a:p>
        </p:txBody>
      </p:sp>
      <p:sp>
        <p:nvSpPr>
          <p:cNvPr id="5" name="TextBox 4">
            <a:extLst>
              <a:ext uri="{FF2B5EF4-FFF2-40B4-BE49-F238E27FC236}">
                <a16:creationId xmlns:a16="http://schemas.microsoft.com/office/drawing/2014/main" xmlns="" id="{0D80D327-EF84-4472-B99A-68443DAEFD7D}"/>
              </a:ext>
            </a:extLst>
          </p:cNvPr>
          <p:cNvSpPr txBox="1"/>
          <p:nvPr/>
        </p:nvSpPr>
        <p:spPr>
          <a:xfrm>
            <a:off x="4305496" y="6099627"/>
            <a:ext cx="1296509" cy="338554"/>
          </a:xfrm>
          <a:prstGeom prst="rect">
            <a:avLst/>
          </a:prstGeom>
          <a:noFill/>
        </p:spPr>
        <p:txBody>
          <a:bodyPr wrap="none" rtlCol="0">
            <a:spAutoFit/>
          </a:bodyPr>
          <a:lstStyle/>
          <a:p>
            <a:pPr marL="285750" indent="-285750">
              <a:buFont typeface="Wingdings" panose="05000000000000000000" pitchFamily="2" charset="2"/>
              <a:buChar char="v"/>
            </a:pPr>
            <a:r>
              <a:rPr lang="en-US" sz="1600" dirty="0">
                <a:solidFill>
                  <a:schemeClr val="tx2">
                    <a:lumMod val="95000"/>
                    <a:lumOff val="5000"/>
                  </a:schemeClr>
                </a:solidFill>
              </a:rPr>
              <a:t>Reference</a:t>
            </a:r>
            <a:endParaRPr lang="en-IN" sz="1600" dirty="0">
              <a:solidFill>
                <a:schemeClr val="tx2">
                  <a:lumMod val="95000"/>
                  <a:lumOff val="5000"/>
                </a:schemeClr>
              </a:solidFill>
            </a:endParaRPr>
          </a:p>
        </p:txBody>
      </p:sp>
      <p:sp>
        <p:nvSpPr>
          <p:cNvPr id="2" name="TextBox 1">
            <a:extLst>
              <a:ext uri="{FF2B5EF4-FFF2-40B4-BE49-F238E27FC236}">
                <a16:creationId xmlns:a16="http://schemas.microsoft.com/office/drawing/2014/main" xmlns="" id="{DA7F6856-5A12-4998-9073-5DCAF6906E16}"/>
              </a:ext>
            </a:extLst>
          </p:cNvPr>
          <p:cNvSpPr txBox="1"/>
          <p:nvPr/>
        </p:nvSpPr>
        <p:spPr>
          <a:xfrm>
            <a:off x="4315255" y="4402714"/>
            <a:ext cx="3177745" cy="338554"/>
          </a:xfrm>
          <a:prstGeom prst="rect">
            <a:avLst/>
          </a:prstGeom>
          <a:noFill/>
        </p:spPr>
        <p:txBody>
          <a:bodyPr wrap="square" rtlCol="0">
            <a:spAutoFit/>
          </a:bodyPr>
          <a:lstStyle/>
          <a:p>
            <a:pPr marL="285750" indent="-285750">
              <a:buFont typeface="Wingdings" panose="05000000000000000000" pitchFamily="2" charset="2"/>
              <a:buChar char="v"/>
            </a:pPr>
            <a:r>
              <a:rPr lang="en-US" sz="1600" dirty="0">
                <a:solidFill>
                  <a:schemeClr val="tx2">
                    <a:lumMod val="95000"/>
                    <a:lumOff val="5000"/>
                  </a:schemeClr>
                </a:solidFill>
              </a:rPr>
              <a:t>Scope</a:t>
            </a:r>
            <a:r>
              <a:rPr lang="en-US" sz="1600" dirty="0"/>
              <a:t> of </a:t>
            </a:r>
            <a:r>
              <a:rPr lang="en-US" sz="1600" dirty="0" smtClean="0"/>
              <a:t>the system</a:t>
            </a:r>
            <a:endParaRPr lang="en-IN" sz="1600" dirty="0"/>
          </a:p>
        </p:txBody>
      </p:sp>
      <p:sp>
        <p:nvSpPr>
          <p:cNvPr id="4" name="TextBox 3">
            <a:extLst>
              <a:ext uri="{FF2B5EF4-FFF2-40B4-BE49-F238E27FC236}">
                <a16:creationId xmlns:a16="http://schemas.microsoft.com/office/drawing/2014/main" xmlns="" id="{CF932628-D33C-41FC-85D4-40F0570268F7}"/>
              </a:ext>
            </a:extLst>
          </p:cNvPr>
          <p:cNvSpPr txBox="1"/>
          <p:nvPr/>
        </p:nvSpPr>
        <p:spPr>
          <a:xfrm>
            <a:off x="4315255" y="4741268"/>
            <a:ext cx="2302618" cy="338554"/>
          </a:xfrm>
          <a:prstGeom prst="rect">
            <a:avLst/>
          </a:prstGeom>
          <a:noFill/>
        </p:spPr>
        <p:txBody>
          <a:bodyPr wrap="square" rtlCol="0">
            <a:spAutoFit/>
          </a:bodyPr>
          <a:lstStyle/>
          <a:p>
            <a:pPr marL="285750" indent="-285750">
              <a:buFont typeface="Wingdings" panose="05000000000000000000" pitchFamily="2" charset="2"/>
              <a:buChar char="v"/>
            </a:pPr>
            <a:r>
              <a:rPr lang="en-US" sz="1600" dirty="0">
                <a:solidFill>
                  <a:schemeClr val="tx2">
                    <a:lumMod val="95000"/>
                    <a:lumOff val="5000"/>
                  </a:schemeClr>
                </a:solidFill>
              </a:rPr>
              <a:t>E-R</a:t>
            </a:r>
            <a:r>
              <a:rPr lang="en-US" sz="1600" dirty="0"/>
              <a:t> </a:t>
            </a:r>
            <a:r>
              <a:rPr lang="en-US" sz="1600" dirty="0">
                <a:solidFill>
                  <a:schemeClr val="tx2">
                    <a:lumMod val="95000"/>
                    <a:lumOff val="5000"/>
                  </a:schemeClr>
                </a:solidFill>
              </a:rPr>
              <a:t>Diagram</a:t>
            </a:r>
            <a:endParaRPr lang="en-IN" sz="1600" dirty="0">
              <a:solidFill>
                <a:schemeClr val="tx2">
                  <a:lumMod val="95000"/>
                  <a:lumOff val="5000"/>
                </a:schemeClr>
              </a:solidFill>
            </a:endParaRPr>
          </a:p>
        </p:txBody>
      </p:sp>
      <p:sp>
        <p:nvSpPr>
          <p:cNvPr id="6" name="TextBox 5">
            <a:extLst>
              <a:ext uri="{FF2B5EF4-FFF2-40B4-BE49-F238E27FC236}">
                <a16:creationId xmlns:a16="http://schemas.microsoft.com/office/drawing/2014/main" xmlns="" id="{60DF6316-2FCD-44D2-AB22-951EFA688666}"/>
              </a:ext>
            </a:extLst>
          </p:cNvPr>
          <p:cNvSpPr txBox="1"/>
          <p:nvPr/>
        </p:nvSpPr>
        <p:spPr>
          <a:xfrm>
            <a:off x="4305496" y="5232711"/>
            <a:ext cx="2312377" cy="338554"/>
          </a:xfrm>
          <a:prstGeom prst="rect">
            <a:avLst/>
          </a:prstGeom>
          <a:noFill/>
        </p:spPr>
        <p:txBody>
          <a:bodyPr wrap="square" rtlCol="0">
            <a:spAutoFit/>
          </a:bodyPr>
          <a:lstStyle/>
          <a:p>
            <a:pPr marL="285750" indent="-285750">
              <a:buFont typeface="Wingdings" panose="05000000000000000000" pitchFamily="2" charset="2"/>
              <a:buChar char="v"/>
            </a:pPr>
            <a:r>
              <a:rPr lang="en-US" sz="1600" dirty="0">
                <a:solidFill>
                  <a:schemeClr val="tx2">
                    <a:lumMod val="95000"/>
                    <a:lumOff val="5000"/>
                  </a:schemeClr>
                </a:solidFill>
              </a:rPr>
              <a:t>Data</a:t>
            </a:r>
            <a:r>
              <a:rPr lang="en-US" sz="1600" dirty="0"/>
              <a:t> </a:t>
            </a:r>
            <a:r>
              <a:rPr lang="en-US" sz="1600" dirty="0">
                <a:solidFill>
                  <a:schemeClr val="tx2">
                    <a:lumMod val="95000"/>
                    <a:lumOff val="5000"/>
                  </a:schemeClr>
                </a:solidFill>
              </a:rPr>
              <a:t>Flow</a:t>
            </a:r>
            <a:r>
              <a:rPr lang="en-US" sz="1600" dirty="0"/>
              <a:t> Diagram</a:t>
            </a:r>
            <a:endParaRPr lang="en-IN" sz="1600" dirty="0"/>
          </a:p>
        </p:txBody>
      </p:sp>
      <p:sp>
        <p:nvSpPr>
          <p:cNvPr id="7" name="TextBox 6">
            <a:extLst>
              <a:ext uri="{FF2B5EF4-FFF2-40B4-BE49-F238E27FC236}">
                <a16:creationId xmlns:a16="http://schemas.microsoft.com/office/drawing/2014/main" xmlns="" id="{4B7F56E0-4679-450A-881B-03912E6CF2C7}"/>
              </a:ext>
            </a:extLst>
          </p:cNvPr>
          <p:cNvSpPr txBox="1"/>
          <p:nvPr/>
        </p:nvSpPr>
        <p:spPr>
          <a:xfrm>
            <a:off x="4305496" y="5666169"/>
            <a:ext cx="3942402" cy="338554"/>
          </a:xfrm>
          <a:prstGeom prst="rect">
            <a:avLst/>
          </a:prstGeom>
          <a:noFill/>
        </p:spPr>
        <p:txBody>
          <a:bodyPr wrap="square" rtlCol="0">
            <a:spAutoFit/>
          </a:bodyPr>
          <a:lstStyle/>
          <a:p>
            <a:pPr marL="285750" indent="-285750">
              <a:buFont typeface="Wingdings" panose="05000000000000000000" pitchFamily="2" charset="2"/>
              <a:buChar char="v"/>
            </a:pPr>
            <a:r>
              <a:rPr lang="en-US" sz="1600" dirty="0">
                <a:solidFill>
                  <a:schemeClr val="tx2">
                    <a:lumMod val="95000"/>
                    <a:lumOff val="5000"/>
                  </a:schemeClr>
                </a:solidFill>
              </a:rPr>
              <a:t>Snapshot</a:t>
            </a:r>
            <a:r>
              <a:rPr lang="en-US" sz="1600" dirty="0"/>
              <a:t> of developed application</a:t>
            </a:r>
            <a:endParaRPr lang="en-IN" sz="1600" dirty="0"/>
          </a:p>
        </p:txBody>
      </p:sp>
      <p:sp>
        <p:nvSpPr>
          <p:cNvPr id="8" name="TextBox 7">
            <a:extLst>
              <a:ext uri="{FF2B5EF4-FFF2-40B4-BE49-F238E27FC236}">
                <a16:creationId xmlns:a16="http://schemas.microsoft.com/office/drawing/2014/main" xmlns="" id="{E8B39894-961A-4300-A882-93E92EAF8334}"/>
              </a:ext>
            </a:extLst>
          </p:cNvPr>
          <p:cNvSpPr txBox="1"/>
          <p:nvPr/>
        </p:nvSpPr>
        <p:spPr>
          <a:xfrm>
            <a:off x="4305496" y="2034851"/>
            <a:ext cx="2634081" cy="338554"/>
          </a:xfrm>
          <a:prstGeom prst="rect">
            <a:avLst/>
          </a:prstGeom>
          <a:noFill/>
        </p:spPr>
        <p:txBody>
          <a:bodyPr wrap="square" rtlCol="0">
            <a:spAutoFit/>
          </a:bodyPr>
          <a:lstStyle/>
          <a:p>
            <a:pPr marL="285750" indent="-285750">
              <a:buFont typeface="Wingdings" panose="05000000000000000000" pitchFamily="2" charset="2"/>
              <a:buChar char="v"/>
            </a:pPr>
            <a:r>
              <a:rPr lang="en-US" sz="1600" dirty="0">
                <a:solidFill>
                  <a:schemeClr val="tx2">
                    <a:lumMod val="95000"/>
                    <a:lumOff val="5000"/>
                  </a:schemeClr>
                </a:solidFill>
              </a:rPr>
              <a:t>Java</a:t>
            </a:r>
            <a:endParaRPr lang="en-IN" sz="1600" dirty="0">
              <a:solidFill>
                <a:schemeClr val="tx2">
                  <a:lumMod val="95000"/>
                  <a:lumOff val="5000"/>
                </a:schemeClr>
              </a:solidFill>
            </a:endParaRPr>
          </a:p>
        </p:txBody>
      </p:sp>
      <p:sp>
        <p:nvSpPr>
          <p:cNvPr id="9" name="TextBox 8">
            <a:extLst>
              <a:ext uri="{FF2B5EF4-FFF2-40B4-BE49-F238E27FC236}">
                <a16:creationId xmlns:a16="http://schemas.microsoft.com/office/drawing/2014/main" xmlns="" id="{D9A3E66A-AA02-4731-9A0C-A8D42CE325D0}"/>
              </a:ext>
            </a:extLst>
          </p:cNvPr>
          <p:cNvSpPr txBox="1"/>
          <p:nvPr/>
        </p:nvSpPr>
        <p:spPr>
          <a:xfrm>
            <a:off x="4295784" y="2397018"/>
            <a:ext cx="2723745" cy="338554"/>
          </a:xfrm>
          <a:prstGeom prst="rect">
            <a:avLst/>
          </a:prstGeom>
          <a:noFill/>
        </p:spPr>
        <p:txBody>
          <a:bodyPr wrap="square" rtlCol="0">
            <a:spAutoFit/>
          </a:bodyPr>
          <a:lstStyle/>
          <a:p>
            <a:pPr marL="285750" indent="-285750">
              <a:buFont typeface="Wingdings" panose="05000000000000000000" pitchFamily="2" charset="2"/>
              <a:buChar char="v"/>
            </a:pPr>
            <a:r>
              <a:rPr lang="en-US" sz="1600" dirty="0">
                <a:solidFill>
                  <a:schemeClr val="tx2">
                    <a:lumMod val="95000"/>
                    <a:lumOff val="5000"/>
                  </a:schemeClr>
                </a:solidFill>
              </a:rPr>
              <a:t>Introduction</a:t>
            </a:r>
            <a:r>
              <a:rPr lang="en-US" sz="1600" dirty="0"/>
              <a:t> to XML</a:t>
            </a:r>
            <a:endParaRPr lang="en-IN" sz="1600" dirty="0"/>
          </a:p>
        </p:txBody>
      </p:sp>
      <p:sp>
        <p:nvSpPr>
          <p:cNvPr id="13" name="TextBox 12">
            <a:extLst>
              <a:ext uri="{FF2B5EF4-FFF2-40B4-BE49-F238E27FC236}">
                <a16:creationId xmlns:a16="http://schemas.microsoft.com/office/drawing/2014/main" xmlns="" id="{988D223C-4031-4EB9-9858-8D38852108CB}"/>
              </a:ext>
            </a:extLst>
          </p:cNvPr>
          <p:cNvSpPr txBox="1"/>
          <p:nvPr/>
        </p:nvSpPr>
        <p:spPr>
          <a:xfrm>
            <a:off x="4322852" y="3240489"/>
            <a:ext cx="2544806" cy="377021"/>
          </a:xfrm>
          <a:prstGeom prst="rect">
            <a:avLst/>
          </a:prstGeom>
          <a:noFill/>
        </p:spPr>
        <p:txBody>
          <a:bodyPr wrap="square" rtlCol="0">
            <a:spAutoFit/>
          </a:bodyPr>
          <a:lstStyle/>
          <a:p>
            <a:pPr marL="285750" indent="-285750">
              <a:buFont typeface="Wingdings" panose="05000000000000000000" pitchFamily="2" charset="2"/>
              <a:buChar char="v"/>
            </a:pPr>
            <a:r>
              <a:rPr lang="en-US" dirty="0"/>
              <a:t>Android Studio</a:t>
            </a:r>
            <a:endParaRPr lang="en-IN" dirty="0"/>
          </a:p>
        </p:txBody>
      </p:sp>
      <p:sp>
        <p:nvSpPr>
          <p:cNvPr id="14" name="TextBox 13">
            <a:extLst>
              <a:ext uri="{FF2B5EF4-FFF2-40B4-BE49-F238E27FC236}">
                <a16:creationId xmlns:a16="http://schemas.microsoft.com/office/drawing/2014/main" xmlns="" id="{7E90E847-91BE-46AE-B02B-0A5D8F4CBE1F}"/>
              </a:ext>
            </a:extLst>
          </p:cNvPr>
          <p:cNvSpPr txBox="1"/>
          <p:nvPr/>
        </p:nvSpPr>
        <p:spPr>
          <a:xfrm>
            <a:off x="4305496" y="3620430"/>
            <a:ext cx="2461028" cy="377021"/>
          </a:xfrm>
          <a:prstGeom prst="rect">
            <a:avLst/>
          </a:prstGeom>
          <a:noFill/>
        </p:spPr>
        <p:txBody>
          <a:bodyPr wrap="square" rtlCol="0">
            <a:spAutoFit/>
          </a:bodyPr>
          <a:lstStyle/>
          <a:p>
            <a:pPr marL="285750" indent="-285750">
              <a:buFont typeface="Wingdings" panose="05000000000000000000" pitchFamily="2" charset="2"/>
              <a:buChar char="v"/>
            </a:pPr>
            <a:r>
              <a:rPr lang="en-US" dirty="0" err="1"/>
              <a:t>FireBase</a:t>
            </a:r>
            <a:endParaRPr lang="en-IN" dirty="0"/>
          </a:p>
        </p:txBody>
      </p:sp>
      <p:sp>
        <p:nvSpPr>
          <p:cNvPr id="19" name="TextBox 18"/>
          <p:cNvSpPr txBox="1"/>
          <p:nvPr/>
        </p:nvSpPr>
        <p:spPr>
          <a:xfrm>
            <a:off x="4295784" y="1270001"/>
            <a:ext cx="3197216" cy="338554"/>
          </a:xfrm>
          <a:prstGeom prst="rect">
            <a:avLst/>
          </a:prstGeom>
          <a:noFill/>
        </p:spPr>
        <p:txBody>
          <a:bodyPr wrap="square" rtlCol="0">
            <a:spAutoFit/>
          </a:bodyPr>
          <a:lstStyle/>
          <a:p>
            <a:pPr>
              <a:buFont typeface="Wingdings" pitchFamily="2" charset="2"/>
              <a:buChar char="v"/>
            </a:pPr>
            <a:r>
              <a:rPr lang="en-US" sz="1600" dirty="0" smtClean="0"/>
              <a:t>   Software Model Adopted</a:t>
            </a:r>
            <a:endParaRPr lang="en-US" sz="1600" dirty="0"/>
          </a:p>
        </p:txBody>
      </p:sp>
    </p:spTree>
    <p:extLst>
      <p:ext uri="{BB962C8B-B14F-4D97-AF65-F5344CB8AC3E}">
        <p14:creationId xmlns:p14="http://schemas.microsoft.com/office/powerpoint/2010/main" val="213011558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3580093" y="4165600"/>
            <a:ext cx="2655607" cy="889000"/>
          </a:xfrm>
        </p:spPr>
        <p:txBody>
          <a:bodyPr>
            <a:normAutofit/>
          </a:bodyPr>
          <a:lstStyle/>
          <a:p>
            <a:r>
              <a:rPr lang="en-US" dirty="0" smtClean="0">
                <a:latin typeface="Bookman Old Style" pitchFamily="18" charset="0"/>
              </a:rPr>
              <a:t>When Doctor want to create new account…</a:t>
            </a:r>
            <a:endParaRPr lang="en-US" dirty="0">
              <a:latin typeface="Bookman Old Style" pitchFamily="18" charset="0"/>
            </a:endParaRPr>
          </a:p>
        </p:txBody>
      </p:sp>
      <p:sp>
        <p:nvSpPr>
          <p:cNvPr id="6" name="Text Placeholder 5"/>
          <p:cNvSpPr>
            <a:spLocks noGrp="1"/>
          </p:cNvSpPr>
          <p:nvPr>
            <p:ph type="body" sz="quarter" idx="14"/>
          </p:nvPr>
        </p:nvSpPr>
        <p:spPr>
          <a:xfrm>
            <a:off x="6235700" y="4362851"/>
            <a:ext cx="2527299" cy="691749"/>
          </a:xfrm>
        </p:spPr>
        <p:txBody>
          <a:bodyPr>
            <a:normAutofit/>
          </a:bodyPr>
          <a:lstStyle/>
          <a:p>
            <a:r>
              <a:rPr smtClean="0">
                <a:latin typeface="Bookman Old Style" pitchFamily="18" charset="0"/>
              </a:rPr>
              <a:t>When Patient want to create new account</a:t>
            </a:r>
            <a:r>
              <a:rPr lang="en-US" dirty="0" smtClean="0">
                <a:latin typeface="Bookman Old Style" pitchFamily="18" charset="0"/>
              </a:rPr>
              <a:t>…</a:t>
            </a:r>
            <a:endParaRPr lang="en-US" dirty="0"/>
          </a:p>
        </p:txBody>
      </p:sp>
      <p:sp>
        <p:nvSpPr>
          <p:cNvPr id="7" name="Text Placeholder 6"/>
          <p:cNvSpPr>
            <a:spLocks noGrp="1"/>
          </p:cNvSpPr>
          <p:nvPr>
            <p:ph type="body" sz="quarter" idx="15"/>
          </p:nvPr>
        </p:nvSpPr>
        <p:spPr>
          <a:xfrm flipV="1">
            <a:off x="877607" y="5416572"/>
            <a:ext cx="1141693" cy="407379"/>
          </a:xfrm>
        </p:spPr>
        <p:txBody>
          <a:bodyPr>
            <a:normAutofit/>
          </a:bodyPr>
          <a:lstStyle/>
          <a:p>
            <a:pPr>
              <a:buNone/>
            </a:pPr>
            <a:endParaRPr lang="en-US" dirty="0"/>
          </a:p>
        </p:txBody>
      </p:sp>
      <p:sp>
        <p:nvSpPr>
          <p:cNvPr id="8" name="Text Placeholder 7"/>
          <p:cNvSpPr>
            <a:spLocks noGrp="1"/>
          </p:cNvSpPr>
          <p:nvPr>
            <p:ph type="body" sz="quarter" idx="16"/>
          </p:nvPr>
        </p:nvSpPr>
        <p:spPr>
          <a:xfrm>
            <a:off x="8966585" y="3473850"/>
            <a:ext cx="2933315" cy="1383499"/>
          </a:xfrm>
        </p:spPr>
        <p:txBody>
          <a:bodyPr/>
          <a:lstStyle/>
          <a:p>
            <a:endParaRPr lang="en-US" dirty="0"/>
          </a:p>
        </p:txBody>
      </p:sp>
      <p:sp>
        <p:nvSpPr>
          <p:cNvPr id="4" name="Title 3"/>
          <p:cNvSpPr>
            <a:spLocks noGrp="1"/>
          </p:cNvSpPr>
          <p:nvPr>
            <p:ph type="title"/>
          </p:nvPr>
        </p:nvSpPr>
        <p:spPr/>
        <p:txBody>
          <a:bodyPr/>
          <a:lstStyle/>
          <a:p>
            <a:r>
              <a:rPr lang="en-US" dirty="0" smtClean="0"/>
              <a:t>Registration View</a:t>
            </a:r>
            <a:endParaRPr lang="en-US" dirty="0"/>
          </a:p>
        </p:txBody>
      </p:sp>
      <p:pic>
        <p:nvPicPr>
          <p:cNvPr id="10" name="Picture 9" descr="WhatsApp Image 2021-06-30 at 4.24.35 AM (1).jpeg"/>
          <p:cNvPicPr>
            <a:picLocks noChangeAspect="1"/>
          </p:cNvPicPr>
          <p:nvPr/>
        </p:nvPicPr>
        <p:blipFill>
          <a:blip r:embed="rId2"/>
          <a:stretch>
            <a:fillRect/>
          </a:stretch>
        </p:blipFill>
        <p:spPr>
          <a:xfrm>
            <a:off x="0" y="0"/>
            <a:ext cx="3580093" cy="6858000"/>
          </a:xfrm>
          <a:prstGeom prst="rect">
            <a:avLst/>
          </a:prstGeom>
          <a:ln>
            <a:noFill/>
          </a:ln>
          <a:effectLst>
            <a:softEdge rad="112500"/>
          </a:effectLst>
        </p:spPr>
      </p:pic>
      <p:pic>
        <p:nvPicPr>
          <p:cNvPr id="11" name="Picture 10" descr="WhatsApp Image 2021-06-30 at 4.32.19 AM.jpeg"/>
          <p:cNvPicPr>
            <a:picLocks noChangeAspect="1"/>
          </p:cNvPicPr>
          <p:nvPr/>
        </p:nvPicPr>
        <p:blipFill>
          <a:blip r:embed="rId3"/>
          <a:stretch>
            <a:fillRect/>
          </a:stretch>
        </p:blipFill>
        <p:spPr>
          <a:xfrm>
            <a:off x="8521701" y="44850"/>
            <a:ext cx="3670300" cy="6858000"/>
          </a:xfrm>
          <a:prstGeom prst="rect">
            <a:avLst/>
          </a:prstGeom>
          <a:ln>
            <a:noFill/>
          </a:ln>
          <a:effectLst>
            <a:softEdge rad="112500"/>
          </a:effectLst>
        </p:spPr>
      </p:pic>
      <p:sp>
        <p:nvSpPr>
          <p:cNvPr id="12" name="Left Arrow 11"/>
          <p:cNvSpPr/>
          <p:nvPr/>
        </p:nvSpPr>
        <p:spPr>
          <a:xfrm>
            <a:off x="3746500" y="4165600"/>
            <a:ext cx="1866900" cy="355600"/>
          </a:xfrm>
          <a:prstGeom prst="lef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 name="Right Arrow 12"/>
          <p:cNvSpPr/>
          <p:nvPr/>
        </p:nvSpPr>
        <p:spPr>
          <a:xfrm>
            <a:off x="6426200" y="4165600"/>
            <a:ext cx="1816100" cy="3556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488C4"/>
            </a:gs>
            <a:gs pos="53000">
              <a:srgbClr val="D4DEFF"/>
            </a:gs>
            <a:gs pos="83000">
              <a:srgbClr val="D4DEFF"/>
            </a:gs>
            <a:gs pos="100000">
              <a:srgbClr val="96AB94"/>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Verification</a:t>
            </a:r>
            <a:endParaRPr lang="en-US" dirty="0"/>
          </a:p>
        </p:txBody>
      </p:sp>
      <p:sp>
        <p:nvSpPr>
          <p:cNvPr id="3" name="Text Placeholder 2"/>
          <p:cNvSpPr>
            <a:spLocks noGrp="1"/>
          </p:cNvSpPr>
          <p:nvPr>
            <p:ph type="body" sz="quarter" idx="11"/>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After successfully creating account users have to verified his or her email address…</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6" name="Chart Placeholder 5" descr="WhatsApp Image 2021-06-30 at 4.24.36 AM.jpeg"/>
          <p:cNvPicPr>
            <a:picLocks noGrp="1" noChangeAspect="1"/>
          </p:cNvPicPr>
          <p:nvPr>
            <p:ph type="chart" sz="quarter" idx="13"/>
          </p:nvPr>
        </p:nvPicPr>
        <p:blipFill>
          <a:blip r:embed="rId2"/>
          <a:stretch>
            <a:fillRect/>
          </a:stretch>
        </p:blipFill>
        <p:spPr>
          <a:xfrm>
            <a:off x="5778502" y="374658"/>
            <a:ext cx="3251198" cy="6229342"/>
          </a:xfrm>
          <a:prstGeom prst="rect">
            <a:avLst/>
          </a:prstGeom>
          <a:ln>
            <a:noFill/>
          </a:ln>
          <a:effectLst>
            <a:softEdge rad="112500"/>
          </a:effectLst>
        </p:spPr>
      </p:pic>
      <p:pic>
        <p:nvPicPr>
          <p:cNvPr id="7" name="Picture 6" descr="WhatsApp Image 2021-06-30 at 4.24.37 AM.jpeg"/>
          <p:cNvPicPr>
            <a:picLocks noChangeAspect="1"/>
          </p:cNvPicPr>
          <p:nvPr/>
        </p:nvPicPr>
        <p:blipFill>
          <a:blip r:embed="rId3"/>
          <a:stretch>
            <a:fillRect/>
          </a:stretch>
        </p:blipFill>
        <p:spPr>
          <a:xfrm>
            <a:off x="8877300" y="374658"/>
            <a:ext cx="3162300" cy="6229342"/>
          </a:xfrm>
          <a:prstGeom prst="rect">
            <a:avLst/>
          </a:prstGeom>
          <a:ln>
            <a:noFill/>
          </a:ln>
          <a:effectLst>
            <a:softEdge rad="112500"/>
          </a:effectLst>
        </p:spPr>
      </p:pic>
      <p:sp>
        <p:nvSpPr>
          <p:cNvPr id="8" name="Minus 7"/>
          <p:cNvSpPr/>
          <p:nvPr/>
        </p:nvSpPr>
        <p:spPr>
          <a:xfrm>
            <a:off x="0" y="2182017"/>
            <a:ext cx="6159500" cy="453225"/>
          </a:xfrm>
          <a:prstGeom prst="mathMin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333757" y="191374"/>
            <a:ext cx="3686025" cy="382749"/>
          </a:xfrm>
        </p:spPr>
        <p:style>
          <a:lnRef idx="1">
            <a:schemeClr val="accent5"/>
          </a:lnRef>
          <a:fillRef idx="3">
            <a:schemeClr val="accent5"/>
          </a:fillRef>
          <a:effectRef idx="2">
            <a:schemeClr val="accent5"/>
          </a:effectRef>
          <a:fontRef idx="minor">
            <a:schemeClr val="lt1"/>
          </a:fontRef>
        </p:style>
        <p:txBody>
          <a:bodyPr>
            <a:normAutofit/>
          </a:bodyPr>
          <a:lstStyle/>
          <a:p>
            <a:pPr algn="ctr"/>
            <a:r>
              <a:rPr lang="en-US" u="sng" dirty="0" smtClean="0"/>
              <a:t>Log in Page</a:t>
            </a:r>
            <a:endParaRPr lang="en-US" u="sng" dirty="0"/>
          </a:p>
        </p:txBody>
      </p:sp>
      <p:sp>
        <p:nvSpPr>
          <p:cNvPr id="3" name="Text Placeholder 2"/>
          <p:cNvSpPr>
            <a:spLocks noGrp="1"/>
          </p:cNvSpPr>
          <p:nvPr>
            <p:ph type="body" sz="quarter" idx="14"/>
          </p:nvPr>
        </p:nvSpPr>
        <p:spPr>
          <a:xfrm>
            <a:off x="8375228" y="191374"/>
            <a:ext cx="3658010" cy="574123"/>
          </a:xfrm>
        </p:spPr>
        <p:style>
          <a:lnRef idx="1">
            <a:schemeClr val="accent5"/>
          </a:lnRef>
          <a:fillRef idx="3">
            <a:schemeClr val="accent5"/>
          </a:fillRef>
          <a:effectRef idx="2">
            <a:schemeClr val="accent5"/>
          </a:effectRef>
          <a:fontRef idx="minor">
            <a:schemeClr val="lt1"/>
          </a:fontRef>
        </p:style>
        <p:txBody>
          <a:bodyPr>
            <a:noAutofit/>
          </a:bodyPr>
          <a:lstStyle/>
          <a:p>
            <a:pPr algn="ctr"/>
            <a:r>
              <a:rPr smtClean="0"/>
              <a:t>Only when doctor want to login, he or she have to provide registration id</a:t>
            </a:r>
            <a:r>
              <a:rPr lang="en-US" dirty="0" smtClean="0"/>
              <a:t>…</a:t>
            </a:r>
            <a:endParaRPr lang="en-US" dirty="0"/>
          </a:p>
        </p:txBody>
      </p:sp>
      <p:sp>
        <p:nvSpPr>
          <p:cNvPr id="4" name="Text Placeholder 3"/>
          <p:cNvSpPr>
            <a:spLocks noGrp="1"/>
          </p:cNvSpPr>
          <p:nvPr>
            <p:ph type="body" sz="quarter" idx="15"/>
          </p:nvPr>
        </p:nvSpPr>
        <p:spPr>
          <a:xfrm>
            <a:off x="5141126" y="3530600"/>
            <a:ext cx="632246" cy="1599056"/>
          </a:xfrm>
        </p:spPr>
        <p:txBody>
          <a:bodyPr/>
          <a:lstStyle/>
          <a:p>
            <a:endParaRPr lang="en-US" dirty="0"/>
          </a:p>
        </p:txBody>
      </p:sp>
      <p:sp>
        <p:nvSpPr>
          <p:cNvPr id="5" name="Text Placeholder 4"/>
          <p:cNvSpPr>
            <a:spLocks noGrp="1"/>
          </p:cNvSpPr>
          <p:nvPr>
            <p:ph type="body" sz="quarter" idx="16"/>
          </p:nvPr>
        </p:nvSpPr>
        <p:spPr>
          <a:xfrm>
            <a:off x="9264228" y="3136062"/>
            <a:ext cx="1391072" cy="1776856"/>
          </a:xfrm>
        </p:spPr>
        <p:txBody>
          <a:bodyPr/>
          <a:lstStyle/>
          <a:p>
            <a:endParaRPr lang="en-US" dirty="0"/>
          </a:p>
        </p:txBody>
      </p:sp>
      <p:sp>
        <p:nvSpPr>
          <p:cNvPr id="6" name="Title 5"/>
          <p:cNvSpPr>
            <a:spLocks noGrp="1"/>
          </p:cNvSpPr>
          <p:nvPr>
            <p:ph type="title"/>
          </p:nvPr>
        </p:nvSpPr>
        <p:spPr>
          <a:xfrm>
            <a:off x="403411" y="1670007"/>
            <a:ext cx="3330390" cy="895393"/>
          </a:xfrm>
        </p:spPr>
        <p:txBody>
          <a:bodyPr/>
          <a:lstStyle/>
          <a:p>
            <a:r>
              <a:rPr lang="en-US" dirty="0" smtClean="0"/>
              <a:t>Login View</a:t>
            </a:r>
            <a:endParaRPr lang="en-US" dirty="0"/>
          </a:p>
        </p:txBody>
      </p:sp>
      <p:pic>
        <p:nvPicPr>
          <p:cNvPr id="7" name="Picture 6" descr="WhatsApp Image 2021-06-30 at 4.24.36 AM (1).jpeg"/>
          <p:cNvPicPr>
            <a:picLocks noChangeAspect="1"/>
          </p:cNvPicPr>
          <p:nvPr/>
        </p:nvPicPr>
        <p:blipFill>
          <a:blip r:embed="rId2"/>
          <a:stretch>
            <a:fillRect/>
          </a:stretch>
        </p:blipFill>
        <p:spPr>
          <a:xfrm>
            <a:off x="4564429" y="863599"/>
            <a:ext cx="3163253" cy="5994401"/>
          </a:xfrm>
          <a:prstGeom prst="rect">
            <a:avLst/>
          </a:prstGeom>
          <a:ln>
            <a:noFill/>
          </a:ln>
          <a:effectLst>
            <a:softEdge rad="112500"/>
          </a:effectLst>
        </p:spPr>
      </p:pic>
      <p:pic>
        <p:nvPicPr>
          <p:cNvPr id="8" name="Picture 7" descr="WhatsApp Image 2021-06-30 at 4.24.37 AM (1).jpeg"/>
          <p:cNvPicPr>
            <a:picLocks noChangeAspect="1"/>
          </p:cNvPicPr>
          <p:nvPr/>
        </p:nvPicPr>
        <p:blipFill>
          <a:blip r:embed="rId3"/>
          <a:stretch>
            <a:fillRect/>
          </a:stretch>
        </p:blipFill>
        <p:spPr>
          <a:xfrm>
            <a:off x="8718128" y="868468"/>
            <a:ext cx="3029372" cy="5989532"/>
          </a:xfrm>
          <a:prstGeom prst="rect">
            <a:avLst/>
          </a:prstGeom>
          <a:ln>
            <a:noFill/>
          </a:ln>
          <a:effectLst>
            <a:softEdge rad="112500"/>
          </a:effectLst>
        </p:spPr>
      </p:pic>
      <p:sp>
        <p:nvSpPr>
          <p:cNvPr id="9" name="TextBox 8"/>
          <p:cNvSpPr txBox="1"/>
          <p:nvPr/>
        </p:nvSpPr>
        <p:spPr>
          <a:xfrm>
            <a:off x="685800" y="2743200"/>
            <a:ext cx="3048001" cy="523220"/>
          </a:xfrm>
          <a:prstGeom prst="rect">
            <a:avLst/>
          </a:prstGeom>
          <a:noFill/>
        </p:spPr>
        <p:txBody>
          <a:bodyPr wrap="square" rtlCol="0">
            <a:spAutoFit/>
          </a:bodyPr>
          <a:lstStyle/>
          <a:p>
            <a:r>
              <a:rPr lang="en-US" sz="1400" dirty="0" smtClean="0">
                <a:latin typeface="Bookman Old Style" pitchFamily="18" charset="0"/>
              </a:rPr>
              <a:t>When Doctor or Patient want to login his/her account…</a:t>
            </a:r>
            <a:endParaRPr lang="en-US" sz="1400" dirty="0">
              <a:latin typeface="Bookman Old Style" pitchFamily="18" charset="0"/>
            </a:endParaRPr>
          </a:p>
        </p:txBody>
      </p:sp>
      <p:sp>
        <p:nvSpPr>
          <p:cNvPr id="10" name="Half Frame 9"/>
          <p:cNvSpPr/>
          <p:nvPr/>
        </p:nvSpPr>
        <p:spPr>
          <a:xfrm>
            <a:off x="152400" y="2374900"/>
            <a:ext cx="3911600" cy="891520"/>
          </a:xfrm>
          <a:prstGeom prst="halfFram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390899" y="3923425"/>
            <a:ext cx="2476885" cy="787474"/>
          </a:xfrm>
        </p:spPr>
        <p:txBody>
          <a:bodyPr>
            <a:normAutofit fontScale="92500" lnSpcReduction="20000"/>
          </a:bodyPr>
          <a:lstStyle/>
          <a:p>
            <a:r>
              <a:rPr lang="en-US" dirty="0" smtClean="0"/>
              <a:t>Here is the list of doctors and one menu bar from where patient can pay doctor’s fees and sign out…</a:t>
            </a:r>
            <a:endParaRPr lang="en-US" dirty="0"/>
          </a:p>
        </p:txBody>
      </p:sp>
      <p:sp>
        <p:nvSpPr>
          <p:cNvPr id="3" name="Text Placeholder 2"/>
          <p:cNvSpPr>
            <a:spLocks noGrp="1"/>
          </p:cNvSpPr>
          <p:nvPr>
            <p:ph type="body" sz="quarter" idx="14"/>
          </p:nvPr>
        </p:nvSpPr>
        <p:spPr>
          <a:xfrm>
            <a:off x="6451985" y="3923425"/>
            <a:ext cx="2158615" cy="787474"/>
          </a:xfrm>
        </p:spPr>
        <p:txBody>
          <a:bodyPr>
            <a:normAutofit fontScale="92500" lnSpcReduction="20000"/>
          </a:bodyPr>
          <a:lstStyle/>
          <a:p>
            <a:r>
              <a:rPr smtClean="0"/>
              <a:t>When click on the doctor, patient can view doctor's profile and do chat</a:t>
            </a:r>
            <a:r>
              <a:rPr lang="en-US" dirty="0" smtClean="0"/>
              <a:t>…</a:t>
            </a:r>
            <a:endParaRPr lang="en-US" dirty="0"/>
          </a:p>
        </p:txBody>
      </p:sp>
      <p:sp>
        <p:nvSpPr>
          <p:cNvPr id="4" name="Text Placeholder 3"/>
          <p:cNvSpPr>
            <a:spLocks noGrp="1"/>
          </p:cNvSpPr>
          <p:nvPr>
            <p:ph type="body" sz="quarter" idx="15"/>
          </p:nvPr>
        </p:nvSpPr>
        <p:spPr>
          <a:xfrm>
            <a:off x="877607" y="4710899"/>
            <a:ext cx="443193" cy="909363"/>
          </a:xfrm>
        </p:spPr>
        <p:txBody>
          <a:bodyPr/>
          <a:lstStyle/>
          <a:p>
            <a:endParaRPr lang="en-US" dirty="0"/>
          </a:p>
        </p:txBody>
      </p:sp>
      <p:sp>
        <p:nvSpPr>
          <p:cNvPr id="5" name="Text Placeholder 4"/>
          <p:cNvSpPr>
            <a:spLocks noGrp="1"/>
          </p:cNvSpPr>
          <p:nvPr>
            <p:ph type="body" sz="quarter" idx="16"/>
          </p:nvPr>
        </p:nvSpPr>
        <p:spPr>
          <a:xfrm>
            <a:off x="9741285" y="4114800"/>
            <a:ext cx="2158229" cy="596099"/>
          </a:xfrm>
        </p:spPr>
        <p:txBody>
          <a:bodyPr/>
          <a:lstStyle/>
          <a:p>
            <a:endParaRPr lang="en-US" dirty="0"/>
          </a:p>
        </p:txBody>
      </p:sp>
      <p:sp>
        <p:nvSpPr>
          <p:cNvPr id="6" name="Title 5"/>
          <p:cNvSpPr>
            <a:spLocks noGrp="1"/>
          </p:cNvSpPr>
          <p:nvPr>
            <p:ph type="title"/>
          </p:nvPr>
        </p:nvSpPr>
        <p:spPr>
          <a:xfrm>
            <a:off x="2528215" y="358610"/>
            <a:ext cx="6641185" cy="822240"/>
          </a:xfrm>
        </p:spPr>
        <p:txBody>
          <a:bodyPr/>
          <a:lstStyle/>
          <a:p>
            <a:r>
              <a:rPr lang="en-US" dirty="0" smtClean="0"/>
              <a:t>Patient’s View</a:t>
            </a:r>
            <a:endParaRPr lang="en-US" dirty="0"/>
          </a:p>
        </p:txBody>
      </p:sp>
      <p:pic>
        <p:nvPicPr>
          <p:cNvPr id="8" name="Picture 7" descr="WhatsApp Image 2021-06-30 at 4.32.22 AM (2).jpeg"/>
          <p:cNvPicPr>
            <a:picLocks noChangeAspect="1"/>
          </p:cNvPicPr>
          <p:nvPr/>
        </p:nvPicPr>
        <p:blipFill>
          <a:blip r:embed="rId3"/>
          <a:stretch>
            <a:fillRect/>
          </a:stretch>
        </p:blipFill>
        <p:spPr>
          <a:xfrm>
            <a:off x="0" y="0"/>
            <a:ext cx="3163253" cy="6858000"/>
          </a:xfrm>
          <a:prstGeom prst="rect">
            <a:avLst/>
          </a:prstGeom>
          <a:ln>
            <a:noFill/>
          </a:ln>
          <a:effectLst>
            <a:softEdge rad="112500"/>
          </a:effectLst>
        </p:spPr>
      </p:pic>
      <p:pic>
        <p:nvPicPr>
          <p:cNvPr id="9" name="Picture 8" descr="WhatsApp Image 2021-06-30 at 4.32.22 AM.jpeg"/>
          <p:cNvPicPr>
            <a:picLocks noChangeAspect="1"/>
          </p:cNvPicPr>
          <p:nvPr/>
        </p:nvPicPr>
        <p:blipFill>
          <a:blip r:embed="rId4"/>
          <a:stretch>
            <a:fillRect/>
          </a:stretch>
        </p:blipFill>
        <p:spPr>
          <a:xfrm>
            <a:off x="9028747" y="-62699"/>
            <a:ext cx="3163253" cy="6858000"/>
          </a:xfrm>
          <a:prstGeom prst="rect">
            <a:avLst/>
          </a:prstGeom>
          <a:ln>
            <a:noFill/>
          </a:ln>
          <a:effectLst>
            <a:softEdge rad="112500"/>
          </a:effectLst>
        </p:spPr>
      </p:pic>
      <p:sp>
        <p:nvSpPr>
          <p:cNvPr id="10" name="Left Arrow 9"/>
          <p:cNvSpPr/>
          <p:nvPr/>
        </p:nvSpPr>
        <p:spPr>
          <a:xfrm>
            <a:off x="3390899" y="3200400"/>
            <a:ext cx="2184401" cy="558800"/>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1" name="Right Arrow 10"/>
          <p:cNvSpPr/>
          <p:nvPr/>
        </p:nvSpPr>
        <p:spPr>
          <a:xfrm>
            <a:off x="6451985" y="3188575"/>
            <a:ext cx="2374515" cy="57062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tx2"/>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pic>
        <p:nvPicPr>
          <p:cNvPr id="5" name="Picture Placeholder 4" descr="WhatsApp Image 2021-06-30 at 4.32.23 AM (1).jpeg"/>
          <p:cNvPicPr>
            <a:picLocks noGrp="1" noChangeAspect="1"/>
          </p:cNvPicPr>
          <p:nvPr>
            <p:ph type="pic" sz="quarter" idx="15"/>
          </p:nvPr>
        </p:nvPicPr>
        <p:blipFill>
          <a:blip r:embed="rId2"/>
          <a:srcRect t="7069" b="7069"/>
          <a:stretch>
            <a:fillRect/>
          </a:stretch>
        </p:blipFill>
        <p:spPr>
          <a:xfrm>
            <a:off x="3367088" y="-20638"/>
            <a:ext cx="3128962" cy="5722938"/>
          </a:xfrm>
          <a:prstGeom prst="rect">
            <a:avLst/>
          </a:prstGeom>
          <a:ln>
            <a:noFill/>
          </a:ln>
          <a:effectLst>
            <a:softEdge rad="112500"/>
          </a:effectLst>
        </p:spPr>
      </p:pic>
      <p:sp>
        <p:nvSpPr>
          <p:cNvPr id="4" name="Title 3"/>
          <p:cNvSpPr>
            <a:spLocks noGrp="1"/>
          </p:cNvSpPr>
          <p:nvPr>
            <p:ph type="title"/>
          </p:nvPr>
        </p:nvSpPr>
        <p:spPr/>
        <p:txBody>
          <a:bodyPr/>
          <a:lstStyle/>
          <a:p>
            <a:r>
              <a:rPr lang="en-US" dirty="0" smtClean="0"/>
              <a:t>Payment View</a:t>
            </a:r>
            <a:endParaRPr lang="en-US" dirty="0"/>
          </a:p>
        </p:txBody>
      </p:sp>
      <p:pic>
        <p:nvPicPr>
          <p:cNvPr id="8" name="Picture Placeholder 7" descr="WhatsApp Image 2021-06-30 at 4.32.23 AM.jpeg"/>
          <p:cNvPicPr>
            <a:picLocks noGrp="1" noChangeAspect="1"/>
          </p:cNvPicPr>
          <p:nvPr>
            <p:ph type="pic" sz="quarter" idx="13"/>
          </p:nvPr>
        </p:nvPicPr>
        <p:blipFill>
          <a:blip r:embed="rId3"/>
          <a:srcRect t="6214" b="6214"/>
          <a:stretch>
            <a:fillRect/>
          </a:stretch>
        </p:blipFill>
        <p:spPr>
          <a:xfrm>
            <a:off x="1588" y="914400"/>
            <a:ext cx="3130550" cy="5943600"/>
          </a:xfrm>
          <a:prstGeom prst="rect">
            <a:avLst/>
          </a:prstGeom>
          <a:ln>
            <a:noFill/>
          </a:ln>
          <a:effectLst>
            <a:softEdge rad="112500"/>
          </a:effectLst>
        </p:spPr>
      </p:pic>
      <p:sp>
        <p:nvSpPr>
          <p:cNvPr id="9" name="TextBox 8"/>
          <p:cNvSpPr txBox="1"/>
          <p:nvPr/>
        </p:nvSpPr>
        <p:spPr>
          <a:xfrm>
            <a:off x="7461446" y="5440690"/>
            <a:ext cx="3244306" cy="523220"/>
          </a:xfrm>
          <a:prstGeom prst="rect">
            <a:avLst/>
          </a:prstGeom>
          <a:noFill/>
        </p:spPr>
        <p:txBody>
          <a:bodyPr wrap="square" rtlCol="0">
            <a:spAutoFit/>
          </a:bodyPr>
          <a:lstStyle/>
          <a:p>
            <a:r>
              <a:rPr lang="en-US" sz="1400" dirty="0" smtClean="0"/>
              <a:t>Patient can pay doctor’s fees via Google pay from our app…</a:t>
            </a:r>
            <a:endParaRPr lang="en-US" sz="1400"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tx2"/>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Chat box View</a:t>
            </a:r>
            <a:endParaRPr lang="en-US" dirty="0"/>
          </a:p>
        </p:txBody>
      </p:sp>
      <p:sp>
        <p:nvSpPr>
          <p:cNvPr id="4" name="Text Placeholder 3"/>
          <p:cNvSpPr>
            <a:spLocks noGrp="1"/>
          </p:cNvSpPr>
          <p:nvPr>
            <p:ph type="body" sz="quarter" idx="12"/>
          </p:nvPr>
        </p:nvSpPr>
        <p:spPr>
          <a:xfrm>
            <a:off x="4252921" y="2019300"/>
            <a:ext cx="3686025" cy="2707835"/>
          </a:xfrm>
        </p:spPr>
        <p:txBody>
          <a:bodyPr/>
          <a:lstStyle/>
          <a:p>
            <a:r>
              <a:rPr lang="en-US" dirty="0" smtClean="0">
                <a:solidFill>
                  <a:schemeClr val="tx2">
                    <a:lumMod val="95000"/>
                    <a:lumOff val="5000"/>
                  </a:schemeClr>
                </a:solidFill>
              </a:rPr>
              <a:t>One patient message doctor and send a photo of his previous prescription…</a:t>
            </a:r>
          </a:p>
          <a:p>
            <a:endParaRPr lang="en-US" dirty="0" smtClean="0"/>
          </a:p>
          <a:p>
            <a:pPr algn="r"/>
            <a:endParaRPr lang="en-US" dirty="0" smtClean="0"/>
          </a:p>
          <a:p>
            <a:pPr algn="r"/>
            <a:endParaRPr lang="en-US" dirty="0" smtClean="0"/>
          </a:p>
          <a:p>
            <a:pPr algn="r"/>
            <a:r>
              <a:rPr lang="en-US" dirty="0" smtClean="0">
                <a:solidFill>
                  <a:schemeClr val="tx2">
                    <a:lumMod val="95000"/>
                    <a:lumOff val="5000"/>
                  </a:schemeClr>
                </a:solidFill>
              </a:rPr>
              <a:t>Doctor replied the patient...</a:t>
            </a:r>
          </a:p>
          <a:p>
            <a:pPr algn="r"/>
            <a:endParaRPr lang="en-US" dirty="0" smtClean="0"/>
          </a:p>
          <a:p>
            <a:pPr algn="r"/>
            <a:endParaRPr lang="en-US" dirty="0"/>
          </a:p>
        </p:txBody>
      </p:sp>
      <p:sp>
        <p:nvSpPr>
          <p:cNvPr id="5" name="Text Placeholder 4"/>
          <p:cNvSpPr>
            <a:spLocks noGrp="1"/>
          </p:cNvSpPr>
          <p:nvPr>
            <p:ph type="body" sz="quarter" idx="15"/>
          </p:nvPr>
        </p:nvSpPr>
        <p:spPr>
          <a:xfrm flipV="1">
            <a:off x="9180521" y="5313681"/>
            <a:ext cx="1779579" cy="45719"/>
          </a:xfrm>
        </p:spPr>
        <p:txBody>
          <a:bodyPr>
            <a:normAutofit fontScale="25000" lnSpcReduction="20000"/>
          </a:bodyPr>
          <a:lstStyle/>
          <a:p>
            <a:endParaRPr lang="en-US" dirty="0"/>
          </a:p>
        </p:txBody>
      </p:sp>
      <p:pic>
        <p:nvPicPr>
          <p:cNvPr id="15" name="Picture Placeholder 14" descr="WhatsApp Image 2021-06-30 at 4.32.22 AM (1).jpeg"/>
          <p:cNvPicPr>
            <a:picLocks noGrp="1" noChangeAspect="1"/>
          </p:cNvPicPr>
          <p:nvPr>
            <p:ph type="pic" sz="quarter" idx="16"/>
          </p:nvPr>
        </p:nvPicPr>
        <p:blipFill>
          <a:blip r:embed="rId2"/>
          <a:srcRect t="572" b="572"/>
          <a:stretch>
            <a:fillRect/>
          </a:stretch>
        </p:blipFill>
        <p:spPr>
          <a:xfrm>
            <a:off x="0" y="0"/>
            <a:ext cx="4013200" cy="6853238"/>
          </a:xfrm>
          <a:prstGeom prst="rect">
            <a:avLst/>
          </a:prstGeom>
          <a:ln>
            <a:noFill/>
          </a:ln>
          <a:effectLst>
            <a:softEdge rad="112500"/>
          </a:effectLst>
        </p:spPr>
      </p:pic>
      <p:pic>
        <p:nvPicPr>
          <p:cNvPr id="18" name="Picture Placeholder 17" descr="WhatsApp Image 2021-06-30 at 4.32.24 AM (1).jpeg"/>
          <p:cNvPicPr>
            <a:picLocks noGrp="1" noChangeAspect="1"/>
          </p:cNvPicPr>
          <p:nvPr>
            <p:ph type="pic" sz="quarter" idx="17"/>
          </p:nvPr>
        </p:nvPicPr>
        <p:blipFill>
          <a:blip r:embed="rId3"/>
          <a:srcRect l="4546" r="4546"/>
          <a:stretch>
            <a:fillRect/>
          </a:stretch>
        </p:blipFill>
        <p:spPr>
          <a:xfrm>
            <a:off x="8420100" y="0"/>
            <a:ext cx="3771899" cy="6853238"/>
          </a:xfrm>
          <a:prstGeom prst="rect">
            <a:avLst/>
          </a:prstGeom>
          <a:ln>
            <a:noFill/>
          </a:ln>
          <a:effectLst>
            <a:softEdge rad="112500"/>
          </a:effectLst>
        </p:spPr>
      </p:pic>
      <p:sp>
        <p:nvSpPr>
          <p:cNvPr id="19" name="Left Arrow 18"/>
          <p:cNvSpPr/>
          <p:nvPr/>
        </p:nvSpPr>
        <p:spPr>
          <a:xfrm>
            <a:off x="4252921" y="2806700"/>
            <a:ext cx="2400300" cy="355600"/>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 name="Right Arrow 19"/>
          <p:cNvSpPr/>
          <p:nvPr/>
        </p:nvSpPr>
        <p:spPr>
          <a:xfrm>
            <a:off x="5562600" y="4051300"/>
            <a:ext cx="2376480" cy="4064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Chatlist</a:t>
            </a:r>
            <a:endParaRPr lang="en-US" dirty="0"/>
          </a:p>
        </p:txBody>
      </p:sp>
      <p:sp>
        <p:nvSpPr>
          <p:cNvPr id="4" name="Text Placeholder 3"/>
          <p:cNvSpPr>
            <a:spLocks noGrp="1"/>
          </p:cNvSpPr>
          <p:nvPr>
            <p:ph type="body" sz="quarter" idx="15"/>
          </p:nvPr>
        </p:nvSpPr>
        <p:spPr>
          <a:xfrm>
            <a:off x="798690" y="4356100"/>
            <a:ext cx="4675010" cy="810953"/>
          </a:xfrm>
        </p:spPr>
        <p:txBody>
          <a:bodyPr/>
          <a:lstStyle/>
          <a:p>
            <a:r>
              <a:rPr lang="en-US" dirty="0" smtClean="0"/>
              <a:t>Whenever a patient send message to the doctor, it will be added in this list…</a:t>
            </a:r>
            <a:endParaRPr lang="en-US" dirty="0"/>
          </a:p>
        </p:txBody>
      </p:sp>
      <p:pic>
        <p:nvPicPr>
          <p:cNvPr id="9" name="Picture Placeholder 8" descr="WhatsApp Image 2021-06-30 at 4.32.24 AM.jpeg"/>
          <p:cNvPicPr>
            <a:picLocks noGrp="1" noChangeAspect="1"/>
          </p:cNvPicPr>
          <p:nvPr>
            <p:ph type="pic" sz="quarter" idx="10"/>
          </p:nvPr>
        </p:nvPicPr>
        <p:blipFill>
          <a:blip r:embed="rId2"/>
          <a:srcRect l="1872" r="1872"/>
          <a:stretch>
            <a:fillRect/>
          </a:stretch>
        </p:blipFill>
        <p:spPr>
          <a:xfrm>
            <a:off x="7874000" y="21483"/>
            <a:ext cx="3581400" cy="6836517"/>
          </a:xfrm>
          <a:prstGeom prst="rect">
            <a:avLst/>
          </a:prstGeom>
          <a:ln>
            <a:noFill/>
          </a:ln>
          <a:effectLst>
            <a:softEdge rad="112500"/>
          </a:effectLst>
        </p:spPr>
      </p:pic>
      <p:sp>
        <p:nvSpPr>
          <p:cNvPr id="5" name="Half Frame 4"/>
          <p:cNvSpPr/>
          <p:nvPr/>
        </p:nvSpPr>
        <p:spPr>
          <a:xfrm>
            <a:off x="398781" y="3859175"/>
            <a:ext cx="4808219" cy="1093825"/>
          </a:xfrm>
          <a:prstGeom prst="halfFram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tx2"/>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pic>
        <p:nvPicPr>
          <p:cNvPr id="6" name="Picture Placeholder 5" descr="WhatsApp Image 2021-06-30 at 4.24.38 AM.jpeg"/>
          <p:cNvPicPr>
            <a:picLocks noGrp="1" noChangeAspect="1"/>
          </p:cNvPicPr>
          <p:nvPr>
            <p:ph type="pic" sz="quarter" idx="13"/>
          </p:nvPr>
        </p:nvPicPr>
        <p:blipFill>
          <a:blip r:embed="rId2"/>
          <a:srcRect t="10518" b="10518"/>
          <a:stretch>
            <a:fillRect/>
          </a:stretch>
        </p:blipFill>
        <p:spPr>
          <a:xfrm>
            <a:off x="2315" y="1497808"/>
            <a:ext cx="3129335" cy="5360192"/>
          </a:xfrm>
          <a:prstGeom prst="rect">
            <a:avLst/>
          </a:prstGeom>
          <a:ln>
            <a:noFill/>
          </a:ln>
          <a:effectLst>
            <a:softEdge rad="112500"/>
          </a:effectLst>
        </p:spPr>
      </p:pic>
      <p:sp>
        <p:nvSpPr>
          <p:cNvPr id="4" name="Title 3"/>
          <p:cNvSpPr>
            <a:spLocks noGrp="1"/>
          </p:cNvSpPr>
          <p:nvPr>
            <p:ph type="title"/>
          </p:nvPr>
        </p:nvSpPr>
        <p:spPr>
          <a:xfrm>
            <a:off x="7461446" y="4445000"/>
            <a:ext cx="4171754" cy="782272"/>
          </a:xfrm>
        </p:spPr>
        <p:txBody>
          <a:bodyPr/>
          <a:lstStyle/>
          <a:p>
            <a:r>
              <a:rPr lang="en-US" smtClean="0"/>
              <a:t>Doctor’s Profile…</a:t>
            </a:r>
            <a:endParaRPr lang="en-US" dirty="0"/>
          </a:p>
        </p:txBody>
      </p:sp>
      <p:sp>
        <p:nvSpPr>
          <p:cNvPr id="7" name="TextBox 6"/>
          <p:cNvSpPr txBox="1"/>
          <p:nvPr/>
        </p:nvSpPr>
        <p:spPr>
          <a:xfrm>
            <a:off x="7537646" y="5604998"/>
            <a:ext cx="4171754" cy="738664"/>
          </a:xfrm>
          <a:prstGeom prst="rect">
            <a:avLst/>
          </a:prstGeom>
          <a:noFill/>
        </p:spPr>
        <p:txBody>
          <a:bodyPr wrap="square" rtlCol="0">
            <a:spAutoFit/>
          </a:bodyPr>
          <a:lstStyle/>
          <a:p>
            <a:r>
              <a:rPr lang="en-US" sz="1400" dirty="0" smtClean="0">
                <a:latin typeface="Bookman Old Style" pitchFamily="18" charset="0"/>
              </a:rPr>
              <a:t>Doctor can edit his/her profile and provide details and there is also a menu from which doctor can create prescription and sign out…</a:t>
            </a:r>
            <a:endParaRPr lang="en-US" sz="1400" dirty="0">
              <a:latin typeface="Bookman Old Style" pitchFamily="18" charset="0"/>
            </a:endParaRPr>
          </a:p>
        </p:txBody>
      </p:sp>
      <p:pic>
        <p:nvPicPr>
          <p:cNvPr id="17" name="Picture Placeholder 16" descr="WhatsApp Image 2021-06-30 at 4.24.38 AM (1).jpeg"/>
          <p:cNvPicPr>
            <a:picLocks noGrp="1" noChangeAspect="1"/>
          </p:cNvPicPr>
          <p:nvPr>
            <p:ph type="pic" sz="quarter" idx="15"/>
          </p:nvPr>
        </p:nvPicPr>
        <p:blipFill>
          <a:blip r:embed="rId3"/>
          <a:srcRect t="3419" b="3419"/>
          <a:stretch>
            <a:fillRect/>
          </a:stretch>
        </p:blipFill>
        <p:spPr>
          <a:xfrm>
            <a:off x="3367088" y="-20638"/>
            <a:ext cx="3128962" cy="6319838"/>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tx2"/>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pic>
        <p:nvPicPr>
          <p:cNvPr id="7" name="Picture Placeholder 6" descr="WhatsApp Image 2021-06-30 at 4.24.39 AM.jpeg"/>
          <p:cNvPicPr>
            <a:picLocks noGrp="1" noChangeAspect="1"/>
          </p:cNvPicPr>
          <p:nvPr>
            <p:ph type="pic" sz="quarter" idx="16"/>
          </p:nvPr>
        </p:nvPicPr>
        <p:blipFill>
          <a:blip r:embed="rId2"/>
          <a:srcRect t="7380" b="7380"/>
          <a:stretch>
            <a:fillRect/>
          </a:stretch>
        </p:blipFill>
        <p:spPr>
          <a:prstGeom prst="rect">
            <a:avLst/>
          </a:prstGeom>
          <a:ln>
            <a:noFill/>
          </a:ln>
          <a:effectLst>
            <a:softEdge rad="112500"/>
          </a:effectLst>
        </p:spPr>
      </p:pic>
      <p:sp>
        <p:nvSpPr>
          <p:cNvPr id="3" name="Title 2"/>
          <p:cNvSpPr>
            <a:spLocks noGrp="1"/>
          </p:cNvSpPr>
          <p:nvPr>
            <p:ph type="title"/>
          </p:nvPr>
        </p:nvSpPr>
        <p:spPr>
          <a:xfrm>
            <a:off x="3708400" y="936980"/>
            <a:ext cx="4775199" cy="1466055"/>
          </a:xfrm>
        </p:spPr>
        <p:txBody>
          <a:bodyPr/>
          <a:lstStyle/>
          <a:p>
            <a:pPr algn="ctr"/>
            <a:r>
              <a:rPr lang="en-US" dirty="0" smtClean="0"/>
              <a:t>Prescription Creation</a:t>
            </a:r>
            <a:endParaRPr lang="en-US" dirty="0"/>
          </a:p>
        </p:txBody>
      </p:sp>
      <p:sp>
        <p:nvSpPr>
          <p:cNvPr id="4" name="Text Placeholder 3"/>
          <p:cNvSpPr>
            <a:spLocks noGrp="1"/>
          </p:cNvSpPr>
          <p:nvPr>
            <p:ph type="body" sz="quarter" idx="12"/>
          </p:nvPr>
        </p:nvSpPr>
        <p:spPr>
          <a:xfrm>
            <a:off x="4252921" y="1536700"/>
            <a:ext cx="3902059" cy="3771900"/>
          </a:xfrm>
        </p:spPr>
        <p:txBody>
          <a:bodyPr>
            <a:normAutofit/>
          </a:bodyPr>
          <a:lstStyle/>
          <a:p>
            <a:r>
              <a:rPr lang="en-US" dirty="0" smtClean="0"/>
              <a:t>After Clicking create prescription doctor can fill the name and age of the patient and continue to next page…</a:t>
            </a:r>
          </a:p>
          <a:p>
            <a:endParaRPr lang="en-US" dirty="0" smtClean="0"/>
          </a:p>
          <a:p>
            <a:pPr algn="r"/>
            <a:r>
              <a:rPr lang="en-US" dirty="0" smtClean="0"/>
              <a:t>After filling name and age doctor have to fill symptoms, disease medicines by his voice or text, then doctor can send prescription via mail… </a:t>
            </a:r>
            <a:endParaRPr lang="en-US" dirty="0"/>
          </a:p>
        </p:txBody>
      </p:sp>
      <p:sp>
        <p:nvSpPr>
          <p:cNvPr id="5" name="Text Placeholder 4"/>
          <p:cNvSpPr>
            <a:spLocks noGrp="1"/>
          </p:cNvSpPr>
          <p:nvPr>
            <p:ph type="body" sz="quarter" idx="15"/>
          </p:nvPr>
        </p:nvSpPr>
        <p:spPr>
          <a:xfrm flipV="1">
            <a:off x="9675821" y="5654040"/>
            <a:ext cx="941379" cy="45719"/>
          </a:xfrm>
        </p:spPr>
        <p:txBody>
          <a:bodyPr>
            <a:normAutofit fontScale="25000" lnSpcReduction="20000"/>
          </a:bodyPr>
          <a:lstStyle/>
          <a:p>
            <a:pPr>
              <a:buNone/>
            </a:pPr>
            <a:endParaRPr lang="en-US" dirty="0"/>
          </a:p>
        </p:txBody>
      </p:sp>
      <p:pic>
        <p:nvPicPr>
          <p:cNvPr id="12" name="Picture Placeholder 11" descr="WhatsApp Image 2021-06-30 at 4.24.39 AM (1).jpeg"/>
          <p:cNvPicPr>
            <a:picLocks noGrp="1" noChangeAspect="1"/>
          </p:cNvPicPr>
          <p:nvPr>
            <p:ph type="pic" sz="quarter" idx="17"/>
          </p:nvPr>
        </p:nvPicPr>
        <p:blipFill>
          <a:blip r:embed="rId3"/>
          <a:srcRect t="2851" b="2851"/>
          <a:stretch>
            <a:fillRect/>
          </a:stretch>
        </p:blipFill>
        <p:spPr>
          <a:prstGeom prst="rect">
            <a:avLst/>
          </a:prstGeom>
          <a:ln>
            <a:noFill/>
          </a:ln>
          <a:effectLst>
            <a:softEdge rad="112500"/>
          </a:effectLst>
        </p:spPr>
      </p:pic>
      <p:sp>
        <p:nvSpPr>
          <p:cNvPr id="13" name="Left Arrow 12"/>
          <p:cNvSpPr/>
          <p:nvPr/>
        </p:nvSpPr>
        <p:spPr>
          <a:xfrm>
            <a:off x="4127634" y="3962400"/>
            <a:ext cx="2514600" cy="304800"/>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 name="Right Arrow 13"/>
          <p:cNvSpPr/>
          <p:nvPr/>
        </p:nvSpPr>
        <p:spPr>
          <a:xfrm>
            <a:off x="5384934" y="5308600"/>
            <a:ext cx="2770046" cy="3683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0" y="4546600"/>
            <a:ext cx="12192000" cy="2311399"/>
          </a:xfrm>
        </p:spPr>
        <p:txBody>
          <a:bodyPr/>
          <a:lstStyle/>
          <a:p>
            <a:r>
              <a:rPr lang="en-US" dirty="0" smtClean="0"/>
              <a:t>After clicking send prescription this is the next view and after that the e-prescription is received by the patient…</a:t>
            </a:r>
            <a:endParaRPr lang="en-US" dirty="0"/>
          </a:p>
        </p:txBody>
      </p:sp>
      <p:sp>
        <p:nvSpPr>
          <p:cNvPr id="3" name="Title 2"/>
          <p:cNvSpPr>
            <a:spLocks noGrp="1"/>
          </p:cNvSpPr>
          <p:nvPr>
            <p:ph type="title"/>
          </p:nvPr>
        </p:nvSpPr>
        <p:spPr/>
        <p:txBody>
          <a:bodyPr/>
          <a:lstStyle/>
          <a:p>
            <a:r>
              <a:rPr lang="en-US" dirty="0" smtClean="0"/>
              <a:t>Digital Prescription</a:t>
            </a:r>
            <a:endParaRPr lang="en-US" dirty="0"/>
          </a:p>
        </p:txBody>
      </p:sp>
      <p:pic>
        <p:nvPicPr>
          <p:cNvPr id="10" name="Picture Placeholder 9" descr="WhatsApp Image 2021-06-30 at 4.24.40 AM (1).jpeg"/>
          <p:cNvPicPr>
            <a:picLocks noGrp="1" noChangeAspect="1"/>
          </p:cNvPicPr>
          <p:nvPr>
            <p:ph type="pic" sz="quarter" idx="10"/>
          </p:nvPr>
        </p:nvPicPr>
        <p:blipFill>
          <a:blip r:embed="rId2"/>
          <a:srcRect t="2373" b="2373"/>
          <a:stretch>
            <a:fillRect/>
          </a:stretch>
        </p:blipFill>
        <p:spPr>
          <a:xfrm>
            <a:off x="971550" y="0"/>
            <a:ext cx="3524250" cy="4406900"/>
          </a:xfrm>
          <a:prstGeom prst="rect">
            <a:avLst/>
          </a:prstGeom>
          <a:ln>
            <a:noFill/>
          </a:ln>
          <a:effectLst>
            <a:softEdge rad="112500"/>
          </a:effectLst>
        </p:spPr>
      </p:pic>
      <p:pic>
        <p:nvPicPr>
          <p:cNvPr id="13" name="Picture Placeholder 12" descr="WhatsApp Image 2021-06-30 at 4.24.40 AM (2).jpeg"/>
          <p:cNvPicPr>
            <a:picLocks noGrp="1" noChangeAspect="1"/>
          </p:cNvPicPr>
          <p:nvPr>
            <p:ph type="pic" sz="quarter" idx="12"/>
          </p:nvPr>
        </p:nvPicPr>
        <p:blipFill>
          <a:blip r:embed="rId3"/>
          <a:srcRect t="18668" b="18668"/>
          <a:stretch>
            <a:fillRect/>
          </a:stretch>
        </p:blipFill>
        <p:spPr>
          <a:xfrm>
            <a:off x="971550" y="4686299"/>
            <a:ext cx="3524250" cy="2171700"/>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xmlns="" id="{577946A2-8DCE-4047-9CAE-38128B4BAF3B}"/>
              </a:ext>
            </a:extLst>
          </p:cNvPr>
          <p:cNvSpPr>
            <a:spLocks noGrp="1"/>
          </p:cNvSpPr>
          <p:nvPr>
            <p:ph type="body" sz="quarter" idx="11"/>
          </p:nvPr>
        </p:nvSpPr>
        <p:spPr/>
        <p:txBody>
          <a:bodyPr/>
          <a:lstStyle/>
          <a:p>
            <a:r>
              <a:rPr lang="en-IN" sz="1800" dirty="0">
                <a:effectLst/>
                <a:latin typeface="Times New Roman" panose="02020603050405020304" pitchFamily="18" charset="0"/>
                <a:ea typeface="Times New Roman" panose="02020603050405020304" pitchFamily="18" charset="0"/>
              </a:rPr>
              <a:t>Digital prescribing is an important part of the nation's push to enhance the safety and quality of the prescribing process. E-prescribing allows providers in the ambulatory care setting to send prescriptions electronically to the pharmacy and can be a stand-alone system or part of an integrated electronic health record system. It make the thing digital , secured and provide more efficient process for users treatment and maintain a perfect flow of treatment.</a:t>
            </a:r>
            <a:endParaRPr lang="en-US" dirty="0"/>
          </a:p>
        </p:txBody>
      </p:sp>
      <p:sp>
        <p:nvSpPr>
          <p:cNvPr id="8" name="Title 7">
            <a:extLst>
              <a:ext uri="{FF2B5EF4-FFF2-40B4-BE49-F238E27FC236}">
                <a16:creationId xmlns:a16="http://schemas.microsoft.com/office/drawing/2014/main" xmlns="" id="{3BE52921-898C-4569-9D8A-F1C5E0ABE804}"/>
              </a:ext>
            </a:extLst>
          </p:cNvPr>
          <p:cNvSpPr>
            <a:spLocks noGrp="1"/>
          </p:cNvSpPr>
          <p:nvPr>
            <p:ph type="title"/>
          </p:nvPr>
        </p:nvSpPr>
        <p:spPr/>
        <p:txBody>
          <a:bodyPr/>
          <a:lstStyle/>
          <a:p>
            <a:r>
              <a:rPr lang="en-US" dirty="0"/>
              <a:t>Introduction to the project</a:t>
            </a:r>
          </a:p>
        </p:txBody>
      </p:sp>
      <p:pic>
        <p:nvPicPr>
          <p:cNvPr id="29" name="Picture 28">
            <a:extLst>
              <a:ext uri="{FF2B5EF4-FFF2-40B4-BE49-F238E27FC236}">
                <a16:creationId xmlns:a16="http://schemas.microsoft.com/office/drawing/2014/main" xmlns="" id="{612F04C5-056C-48B4-BE2C-F279A841807C}"/>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313593" y="293227"/>
            <a:ext cx="4539542" cy="2721952"/>
          </a:xfrm>
          <a:prstGeom prst="rect">
            <a:avLst/>
          </a:prstGeom>
        </p:spPr>
      </p:pic>
      <p:pic>
        <p:nvPicPr>
          <p:cNvPr id="37" name="Picture 36">
            <a:extLst>
              <a:ext uri="{FF2B5EF4-FFF2-40B4-BE49-F238E27FC236}">
                <a16:creationId xmlns:a16="http://schemas.microsoft.com/office/drawing/2014/main" xmlns="" id="{07525CB8-8ECB-4AF9-8623-4948F523204E}"/>
              </a:ext>
            </a:extLst>
          </p:cNvPr>
          <p:cNvPicPr>
            <a:picLocks noChangeAspect="1"/>
          </p:cNvPicPr>
          <p:nvPr/>
        </p:nvPicPr>
        <p:blipFill>
          <a:blip r:embed="rId4">
            <a:extLst>
              <a:ext uri="{837473B0-CC2E-450A-ABE3-18F120FF3D39}">
                <a1611:picAttrSrcUrl xmlns:a1611="http://schemas.microsoft.com/office/drawing/2016/11/main" xmlns="" r:id="rId5"/>
              </a:ext>
            </a:extLst>
          </a:blip>
          <a:stretch>
            <a:fillRect/>
          </a:stretch>
        </p:blipFill>
        <p:spPr>
          <a:xfrm>
            <a:off x="313593" y="3323492"/>
            <a:ext cx="4539542" cy="3376246"/>
          </a:xfrm>
          <a:prstGeom prst="rect">
            <a:avLst/>
          </a:prstGeom>
        </p:spPr>
      </p:pic>
    </p:spTree>
    <p:extLst>
      <p:ext uri="{BB962C8B-B14F-4D97-AF65-F5344CB8AC3E}">
        <p14:creationId xmlns:p14="http://schemas.microsoft.com/office/powerpoint/2010/main" val="42991760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1C820-D861-4D0A-9651-B427370AA06D}"/>
              </a:ext>
            </a:extLst>
          </p:cNvPr>
          <p:cNvSpPr>
            <a:spLocks noGrp="1"/>
          </p:cNvSpPr>
          <p:nvPr>
            <p:ph type="title"/>
          </p:nvPr>
        </p:nvSpPr>
        <p:spPr>
          <a:xfrm>
            <a:off x="2565399" y="3217984"/>
            <a:ext cx="7252505" cy="852854"/>
          </a:xfrm>
        </p:spPr>
        <p:txBody>
          <a:bodyPr/>
          <a:lstStyle/>
          <a:p>
            <a:r>
              <a:rPr lang="en-US" dirty="0"/>
              <a:t>Reference</a:t>
            </a:r>
            <a:endParaRPr lang="en-IN" dirty="0"/>
          </a:p>
        </p:txBody>
      </p:sp>
      <p:sp>
        <p:nvSpPr>
          <p:cNvPr id="3" name="Text Placeholder 2">
            <a:extLst>
              <a:ext uri="{FF2B5EF4-FFF2-40B4-BE49-F238E27FC236}">
                <a16:creationId xmlns:a16="http://schemas.microsoft.com/office/drawing/2014/main" xmlns="" id="{CE201B17-920E-4E40-8DD3-33015D3912D4}"/>
              </a:ext>
            </a:extLst>
          </p:cNvPr>
          <p:cNvSpPr>
            <a:spLocks noGrp="1"/>
          </p:cNvSpPr>
          <p:nvPr>
            <p:ph type="body" sz="quarter" idx="14"/>
          </p:nvPr>
        </p:nvSpPr>
        <p:spPr>
          <a:xfrm>
            <a:off x="2565400" y="4070838"/>
            <a:ext cx="7252504" cy="1670539"/>
          </a:xfrm>
        </p:spPr>
        <p:style>
          <a:lnRef idx="1">
            <a:schemeClr val="accent3"/>
          </a:lnRef>
          <a:fillRef idx="3">
            <a:schemeClr val="accent3"/>
          </a:fillRef>
          <a:effectRef idx="2">
            <a:schemeClr val="accent3"/>
          </a:effectRef>
          <a:fontRef idx="minor">
            <a:schemeClr val="lt1"/>
          </a:fontRef>
        </p:style>
        <p:txBody>
          <a:bodyPr>
            <a:normAutofit fontScale="55000" lnSpcReduction="20000"/>
          </a:bodyPr>
          <a:lstStyle/>
          <a:p>
            <a:pPr marL="342900" marR="539750" lvl="0" indent="-342900" algn="l">
              <a:spcBef>
                <a:spcPts val="150"/>
              </a:spcBef>
              <a:spcAft>
                <a:spcPts val="150"/>
              </a:spcAft>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xmlns="" val="tx"/>
                    </a:ext>
                  </a:extLst>
                </a:hlinkClick>
              </a:rPr>
              <a:t>https://www.thedroidsonroids.com/blog/how-to-learn-android-development-programming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R="539750" lvl="0" algn="l">
              <a:spcBef>
                <a:spcPts val="150"/>
              </a:spcBef>
              <a:spcAft>
                <a:spcPts val="15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539750" lvl="0" indent="-342900" algn="l">
              <a:spcBef>
                <a:spcPts val="150"/>
              </a:spcBef>
              <a:spcAft>
                <a:spcPts val="150"/>
              </a:spcAft>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xmlns="" val="tx"/>
                    </a:ext>
                  </a:extLst>
                </a:hlinkClick>
              </a:rPr>
              <a:t>https://www.javatpoint.com/android-tutorial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9750" marR="539750" algn="l">
              <a:spcBef>
                <a:spcPts val="150"/>
              </a:spcBef>
              <a:spcAft>
                <a:spcPts val="15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539750" lvl="0" indent="-342900" algn="l">
              <a:spcBef>
                <a:spcPts val="150"/>
              </a:spcBef>
              <a:spcAft>
                <a:spcPts val="150"/>
              </a:spcAft>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xmlns="" val="tx"/>
                    </a:ext>
                  </a:extLst>
                </a:hlinkClick>
              </a:rPr>
              <a:t>https://developer.android.com/games/sdk/performance-tuner/custom-engine/enable-api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9750" marR="539750" algn="l">
              <a:spcBef>
                <a:spcPts val="150"/>
              </a:spcBef>
              <a:spcAft>
                <a:spcPts val="15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539750" lvl="0" indent="-342900" algn="l">
              <a:spcBef>
                <a:spcPts val="150"/>
              </a:spcBef>
              <a:spcAft>
                <a:spcPts val="150"/>
              </a:spcAft>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xmlns="" val="tx"/>
                    </a:ext>
                  </a:extLst>
                </a:hlinkClick>
              </a:rPr>
              <a:t>https://developer.android.com/training/permissions/requesting#:~:text=On%20all%20versions%20of%20Android,permissions%20that%20your%20app%20needs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2050" name="Picture 2" descr="What Makes a Good Tenant Reference?">
            <a:extLst>
              <a:ext uri="{FF2B5EF4-FFF2-40B4-BE49-F238E27FC236}">
                <a16:creationId xmlns:a16="http://schemas.microsoft.com/office/drawing/2014/main" xmlns="" id="{39FE1A99-4B54-480F-B72C-42A90890FC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6787" y="351694"/>
            <a:ext cx="6178426" cy="2716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0150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8CA1759-D675-47F1-A248-9E8C326676AD}"/>
              </a:ext>
            </a:extLst>
          </p:cNvPr>
          <p:cNvSpPr>
            <a:spLocks noGrp="1"/>
          </p:cNvSpPr>
          <p:nvPr>
            <p:ph type="title"/>
          </p:nvPr>
        </p:nvSpPr>
        <p:spPr>
          <a:xfrm>
            <a:off x="-148602" y="4395670"/>
            <a:ext cx="6826342" cy="2188805"/>
          </a:xfrm>
        </p:spPr>
        <p:txBody>
          <a:bodyPr/>
          <a:lstStyle/>
          <a:p>
            <a:r>
              <a:rPr lang="en-US" dirty="0">
                <a:solidFill>
                  <a:schemeClr val="tx2">
                    <a:lumMod val="95000"/>
                    <a:lumOff val="5000"/>
                  </a:schemeClr>
                </a:solidFill>
                <a:latin typeface="Lucida Calligraphy" panose="03010101010101010101" pitchFamily="66" charset="0"/>
              </a:rPr>
              <a:t>THANK YOU</a:t>
            </a:r>
            <a:endParaRPr lang="en-IN" dirty="0">
              <a:solidFill>
                <a:schemeClr val="tx2">
                  <a:lumMod val="95000"/>
                  <a:lumOff val="5000"/>
                </a:schemeClr>
              </a:solidFill>
              <a:latin typeface="Lucida Calligraphy" panose="03010101010101010101" pitchFamily="66" charset="0"/>
            </a:endParaRPr>
          </a:p>
        </p:txBody>
      </p:sp>
      <p:sp>
        <p:nvSpPr>
          <p:cNvPr id="2" name="Picture Placeholder 1">
            <a:extLst>
              <a:ext uri="{FF2B5EF4-FFF2-40B4-BE49-F238E27FC236}">
                <a16:creationId xmlns:a16="http://schemas.microsoft.com/office/drawing/2014/main" xmlns="" id="{9D3A5E0D-071E-4CD3-B690-F98F1C79C7CA}"/>
              </a:ext>
            </a:extLst>
          </p:cNvPr>
          <p:cNvSpPr>
            <a:spLocks noGrp="1"/>
          </p:cNvSpPr>
          <p:nvPr>
            <p:ph type="pic" sz="quarter" idx="15"/>
          </p:nvPr>
        </p:nvSpPr>
        <p:spPr/>
      </p:sp>
      <p:pic>
        <p:nvPicPr>
          <p:cNvPr id="2052" name="Picture 4" descr="Android App Development Company | Android App Developers | Mobiloitte">
            <a:extLst>
              <a:ext uri="{FF2B5EF4-FFF2-40B4-BE49-F238E27FC236}">
                <a16:creationId xmlns:a16="http://schemas.microsoft.com/office/drawing/2014/main" xmlns="" id="{CC1205A4-EB10-4DEF-9ADE-72E25EDEED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37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583C14B2-5825-4BF8-AD56-AB901FBCA04C}"/>
              </a:ext>
            </a:extLst>
          </p:cNvPr>
          <p:cNvSpPr txBox="1"/>
          <p:nvPr/>
        </p:nvSpPr>
        <p:spPr>
          <a:xfrm>
            <a:off x="1242338" y="2428667"/>
            <a:ext cx="4044462" cy="1200329"/>
          </a:xfrm>
          <a:prstGeom prst="rect">
            <a:avLst/>
          </a:prstGeom>
          <a:noFill/>
        </p:spPr>
        <p:txBody>
          <a:bodyPr wrap="square" rtlCol="0">
            <a:spAutoFit/>
          </a:bodyPr>
          <a:lstStyle/>
          <a:p>
            <a:r>
              <a:rPr lang="en-US" sz="7200" dirty="0">
                <a:solidFill>
                  <a:schemeClr val="bg1"/>
                </a:solidFill>
                <a:latin typeface="Curlz MT" panose="04040404050702020202" pitchFamily="82" charset="0"/>
                <a:ea typeface="Segoe UI Black" panose="020B0A02040204020203" pitchFamily="34" charset="0"/>
              </a:rPr>
              <a:t>Thank You</a:t>
            </a:r>
            <a:endParaRPr lang="en-IN" sz="7200" dirty="0">
              <a:solidFill>
                <a:schemeClr val="bg1"/>
              </a:solidFill>
              <a:latin typeface="Curlz MT" panose="04040404050702020202" pitchFamily="82" charset="0"/>
              <a:ea typeface="Segoe UI Black" panose="020B0A02040204020203" pitchFamily="34" charset="0"/>
            </a:endParaRPr>
          </a:p>
        </p:txBody>
      </p:sp>
    </p:spTree>
    <p:extLst>
      <p:ext uri="{BB962C8B-B14F-4D97-AF65-F5344CB8AC3E}">
        <p14:creationId xmlns:p14="http://schemas.microsoft.com/office/powerpoint/2010/main" val="279898915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44A0257C-3D98-4E46-86D3-1B752C8374C9}"/>
              </a:ext>
            </a:extLst>
          </p:cNvPr>
          <p:cNvSpPr>
            <a:spLocks noGrp="1"/>
          </p:cNvSpPr>
          <p:nvPr>
            <p:ph type="title"/>
          </p:nvPr>
        </p:nvSpPr>
        <p:spPr>
          <a:xfrm>
            <a:off x="711200" y="1197273"/>
            <a:ext cx="3085618" cy="1325563"/>
          </a:xfrm>
        </p:spPr>
        <p:txBody>
          <a:bodyPr>
            <a:normAutofit fontScale="90000"/>
          </a:bodyPr>
          <a:lstStyle/>
          <a:p>
            <a:r>
              <a:rPr lang="en-US" dirty="0"/>
              <a:t>Mobile Application Development (MAD)</a:t>
            </a:r>
          </a:p>
        </p:txBody>
      </p:sp>
      <p:sp>
        <p:nvSpPr>
          <p:cNvPr id="7" name="Text Placeholder 6">
            <a:extLst>
              <a:ext uri="{FF2B5EF4-FFF2-40B4-BE49-F238E27FC236}">
                <a16:creationId xmlns:a16="http://schemas.microsoft.com/office/drawing/2014/main" xmlns="" id="{A07FC37E-9058-4ED1-8333-F003F720C943}"/>
              </a:ext>
            </a:extLst>
          </p:cNvPr>
          <p:cNvSpPr>
            <a:spLocks noGrp="1"/>
          </p:cNvSpPr>
          <p:nvPr>
            <p:ph type="body" sz="quarter" idx="12"/>
          </p:nvPr>
        </p:nvSpPr>
        <p:spPr/>
        <p:txBody>
          <a:bodyPr>
            <a:normAutofit/>
          </a:bodyPr>
          <a:lstStyle/>
          <a:p>
            <a:r>
              <a:rPr lang="en-US" sz="1800" dirty="0"/>
              <a:t>Few reasons to go MAD…</a:t>
            </a:r>
          </a:p>
        </p:txBody>
      </p:sp>
      <p:sp>
        <p:nvSpPr>
          <p:cNvPr id="8" name="Text Placeholder 7">
            <a:extLst>
              <a:ext uri="{FF2B5EF4-FFF2-40B4-BE49-F238E27FC236}">
                <a16:creationId xmlns:a16="http://schemas.microsoft.com/office/drawing/2014/main" xmlns="" id="{8DB1292A-975D-418D-86AF-8C3CD2A23AC3}"/>
              </a:ext>
            </a:extLst>
          </p:cNvPr>
          <p:cNvSpPr>
            <a:spLocks noGrp="1"/>
          </p:cNvSpPr>
          <p:nvPr>
            <p:ph type="body" sz="quarter" idx="15"/>
          </p:nvPr>
        </p:nvSpPr>
        <p:spPr/>
        <p:txBody>
          <a:bodyPr/>
          <a:lstStyle/>
          <a:p>
            <a:pPr marL="285750" indent="-285750" eaLnBrk="1" hangingPunct="1">
              <a:buFont typeface="Wingdings" panose="05000000000000000000" pitchFamily="2" charset="2"/>
              <a:buChar char="v"/>
            </a:pPr>
            <a:r>
              <a:rPr lang="en-US" sz="1600" b="1" i="1" u="sng" dirty="0">
                <a:latin typeface="Times New Roman" panose="02020603050405020304" pitchFamily="18" charset="0"/>
                <a:cs typeface="Times New Roman" panose="02020603050405020304" pitchFamily="18" charset="0"/>
              </a:rPr>
              <a:t>Smart Phones</a:t>
            </a:r>
          </a:p>
          <a:p>
            <a:pPr marL="628650" lvl="1" indent="-171450" eaLnBrk="1" hangingPunct="1">
              <a:buFont typeface="Wingdings" panose="05000000000000000000" pitchFamily="2" charset="2"/>
              <a:buChar char="ü"/>
            </a:pPr>
            <a:r>
              <a:rPr lang="en-US" dirty="0"/>
              <a:t>Internet access anywhere</a:t>
            </a:r>
          </a:p>
          <a:p>
            <a:pPr marL="628650" lvl="1" indent="-171450" eaLnBrk="1" hangingPunct="1">
              <a:buFont typeface="Wingdings" panose="05000000000000000000" pitchFamily="2" charset="2"/>
              <a:buChar char="ü"/>
            </a:pPr>
            <a:r>
              <a:rPr lang="en-US" dirty="0"/>
              <a:t>Social networking</a:t>
            </a:r>
          </a:p>
          <a:p>
            <a:endParaRPr lang="en-US" dirty="0"/>
          </a:p>
        </p:txBody>
      </p:sp>
      <p:sp>
        <p:nvSpPr>
          <p:cNvPr id="9" name="Text Placeholder 8"/>
          <p:cNvSpPr>
            <a:spLocks noGrp="1"/>
          </p:cNvSpPr>
          <p:nvPr>
            <p:ph type="body" sz="quarter" idx="16"/>
          </p:nvPr>
        </p:nvSpPr>
        <p:spPr/>
        <p:txBody>
          <a:bodyPr>
            <a:normAutofit/>
          </a:bodyPr>
          <a:lstStyle/>
          <a:p>
            <a:pPr marL="285750" indent="-285750" eaLnBrk="1" hangingPunct="1">
              <a:buFont typeface="Wingdings" panose="05000000000000000000" pitchFamily="2" charset="2"/>
              <a:buChar char="v"/>
            </a:pPr>
            <a:r>
              <a:rPr lang="en-US" sz="1400" b="1" u="sng" dirty="0">
                <a:latin typeface="Times New Roman" panose="02020603050405020304" pitchFamily="18" charset="0"/>
                <a:cs typeface="Times New Roman" panose="02020603050405020304" pitchFamily="18" charset="0"/>
              </a:rPr>
              <a:t>Millions of mobile users</a:t>
            </a:r>
          </a:p>
          <a:p>
            <a:pPr marL="285750" indent="-285750" eaLnBrk="1" hangingPunct="1">
              <a:buFont typeface="Wingdings" panose="05000000000000000000" pitchFamily="2" charset="2"/>
              <a:buChar char="v"/>
            </a:pPr>
            <a:r>
              <a:rPr lang="en-US" sz="1400" b="1" u="sng" dirty="0">
                <a:latin typeface="Times New Roman" panose="02020603050405020304" pitchFamily="18" charset="0"/>
                <a:cs typeface="Times New Roman" panose="02020603050405020304" pitchFamily="18" charset="0"/>
              </a:rPr>
              <a:t>Open standards</a:t>
            </a:r>
          </a:p>
        </p:txBody>
      </p:sp>
      <p:pic>
        <p:nvPicPr>
          <p:cNvPr id="6" name="Picture Placeholder 5">
            <a:extLst>
              <a:ext uri="{FF2B5EF4-FFF2-40B4-BE49-F238E27FC236}">
                <a16:creationId xmlns:a16="http://schemas.microsoft.com/office/drawing/2014/main" xmlns="" id="{8400B4A4-F00E-49EC-ACB0-21997FA75793}"/>
              </a:ext>
            </a:extLst>
          </p:cNvPr>
          <p:cNvPicPr>
            <a:picLocks noGrp="1" noChangeAspect="1"/>
          </p:cNvPicPr>
          <p:nvPr>
            <p:ph type="pic" sz="quarter" idx="10"/>
          </p:nvPr>
        </p:nvPicPr>
        <p:blipFill>
          <a:blip r:embed="rId2"/>
          <a:srcRect t="6147" b="6147"/>
          <a:stretch>
            <a:fillRect/>
          </a:stretch>
        </p:blipFill>
        <p:spPr>
          <a:xfrm>
            <a:off x="4809392" y="3428990"/>
            <a:ext cx="7382608" cy="3429009"/>
          </a:xfrm>
        </p:spPr>
      </p:pic>
    </p:spTree>
    <p:extLst>
      <p:ext uri="{BB962C8B-B14F-4D97-AF65-F5344CB8AC3E}">
        <p14:creationId xmlns:p14="http://schemas.microsoft.com/office/powerpoint/2010/main" val="26879582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EF0240E2-270B-47F4-97C1-065A42CC2737}"/>
              </a:ext>
            </a:extLst>
          </p:cNvPr>
          <p:cNvSpPr>
            <a:spLocks noGrp="1"/>
          </p:cNvSpPr>
          <p:nvPr>
            <p:ph type="title"/>
          </p:nvPr>
        </p:nvSpPr>
        <p:spPr>
          <a:scene3d>
            <a:camera prst="orthographicFront"/>
            <a:lightRig rig="threePt" dir="t"/>
          </a:scene3d>
          <a:sp3d extrusionH="76200">
            <a:extrusionClr>
              <a:schemeClr val="accent1">
                <a:lumMod val="40000"/>
                <a:lumOff val="60000"/>
              </a:schemeClr>
            </a:extrusionClr>
          </a:sp3d>
        </p:spPr>
        <p:txBody>
          <a:bodyPr/>
          <a:lstStyle/>
          <a:p>
            <a:r>
              <a:rPr lang="en-US" dirty="0"/>
              <a:t>Introduction to Android</a:t>
            </a:r>
          </a:p>
        </p:txBody>
      </p:sp>
      <p:sp>
        <p:nvSpPr>
          <p:cNvPr id="11" name="Text Placeholder 10">
            <a:extLst>
              <a:ext uri="{FF2B5EF4-FFF2-40B4-BE49-F238E27FC236}">
                <a16:creationId xmlns:a16="http://schemas.microsoft.com/office/drawing/2014/main" xmlns="" id="{C752924E-B022-4FF4-B161-31F5531EC8DA}"/>
              </a:ext>
            </a:extLst>
          </p:cNvPr>
          <p:cNvSpPr>
            <a:spLocks noGrp="1"/>
          </p:cNvSpPr>
          <p:nvPr>
            <p:ph type="body" sz="quarter" idx="15"/>
          </p:nvPr>
        </p:nvSpPr>
        <p:spPr>
          <a:xfrm>
            <a:off x="4252921" y="2811606"/>
            <a:ext cx="3686159" cy="3633156"/>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path path="shape">
              <a:fillToRect l="50000" t="50000" r="50000" b="50000"/>
            </a:path>
            <a:tileRect/>
          </a:gradFill>
        </p:spPr>
        <p:txBody>
          <a:bodyPr>
            <a:normAutofit fontScale="92500" lnSpcReduction="10000"/>
          </a:bodyPr>
          <a:lstStyle/>
          <a:p>
            <a:pPr eaLnBrk="1" hangingPunct="1">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Open software platform for mobile development</a:t>
            </a:r>
          </a:p>
          <a:p>
            <a:pPr eaLnBrk="1" hangingPunct="1">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 complete stack – OS, Middleware, Applications</a:t>
            </a:r>
          </a:p>
          <a:p>
            <a:pPr eaLnBrk="1" hangingPunct="1">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An Open Handset Alliance (OHA) project</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Powered by Linux operating system</a:t>
            </a:r>
          </a:p>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Fast application development in Java</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Open source under the Apache 2 license</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US" dirty="0"/>
          </a:p>
          <a:p>
            <a:pPr marL="0" indent="0" eaLnBrk="1" hangingPunct="1">
              <a:buNone/>
            </a:pPr>
            <a:endParaRPr lang="en-US" dirty="0"/>
          </a:p>
        </p:txBody>
      </p:sp>
      <p:pic>
        <p:nvPicPr>
          <p:cNvPr id="19" name="Picture Placeholder 18"/>
          <p:cNvPicPr>
            <a:picLocks noGrp="1" noChangeAspect="1"/>
          </p:cNvPicPr>
          <p:nvPr>
            <p:ph type="pic" sz="quarter" idx="16"/>
          </p:nvPr>
        </p:nvPicPr>
        <p:blipFill>
          <a:blip r:embed="rId2" cstate="email">
            <a:extLst>
              <a:ext uri="{28A0092B-C50C-407E-A947-70E740481C1C}">
                <a14:useLocalDpi xmlns:a14="http://schemas.microsoft.com/office/drawing/2010/main"/>
              </a:ext>
            </a:extLst>
          </a:blip>
          <a:srcRect/>
          <a:stretch>
            <a:fillRect/>
          </a:stretch>
        </p:blipFill>
        <p:spPr/>
      </p:pic>
      <p:pic>
        <p:nvPicPr>
          <p:cNvPr id="18" name="Picture Placeholder 15"/>
          <p:cNvPicPr>
            <a:picLocks noGrp="1" noChangeAspect="1"/>
          </p:cNvPicPr>
          <p:nvPr>
            <p:ph type="pic" sz="quarter" idx="17"/>
          </p:nvPr>
        </p:nvPicPr>
        <p:blipFill>
          <a:blip r:embed="rId3" cstate="email">
            <a:extLst>
              <a:ext uri="{28A0092B-C50C-407E-A947-70E740481C1C}">
                <a14:useLocalDpi xmlns:a14="http://schemas.microsoft.com/office/drawing/2010/main"/>
              </a:ext>
            </a:extLst>
          </a:blip>
          <a:srcRect/>
          <a:stretch>
            <a:fillRect/>
          </a:stretch>
        </p:blipFill>
        <p:spPr>
          <a:xfrm>
            <a:off x="8483601" y="4288"/>
            <a:ext cx="3708400" cy="6853712"/>
          </a:xfrm>
        </p:spPr>
      </p:pic>
    </p:spTree>
    <p:extLst>
      <p:ext uri="{BB962C8B-B14F-4D97-AF65-F5344CB8AC3E}">
        <p14:creationId xmlns:p14="http://schemas.microsoft.com/office/powerpoint/2010/main" val="288594116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xmlns="" id="{2DAC6629-A50E-464C-8348-2B8114709DFD}"/>
              </a:ext>
            </a:extLst>
          </p:cNvPr>
          <p:cNvPicPr>
            <a:picLocks noChangeAspect="1"/>
          </p:cNvPicPr>
          <p:nvPr/>
        </p:nvPicPr>
        <p:blipFill>
          <a:blip r:embed="rId2"/>
          <a:stretch>
            <a:fillRect/>
          </a:stretch>
        </p:blipFill>
        <p:spPr>
          <a:xfrm>
            <a:off x="1336431" y="0"/>
            <a:ext cx="8871438" cy="6858000"/>
          </a:xfrm>
          <a:prstGeom prst="rect">
            <a:avLst/>
          </a:prstGeom>
        </p:spPr>
      </p:pic>
    </p:spTree>
    <p:extLst>
      <p:ext uri="{BB962C8B-B14F-4D97-AF65-F5344CB8AC3E}">
        <p14:creationId xmlns:p14="http://schemas.microsoft.com/office/powerpoint/2010/main" val="141592434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38200" y="660399"/>
            <a:ext cx="1816100" cy="2832827"/>
          </a:xfrm>
        </p:spPr>
        <p:txBody>
          <a:bodyPr/>
          <a:lstStyle/>
          <a:p>
            <a:endParaRPr lang="en-US" dirty="0"/>
          </a:p>
        </p:txBody>
      </p:sp>
      <p:sp>
        <p:nvSpPr>
          <p:cNvPr id="3" name="Title 2"/>
          <p:cNvSpPr>
            <a:spLocks noGrp="1"/>
          </p:cNvSpPr>
          <p:nvPr>
            <p:ph type="title"/>
          </p:nvPr>
        </p:nvSpPr>
        <p:spPr>
          <a:xfrm>
            <a:off x="5372100" y="925441"/>
            <a:ext cx="6056668" cy="996123"/>
          </a:xfrm>
        </p:spPr>
        <p:txBody>
          <a:bodyPr>
            <a:normAutofit/>
          </a:bodyPr>
          <a:lstStyle/>
          <a:p>
            <a:r>
              <a:rPr lang="en-US" sz="4000" u="sng" dirty="0" smtClean="0"/>
              <a:t>Software  Model  Adopted </a:t>
            </a:r>
            <a:endParaRPr lang="en-US" sz="4000" u="sng" dirty="0"/>
          </a:p>
        </p:txBody>
      </p:sp>
      <p:sp>
        <p:nvSpPr>
          <p:cNvPr id="1026" name="AutoShape 2" descr="SDLC Models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SDLC Models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sdlc-models.png"/>
          <p:cNvPicPr>
            <a:picLocks noChangeAspect="1"/>
          </p:cNvPicPr>
          <p:nvPr/>
        </p:nvPicPr>
        <p:blipFill>
          <a:blip r:embed="rId2"/>
          <a:stretch>
            <a:fillRect/>
          </a:stretch>
        </p:blipFill>
        <p:spPr>
          <a:xfrm>
            <a:off x="-1" y="0"/>
            <a:ext cx="4802681" cy="4181475"/>
          </a:xfrm>
          <a:prstGeom prst="rect">
            <a:avLst/>
          </a:prstGeom>
          <a:ln>
            <a:noFill/>
          </a:ln>
          <a:effectLst>
            <a:softEdge rad="112500"/>
          </a:effectLst>
        </p:spPr>
      </p:pic>
      <p:sp>
        <p:nvSpPr>
          <p:cNvPr id="8" name="TextBox 7"/>
          <p:cNvSpPr txBox="1"/>
          <p:nvPr/>
        </p:nvSpPr>
        <p:spPr>
          <a:xfrm>
            <a:off x="4802681" y="1921564"/>
            <a:ext cx="6626087" cy="4185761"/>
          </a:xfrm>
          <a:prstGeom prst="rect">
            <a:avLst/>
          </a:prstGeom>
          <a:noFill/>
        </p:spPr>
        <p:txBody>
          <a:bodyPr wrap="square" rtlCol="0">
            <a:spAutoFit/>
          </a:bodyPr>
          <a:lstStyle/>
          <a:p>
            <a:r>
              <a:rPr lang="en-US" sz="1400" dirty="0" smtClean="0">
                <a:solidFill>
                  <a:schemeClr val="bg1"/>
                </a:solidFill>
              </a:rPr>
              <a:t>Every model is used in different cases based on its features. Here in our project we basically adopted the </a:t>
            </a:r>
            <a:r>
              <a:rPr lang="en-US" sz="1400" b="1" dirty="0" smtClean="0">
                <a:solidFill>
                  <a:schemeClr val="bg1"/>
                </a:solidFill>
              </a:rPr>
              <a:t>Iterative Software Process Model</a:t>
            </a:r>
            <a:r>
              <a:rPr lang="en-US" sz="1400" dirty="0" smtClean="0">
                <a:solidFill>
                  <a:schemeClr val="bg1"/>
                </a:solidFill>
              </a:rPr>
              <a:t>. </a:t>
            </a:r>
          </a:p>
          <a:p>
            <a:endParaRPr lang="en-US" sz="1400" dirty="0" smtClean="0">
              <a:solidFill>
                <a:schemeClr val="bg1"/>
              </a:solidFill>
            </a:endParaRPr>
          </a:p>
          <a:p>
            <a:r>
              <a:rPr lang="en-US" sz="1400" dirty="0" smtClean="0">
                <a:solidFill>
                  <a:schemeClr val="bg1"/>
                </a:solidFill>
              </a:rPr>
              <a:t>An iterative life cycle model does not attempt to start with a full specification of </a:t>
            </a:r>
          </a:p>
          <a:p>
            <a:r>
              <a:rPr lang="en-US" sz="1400" dirty="0" smtClean="0">
                <a:solidFill>
                  <a:schemeClr val="bg1"/>
                </a:solidFill>
              </a:rPr>
              <a:t>requirements by first focusing on an initial, simplified set user features, which </a:t>
            </a:r>
          </a:p>
          <a:p>
            <a:r>
              <a:rPr lang="en-US" sz="1400" dirty="0" smtClean="0">
                <a:solidFill>
                  <a:schemeClr val="bg1"/>
                </a:solidFill>
              </a:rPr>
              <a:t>then progressively gains more complexity and a broader set of features until the  targeted system is complete. In other words, the iterative approach begins by specifying and implementing just part of the software, which can then be </a:t>
            </a:r>
          </a:p>
          <a:p>
            <a:r>
              <a:rPr lang="en-US" sz="1400" dirty="0" smtClean="0">
                <a:solidFill>
                  <a:schemeClr val="bg1"/>
                </a:solidFill>
              </a:rPr>
              <a:t>reviewed and prioritized in order to identify further requirements. This iterative </a:t>
            </a:r>
          </a:p>
          <a:p>
            <a:r>
              <a:rPr lang="en-US" sz="1400" dirty="0" smtClean="0">
                <a:solidFill>
                  <a:schemeClr val="bg1"/>
                </a:solidFill>
              </a:rPr>
              <a:t>process is then repeated by delivering a new version of the software for each </a:t>
            </a:r>
          </a:p>
          <a:p>
            <a:r>
              <a:rPr lang="en-US" sz="1400" dirty="0" smtClean="0">
                <a:solidFill>
                  <a:schemeClr val="bg1"/>
                </a:solidFill>
              </a:rPr>
              <a:t>iteration. </a:t>
            </a:r>
          </a:p>
          <a:p>
            <a:endParaRPr lang="en-US" sz="1400" dirty="0" smtClean="0">
              <a:solidFill>
                <a:schemeClr val="bg1"/>
              </a:solidFill>
            </a:endParaRPr>
          </a:p>
          <a:p>
            <a:r>
              <a:rPr lang="en-US" sz="1400" dirty="0" smtClean="0">
                <a:solidFill>
                  <a:schemeClr val="bg1"/>
                </a:solidFill>
              </a:rPr>
              <a:t>We had started our development with some requirement and that was not the </a:t>
            </a:r>
          </a:p>
          <a:p>
            <a:r>
              <a:rPr lang="en-US" sz="1400" dirty="0" smtClean="0">
                <a:solidFill>
                  <a:schemeClr val="bg1"/>
                </a:solidFill>
              </a:rPr>
              <a:t>final set of the requirement of this project. After implementing these requirement </a:t>
            </a:r>
          </a:p>
          <a:p>
            <a:r>
              <a:rPr lang="en-US" sz="1400" dirty="0" smtClean="0">
                <a:solidFill>
                  <a:schemeClr val="bg1"/>
                </a:solidFill>
              </a:rPr>
              <a:t>we add some another requirement to that set and continue our development </a:t>
            </a:r>
          </a:p>
          <a:p>
            <a:r>
              <a:rPr lang="en-US" sz="1400" dirty="0" smtClean="0">
                <a:solidFill>
                  <a:schemeClr val="bg1"/>
                </a:solidFill>
              </a:rPr>
              <a:t>process. In this way we implement a requirement set , tested it and add some </a:t>
            </a:r>
          </a:p>
          <a:p>
            <a:r>
              <a:rPr lang="en-US" sz="1400" dirty="0" smtClean="0">
                <a:solidFill>
                  <a:schemeClr val="bg1"/>
                </a:solidFill>
              </a:rPr>
              <a:t>more requirement and again developed and tested. In every phase or in every </a:t>
            </a:r>
          </a:p>
          <a:p>
            <a:r>
              <a:rPr lang="en-US" sz="1400" dirty="0" smtClean="0">
                <a:solidFill>
                  <a:schemeClr val="bg1"/>
                </a:solidFill>
              </a:rPr>
              <a:t>iteration the app was updated and a new version was launched. So, we can say, Iterative Software Process model is adopted by us to develop this project.</a:t>
            </a:r>
            <a:endParaRPr lang="en-US" sz="14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3">
                <a:lumMod val="75000"/>
              </a:schemeClr>
            </a:gs>
            <a:gs pos="27221">
              <a:schemeClr val="accent1">
                <a:lumMod val="40000"/>
                <a:lumOff val="60000"/>
              </a:schemeClr>
            </a:gs>
            <a:gs pos="18377">
              <a:srgbClr val="9798AA"/>
            </a:gs>
            <a:gs pos="10212">
              <a:srgbClr val="8E95A7"/>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03B849-91EB-419C-9E52-606BD937127E}"/>
              </a:ext>
            </a:extLst>
          </p:cNvPr>
          <p:cNvSpPr>
            <a:spLocks noGrp="1"/>
          </p:cNvSpPr>
          <p:nvPr>
            <p:ph type="title"/>
          </p:nvPr>
        </p:nvSpPr>
        <p:spPr>
          <a:xfrm>
            <a:off x="640947" y="3154636"/>
            <a:ext cx="7252505" cy="891250"/>
          </a:xfrm>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xmlns="" id="{55CAE4AE-1529-4BF7-9AD4-5531CA8F99CA}"/>
              </a:ext>
            </a:extLst>
          </p:cNvPr>
          <p:cNvSpPr>
            <a:spLocks noGrp="1"/>
          </p:cNvSpPr>
          <p:nvPr>
            <p:ph type="body" sz="quarter" idx="14"/>
          </p:nvPr>
        </p:nvSpPr>
        <p:spPr>
          <a:xfrm>
            <a:off x="1043841" y="4088159"/>
            <a:ext cx="6446716" cy="1459787"/>
          </a:xfrm>
        </p:spPr>
        <p:txBody>
          <a:bodyPr>
            <a:normAutofit/>
          </a:bodyPr>
          <a:lstStyle/>
          <a:p>
            <a:r>
              <a:rPr lang="en-US" sz="2300" b="1" i="0" dirty="0">
                <a:effectLst/>
                <a:latin typeface="Times New Roman" panose="02020603050405020304" pitchFamily="18" charset="0"/>
                <a:cs typeface="Times New Roman" panose="02020603050405020304" pitchFamily="18" charset="0"/>
              </a:rPr>
              <a:t>Java</a:t>
            </a:r>
            <a:r>
              <a:rPr lang="en-US" sz="2300" dirty="0">
                <a:latin typeface="Times New Roman" panose="02020603050405020304" pitchFamily="18" charset="0"/>
                <a:cs typeface="Times New Roman" panose="02020603050405020304" pitchFamily="18" charset="0"/>
              </a:rPr>
              <a:t>: </a:t>
            </a:r>
            <a:r>
              <a:rPr lang="en-US" sz="2300" b="1" i="0" dirty="0">
                <a:effectLst/>
                <a:latin typeface="Times New Roman" panose="02020603050405020304" pitchFamily="18" charset="0"/>
                <a:cs typeface="Times New Roman" panose="02020603050405020304" pitchFamily="18" charset="0"/>
              </a:rPr>
              <a:t>Java</a:t>
            </a:r>
            <a:r>
              <a:rPr lang="en-US" sz="2300" b="0" i="0" dirty="0">
                <a:effectLst/>
                <a:latin typeface="Times New Roman" panose="02020603050405020304" pitchFamily="18" charset="0"/>
                <a:cs typeface="Times New Roman" panose="02020603050405020304" pitchFamily="18" charset="0"/>
              </a:rPr>
              <a:t> </a:t>
            </a:r>
            <a:r>
              <a:rPr lang="en-US" sz="2300" b="0" i="0" dirty="0" smtClean="0">
                <a:effectLst/>
                <a:latin typeface="Times New Roman" panose="02020603050405020304" pitchFamily="18" charset="0"/>
                <a:cs typeface="Times New Roman" panose="02020603050405020304" pitchFamily="18" charset="0"/>
              </a:rPr>
              <a:t>is </a:t>
            </a:r>
            <a:r>
              <a:rPr lang="en-US" sz="2300" b="0" i="0" dirty="0">
                <a:effectLst/>
                <a:latin typeface="Times New Roman" panose="02020603050405020304" pitchFamily="18" charset="0"/>
                <a:cs typeface="Times New Roman" panose="02020603050405020304" pitchFamily="18" charset="0"/>
              </a:rPr>
              <a:t>one of the most established programming languages when it comes to developing dynamic content. ...</a:t>
            </a:r>
          </a:p>
          <a:p>
            <a:endParaRPr lang="en-IN" dirty="0"/>
          </a:p>
        </p:txBody>
      </p:sp>
      <p:pic>
        <p:nvPicPr>
          <p:cNvPr id="5" name="Picture 4">
            <a:extLst>
              <a:ext uri="{FF2B5EF4-FFF2-40B4-BE49-F238E27FC236}">
                <a16:creationId xmlns:a16="http://schemas.microsoft.com/office/drawing/2014/main" xmlns="" id="{A8662E7C-614B-4E56-9E6E-D7D3793983D2}"/>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7218485" y="1943100"/>
            <a:ext cx="3429000" cy="3305908"/>
          </a:xfrm>
          <a:prstGeom prst="rect">
            <a:avLst/>
          </a:prstGeom>
        </p:spPr>
      </p:pic>
    </p:spTree>
    <p:extLst>
      <p:ext uri="{BB962C8B-B14F-4D97-AF65-F5344CB8AC3E}">
        <p14:creationId xmlns:p14="http://schemas.microsoft.com/office/powerpoint/2010/main" val="165838618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31A3B-3B73-4A94-AC38-25661DCDF25C}"/>
              </a:ext>
            </a:extLst>
          </p:cNvPr>
          <p:cNvSpPr>
            <a:spLocks noGrp="1"/>
          </p:cNvSpPr>
          <p:nvPr>
            <p:ph type="title"/>
          </p:nvPr>
        </p:nvSpPr>
        <p:spPr/>
        <p:txBody>
          <a:bodyPr/>
          <a:lstStyle/>
          <a:p>
            <a:r>
              <a:rPr lang="en-US" dirty="0"/>
              <a:t>Java</a:t>
            </a:r>
            <a:endParaRPr lang="en-IN" dirty="0"/>
          </a:p>
        </p:txBody>
      </p:sp>
      <p:sp>
        <p:nvSpPr>
          <p:cNvPr id="3" name="Text Placeholder 2">
            <a:extLst>
              <a:ext uri="{FF2B5EF4-FFF2-40B4-BE49-F238E27FC236}">
                <a16:creationId xmlns:a16="http://schemas.microsoft.com/office/drawing/2014/main" xmlns="" id="{932853DE-C53D-43C4-8739-4A23C8F50077}"/>
              </a:ext>
            </a:extLst>
          </p:cNvPr>
          <p:cNvSpPr>
            <a:spLocks noGrp="1"/>
          </p:cNvSpPr>
          <p:nvPr>
            <p:ph type="body" sz="quarter" idx="11"/>
          </p:nvPr>
        </p:nvSpPr>
        <p:spPr>
          <a:xfrm>
            <a:off x="838200" y="2635243"/>
            <a:ext cx="4226169" cy="3783142"/>
          </a:xfrm>
        </p:spPr>
        <p:txBody>
          <a:bodyPr>
            <a:normAutofit fontScale="92500" lnSpcReduction="20000"/>
          </a:bodyPr>
          <a:lstStyle/>
          <a:p>
            <a:pPr marL="0" marR="0">
              <a:spcBef>
                <a:spcPts val="0"/>
              </a:spcBef>
              <a:spcAft>
                <a:spcPts val="0"/>
              </a:spcAft>
            </a:pPr>
            <a:r>
              <a:rPr lang="en-US" sz="1700" b="1" dirty="0">
                <a:solidFill>
                  <a:srgbClr val="222222"/>
                </a:solidFill>
                <a:effectLst/>
                <a:latin typeface="Times New Roman" panose="02020603050405020304" pitchFamily="18" charset="0"/>
              </a:rPr>
              <a:t>Java</a:t>
            </a:r>
            <a:r>
              <a:rPr lang="en-US" sz="1700" dirty="0">
                <a:solidFill>
                  <a:srgbClr val="222222"/>
                </a:solidFill>
                <a:effectLst/>
                <a:latin typeface="Times New Roman" panose="02020603050405020304" pitchFamily="18" charset="0"/>
              </a:rPr>
              <a:t> is a general-purpose, class-based, object-oriented programming language designed for having lesser implementation dependencies. It is a computing platform for application development. Java is fast, secure, and reliable, therefore. It is widely used for developing Java applications in laptops, data centers, game consoles, scientific supercomputers, cell phones, etc. </a:t>
            </a:r>
          </a:p>
          <a:p>
            <a:pPr marL="0" marR="0">
              <a:spcBef>
                <a:spcPts val="600"/>
              </a:spcBef>
              <a:spcAft>
                <a:spcPts val="600"/>
              </a:spcAft>
            </a:pPr>
            <a:r>
              <a:rPr lang="en-US" sz="1700" dirty="0">
                <a:solidFill>
                  <a:srgbClr val="202122"/>
                </a:solidFill>
                <a:effectLst/>
                <a:latin typeface="Times New Roman" panose="02020603050405020304" pitchFamily="18" charset="0"/>
              </a:rPr>
              <a:t>There were five primary goals in the creation of the Java language: </a:t>
            </a:r>
            <a:endParaRPr lang="en-US" sz="1700" dirty="0">
              <a:effectLst/>
              <a:latin typeface="Times New Roman" panose="02020603050405020304" pitchFamily="18" charset="0"/>
            </a:endParaRPr>
          </a:p>
          <a:p>
            <a:pPr marL="342900" marR="0" lvl="0" indent="-342900">
              <a:spcBef>
                <a:spcPts val="500"/>
              </a:spcBef>
              <a:spcAft>
                <a:spcPts val="120"/>
              </a:spcAft>
              <a:buFont typeface="Times New Roman" panose="02020603050405020304" pitchFamily="18" charset="0"/>
              <a:buAutoNum type="arabicPeriod"/>
            </a:pPr>
            <a:r>
              <a:rPr lang="en-US" sz="1700" dirty="0">
                <a:solidFill>
                  <a:srgbClr val="202122"/>
                </a:solidFill>
                <a:effectLst/>
                <a:latin typeface="Times New Roman" panose="02020603050405020304" pitchFamily="18" charset="0"/>
              </a:rPr>
              <a:t>It must be simple, object-oriented, and familiar.</a:t>
            </a:r>
            <a:endParaRPr lang="en-US" sz="1700" dirty="0">
              <a:effectLst/>
              <a:latin typeface="Times New Roman" panose="02020603050405020304" pitchFamily="18" charset="0"/>
            </a:endParaRPr>
          </a:p>
          <a:p>
            <a:pPr marL="342900" marR="0" lvl="0" indent="-342900">
              <a:spcBef>
                <a:spcPts val="500"/>
              </a:spcBef>
              <a:spcAft>
                <a:spcPts val="120"/>
              </a:spcAft>
              <a:buFont typeface="Times New Roman" panose="02020603050405020304" pitchFamily="18" charset="0"/>
              <a:buAutoNum type="arabicPeriod"/>
            </a:pPr>
            <a:r>
              <a:rPr lang="en-US" sz="1700" dirty="0">
                <a:solidFill>
                  <a:srgbClr val="202122"/>
                </a:solidFill>
                <a:effectLst/>
                <a:latin typeface="Times New Roman" panose="02020603050405020304" pitchFamily="18" charset="0"/>
              </a:rPr>
              <a:t>It must be robust and secure.</a:t>
            </a:r>
            <a:endParaRPr lang="en-US" sz="1700" dirty="0">
              <a:effectLst/>
              <a:latin typeface="Times New Roman" panose="02020603050405020304" pitchFamily="18" charset="0"/>
            </a:endParaRPr>
          </a:p>
          <a:p>
            <a:pPr marL="342900" marR="0" lvl="0" indent="-342900">
              <a:spcBef>
                <a:spcPts val="500"/>
              </a:spcBef>
              <a:spcAft>
                <a:spcPts val="120"/>
              </a:spcAft>
              <a:buFont typeface="Times New Roman" panose="02020603050405020304" pitchFamily="18" charset="0"/>
              <a:buAutoNum type="arabicPeriod"/>
            </a:pPr>
            <a:r>
              <a:rPr lang="en-US" sz="1700" dirty="0">
                <a:solidFill>
                  <a:srgbClr val="202122"/>
                </a:solidFill>
                <a:effectLst/>
                <a:latin typeface="Times New Roman" panose="02020603050405020304" pitchFamily="18" charset="0"/>
              </a:rPr>
              <a:t>It must be architecture-neutral and portable.</a:t>
            </a:r>
            <a:endParaRPr lang="en-US" sz="1700" dirty="0">
              <a:effectLst/>
              <a:latin typeface="Times New Roman" panose="02020603050405020304" pitchFamily="18" charset="0"/>
            </a:endParaRPr>
          </a:p>
          <a:p>
            <a:pPr marL="342900" marR="0" lvl="0" indent="-342900">
              <a:spcBef>
                <a:spcPts val="500"/>
              </a:spcBef>
              <a:spcAft>
                <a:spcPts val="120"/>
              </a:spcAft>
              <a:buFont typeface="Times New Roman" panose="02020603050405020304" pitchFamily="18" charset="0"/>
              <a:buAutoNum type="arabicPeriod"/>
            </a:pPr>
            <a:r>
              <a:rPr lang="en-US" sz="1700" dirty="0">
                <a:solidFill>
                  <a:srgbClr val="202122"/>
                </a:solidFill>
                <a:effectLst/>
                <a:latin typeface="Times New Roman" panose="02020603050405020304" pitchFamily="18" charset="0"/>
              </a:rPr>
              <a:t>It must execute with high performance.</a:t>
            </a:r>
            <a:endParaRPr lang="en-US" sz="1700" dirty="0">
              <a:effectLst/>
              <a:latin typeface="Times New Roman" panose="02020603050405020304" pitchFamily="18" charset="0"/>
            </a:endParaRPr>
          </a:p>
          <a:p>
            <a:pPr marL="342900" marR="0" lvl="0" indent="-342900">
              <a:spcBef>
                <a:spcPts val="500"/>
              </a:spcBef>
              <a:spcAft>
                <a:spcPts val="0"/>
              </a:spcAft>
              <a:buFont typeface="Times New Roman" panose="02020603050405020304" pitchFamily="18" charset="0"/>
              <a:buAutoNum type="arabicPeriod"/>
            </a:pPr>
            <a:r>
              <a:rPr lang="en-US" sz="1700" dirty="0">
                <a:solidFill>
                  <a:srgbClr val="202122"/>
                </a:solidFill>
                <a:effectLst/>
                <a:latin typeface="Times New Roman" panose="02020603050405020304" pitchFamily="18" charset="0"/>
              </a:rPr>
              <a:t>It must be interpreted, threaded, and dynamic.</a:t>
            </a:r>
            <a:endParaRPr lang="en-US" sz="1700" dirty="0">
              <a:effectLst/>
              <a:latin typeface="Times New Roman" panose="02020603050405020304" pitchFamily="18" charset="0"/>
            </a:endParaRPr>
          </a:p>
          <a:p>
            <a:endParaRPr lang="en-IN" dirty="0"/>
          </a:p>
        </p:txBody>
      </p:sp>
      <p:sp>
        <p:nvSpPr>
          <p:cNvPr id="4" name="Text Placeholder 3">
            <a:extLst>
              <a:ext uri="{FF2B5EF4-FFF2-40B4-BE49-F238E27FC236}">
                <a16:creationId xmlns:a16="http://schemas.microsoft.com/office/drawing/2014/main" xmlns="" id="{C3F44378-D1E0-4839-BDD0-794C6093DE4D}"/>
              </a:ext>
            </a:extLst>
          </p:cNvPr>
          <p:cNvSpPr>
            <a:spLocks noGrp="1"/>
          </p:cNvSpPr>
          <p:nvPr>
            <p:ph type="body" sz="quarter" idx="12"/>
          </p:nvPr>
        </p:nvSpPr>
        <p:spPr>
          <a:xfrm>
            <a:off x="838200" y="2057401"/>
            <a:ext cx="4767262" cy="512180"/>
          </a:xfrm>
        </p:spPr>
        <p:txBody>
          <a:bodyPr>
            <a:normAutofit/>
          </a:bodyPr>
          <a:lstStyle/>
          <a:p>
            <a:r>
              <a:rPr lang="en-US" i="1" dirty="0">
                <a:latin typeface="Gabriola" panose="04040605051002020D02" pitchFamily="82" charset="0"/>
              </a:rPr>
              <a:t>“A class, in java, where we teaches objects how to behave”</a:t>
            </a:r>
            <a:endParaRPr lang="en-IN" dirty="0"/>
          </a:p>
        </p:txBody>
      </p:sp>
      <p:pic>
        <p:nvPicPr>
          <p:cNvPr id="3074" name="Picture 2" descr="Top 10 Java Debugging Tips – Stackify">
            <a:extLst>
              <a:ext uri="{FF2B5EF4-FFF2-40B4-BE49-F238E27FC236}">
                <a16:creationId xmlns:a16="http://schemas.microsoft.com/office/drawing/2014/main" xmlns="" id="{1A607BBC-449E-446E-A364-EF8873027FF3}"/>
              </a:ext>
            </a:extLst>
          </p:cNvPr>
          <p:cNvPicPr>
            <a:picLocks noGrp="1" noChangeAspect="1" noChangeArrowheads="1"/>
          </p:cNvPicPr>
          <p:nvPr>
            <p:ph type="chart" sz="quarter" idx="13"/>
          </p:nvPr>
        </p:nvPicPr>
        <p:blipFill>
          <a:blip r:embed="rId2">
            <a:extLst>
              <a:ext uri="{28A0092B-C50C-407E-A947-70E740481C1C}">
                <a14:useLocalDpi xmlns:a14="http://schemas.microsoft.com/office/drawing/2010/main" val="0"/>
              </a:ext>
            </a:extLst>
          </a:blip>
          <a:srcRect/>
          <a:stretch>
            <a:fillRect/>
          </a:stretch>
        </p:blipFill>
        <p:spPr bwMode="auto">
          <a:xfrm>
            <a:off x="5758962" y="1424354"/>
            <a:ext cx="6433037" cy="4044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51858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26">
      <a:dk1>
        <a:srgbClr val="3F3F3F"/>
      </a:dk1>
      <a:lt1>
        <a:srgbClr val="FFFFFF"/>
      </a:lt1>
      <a:dk2>
        <a:srgbClr val="000000"/>
      </a:dk2>
      <a:lt2>
        <a:srgbClr val="A5A5A5"/>
      </a:lt2>
      <a:accent1>
        <a:srgbClr val="954F72"/>
      </a:accent1>
      <a:accent2>
        <a:srgbClr val="0F3955"/>
      </a:accent2>
      <a:accent3>
        <a:srgbClr val="BBC3CD"/>
      </a:accent3>
      <a:accent4>
        <a:srgbClr val="484848"/>
      </a:accent4>
      <a:accent5>
        <a:srgbClr val="1F1F26"/>
      </a:accent5>
      <a:accent6>
        <a:srgbClr val="F2CAA2"/>
      </a:accent6>
      <a:hlink>
        <a:srgbClr val="00194C"/>
      </a:hlink>
      <a:folHlink>
        <a:srgbClr val="954F72"/>
      </a:folHlink>
    </a:clrScheme>
    <a:fontScheme name="MSFT template">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LICK TO ADD TITLE" id="{634D9E51-4949-4732-B929-C29E3E42414E}" vid="{5842DBD6-7D6C-4C1A-8AA9-69FB39037E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sophisticated presentation</Template>
  <TotalTime>1056</TotalTime>
  <Words>1598</Words>
  <Application>Microsoft Office PowerPoint</Application>
  <PresentationFormat>Custom</PresentationFormat>
  <Paragraphs>169</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TECHNICAL PRESENTATION OF  THE PROJECT ON </vt:lpstr>
      <vt:lpstr>Agenda</vt:lpstr>
      <vt:lpstr>Introduction to the project</vt:lpstr>
      <vt:lpstr>Mobile Application Development (MAD)</vt:lpstr>
      <vt:lpstr>Introduction to Android</vt:lpstr>
      <vt:lpstr>PowerPoint Presentation</vt:lpstr>
      <vt:lpstr>Software  Model  Adopted </vt:lpstr>
      <vt:lpstr>Technology Used</vt:lpstr>
      <vt:lpstr>Java</vt:lpstr>
      <vt:lpstr>Introduction to XML</vt:lpstr>
      <vt:lpstr>Development Tools</vt:lpstr>
      <vt:lpstr>PowerPoint Presentation</vt:lpstr>
      <vt:lpstr>Introduction to Android Studio</vt:lpstr>
      <vt:lpstr>PowerPoint Presentation</vt:lpstr>
      <vt:lpstr>Features</vt:lpstr>
      <vt:lpstr>PowerPoint Presentation</vt:lpstr>
      <vt:lpstr>     Data Flow Diagram</vt:lpstr>
      <vt:lpstr>    Entity Relationship  Diagram</vt:lpstr>
      <vt:lpstr>Snapshots </vt:lpstr>
      <vt:lpstr>Registration View</vt:lpstr>
      <vt:lpstr>Email Verification</vt:lpstr>
      <vt:lpstr>Login View</vt:lpstr>
      <vt:lpstr>Patient’s View</vt:lpstr>
      <vt:lpstr>Payment View</vt:lpstr>
      <vt:lpstr>Chat box View</vt:lpstr>
      <vt:lpstr>Chatlist</vt:lpstr>
      <vt:lpstr>Doctor’s Profile…</vt:lpstr>
      <vt:lpstr>Prescription Creation</vt:lpstr>
      <vt:lpstr>Digital Prescription</vt:lpstr>
      <vt:lpstr>Reference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PRESENTATION OF THE PROJECT ON  DIGITAL PRESCRIPTION</dc:title>
  <dc:creator>Shuvojeet Das</dc:creator>
  <cp:lastModifiedBy>SHUVAM MONDAL</cp:lastModifiedBy>
  <cp:revision>196</cp:revision>
  <dcterms:created xsi:type="dcterms:W3CDTF">2020-10-04T07:44:21Z</dcterms:created>
  <dcterms:modified xsi:type="dcterms:W3CDTF">2021-07-10T06:23:36Z</dcterms:modified>
</cp:coreProperties>
</file>