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363-8314-B973-D9C5-FCB7064BD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9D504-3DBB-2EF1-BD87-86C30F740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644D-E443-AFDA-23BD-2FB7A443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805F-A2CD-AB49-2ECE-B32F7F39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0CD-B6BE-A073-99FE-34A1F2F7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5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D283-B271-25A0-3E9E-F21D3CF6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E1FC2-63AD-DAFB-86EF-789A0C2C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8CB1-8228-AC1F-1FB5-9E8C0F22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445E-B7A5-3A6F-93C2-EA82DD6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4121-7A48-CADD-C619-7E9BB221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D7B49-B41B-4278-3171-7A17D6EA4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34ED-4493-70E5-D239-6A9E3E23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CAF3-A7B8-1A13-221A-9F7679D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AE30-C116-5515-11D2-D537982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FAB6-32F9-C474-68DA-BE55D674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D469-AC51-AC94-7BEF-A7767035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FDEA-E242-7A44-EC9D-F08DC957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C784-275B-34E3-076E-EE30312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6F31-6F67-D76F-8F4B-51EF04B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8A4E-1C21-10AC-F3DE-D47A758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7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959C-C0E9-A2A6-9C19-E51514EA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2589-106D-90D8-7117-34539D65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D51-7AED-3883-93A9-6ED35388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0FA6-A23A-41D2-7512-5B342D75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45D5-71FE-589C-49EB-6D8D59D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2F02-9E23-1612-49AD-0715E1E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3F8-CB7F-1351-8D0E-817DE8F6C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9D72-65B1-DCAB-E36F-0EC02495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B4B1-2CF9-57EB-02DD-C45C027E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DF26-10B4-38FA-883D-4EC083E1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1D0F-DDF5-ED66-66FB-F8BAB53B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3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A68E-CBB6-3ECC-BA48-D36B434F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2062-9D01-C26F-E131-455B97C1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5A8D-3846-2302-EB20-07EE7586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73F12-48B5-23BE-5723-B7A0F9F7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9098-F809-7296-3227-C6EF1366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9FF2E-B24E-972C-9DF4-5A118BFD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ED101-DA01-76C4-60C6-4DA7935B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BEB24-686F-BC7A-D1CD-B860E393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F3D4-A01F-A582-5297-B3DE06C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FA08F-FB0A-148B-881A-F82DDEED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C6836-F670-075E-9AD1-F524F72E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D4687-C12B-0237-7973-7296452B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8549B-1C9C-3C9F-9F3A-FCC1A0B1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F1A0-A39D-0D12-0E93-45DB6D8A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6501-B9D7-237C-667B-636551BF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C11-25CE-F0CE-D9B1-33E16836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6B44-6698-BF0C-28EC-9EF7AE53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CC1E0-D086-D833-E592-9B7EA57E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68DD-5642-49AC-67A9-850A397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1E33-3F7C-1459-D3CA-67D9B81D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DC25-9A1A-E46D-1E57-89BD3C0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4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ECA3-FD68-3A0A-5D0E-A87577A0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3373D-7D51-F63C-CD88-4D78734A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5292-0137-0F2A-0302-05EEBA18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0E526-BCC9-B176-D945-6E10AD6D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F04A-E713-4A53-E732-ADBB4315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7EF7-E123-656F-0B9B-9E34C07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4D76-FE42-9FD4-F830-4964F95B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B1B60-24DF-DB13-B5CC-8F2B6330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C87F-689B-1BE2-776B-6C633809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DA6-9ABB-43AE-BB0B-ECA45236E4B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1D42-AC05-BA9A-5718-4D8759F9B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E009-F964-C890-BF81-5066BBA3F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DC99-0BAE-428F-96BE-7F1C5164A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546AE-547F-C83B-BC20-1697EE21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" y="354063"/>
            <a:ext cx="12040643" cy="614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F34EA-8A6B-2190-7D55-C2B37A36E9BA}"/>
              </a:ext>
            </a:extLst>
          </p:cNvPr>
          <p:cNvSpPr txBox="1"/>
          <p:nvPr/>
        </p:nvSpPr>
        <p:spPr>
          <a:xfrm>
            <a:off x="2787444" y="4021394"/>
            <a:ext cx="661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</a:rPr>
              <a:t>C02 emission </a:t>
            </a:r>
            <a:r>
              <a:rPr lang="en-US" sz="3200" dirty="0" err="1">
                <a:solidFill>
                  <a:srgbClr val="FF0000"/>
                </a:solidFill>
                <a:highlight>
                  <a:srgbClr val="00FFFF"/>
                </a:highlight>
              </a:rPr>
              <a:t>predicton</a:t>
            </a:r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</a:rPr>
              <a:t> using AI &amp; ML</a:t>
            </a:r>
            <a:endParaRPr lang="en-IN" sz="32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865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B848-0E10-109C-F249-8655F767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163D0-D83F-165E-ABF6-0D5CDBE5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D7F30-B607-5A26-4BCB-DC459B52BD55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A0AEC-40A5-38CF-597D-4C5C38F3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11" y="1142802"/>
            <a:ext cx="878020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4CABE-E5FE-84D4-DA3A-7D0C8E87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46E00-EF34-A70D-C8E0-F0BA00D315E9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4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A8330-2E9A-50AF-D7D9-A0D9B3C9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311"/>
            <a:ext cx="12179040" cy="662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C054F-938F-4707-BE23-997D33A2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44" y="510287"/>
            <a:ext cx="8672312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7DD67-D1A2-722B-E654-9B2D7D15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868458"/>
            <a:ext cx="9411516" cy="5121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760FE-5328-AEB4-6BCB-11295D50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" y="127819"/>
            <a:ext cx="12088631" cy="6730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47716-D558-7939-19D7-D59AF08A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392167"/>
            <a:ext cx="9068586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57CA-2816-87A1-973C-C2C00D04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78E4A-5BB0-5808-49EE-094CE8E7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3FB34-63CB-D31B-6F73-36023F026572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7805-372A-72F7-7356-62A3604D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7" y="411218"/>
            <a:ext cx="10684166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AEDA-1D75-DFFF-CA9F-19A93216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1E43A-E85C-E3E5-63EC-825EE741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3AC78-5D80-9FFD-70E8-27FC0B3EDCC3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78CB6-12D9-2A1F-678A-5900C6F8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491235"/>
            <a:ext cx="10486029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08B2E-1B06-933F-A2C8-1B2765B03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1F555-5F05-A911-B88C-F1877775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5F401-2853-C713-74F3-CD9F95869AFF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02F74-71B3-175B-B29A-00393CF9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80" y="934064"/>
            <a:ext cx="782647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7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47B4-BD35-F425-8ACC-EA251730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32849-8450-C993-D287-91FF14F4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92108" y="189459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1932A-076D-9815-9437-10E70F396379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2600-0968-7EC8-512A-5356C3B3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1" y="1070193"/>
            <a:ext cx="745285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8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8A93-2755-794A-247A-17D226B9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AE721-223D-8BDE-69A3-C0971A01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8" r="4032"/>
          <a:stretch/>
        </p:blipFill>
        <p:spPr>
          <a:xfrm>
            <a:off x="108156" y="216686"/>
            <a:ext cx="12007782" cy="647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E910C-24D0-AAE2-A8FE-3ED6C7A84B41}"/>
              </a:ext>
            </a:extLst>
          </p:cNvPr>
          <p:cNvSpPr txBox="1"/>
          <p:nvPr/>
        </p:nvSpPr>
        <p:spPr>
          <a:xfrm>
            <a:off x="2615380" y="934064"/>
            <a:ext cx="7728155" cy="47784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99051-4514-54F6-A403-9706928C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392167"/>
            <a:ext cx="11141405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Bishnu Prasad Sahoo</dc:creator>
  <cp:lastModifiedBy>Bishnu Prasad Sahoo</cp:lastModifiedBy>
  <cp:revision>1</cp:revision>
  <dcterms:created xsi:type="dcterms:W3CDTF">2025-01-29T06:47:05Z</dcterms:created>
  <dcterms:modified xsi:type="dcterms:W3CDTF">2025-01-29T06:56:32Z</dcterms:modified>
</cp:coreProperties>
</file>