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5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3E93-0EDF-73B7-3D71-1AB4AE1E0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28358-F513-88F1-83CA-5A5F3ABBA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2A59-714D-567E-6948-823D60B1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8162-23BD-4328-BDC1-D4795AF9566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D5B0-FE73-F3FD-F1EE-D9BE6467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C1DC-9E58-2B0A-C73B-1CFB2C8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525-D0A6-4309-84F2-B7B7DE4F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FCC1-988F-97B9-828E-76E77429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A4DCB-C814-3B7D-ACDD-06550C4FD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6863-24B5-3618-2BB3-D1EA4C42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8162-23BD-4328-BDC1-D4795AF9566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4DD22-0A45-4E95-3427-6B8D2091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B31D-E342-3BC3-4FED-A4D14900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525-D0A6-4309-84F2-B7B7DE4F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4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1AA23-F5B6-88AA-B3EF-56542C61B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52837-6FEF-4186-DE70-536795341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FCEF-A576-2B37-E23D-889F34DC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8162-23BD-4328-BDC1-D4795AF9566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53DE1-2B0C-7EED-4138-785E825D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18FC-2293-ECF3-AAFD-87026C5F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525-D0A6-4309-84F2-B7B7DE4F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13BA-3F3E-C486-661A-C28C75BF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67EC-797C-8211-23BE-19E3DCDE0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D4586-D607-16C0-C144-93F3C43B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8162-23BD-4328-BDC1-D4795AF9566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A93B-AC0A-D32C-871A-305323DF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B5B39-BDC1-022F-4B16-E704EAD5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525-D0A6-4309-84F2-B7B7DE4F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10A6-02A8-E46C-74BA-52E357B8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2481-F260-B37D-0A77-0C77F0A4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B2C8-60A0-3E6A-737B-CEBAC7E3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8162-23BD-4328-BDC1-D4795AF9566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39DD4-C978-0805-9697-9FD470B6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C32F-DA2F-9738-47A9-43C8F728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525-D0A6-4309-84F2-B7B7DE4F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4662-2C23-FB90-5087-2898ED88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AB007-E4E4-3C91-9E5F-FFD46DAC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9E69D-30BA-B11A-958F-BC172CEA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985F4-8889-C7CD-CCB4-5EEADCEE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8162-23BD-4328-BDC1-D4795AF9566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1A6AF-B6EF-831D-C4C3-5F7F077C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86197-B88B-459D-D9C3-69847EA5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525-D0A6-4309-84F2-B7B7DE4F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0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D4AE-1C28-6BF2-B075-BFAC29B3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CEE45-F247-3FD5-C5B3-6DE6D759C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BAC6E-BE8C-C2BD-75D3-B405A540D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BB72B-73C0-BD86-7AC3-E44F61F77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3E53E-148F-2930-9668-7E745141E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66A27-EB80-1DCD-F237-40A0F702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8162-23BD-4328-BDC1-D4795AF9566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40D5F-9B33-BAFD-8D5A-A6D2627A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63401-B5A9-31A6-BB68-9E2A6CAA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525-D0A6-4309-84F2-B7B7DE4F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EFE30-EB65-188E-E544-5EABF147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94B28-EF40-7752-5FC2-1117BECE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8162-23BD-4328-BDC1-D4795AF9566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6B4CD-2625-55C8-2F6E-C4A8CB4A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25AFA-8C4C-E9BA-B3A1-EA67649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525-D0A6-4309-84F2-B7B7DE4F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7A648-C65B-4EAC-E79D-C13116CE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8162-23BD-4328-BDC1-D4795AF9566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D17BF-9B1A-3CED-6082-AFA81FC6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04B04-33ED-43C4-D65E-8C6A1177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525-D0A6-4309-84F2-B7B7DE4F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6EDD-987D-06EF-0AF3-31C85DA6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7724-40E9-6BB2-291E-B4AF5B43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62B04-F36C-E061-333F-8F691698E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DB6B-48C6-6F87-A5F6-F435A4B8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8162-23BD-4328-BDC1-D4795AF9566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E658C-D04F-5CE3-A408-63AD4059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41B85-1846-3367-CCD0-84A80370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525-D0A6-4309-84F2-B7B7DE4F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7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5077-8B59-A42F-E9AC-4D27E4A0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99EE0-164F-88E8-B02F-21C02C36A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AF66F-4671-C275-32CC-A6F6F16FE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C773C-C743-2203-B125-D513411C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8162-23BD-4328-BDC1-D4795AF9566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F71C1-AD05-AAE7-9DCA-F5BE6296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77BDE-5E8D-F6ED-4344-737344EA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3F525-D0A6-4309-84F2-B7B7DE4F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82256-16E8-15C4-5E4C-3C36F399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8A254-C3A1-8083-D1FC-4FCB59961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CB56-F9FC-C904-7826-809AA1B97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A08162-23BD-4328-BDC1-D4795AF9566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C21FD-7754-0B95-0605-19A26C445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E151A-8635-06CF-FB93-48BF13FF7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3F525-D0A6-4309-84F2-B7B7DE4FF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B3208B3-117C-CFAC-52AC-0631A3AB6AFC}"/>
              </a:ext>
            </a:extLst>
          </p:cNvPr>
          <p:cNvGrpSpPr/>
          <p:nvPr/>
        </p:nvGrpSpPr>
        <p:grpSpPr>
          <a:xfrm>
            <a:off x="423747" y="122664"/>
            <a:ext cx="10983022" cy="6378498"/>
            <a:chOff x="952500" y="434609"/>
            <a:chExt cx="10287000" cy="5974276"/>
          </a:xfrm>
        </p:grpSpPr>
        <p:pic>
          <p:nvPicPr>
            <p:cNvPr id="6" name="Picture 5" descr="A diagram of a computer&#10;&#10;AI-generated content may be incorrect.">
              <a:extLst>
                <a:ext uri="{FF2B5EF4-FFF2-40B4-BE49-F238E27FC236}">
                  <a16:creationId xmlns:a16="http://schemas.microsoft.com/office/drawing/2014/main" id="{ED401ABE-7636-D2D4-66FE-80AEFD362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6338" b="6548"/>
            <a:stretch>
              <a:fillRect/>
            </a:stretch>
          </p:blipFill>
          <p:spPr>
            <a:xfrm>
              <a:off x="952500" y="434609"/>
              <a:ext cx="10287000" cy="597427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E841A0-9A30-A892-627B-06048F43064F}"/>
                </a:ext>
              </a:extLst>
            </p:cNvPr>
            <p:cNvSpPr/>
            <p:nvPr/>
          </p:nvSpPr>
          <p:spPr>
            <a:xfrm>
              <a:off x="3311913" y="2364059"/>
              <a:ext cx="2564780" cy="1393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A purple logo with text&#10;&#10;AI-generated content may be incorrect.">
              <a:extLst>
                <a:ext uri="{FF2B5EF4-FFF2-40B4-BE49-F238E27FC236}">
                  <a16:creationId xmlns:a16="http://schemas.microsoft.com/office/drawing/2014/main" id="{2C13C60A-6012-83EF-18F3-E5303F875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883" t="30569" r="15637" b="27805"/>
            <a:stretch>
              <a:fillRect/>
            </a:stretch>
          </p:blipFill>
          <p:spPr>
            <a:xfrm>
              <a:off x="3914079" y="2551976"/>
              <a:ext cx="1421738" cy="87702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786556-825C-00AB-B16A-D2932CD2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9435" t="-2731" b="2731"/>
            <a:stretch>
              <a:fillRect/>
            </a:stretch>
          </p:blipFill>
          <p:spPr>
            <a:xfrm>
              <a:off x="3306297" y="2493329"/>
              <a:ext cx="502774" cy="99431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AD2792-32A6-251E-724F-159868853D29}"/>
                </a:ext>
              </a:extLst>
            </p:cNvPr>
            <p:cNvSpPr/>
            <p:nvPr/>
          </p:nvSpPr>
          <p:spPr>
            <a:xfrm>
              <a:off x="7984273" y="2364058"/>
              <a:ext cx="457200" cy="1393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0E3ED3E-DD65-6E36-1395-ACFBDDDB4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9435" t="-2731" b="2731"/>
            <a:stretch>
              <a:fillRect/>
            </a:stretch>
          </p:blipFill>
          <p:spPr>
            <a:xfrm>
              <a:off x="5409696" y="2493329"/>
              <a:ext cx="502774" cy="99431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DF183A1-3326-B1DF-B259-BD48321A3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9435" t="-2731" b="2731"/>
            <a:stretch>
              <a:fillRect/>
            </a:stretch>
          </p:blipFill>
          <p:spPr>
            <a:xfrm>
              <a:off x="7938699" y="2493329"/>
              <a:ext cx="502774" cy="994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07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Shuvangkar Das</dc:creator>
  <cp:lastModifiedBy>Shuvangkar Das</cp:lastModifiedBy>
  <cp:revision>2</cp:revision>
  <dcterms:created xsi:type="dcterms:W3CDTF">2025-07-13T16:45:56Z</dcterms:created>
  <dcterms:modified xsi:type="dcterms:W3CDTF">2025-07-13T16:57:50Z</dcterms:modified>
</cp:coreProperties>
</file>