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5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9552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HR Analytics – Employee Attrition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1894114"/>
            <a:ext cx="10058400" cy="370450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Business Case.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fields.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exploration.</a:t>
            </a:r>
          </a:p>
          <a:p>
            <a:pPr marL="457200" indent="-457200">
              <a:buAutoNum type="arabicPeriod"/>
            </a:pPr>
            <a:r>
              <a:rPr lang="en-US" dirty="0" smtClean="0"/>
              <a:t>Insights.</a:t>
            </a:r>
          </a:p>
          <a:p>
            <a:pPr marL="457200" indent="-457200">
              <a:buAutoNum type="arabicPeriod"/>
            </a:pPr>
            <a:r>
              <a:rPr lang="en-US" dirty="0" smtClean="0"/>
              <a:t>Attrition prediction.</a:t>
            </a:r>
          </a:p>
          <a:p>
            <a:pPr marL="457200" indent="-457200">
              <a:buAutoNum type="arabicPeriod"/>
            </a:pPr>
            <a:r>
              <a:rPr lang="en-US" dirty="0" smtClean="0"/>
              <a:t>Timeline of attrition.</a:t>
            </a:r>
          </a:p>
          <a:p>
            <a:pPr marL="457200" indent="-457200">
              <a:buAutoNum type="arabicPeriod"/>
            </a:pPr>
            <a:r>
              <a:rPr lang="en-US" smtClean="0"/>
              <a:t>Way forward.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6476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HR Analytics – Employee Attrition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– Employee Attrition</dc:title>
  <dc:creator>Shuvayan Das</dc:creator>
  <cp:lastModifiedBy>Shuvayan Das</cp:lastModifiedBy>
  <cp:revision>1</cp:revision>
  <dcterms:created xsi:type="dcterms:W3CDTF">2017-07-14T08:31:25Z</dcterms:created>
  <dcterms:modified xsi:type="dcterms:W3CDTF">2017-07-14T08:33:52Z</dcterms:modified>
</cp:coreProperties>
</file>