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468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5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B87-C2E6-4EEA-8E4C-075E217CD1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831-2E57-484D-9919-AC7C2CE3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7" y="802298"/>
            <a:ext cx="11622156" cy="2541431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0FB3-B374-4C03-BB62-5190C6BA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774220" cy="2975613"/>
          </a:xfrm>
        </p:spPr>
        <p:txBody>
          <a:bodyPr>
            <a:normAutofit/>
          </a:bodyPr>
          <a:lstStyle/>
          <a:p>
            <a:r>
              <a:rPr lang="en-US" dirty="0"/>
              <a:t> Anjali </a:t>
            </a:r>
            <a:r>
              <a:rPr lang="en-US" dirty="0" err="1"/>
              <a:t>BirlA</a:t>
            </a:r>
            <a:endParaRPr lang="en-US" dirty="0"/>
          </a:p>
          <a:p>
            <a:r>
              <a:rPr lang="en-US" dirty="0"/>
              <a:t>Kalpesh </a:t>
            </a:r>
            <a:r>
              <a:rPr lang="en-US" dirty="0" err="1"/>
              <a:t>Thombre</a:t>
            </a:r>
            <a:endParaRPr lang="en-US" dirty="0"/>
          </a:p>
          <a:p>
            <a:r>
              <a:rPr lang="en-US" dirty="0"/>
              <a:t> Prakhar </a:t>
            </a:r>
            <a:r>
              <a:rPr lang="en-US" dirty="0" err="1"/>
              <a:t>Geete</a:t>
            </a:r>
            <a:r>
              <a:rPr lang="en-US" dirty="0"/>
              <a:t>,</a:t>
            </a:r>
          </a:p>
          <a:p>
            <a:r>
              <a:rPr lang="en-US" dirty="0"/>
              <a:t> Shuvendu Dhal</a:t>
            </a:r>
          </a:p>
          <a:p>
            <a:r>
              <a:rPr lang="en-US" dirty="0"/>
              <a:t>Sanket Dalvi</a:t>
            </a:r>
          </a:p>
        </p:txBody>
      </p:sp>
    </p:spTree>
    <p:extLst>
      <p:ext uri="{BB962C8B-B14F-4D97-AF65-F5344CB8AC3E}">
        <p14:creationId xmlns:p14="http://schemas.microsoft.com/office/powerpoint/2010/main" val="36294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52-0E59-4111-90DB-721937E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E0C-4A59-4C7B-A3F4-7EA26BA1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1803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731-8E12-41D3-8436-4B7AF01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IssuedBook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266-4EF3-451C-BDD2-052F009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bookId</a:t>
            </a:r>
            <a:endParaRPr lang="en-US" dirty="0"/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issueDate</a:t>
            </a:r>
            <a:endParaRPr lang="en-US" dirty="0"/>
          </a:p>
          <a:p>
            <a:r>
              <a:rPr lang="en-US" dirty="0" err="1"/>
              <a:t>returningDate</a:t>
            </a:r>
            <a:endParaRPr lang="en-US" dirty="0"/>
          </a:p>
          <a:p>
            <a:r>
              <a:rPr lang="en-US" dirty="0" err="1"/>
              <a:t>returnedDate</a:t>
            </a:r>
            <a:endParaRPr lang="en-US" dirty="0"/>
          </a:p>
          <a:p>
            <a:r>
              <a:rPr lang="en-US" dirty="0" err="1"/>
              <a:t>approverId</a:t>
            </a:r>
            <a:endParaRPr lang="en-US" dirty="0"/>
          </a:p>
          <a:p>
            <a:r>
              <a:rPr lang="en-US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713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6ED8-4F16-46C2-8BE8-1FB8116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DEC-6079-4CF2-AEDA-6636D6E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Class Functionality</a:t>
            </a:r>
          </a:p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552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831A-54B0-4FD1-9F76-38663723062B}"/>
              </a:ext>
            </a:extLst>
          </p:cNvPr>
          <p:cNvSpPr/>
          <p:nvPr/>
        </p:nvSpPr>
        <p:spPr>
          <a:xfrm>
            <a:off x="4241999" y="2967335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4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24E-E9B5-49D5-BE96-2D9BF8B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DC0-0E7D-4E0D-984F-EDE6EF6F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Liberian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313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087-0447-46D4-811F-833E4D1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A9E-6A35-4AFB-86C8-11A2D5EE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Liberian</a:t>
            </a:r>
          </a:p>
          <a:p>
            <a:r>
              <a:rPr lang="en-US" dirty="0"/>
              <a:t>View all Books</a:t>
            </a:r>
          </a:p>
          <a:p>
            <a:r>
              <a:rPr lang="en-US" dirty="0"/>
              <a:t>View all Book Borrow History</a:t>
            </a:r>
          </a:p>
        </p:txBody>
      </p:sp>
    </p:spTree>
    <p:extLst>
      <p:ext uri="{BB962C8B-B14F-4D97-AF65-F5344CB8AC3E}">
        <p14:creationId xmlns:p14="http://schemas.microsoft.com/office/powerpoint/2010/main" val="24525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144-E618-4866-9B09-FD0C073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EDE-52DF-4C7B-8D4C-38D6FD06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Return Book</a:t>
            </a:r>
          </a:p>
          <a:p>
            <a:r>
              <a:rPr lang="en-US" dirty="0"/>
              <a:t>Add Book</a:t>
            </a:r>
          </a:p>
          <a:p>
            <a:r>
              <a:rPr lang="en-US" dirty="0"/>
              <a:t>View Book Borrow</a:t>
            </a:r>
          </a:p>
          <a:p>
            <a:r>
              <a:rPr lang="en-US" dirty="0"/>
              <a:t>Approve Student registration</a:t>
            </a:r>
          </a:p>
          <a:p>
            <a:r>
              <a:rPr lang="en-US" dirty="0"/>
              <a:t>Calculate Book </a:t>
            </a:r>
            <a:r>
              <a:rPr lang="en-US" dirty="0" err="1"/>
              <a:t>Dealy</a:t>
            </a:r>
            <a:r>
              <a:rPr lang="en-US" dirty="0"/>
              <a:t> Fine</a:t>
            </a:r>
          </a:p>
        </p:txBody>
      </p:sp>
    </p:spTree>
    <p:extLst>
      <p:ext uri="{BB962C8B-B14F-4D97-AF65-F5344CB8AC3E}">
        <p14:creationId xmlns:p14="http://schemas.microsoft.com/office/powerpoint/2010/main" val="756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8A42-D6F0-4E48-BAF1-6B321E1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1D70-6AD3-47CE-8639-588B4FE2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Student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Borrow Book</a:t>
            </a:r>
          </a:p>
          <a:p>
            <a:r>
              <a:rPr lang="en-US" dirty="0"/>
              <a:t>Return Book</a:t>
            </a:r>
          </a:p>
          <a:p>
            <a:r>
              <a:rPr lang="en-US" dirty="0"/>
              <a:t>Give Fine</a:t>
            </a:r>
          </a:p>
        </p:txBody>
      </p:sp>
    </p:spTree>
    <p:extLst>
      <p:ext uri="{BB962C8B-B14F-4D97-AF65-F5344CB8AC3E}">
        <p14:creationId xmlns:p14="http://schemas.microsoft.com/office/powerpoint/2010/main" val="10292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FAD-C50D-4D23-87C5-3C560A08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491-1F9F-4A2C-BA6C-EB4AD69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bookName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author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publication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description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totalQuantity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publishDate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availableFrom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latin typeface="Consolas" panose="020B0609020204030204" pitchFamily="49" charset="0"/>
              </a:rPr>
              <a:t>bookType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3D8-0494-4B8A-8127-6A923C6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E94-4B51-4F84-9192-E4F2F49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ADMIN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LIBERIAN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2A-438D-4461-B626-D39BC91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8200-AE19-480B-90EF-ACC529D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admissionDate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releaseDate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contactNumber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registrationNumber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rollNumber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A5F-792A-43FE-99DB-C30BACC8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&amp;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C3F-B868-4BFF-AF78-0FDB7E3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126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Gallery</vt:lpstr>
      <vt:lpstr>Library management system</vt:lpstr>
      <vt:lpstr>Users</vt:lpstr>
      <vt:lpstr>Admin Functionality</vt:lpstr>
      <vt:lpstr>Liberian Functionality</vt:lpstr>
      <vt:lpstr>Student Functionality</vt:lpstr>
      <vt:lpstr>Book</vt:lpstr>
      <vt:lpstr>Role</vt:lpstr>
      <vt:lpstr>Student</vt:lpstr>
      <vt:lpstr>Liberian &amp; Admin</vt:lpstr>
      <vt:lpstr>Login</vt:lpstr>
      <vt:lpstr>IssuedBook</vt:lpstr>
      <vt:lpstr>Due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OfficePPID15 Freshers</dc:creator>
  <cp:lastModifiedBy>OfficePPID24 Freshers</cp:lastModifiedBy>
  <cp:revision>20</cp:revision>
  <dcterms:created xsi:type="dcterms:W3CDTF">2021-01-11T04:47:36Z</dcterms:created>
  <dcterms:modified xsi:type="dcterms:W3CDTF">2021-01-11T11:14:54Z</dcterms:modified>
</cp:coreProperties>
</file>