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7" r:id="rId8"/>
    <p:sldId id="263" r:id="rId9"/>
    <p:sldId id="264" r:id="rId10"/>
    <p:sldId id="265" r:id="rId11"/>
    <p:sldId id="266" r:id="rId12"/>
    <p:sldId id="26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3B87-C2E6-4EEA-8E4C-075E217CD158}" type="datetimeFigureOut">
              <a:rPr lang="en-US" smtClean="0"/>
              <a:t>11-Jan-21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9BF42E6-282C-4193-AA09-37FC47B346E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24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3B87-C2E6-4EEA-8E4C-075E217CD158}" type="datetimeFigureOut">
              <a:rPr lang="en-US" smtClean="0"/>
              <a:t>11-Jan-21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42E6-282C-4193-AA09-37FC47B346E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304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3B87-C2E6-4EEA-8E4C-075E217CD158}" type="datetimeFigureOut">
              <a:rPr lang="en-US" smtClean="0"/>
              <a:t>11-Jan-21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42E6-282C-4193-AA09-37FC47B346E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116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3B87-C2E6-4EEA-8E4C-075E217CD158}" type="datetimeFigureOut">
              <a:rPr lang="en-US" smtClean="0"/>
              <a:t>11-Jan-21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42E6-282C-4193-AA09-37FC47B346E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977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3B87-C2E6-4EEA-8E4C-075E217CD158}" type="datetimeFigureOut">
              <a:rPr lang="en-US" smtClean="0"/>
              <a:t>11-Jan-21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42E6-282C-4193-AA09-37FC47B346E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882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3B87-C2E6-4EEA-8E4C-075E217CD158}" type="datetimeFigureOut">
              <a:rPr lang="en-US" smtClean="0"/>
              <a:t>11-Jan-21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42E6-282C-4193-AA09-37FC47B346E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137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3B87-C2E6-4EEA-8E4C-075E217CD158}" type="datetimeFigureOut">
              <a:rPr lang="en-US" smtClean="0"/>
              <a:t>11-Jan-21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42E6-282C-4193-AA09-37FC47B346E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305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3B87-C2E6-4EEA-8E4C-075E217CD158}" type="datetimeFigureOut">
              <a:rPr lang="en-US" smtClean="0"/>
              <a:t>11-Jan-21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42E6-282C-4193-AA09-37FC47B346E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241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3B87-C2E6-4EEA-8E4C-075E217CD158}" type="datetimeFigureOut">
              <a:rPr lang="en-US" smtClean="0"/>
              <a:t>11-Jan-21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42E6-282C-4193-AA09-37FC47B34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63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3B87-C2E6-4EEA-8E4C-075E217CD158}" type="datetimeFigureOut">
              <a:rPr lang="en-US" smtClean="0"/>
              <a:t>11-Jan-21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42E6-282C-4193-AA09-37FC47B346E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03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3523B87-C2E6-4EEA-8E4C-075E217CD158}" type="datetimeFigureOut">
              <a:rPr lang="en-US" smtClean="0"/>
              <a:t>11-Jan-21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42E6-282C-4193-AA09-37FC47B346E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688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23B87-C2E6-4EEA-8E4C-075E217CD158}" type="datetimeFigureOut">
              <a:rPr lang="en-US" smtClean="0"/>
              <a:t>11-Jan-21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9BF42E6-282C-4193-AA09-37FC47B346E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52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7831-2E57-484D-9919-AC7C2CE388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827" y="802298"/>
            <a:ext cx="11622156" cy="2541431"/>
          </a:xfrm>
        </p:spPr>
        <p:txBody>
          <a:bodyPr>
            <a:normAutofit/>
          </a:bodyPr>
          <a:lstStyle/>
          <a:p>
            <a:r>
              <a:rPr lang="en-US" dirty="0"/>
              <a:t>Library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CD0FB3-B374-4C03-BB62-5190C6BA2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9774220" cy="2975613"/>
          </a:xfrm>
        </p:spPr>
        <p:txBody>
          <a:bodyPr>
            <a:normAutofit/>
          </a:bodyPr>
          <a:lstStyle/>
          <a:p>
            <a:r>
              <a:rPr lang="en-US" dirty="0"/>
              <a:t> Anjali </a:t>
            </a:r>
            <a:r>
              <a:rPr lang="en-US" dirty="0" err="1"/>
              <a:t>BirlA</a:t>
            </a:r>
            <a:endParaRPr lang="en-US" dirty="0"/>
          </a:p>
          <a:p>
            <a:r>
              <a:rPr lang="en-US" dirty="0"/>
              <a:t>Kalpesh </a:t>
            </a:r>
            <a:r>
              <a:rPr lang="en-US" dirty="0" err="1"/>
              <a:t>Thombre</a:t>
            </a:r>
            <a:endParaRPr lang="en-US" dirty="0"/>
          </a:p>
          <a:p>
            <a:r>
              <a:rPr lang="en-US" dirty="0"/>
              <a:t> Prakhar </a:t>
            </a:r>
            <a:r>
              <a:rPr lang="en-US" dirty="0" err="1"/>
              <a:t>Geete</a:t>
            </a:r>
            <a:r>
              <a:rPr lang="en-US" dirty="0"/>
              <a:t>,</a:t>
            </a:r>
          </a:p>
          <a:p>
            <a:r>
              <a:rPr lang="en-US" dirty="0"/>
              <a:t> Shuvendu Dhal</a:t>
            </a:r>
          </a:p>
          <a:p>
            <a:r>
              <a:rPr lang="en-US" dirty="0"/>
              <a:t>Sanket Dalvi</a:t>
            </a:r>
          </a:p>
        </p:txBody>
      </p:sp>
    </p:spTree>
    <p:extLst>
      <p:ext uri="{BB962C8B-B14F-4D97-AF65-F5344CB8AC3E}">
        <p14:creationId xmlns:p14="http://schemas.microsoft.com/office/powerpoint/2010/main" val="3629496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4D752-0E59-4111-90DB-721937E41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99E0C-4A59-4C7B-A3F4-7EA26BA17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userId</a:t>
            </a:r>
            <a:endParaRPr lang="en-US" dirty="0"/>
          </a:p>
          <a:p>
            <a:r>
              <a:rPr lang="en-US" dirty="0"/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3180318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56731-8E12-41D3-8436-4B7AF01BA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IssuedBook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56266-4EF3-451C-BDD2-052F009D1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bookId</a:t>
            </a:r>
            <a:endParaRPr lang="en-US" dirty="0"/>
          </a:p>
          <a:p>
            <a:r>
              <a:rPr lang="en-US" dirty="0" err="1"/>
              <a:t>userId</a:t>
            </a:r>
            <a:endParaRPr lang="en-US" dirty="0"/>
          </a:p>
          <a:p>
            <a:r>
              <a:rPr lang="en-US" dirty="0" err="1"/>
              <a:t>issueDate</a:t>
            </a:r>
            <a:endParaRPr lang="en-US" dirty="0"/>
          </a:p>
          <a:p>
            <a:r>
              <a:rPr lang="en-US" dirty="0" err="1"/>
              <a:t>returningDate</a:t>
            </a:r>
            <a:endParaRPr lang="en-US" dirty="0"/>
          </a:p>
          <a:p>
            <a:r>
              <a:rPr lang="en-US" dirty="0" err="1"/>
              <a:t>returnedDate</a:t>
            </a:r>
            <a:endParaRPr lang="en-US" dirty="0"/>
          </a:p>
          <a:p>
            <a:r>
              <a:rPr lang="en-US" dirty="0" err="1"/>
              <a:t>approverId</a:t>
            </a:r>
            <a:endParaRPr lang="en-US" dirty="0"/>
          </a:p>
          <a:p>
            <a:r>
              <a:rPr lang="en-US" dirty="0"/>
              <a:t>fine</a:t>
            </a:r>
          </a:p>
        </p:txBody>
      </p:sp>
    </p:spTree>
    <p:extLst>
      <p:ext uri="{BB962C8B-B14F-4D97-AF65-F5344CB8AC3E}">
        <p14:creationId xmlns:p14="http://schemas.microsoft.com/office/powerpoint/2010/main" val="271326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16ED8-4F16-46C2-8BE8-1FB8116D0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F2DEC-6079-4CF2-AEDA-6636D6EC2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DFD</a:t>
            </a:r>
          </a:p>
          <a:p>
            <a:r>
              <a:rPr lang="en-US" dirty="0"/>
              <a:t>ER DIAGRAM</a:t>
            </a:r>
          </a:p>
          <a:p>
            <a:r>
              <a:rPr lang="en-US" dirty="0"/>
              <a:t>Class Functionality</a:t>
            </a:r>
          </a:p>
          <a:p>
            <a:r>
              <a:rPr lang="en-US" dirty="0"/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2455270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A4831A-54B0-4FD1-9F76-38663723062B}"/>
              </a:ext>
            </a:extLst>
          </p:cNvPr>
          <p:cNvSpPr/>
          <p:nvPr/>
        </p:nvSpPr>
        <p:spPr>
          <a:xfrm>
            <a:off x="4241999" y="2967335"/>
            <a:ext cx="37080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754811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9E24E-E9B5-49D5-BE96-2D9BF8B5A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37DC0-0E7D-4E0D-984F-EDE6EF6FB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</a:t>
            </a:r>
          </a:p>
          <a:p>
            <a:r>
              <a:rPr lang="en-US" dirty="0"/>
              <a:t>Liberian</a:t>
            </a:r>
          </a:p>
          <a:p>
            <a:r>
              <a:rPr lang="en-US" dirty="0"/>
              <a:t>Student</a:t>
            </a:r>
          </a:p>
        </p:txBody>
      </p:sp>
    </p:spTree>
    <p:extLst>
      <p:ext uri="{BB962C8B-B14F-4D97-AF65-F5344CB8AC3E}">
        <p14:creationId xmlns:p14="http://schemas.microsoft.com/office/powerpoint/2010/main" val="4031399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3F087-0447-46D4-811F-833E4D1B2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ABA9E-6A35-4AFB-86C8-11A2D5EEB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Liberian</a:t>
            </a:r>
          </a:p>
          <a:p>
            <a:r>
              <a:rPr lang="en-US" dirty="0"/>
              <a:t>View all Books</a:t>
            </a:r>
          </a:p>
          <a:p>
            <a:r>
              <a:rPr lang="en-US" dirty="0"/>
              <a:t>View all Book Borrow History</a:t>
            </a:r>
          </a:p>
        </p:txBody>
      </p:sp>
    </p:spTree>
    <p:extLst>
      <p:ext uri="{BB962C8B-B14F-4D97-AF65-F5344CB8AC3E}">
        <p14:creationId xmlns:p14="http://schemas.microsoft.com/office/powerpoint/2010/main" val="2452581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38144-E618-4866-9B09-FD0C07346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Liberian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BEEDE-52DF-4C7B-8D4C-38D6FD067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Approve Return Book</a:t>
            </a:r>
          </a:p>
          <a:p>
            <a:r>
              <a:rPr lang="en-US" dirty="0"/>
              <a:t>Add Book</a:t>
            </a:r>
          </a:p>
          <a:p>
            <a:r>
              <a:rPr lang="en-US" dirty="0"/>
              <a:t>View Book Borrow</a:t>
            </a:r>
          </a:p>
          <a:p>
            <a:r>
              <a:rPr lang="en-US" dirty="0"/>
              <a:t>Approve Student registration</a:t>
            </a:r>
          </a:p>
          <a:p>
            <a:r>
              <a:rPr lang="en-US" dirty="0"/>
              <a:t>Calculate Book </a:t>
            </a:r>
            <a:r>
              <a:rPr lang="en-US" dirty="0" err="1"/>
              <a:t>Dealy</a:t>
            </a:r>
            <a:r>
              <a:rPr lang="en-US" dirty="0"/>
              <a:t> Fine</a:t>
            </a:r>
          </a:p>
        </p:txBody>
      </p:sp>
    </p:spTree>
    <p:extLst>
      <p:ext uri="{BB962C8B-B14F-4D97-AF65-F5344CB8AC3E}">
        <p14:creationId xmlns:p14="http://schemas.microsoft.com/office/powerpoint/2010/main" val="756491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78A42-D6F0-4E48-BAF1-6B321E119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A1D70-6AD3-47CE-8639-588B4FE2F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Register Student</a:t>
            </a:r>
          </a:p>
          <a:p>
            <a:r>
              <a:rPr lang="en-US" dirty="0"/>
              <a:t>Search Book</a:t>
            </a:r>
          </a:p>
          <a:p>
            <a:r>
              <a:rPr lang="en-US" dirty="0"/>
              <a:t>Borrow Book</a:t>
            </a:r>
          </a:p>
          <a:p>
            <a:r>
              <a:rPr lang="en-US" dirty="0"/>
              <a:t>Return Book</a:t>
            </a:r>
          </a:p>
          <a:p>
            <a:r>
              <a:rPr lang="en-US" dirty="0"/>
              <a:t>Give Fine</a:t>
            </a:r>
          </a:p>
        </p:txBody>
      </p:sp>
    </p:spTree>
    <p:extLst>
      <p:ext uri="{BB962C8B-B14F-4D97-AF65-F5344CB8AC3E}">
        <p14:creationId xmlns:p14="http://schemas.microsoft.com/office/powerpoint/2010/main" val="1029262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7BFAD-C50D-4D23-87C5-3C560A08A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42491-1F9F-4A2C-BA6C-EB4AD699A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US" sz="1800" b="1" dirty="0" err="1">
                <a:latin typeface="Consolas" panose="020B0609020204030204" pitchFamily="49" charset="0"/>
              </a:rPr>
              <a:t>bookId</a:t>
            </a:r>
            <a:endParaRPr lang="en-US" sz="1800" b="1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 err="1">
                <a:latin typeface="Consolas" panose="020B0609020204030204" pitchFamily="49" charset="0"/>
              </a:rPr>
              <a:t>bookName</a:t>
            </a:r>
            <a:endParaRPr lang="en-US" sz="1800" b="1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latin typeface="Consolas" panose="020B0609020204030204" pitchFamily="49" charset="0"/>
              </a:rPr>
              <a:t>author</a:t>
            </a:r>
          </a:p>
          <a:p>
            <a:pPr algn="l"/>
            <a:r>
              <a:rPr lang="en-US" sz="1800" b="1" dirty="0">
                <a:latin typeface="Consolas" panose="020B0609020204030204" pitchFamily="49" charset="0"/>
              </a:rPr>
              <a:t>publication</a:t>
            </a:r>
          </a:p>
          <a:p>
            <a:pPr algn="l"/>
            <a:r>
              <a:rPr lang="en-US" sz="1800" b="1" dirty="0">
                <a:latin typeface="Consolas" panose="020B0609020204030204" pitchFamily="49" charset="0"/>
              </a:rPr>
              <a:t>description</a:t>
            </a:r>
          </a:p>
          <a:p>
            <a:pPr algn="l"/>
            <a:r>
              <a:rPr lang="en-US" sz="1800" b="1" dirty="0" err="1">
                <a:latin typeface="Consolas" panose="020B0609020204030204" pitchFamily="49" charset="0"/>
              </a:rPr>
              <a:t>totalQuantity</a:t>
            </a:r>
            <a:endParaRPr lang="en-US" sz="1800" b="1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 err="1">
                <a:latin typeface="Consolas" panose="020B0609020204030204" pitchFamily="49" charset="0"/>
              </a:rPr>
              <a:t>availableQuantity</a:t>
            </a:r>
            <a:endParaRPr lang="en-US" sz="1800" b="1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 err="1">
                <a:latin typeface="Consolas" panose="020B0609020204030204" pitchFamily="49" charset="0"/>
              </a:rPr>
              <a:t>publishDate</a:t>
            </a:r>
            <a:endParaRPr lang="en-US" sz="1800" b="1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 err="1">
                <a:latin typeface="Consolas" panose="020B0609020204030204" pitchFamily="49" charset="0"/>
              </a:rPr>
              <a:t>availableFrom</a:t>
            </a:r>
            <a:endParaRPr lang="en-US" sz="1800" b="1" dirty="0">
              <a:latin typeface="Consolas" panose="020B0609020204030204" pitchFamily="49" charset="0"/>
            </a:endParaRPr>
          </a:p>
          <a:p>
            <a:pPr algn="l"/>
            <a:r>
              <a:rPr lang="en-US" sz="2000" dirty="0" err="1">
                <a:latin typeface="Consolas" panose="020B0609020204030204" pitchFamily="49" charset="0"/>
              </a:rPr>
              <a:t>bookType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434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B93D8-0494-4B8A-8127-6A923C67D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E2E94-4B51-4F84-9192-E4F2F49D6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i="1" dirty="0">
                <a:solidFill>
                  <a:srgbClr val="0000C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ADMIN</a:t>
            </a:r>
            <a:r>
              <a:rPr lang="en-US" sz="1800" b="1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(10)</a:t>
            </a:r>
          </a:p>
          <a:p>
            <a:r>
              <a:rPr lang="en-US" sz="1800" b="1" i="1" dirty="0">
                <a:solidFill>
                  <a:srgbClr val="0000C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STUDENT</a:t>
            </a:r>
            <a:r>
              <a:rPr lang="en-US" sz="1800" b="1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(3)</a:t>
            </a:r>
          </a:p>
          <a:p>
            <a:r>
              <a:rPr lang="en-US" sz="1800" b="1" i="1" dirty="0">
                <a:solidFill>
                  <a:srgbClr val="0000C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LIBERIAN</a:t>
            </a:r>
            <a:r>
              <a:rPr lang="en-US" sz="1800" b="1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724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1652A-438D-4461-B626-D39BC91B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D8200-AE19-480B-90EF-ACC529D0B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US" sz="1800" b="1" dirty="0" err="1">
                <a:latin typeface="Consolas" panose="020B0609020204030204" pitchFamily="49" charset="0"/>
              </a:rPr>
              <a:t>userId</a:t>
            </a:r>
            <a:endParaRPr lang="en-US" sz="1800" b="1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latin typeface="Consolas" panose="020B0609020204030204" pitchFamily="49" charset="0"/>
              </a:rPr>
              <a:t>name</a:t>
            </a:r>
          </a:p>
          <a:p>
            <a:pPr algn="l"/>
            <a:r>
              <a:rPr lang="en-US" sz="1800" b="1" dirty="0">
                <a:latin typeface="Consolas" panose="020B0609020204030204" pitchFamily="49" charset="0"/>
              </a:rPr>
              <a:t>role</a:t>
            </a:r>
          </a:p>
          <a:p>
            <a:pPr algn="l"/>
            <a:r>
              <a:rPr lang="en-US" sz="1800" b="1" dirty="0" err="1">
                <a:latin typeface="Consolas" panose="020B0609020204030204" pitchFamily="49" charset="0"/>
              </a:rPr>
              <a:t>admissionDate</a:t>
            </a:r>
            <a:endParaRPr lang="en-US" sz="1800" b="1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 err="1">
                <a:latin typeface="Consolas" panose="020B0609020204030204" pitchFamily="49" charset="0"/>
              </a:rPr>
              <a:t>releaseDate</a:t>
            </a:r>
            <a:endParaRPr lang="en-US" sz="1800" b="1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latin typeface="Consolas" panose="020B0609020204030204" pitchFamily="49" charset="0"/>
              </a:rPr>
              <a:t>address</a:t>
            </a:r>
          </a:p>
          <a:p>
            <a:pPr algn="l"/>
            <a:r>
              <a:rPr lang="en-US" sz="1800" b="1" dirty="0" err="1">
                <a:latin typeface="Consolas" panose="020B0609020204030204" pitchFamily="49" charset="0"/>
              </a:rPr>
              <a:t>contactNumber</a:t>
            </a:r>
            <a:endParaRPr lang="en-US" sz="1800" b="1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latin typeface="Consolas" panose="020B0609020204030204" pitchFamily="49" charset="0"/>
              </a:rPr>
              <a:t>email</a:t>
            </a:r>
          </a:p>
          <a:p>
            <a:pPr algn="l"/>
            <a:r>
              <a:rPr lang="en-US" sz="1800" b="1" dirty="0" err="1">
                <a:latin typeface="Consolas" panose="020B0609020204030204" pitchFamily="49" charset="0"/>
              </a:rPr>
              <a:t>registrationNumber</a:t>
            </a:r>
            <a:endParaRPr lang="en-US" sz="1800" b="1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 err="1">
                <a:latin typeface="Consolas" panose="020B0609020204030204" pitchFamily="49" charset="0"/>
              </a:rPr>
              <a:t>rollNumber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704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11A5F-792A-43FE-99DB-C30BACC84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Liberian &amp; 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69C3F-B868-4BFF-AF78-0FDB7E342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1" dirty="0" err="1">
                <a:latin typeface="Consolas" panose="020B0609020204030204" pitchFamily="49" charset="0"/>
              </a:rPr>
              <a:t>userId</a:t>
            </a:r>
            <a:endParaRPr lang="en-US" sz="1800" b="1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latin typeface="Consolas" panose="020B0609020204030204" pitchFamily="49" charset="0"/>
              </a:rPr>
              <a:t>name</a:t>
            </a:r>
          </a:p>
          <a:p>
            <a:pPr algn="l"/>
            <a:r>
              <a:rPr lang="en-US" sz="1800" b="1" dirty="0">
                <a:latin typeface="Consolas" panose="020B0609020204030204" pitchFamily="49" charset="0"/>
              </a:rPr>
              <a:t>role</a:t>
            </a:r>
          </a:p>
          <a:p>
            <a:pPr algn="l"/>
            <a:r>
              <a:rPr lang="en-US" sz="1800" b="1" dirty="0">
                <a:latin typeface="Consolas" panose="020B0609020204030204" pitchFamily="49" charset="0"/>
              </a:rPr>
              <a:t>email</a:t>
            </a:r>
          </a:p>
          <a:p>
            <a:pPr algn="l"/>
            <a:r>
              <a:rPr lang="en-US" sz="1800" b="1" dirty="0">
                <a:latin typeface="Consolas" panose="020B0609020204030204" pitchFamily="49" charset="0"/>
              </a:rPr>
              <a:t>address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63005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114</TotalTime>
  <Words>126</Words>
  <Application>Microsoft Office PowerPoint</Application>
  <PresentationFormat>Widescreen</PresentationFormat>
  <Paragraphs>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Consolas</vt:lpstr>
      <vt:lpstr>Gill Sans MT</vt:lpstr>
      <vt:lpstr>Gallery</vt:lpstr>
      <vt:lpstr>Library management system</vt:lpstr>
      <vt:lpstr>Users</vt:lpstr>
      <vt:lpstr>Admin Functionality</vt:lpstr>
      <vt:lpstr>Liberian Functionality</vt:lpstr>
      <vt:lpstr>Student Functionality</vt:lpstr>
      <vt:lpstr>Book</vt:lpstr>
      <vt:lpstr>Role</vt:lpstr>
      <vt:lpstr>Student</vt:lpstr>
      <vt:lpstr>Liberian &amp; Admin</vt:lpstr>
      <vt:lpstr>Login</vt:lpstr>
      <vt:lpstr>IssuedBook</vt:lpstr>
      <vt:lpstr>Due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 system</dc:title>
  <dc:creator>OfficePPID15 Freshers</dc:creator>
  <cp:lastModifiedBy>OfficePPID15 Freshers</cp:lastModifiedBy>
  <cp:revision>20</cp:revision>
  <dcterms:created xsi:type="dcterms:W3CDTF">2021-01-11T04:47:36Z</dcterms:created>
  <dcterms:modified xsi:type="dcterms:W3CDTF">2021-01-11T09:43:36Z</dcterms:modified>
</cp:coreProperties>
</file>