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3" r:id="rId9"/>
    <p:sldId id="264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4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0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7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8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3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4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8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7831-2E57-484D-9919-AC7C2CE38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7" y="802298"/>
            <a:ext cx="11622156" cy="2541431"/>
          </a:xfrm>
        </p:spPr>
        <p:txBody>
          <a:bodyPr>
            <a:normAutofit/>
          </a:bodyPr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D0FB3-B374-4C03-BB62-5190C6BA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9774220" cy="2975613"/>
          </a:xfrm>
        </p:spPr>
        <p:txBody>
          <a:bodyPr>
            <a:normAutofit/>
          </a:bodyPr>
          <a:lstStyle/>
          <a:p>
            <a:r>
              <a:rPr lang="en-US" dirty="0"/>
              <a:t> Anjali </a:t>
            </a:r>
            <a:r>
              <a:rPr lang="en-US" dirty="0" err="1"/>
              <a:t>BirlA</a:t>
            </a:r>
            <a:endParaRPr lang="en-US" dirty="0"/>
          </a:p>
          <a:p>
            <a:r>
              <a:rPr lang="en-US" dirty="0"/>
              <a:t>Kalpesh </a:t>
            </a:r>
            <a:r>
              <a:rPr lang="en-US" dirty="0" err="1"/>
              <a:t>Thombre</a:t>
            </a:r>
            <a:endParaRPr lang="en-US" dirty="0"/>
          </a:p>
          <a:p>
            <a:r>
              <a:rPr lang="en-US" dirty="0"/>
              <a:t> Prakhar </a:t>
            </a:r>
            <a:r>
              <a:rPr lang="en-US" dirty="0" err="1"/>
              <a:t>Geete</a:t>
            </a:r>
            <a:r>
              <a:rPr lang="en-US" dirty="0"/>
              <a:t>,</a:t>
            </a:r>
          </a:p>
          <a:p>
            <a:r>
              <a:rPr lang="en-US" dirty="0"/>
              <a:t> Shuvendu Dhal</a:t>
            </a:r>
          </a:p>
          <a:p>
            <a:r>
              <a:rPr lang="en-US" dirty="0"/>
              <a:t>Sanket Dalvi</a:t>
            </a:r>
          </a:p>
        </p:txBody>
      </p:sp>
    </p:spTree>
    <p:extLst>
      <p:ext uri="{BB962C8B-B14F-4D97-AF65-F5344CB8AC3E}">
        <p14:creationId xmlns:p14="http://schemas.microsoft.com/office/powerpoint/2010/main" val="362949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D752-0E59-4111-90DB-721937E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9E0C-4A59-4C7B-A3F4-7EA26BA1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18031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6731-8E12-41D3-8436-4B7AF01B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IssuedBook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6266-4EF3-451C-BDD2-052F009D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bookId</a:t>
            </a:r>
            <a:endParaRPr lang="en-US" dirty="0"/>
          </a:p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 err="1"/>
              <a:t>issueDate</a:t>
            </a:r>
            <a:endParaRPr lang="en-US" dirty="0"/>
          </a:p>
          <a:p>
            <a:r>
              <a:rPr lang="en-US" dirty="0" err="1"/>
              <a:t>returningDate</a:t>
            </a:r>
            <a:endParaRPr lang="en-US" dirty="0"/>
          </a:p>
          <a:p>
            <a:r>
              <a:rPr lang="en-US" dirty="0" err="1"/>
              <a:t>returnedDate</a:t>
            </a:r>
            <a:endParaRPr lang="en-US" dirty="0"/>
          </a:p>
          <a:p>
            <a:r>
              <a:rPr lang="en-US" dirty="0" err="1"/>
              <a:t>approverId</a:t>
            </a:r>
            <a:endParaRPr lang="en-US" dirty="0"/>
          </a:p>
          <a:p>
            <a:r>
              <a:rPr lang="en-US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7132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6ED8-4F16-46C2-8BE8-1FB8116D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2DEC-6079-4CF2-AEDA-6636D6E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DFD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Class Functionality</a:t>
            </a:r>
          </a:p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45527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A4831A-54B0-4FD1-9F76-38663723062B}"/>
              </a:ext>
            </a:extLst>
          </p:cNvPr>
          <p:cNvSpPr/>
          <p:nvPr/>
        </p:nvSpPr>
        <p:spPr>
          <a:xfrm>
            <a:off x="4241999" y="2967335"/>
            <a:ext cx="3708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5481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E24E-E9B5-49D5-BE96-2D9BF8B5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7DC0-0E7D-4E0D-984F-EDE6EF6F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  <a:p>
            <a:r>
              <a:rPr lang="en-US" dirty="0"/>
              <a:t>Liberian</a:t>
            </a:r>
          </a:p>
          <a:p>
            <a:r>
              <a:rPr lang="en-US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03139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F087-0447-46D4-811F-833E4D1B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BA9E-6A35-4AFB-86C8-11A2D5EE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Liberian</a:t>
            </a:r>
          </a:p>
          <a:p>
            <a:r>
              <a:rPr lang="en-US" dirty="0"/>
              <a:t>View all Books</a:t>
            </a:r>
          </a:p>
          <a:p>
            <a:r>
              <a:rPr lang="en-US" dirty="0"/>
              <a:t>View all Book Borrow History</a:t>
            </a:r>
          </a:p>
        </p:txBody>
      </p:sp>
    </p:spTree>
    <p:extLst>
      <p:ext uri="{BB962C8B-B14F-4D97-AF65-F5344CB8AC3E}">
        <p14:creationId xmlns:p14="http://schemas.microsoft.com/office/powerpoint/2010/main" val="245258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8144-E618-4866-9B09-FD0C0734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Liberian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EEDE-52DF-4C7B-8D4C-38D6FD06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Approve Return Book</a:t>
            </a:r>
          </a:p>
          <a:p>
            <a:r>
              <a:rPr lang="en-US" dirty="0"/>
              <a:t>Add Book</a:t>
            </a:r>
          </a:p>
          <a:p>
            <a:r>
              <a:rPr lang="en-US" dirty="0"/>
              <a:t>View Book Borrow</a:t>
            </a:r>
          </a:p>
          <a:p>
            <a:r>
              <a:rPr lang="en-US" dirty="0"/>
              <a:t>Approve Student registration</a:t>
            </a:r>
          </a:p>
          <a:p>
            <a:r>
              <a:rPr lang="en-US" dirty="0"/>
              <a:t>Calculate Book Delay Fine</a:t>
            </a:r>
          </a:p>
        </p:txBody>
      </p:sp>
    </p:spTree>
    <p:extLst>
      <p:ext uri="{BB962C8B-B14F-4D97-AF65-F5344CB8AC3E}">
        <p14:creationId xmlns:p14="http://schemas.microsoft.com/office/powerpoint/2010/main" val="7564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8A42-D6F0-4E48-BAF1-6B321E11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1D70-6AD3-47CE-8639-588B4FE2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Student</a:t>
            </a:r>
          </a:p>
          <a:p>
            <a:r>
              <a:rPr lang="en-US" dirty="0"/>
              <a:t>Search Book</a:t>
            </a:r>
          </a:p>
          <a:p>
            <a:r>
              <a:rPr lang="en-US" dirty="0"/>
              <a:t>Borrow Book</a:t>
            </a:r>
          </a:p>
          <a:p>
            <a:r>
              <a:rPr lang="en-US" dirty="0"/>
              <a:t>Return Book</a:t>
            </a:r>
          </a:p>
          <a:p>
            <a:r>
              <a:rPr lang="en-US" dirty="0"/>
              <a:t>Give Fine</a:t>
            </a:r>
          </a:p>
        </p:txBody>
      </p:sp>
    </p:spTree>
    <p:extLst>
      <p:ext uri="{BB962C8B-B14F-4D97-AF65-F5344CB8AC3E}">
        <p14:creationId xmlns:p14="http://schemas.microsoft.com/office/powerpoint/2010/main" val="102926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BFAD-C50D-4D23-87C5-3C560A08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2491-1F9F-4A2C-BA6C-EB4AD69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bookId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bookName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author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publication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description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totalQuantity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availableQuantity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publishDate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availableFrom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2000" dirty="0" err="1">
                <a:latin typeface="Consolas" panose="020B0609020204030204" pitchFamily="49" charset="0"/>
              </a:rPr>
              <a:t>bookType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3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93D8-0494-4B8A-8127-6A923C67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2E94-4B51-4F84-9192-E4F2F49D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ADMIN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(10)</a:t>
            </a:r>
          </a:p>
          <a:p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(3)</a:t>
            </a:r>
          </a:p>
          <a:p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LIBERIAN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2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52A-438D-4461-B626-D39BC91B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8200-AE19-480B-90EF-ACC529D0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userId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name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role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admissionDate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releaseDate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address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contactNumber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email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registrationNumber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rollNumber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A5F-792A-43FE-99DB-C30BACC8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Liberian &amp;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9C3F-B868-4BFF-AF78-0FDB7E34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userId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name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role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email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address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300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</TotalTime>
  <Words>126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Gill Sans MT</vt:lpstr>
      <vt:lpstr>Gallery</vt:lpstr>
      <vt:lpstr>Library management system</vt:lpstr>
      <vt:lpstr>Users</vt:lpstr>
      <vt:lpstr>Admin Functionality</vt:lpstr>
      <vt:lpstr>Liberian Functionality</vt:lpstr>
      <vt:lpstr>Student Functionality</vt:lpstr>
      <vt:lpstr>Book</vt:lpstr>
      <vt:lpstr>Role</vt:lpstr>
      <vt:lpstr>Student</vt:lpstr>
      <vt:lpstr>Liberian &amp; Admin</vt:lpstr>
      <vt:lpstr>Login</vt:lpstr>
      <vt:lpstr>IssuedBook</vt:lpstr>
      <vt:lpstr>Due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OfficePPID15 Freshers</dc:creator>
  <cp:lastModifiedBy>OfficePPID15 Freshers</cp:lastModifiedBy>
  <cp:revision>21</cp:revision>
  <dcterms:created xsi:type="dcterms:W3CDTF">2021-01-11T04:47:36Z</dcterms:created>
  <dcterms:modified xsi:type="dcterms:W3CDTF">2021-01-11T10:22:08Z</dcterms:modified>
</cp:coreProperties>
</file>