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68bed3ae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68bed3ae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7bd4b0d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7bd4b0d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68bed3ae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68bed3ae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68bed3ae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68bed3ae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68bed3ae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68bed3ae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7bd4b0d7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7bd4b0d7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68bed3a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68bed3a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 System With Hierarchical Recurrent Neural Network for Long-Term Time Series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458850"/>
            <a:ext cx="7688100" cy="24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- 25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Anonto Shuvo - 23141036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 -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Abid Hossain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 -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Sania Azhmee Bhuiyan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Why this Paper?</a:t>
            </a:r>
            <a:endParaRPr sz="38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659000"/>
            <a:ext cx="78069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paper has discussed and worked on Recommending system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HRNN which is similar concept to our project.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used in the paper that will help us to know about its properties, advantages and limitations.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used in the paper is also a good dataset to work on. 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Introduction</a:t>
            </a:r>
            <a:endParaRPr sz="380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223050" y="1252625"/>
            <a:ext cx="8627100" cy="3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012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4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Recommendation systems are widely used on websites, including e-commerce, to suggest items to users based on their preferences.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Temporal information, such as recent purchases and order information, plays a significant role in recommendation systems. But classical recommendation methods often fail to consider temporal information.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session-based RNN recommendation system has been proposed to incorporate temporal information using recurrent neural networks.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study introduces an RNN-based hierarchical model that considers both long sequence lengths and time interval information.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proposed model was evaluated based on two different dataset which are movie review and gaming datasets.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Background</a:t>
            </a:r>
            <a:endParaRPr sz="3800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223050" y="1354200"/>
            <a:ext cx="87321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Recommendation systems often deal with sequential data, such as user click streams, purchase histories, or browsing patterns. RNNs are specifically designed to capture and model dependencies in sequential data.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They can effectively capture the temporal order of user actions and leverage this information to make accurate predictions about user preferences.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RNNs are capable of capturing long-term dependencies in sequential data which is crucial for making personalized recommendations.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RNNs excel at learning user-specific patterns and preferences by leveraging their past behavior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Common RNN models for recommendation system are POP, BPR, FMC, FPMC, GRU4Rec and GRU4Rec+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H-RNN stands out from other versions of RNN by its hierarchical structure, consideration of time intervals, and ability to handle long-term sequential datasets effectively in recommendation systems.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Dataset</a:t>
            </a:r>
            <a:endParaRPr sz="3800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577050" y="1298800"/>
            <a:ext cx="7688700" cy="3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real-world datasets - Movielens ( movie review dataset ) and Steam game platform dataset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Movielens contain 1 million movie review dataset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Movielens dataset contains 6040 users, 3416 items, and 163.5 average review sequence length per user.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Steam dataset contains 334730 users, 13047 items, and 12.26 average sequence length per user.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that have less than 5 events were filtered out.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user, the most recent item was used for test and the second most recent item for verification and the rest for training.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Results</a:t>
            </a:r>
            <a:endParaRPr sz="2300"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227800" y="3195300"/>
            <a:ext cx="8308500" cy="18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Hit@k was used as the measurement for comparison because Recall is well adapted to top-N recommendation system evaluation. Figure shows the results of comparing the baseline models and the HRNN model presented in this study. It is observed that the experimental results of Hi-RNN that consider the long-term user histories are significantly higher than those of other models. The hit@10 of the existing methods did not exceed 76%, so that of the model of this study was 78%. HRNN model outperforms previous RNN models without considering sequential order.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75" y="1045825"/>
            <a:ext cx="6344727" cy="16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401225" y="2724150"/>
            <a:ext cx="86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Figure:</a:t>
            </a:r>
            <a:r>
              <a:rPr lang="en" sz="1200"/>
              <a:t> Hit@10 for using the baseline methods and our method (Hi-RNN)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595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 of improvement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218750" y="1359550"/>
            <a:ext cx="8623800" cy="3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information can be incorporated to further enhance the model in future work.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relationship graph-based information, such as trust, can be utilized to improve personalization and accuracy.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Previous studies have explored the use of trust in recommendations but did not consider temporal properties.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Advancing the short-term layer of the Hi-RNN model can enable consideration of both user information and information from highly trusted users.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information, such as review content and ratings, can be considered to further enhance the model.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Conclusion</a:t>
            </a:r>
            <a:endParaRPr sz="2300"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1603625"/>
            <a:ext cx="7688700" cy="3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paper introduces a novel recommendation system that incorporates order and time interval information.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proposed model is hierarchical and based on RNN, specifically designed for long-term time series data.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Experimental results demonstrate that the model outperforms several baseline models.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experiments highlight the significance of utilizing temporal properties in long-term time series datasets.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