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2.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671" r:id="rId2"/>
  </p:sldMasterIdLst>
  <p:notesMasterIdLst>
    <p:notesMasterId r:id="rId10"/>
  </p:notesMasterIdLst>
  <p:sldIdLst>
    <p:sldId id="256" r:id="rId3"/>
    <p:sldId id="257" r:id="rId4"/>
    <p:sldId id="258" r:id="rId5"/>
    <p:sldId id="259" r:id="rId6"/>
    <p:sldId id="260" r:id="rId7"/>
    <p:sldId id="261" r:id="rId8"/>
    <p:sldId id="262" r:id="rId9"/>
  </p:sldIdLst>
  <p:sldSz cx="9144000" cy="5143500" type="screen16x9"/>
  <p:notesSz cx="6858000" cy="9144000"/>
  <p:embeddedFontLst>
    <p:embeddedFont>
      <p:font typeface="Raleway" charset="0"/>
      <p:regular r:id="rId11"/>
      <p:bold r:id="rId12"/>
      <p:italic r:id="rId13"/>
      <p:boldItalic r:id="rId14"/>
    </p:embeddedFont>
    <p:embeddedFont>
      <p:font typeface="Lato" charset="0"/>
      <p:regular r:id="rId15"/>
      <p:bold r:id="rId16"/>
      <p:italic r:id="rId17"/>
      <p:boldItalic r:id="rId18"/>
    </p:embeddedFont>
    <p:embeddedFont>
      <p:font typeface="Calibri" pitchFamily="34" charset="0"/>
      <p:regular r:id="rId19"/>
      <p:bold r:id="rId20"/>
      <p:italic r:id="rId21"/>
      <p:boldItalic r:id="rId22"/>
    </p:embeddedFont>
    <p:embeddedFont>
      <p:font typeface="Verdana" pitchFamily="34"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111" d="100"/>
          <a:sy n="111" d="100"/>
        </p:scale>
        <p:origin x="-634" y="-82"/>
      </p:cViewPr>
      <p:guideLst>
        <p:guide orient="horz" pos="162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font" Target="fonts/font3.fntdata"/><Relationship Id="rId18" Type="http://schemas.openxmlformats.org/officeDocument/2006/relationships/font" Target="fonts/font8.fntdata"/><Relationship Id="rId26" Type="http://schemas.openxmlformats.org/officeDocument/2006/relationships/font" Target="fonts/font16.fntdata"/><Relationship Id="rId3" Type="http://schemas.openxmlformats.org/officeDocument/2006/relationships/slide" Target="slides/slide1.xml"/><Relationship Id="rId21" Type="http://schemas.openxmlformats.org/officeDocument/2006/relationships/font" Target="fonts/font11.fntdata"/><Relationship Id="rId7" Type="http://schemas.openxmlformats.org/officeDocument/2006/relationships/slide" Target="slides/slide5.xml"/><Relationship Id="rId12" Type="http://schemas.openxmlformats.org/officeDocument/2006/relationships/font" Target="fonts/font2.fntdata"/><Relationship Id="rId17" Type="http://schemas.openxmlformats.org/officeDocument/2006/relationships/font" Target="fonts/font7.fntdata"/><Relationship Id="rId25" Type="http://schemas.openxmlformats.org/officeDocument/2006/relationships/font" Target="fonts/font15.fntdata"/><Relationship Id="rId2" Type="http://schemas.openxmlformats.org/officeDocument/2006/relationships/slideMaster" Target="slideMasters/slideMaster2.xml"/><Relationship Id="rId16" Type="http://schemas.openxmlformats.org/officeDocument/2006/relationships/font" Target="fonts/font6.fntdata"/><Relationship Id="rId20" Type="http://schemas.openxmlformats.org/officeDocument/2006/relationships/font" Target="fonts/font10.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font" Target="fonts/font1.fntdata"/><Relationship Id="rId24" Type="http://schemas.openxmlformats.org/officeDocument/2006/relationships/font" Target="fonts/font14.fntdata"/><Relationship Id="rId5" Type="http://schemas.openxmlformats.org/officeDocument/2006/relationships/slide" Target="slides/slide3.xml"/><Relationship Id="rId15" Type="http://schemas.openxmlformats.org/officeDocument/2006/relationships/font" Target="fonts/font5.fntdata"/><Relationship Id="rId23" Type="http://schemas.openxmlformats.org/officeDocument/2006/relationships/font" Target="fonts/font13.fntdata"/><Relationship Id="rId28" Type="http://schemas.openxmlformats.org/officeDocument/2006/relationships/viewProps" Target="viewProps.xml"/><Relationship Id="rId10" Type="http://schemas.openxmlformats.org/officeDocument/2006/relationships/notesMaster" Target="notesMasters/notesMaster1.xml"/><Relationship Id="rId19" Type="http://schemas.openxmlformats.org/officeDocument/2006/relationships/font" Target="fonts/font9.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font" Target="fonts/font4.fntdata"/><Relationship Id="rId22" Type="http://schemas.openxmlformats.org/officeDocument/2006/relationships/font" Target="fonts/font12.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fa76e7f880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fa76e7f88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fa76e7f880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fa76e7f880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1017a9a9ea5_5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1017a9a9ea5_5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1017a9a9ea5_5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1017a9a9ea5_5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1017a9a9ea5_1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3" name="Google Shape;193;g1017a9a9ea5_1_7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1017a9a9ea5_5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1017a9a9ea5_5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lvl1pPr lvl="0" rtl="0">
              <a:spcBef>
                <a:spcPts val="0"/>
              </a:spcBef>
              <a:spcAft>
                <a:spcPts val="0"/>
              </a:spcAft>
              <a:buSzPts val="4200"/>
              <a:buNone/>
              <a:defRPr sz="4200"/>
            </a:lvl1pPr>
            <a:lvl2pPr lvl="1" rtl="0">
              <a:spcBef>
                <a:spcPts val="0"/>
              </a:spcBef>
              <a:spcAft>
                <a:spcPts val="0"/>
              </a:spcAft>
              <a:buSzPts val="4200"/>
              <a:buNone/>
              <a:defRPr sz="4200"/>
            </a:lvl2pPr>
            <a:lvl3pPr lvl="2" rtl="0">
              <a:spcBef>
                <a:spcPts val="0"/>
              </a:spcBef>
              <a:spcAft>
                <a:spcPts val="0"/>
              </a:spcAft>
              <a:buSzPts val="4200"/>
              <a:buNone/>
              <a:defRPr sz="4200"/>
            </a:lvl3pPr>
            <a:lvl4pPr lvl="3" rtl="0">
              <a:spcBef>
                <a:spcPts val="0"/>
              </a:spcBef>
              <a:spcAft>
                <a:spcPts val="0"/>
              </a:spcAft>
              <a:buSzPts val="4200"/>
              <a:buNone/>
              <a:defRPr sz="4200"/>
            </a:lvl4pPr>
            <a:lvl5pPr lvl="4" rtl="0">
              <a:spcBef>
                <a:spcPts val="0"/>
              </a:spcBef>
              <a:spcAft>
                <a:spcPts val="0"/>
              </a:spcAft>
              <a:buSzPts val="4200"/>
              <a:buNone/>
              <a:defRPr sz="4200"/>
            </a:lvl5pPr>
            <a:lvl6pPr lvl="5" rtl="0">
              <a:spcBef>
                <a:spcPts val="0"/>
              </a:spcBef>
              <a:spcAft>
                <a:spcPts val="0"/>
              </a:spcAft>
              <a:buSzPts val="4200"/>
              <a:buNone/>
              <a:defRPr sz="4200"/>
            </a:lvl6pPr>
            <a:lvl7pPr lvl="6" rtl="0">
              <a:spcBef>
                <a:spcPts val="0"/>
              </a:spcBef>
              <a:spcAft>
                <a:spcPts val="0"/>
              </a:spcAft>
              <a:buSzPts val="4200"/>
              <a:buNone/>
              <a:defRPr sz="4200"/>
            </a:lvl7pPr>
            <a:lvl8pPr lvl="7" rtl="0">
              <a:spcBef>
                <a:spcPts val="0"/>
              </a:spcBef>
              <a:spcAft>
                <a:spcPts val="0"/>
              </a:spcAft>
              <a:buSzPts val="4200"/>
              <a:buNone/>
              <a:defRPr sz="4200"/>
            </a:lvl8pPr>
            <a:lvl9pPr lvl="8" rtl="0">
              <a:spcBef>
                <a:spcPts val="0"/>
              </a:spcBef>
              <a:spcAft>
                <a:spcPts val="0"/>
              </a:spcAft>
              <a:buSzPts val="4200"/>
              <a:buNone/>
              <a:defRPr sz="4200"/>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lt1"/>
              </a:buClr>
              <a:buSzPts val="8000"/>
              <a:buNone/>
              <a:defRPr sz="8000">
                <a:solidFill>
                  <a:schemeClr val="lt1"/>
                </a:solidFill>
              </a:defRPr>
            </a:lvl1pPr>
            <a:lvl2pPr lvl="1" rtl="0">
              <a:spcBef>
                <a:spcPts val="0"/>
              </a:spcBef>
              <a:spcAft>
                <a:spcPts val="0"/>
              </a:spcAft>
              <a:buClr>
                <a:schemeClr val="lt1"/>
              </a:buClr>
              <a:buSzPts val="8000"/>
              <a:buNone/>
              <a:defRPr sz="8000">
                <a:solidFill>
                  <a:schemeClr val="lt1"/>
                </a:solidFill>
              </a:defRPr>
            </a:lvl2pPr>
            <a:lvl3pPr lvl="2" rtl="0">
              <a:spcBef>
                <a:spcPts val="0"/>
              </a:spcBef>
              <a:spcAft>
                <a:spcPts val="0"/>
              </a:spcAft>
              <a:buClr>
                <a:schemeClr val="lt1"/>
              </a:buClr>
              <a:buSzPts val="8000"/>
              <a:buNone/>
              <a:defRPr sz="8000">
                <a:solidFill>
                  <a:schemeClr val="lt1"/>
                </a:solidFill>
              </a:defRPr>
            </a:lvl3pPr>
            <a:lvl4pPr lvl="3" rtl="0">
              <a:spcBef>
                <a:spcPts val="0"/>
              </a:spcBef>
              <a:spcAft>
                <a:spcPts val="0"/>
              </a:spcAft>
              <a:buClr>
                <a:schemeClr val="lt1"/>
              </a:buClr>
              <a:buSzPts val="8000"/>
              <a:buNone/>
              <a:defRPr sz="8000">
                <a:solidFill>
                  <a:schemeClr val="lt1"/>
                </a:solidFill>
              </a:defRPr>
            </a:lvl4pPr>
            <a:lvl5pPr lvl="4" rtl="0">
              <a:spcBef>
                <a:spcPts val="0"/>
              </a:spcBef>
              <a:spcAft>
                <a:spcPts val="0"/>
              </a:spcAft>
              <a:buClr>
                <a:schemeClr val="lt1"/>
              </a:buClr>
              <a:buSzPts val="8000"/>
              <a:buNone/>
              <a:defRPr sz="8000">
                <a:solidFill>
                  <a:schemeClr val="lt1"/>
                </a:solidFill>
              </a:defRPr>
            </a:lvl5pPr>
            <a:lvl6pPr lvl="5" rtl="0">
              <a:spcBef>
                <a:spcPts val="0"/>
              </a:spcBef>
              <a:spcAft>
                <a:spcPts val="0"/>
              </a:spcAft>
              <a:buClr>
                <a:schemeClr val="lt1"/>
              </a:buClr>
              <a:buSzPts val="8000"/>
              <a:buNone/>
              <a:defRPr sz="8000">
                <a:solidFill>
                  <a:schemeClr val="lt1"/>
                </a:solidFill>
              </a:defRPr>
            </a:lvl6pPr>
            <a:lvl7pPr lvl="6" rtl="0">
              <a:spcBef>
                <a:spcPts val="0"/>
              </a:spcBef>
              <a:spcAft>
                <a:spcPts val="0"/>
              </a:spcAft>
              <a:buClr>
                <a:schemeClr val="lt1"/>
              </a:buClr>
              <a:buSzPts val="8000"/>
              <a:buNone/>
              <a:defRPr sz="8000">
                <a:solidFill>
                  <a:schemeClr val="lt1"/>
                </a:solidFill>
              </a:defRPr>
            </a:lvl7pPr>
            <a:lvl8pPr lvl="7" rtl="0">
              <a:spcBef>
                <a:spcPts val="0"/>
              </a:spcBef>
              <a:spcAft>
                <a:spcPts val="0"/>
              </a:spcAft>
              <a:buClr>
                <a:schemeClr val="lt1"/>
              </a:buClr>
              <a:buSzPts val="8000"/>
              <a:buNone/>
              <a:defRPr sz="8000">
                <a:solidFill>
                  <a:schemeClr val="lt1"/>
                </a:solidFill>
              </a:defRPr>
            </a:lvl8pPr>
            <a:lvl9pPr lvl="8" rtl="0">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Clr>
                <a:schemeClr val="lt1"/>
              </a:buClr>
              <a:buSzPts val="1300"/>
              <a:buChar char="●"/>
              <a:defRPr>
                <a:solidFill>
                  <a:schemeClr val="lt1"/>
                </a:solidFill>
              </a:defRPr>
            </a:lvl1pPr>
            <a:lvl2pPr marL="914400" lvl="1" indent="-298450" rtl="0">
              <a:spcBef>
                <a:spcPts val="0"/>
              </a:spcBef>
              <a:spcAft>
                <a:spcPts val="0"/>
              </a:spcAft>
              <a:buClr>
                <a:schemeClr val="lt1"/>
              </a:buClr>
              <a:buSzPts val="1100"/>
              <a:buChar char="○"/>
              <a:defRPr>
                <a:solidFill>
                  <a:schemeClr val="lt1"/>
                </a:solidFill>
              </a:defRPr>
            </a:lvl2pPr>
            <a:lvl3pPr marL="1371600" lvl="2" indent="-298450" rtl="0">
              <a:spcBef>
                <a:spcPts val="0"/>
              </a:spcBef>
              <a:spcAft>
                <a:spcPts val="0"/>
              </a:spcAft>
              <a:buClr>
                <a:schemeClr val="lt1"/>
              </a:buClr>
              <a:buSzPts val="1100"/>
              <a:buChar char="■"/>
              <a:defRPr>
                <a:solidFill>
                  <a:schemeClr val="lt1"/>
                </a:solidFill>
              </a:defRPr>
            </a:lvl3pPr>
            <a:lvl4pPr marL="1828800" lvl="3" indent="-298450" rtl="0">
              <a:spcBef>
                <a:spcPts val="0"/>
              </a:spcBef>
              <a:spcAft>
                <a:spcPts val="0"/>
              </a:spcAft>
              <a:buClr>
                <a:schemeClr val="lt1"/>
              </a:buClr>
              <a:buSzPts val="1100"/>
              <a:buChar char="●"/>
              <a:defRPr>
                <a:solidFill>
                  <a:schemeClr val="lt1"/>
                </a:solidFill>
              </a:defRPr>
            </a:lvl4pPr>
            <a:lvl5pPr marL="2286000" lvl="4" indent="-298450" rtl="0">
              <a:spcBef>
                <a:spcPts val="0"/>
              </a:spcBef>
              <a:spcAft>
                <a:spcPts val="0"/>
              </a:spcAft>
              <a:buClr>
                <a:schemeClr val="lt1"/>
              </a:buClr>
              <a:buSzPts val="1100"/>
              <a:buChar char="○"/>
              <a:defRPr>
                <a:solidFill>
                  <a:schemeClr val="lt1"/>
                </a:solidFill>
              </a:defRPr>
            </a:lvl5pPr>
            <a:lvl6pPr marL="2743200" lvl="5" indent="-298450" rtl="0">
              <a:spcBef>
                <a:spcPts val="0"/>
              </a:spcBef>
              <a:spcAft>
                <a:spcPts val="0"/>
              </a:spcAft>
              <a:buClr>
                <a:schemeClr val="lt1"/>
              </a:buClr>
              <a:buSzPts val="1100"/>
              <a:buChar char="■"/>
              <a:defRPr>
                <a:solidFill>
                  <a:schemeClr val="lt1"/>
                </a:solidFill>
              </a:defRPr>
            </a:lvl6pPr>
            <a:lvl7pPr marL="3200400" lvl="6" indent="-298450" rtl="0">
              <a:spcBef>
                <a:spcPts val="0"/>
              </a:spcBef>
              <a:spcAft>
                <a:spcPts val="0"/>
              </a:spcAft>
              <a:buClr>
                <a:schemeClr val="lt1"/>
              </a:buClr>
              <a:buSzPts val="1100"/>
              <a:buChar char="●"/>
              <a:defRPr>
                <a:solidFill>
                  <a:schemeClr val="lt1"/>
                </a:solidFill>
              </a:defRPr>
            </a:lvl7pPr>
            <a:lvl8pPr marL="3657600" lvl="7" indent="-298450" rtl="0">
              <a:spcBef>
                <a:spcPts val="0"/>
              </a:spcBef>
              <a:spcAft>
                <a:spcPts val="0"/>
              </a:spcAft>
              <a:buClr>
                <a:schemeClr val="lt1"/>
              </a:buClr>
              <a:buSzPts val="1100"/>
              <a:buChar char="○"/>
              <a:defRPr>
                <a:solidFill>
                  <a:schemeClr val="lt1"/>
                </a:solidFill>
              </a:defRPr>
            </a:lvl8pPr>
            <a:lvl9pPr marL="4114800" lvl="8" indent="-298450" rtl="0">
              <a:spcBef>
                <a:spcPts val="0"/>
              </a:spcBef>
              <a:spcAft>
                <a:spcPts val="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8"/>
        <p:cNvGrpSpPr/>
        <p:nvPr/>
      </p:nvGrpSpPr>
      <p:grpSpPr>
        <a:xfrm>
          <a:off x="0" y="0"/>
          <a:ext cx="0" cy="0"/>
          <a:chOff x="0" y="0"/>
          <a:chExt cx="0" cy="0"/>
        </a:xfrm>
      </p:grpSpPr>
      <p:sp>
        <p:nvSpPr>
          <p:cNvPr id="89" name="Google Shape;89;p14"/>
          <p:cNvSpPr txBox="1">
            <a:spLocks noGrp="1"/>
          </p:cNvSpPr>
          <p:nvPr>
            <p:ph type="ctrTitle"/>
          </p:nvPr>
        </p:nvSpPr>
        <p:spPr>
          <a:xfrm>
            <a:off x="1143000" y="841772"/>
            <a:ext cx="6858000" cy="1790700"/>
          </a:xfrm>
          <a:prstGeom prst="rect">
            <a:avLst/>
          </a:prstGeom>
          <a:noFill/>
          <a:ln>
            <a:noFill/>
          </a:ln>
        </p:spPr>
        <p:txBody>
          <a:bodyPr spcFirstLastPara="1" wrap="square" lIns="68575" tIns="34275" rIns="68575" bIns="34275" anchor="b" anchorCtr="0">
            <a:normAutofit/>
          </a:bodyPr>
          <a:lstStyle>
            <a:lvl1pPr lvl="0" algn="ctr" rtl="0">
              <a:lnSpc>
                <a:spcPct val="90000"/>
              </a:lnSpc>
              <a:spcBef>
                <a:spcPts val="0"/>
              </a:spcBef>
              <a:spcAft>
                <a:spcPts val="0"/>
              </a:spcAft>
              <a:buClr>
                <a:schemeClr val="dk1"/>
              </a:buClr>
              <a:buSzPts val="4500"/>
              <a:buFont typeface="Calibri"/>
              <a:buNone/>
              <a:defRPr sz="45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90" name="Google Shape;90;p14"/>
          <p:cNvSpPr txBox="1">
            <a:spLocks noGrp="1"/>
          </p:cNvSpPr>
          <p:nvPr>
            <p:ph type="subTitle" idx="1"/>
          </p:nvPr>
        </p:nvSpPr>
        <p:spPr>
          <a:xfrm>
            <a:off x="1143000" y="2701528"/>
            <a:ext cx="6858000" cy="1241700"/>
          </a:xfrm>
          <a:prstGeom prst="rect">
            <a:avLst/>
          </a:prstGeom>
          <a:noFill/>
          <a:ln>
            <a:noFill/>
          </a:ln>
        </p:spPr>
        <p:txBody>
          <a:bodyPr spcFirstLastPara="1" wrap="square" lIns="68575" tIns="34275" rIns="68575" bIns="34275" anchor="t" anchorCtr="0">
            <a:normAutofit/>
          </a:bodyPr>
          <a:lstStyle>
            <a:lvl1pPr lvl="0" algn="ctr" rtl="0">
              <a:lnSpc>
                <a:spcPct val="90000"/>
              </a:lnSpc>
              <a:spcBef>
                <a:spcPts val="800"/>
              </a:spcBef>
              <a:spcAft>
                <a:spcPts val="0"/>
              </a:spcAft>
              <a:buClr>
                <a:schemeClr val="dk1"/>
              </a:buClr>
              <a:buSzPts val="1800"/>
              <a:buNone/>
              <a:defRPr sz="1800"/>
            </a:lvl1pPr>
            <a:lvl2pPr lvl="1" algn="ctr" rtl="0">
              <a:lnSpc>
                <a:spcPct val="90000"/>
              </a:lnSpc>
              <a:spcBef>
                <a:spcPts val="400"/>
              </a:spcBef>
              <a:spcAft>
                <a:spcPts val="0"/>
              </a:spcAft>
              <a:buClr>
                <a:schemeClr val="dk1"/>
              </a:buClr>
              <a:buSzPts val="1500"/>
              <a:buNone/>
              <a:defRPr sz="1500"/>
            </a:lvl2pPr>
            <a:lvl3pPr lvl="2" algn="ctr" rtl="0">
              <a:lnSpc>
                <a:spcPct val="90000"/>
              </a:lnSpc>
              <a:spcBef>
                <a:spcPts val="400"/>
              </a:spcBef>
              <a:spcAft>
                <a:spcPts val="0"/>
              </a:spcAft>
              <a:buClr>
                <a:schemeClr val="dk1"/>
              </a:buClr>
              <a:buSzPts val="1400"/>
              <a:buNone/>
              <a:defRPr sz="1400"/>
            </a:lvl3pPr>
            <a:lvl4pPr lvl="3" algn="ctr" rtl="0">
              <a:lnSpc>
                <a:spcPct val="90000"/>
              </a:lnSpc>
              <a:spcBef>
                <a:spcPts val="400"/>
              </a:spcBef>
              <a:spcAft>
                <a:spcPts val="0"/>
              </a:spcAft>
              <a:buClr>
                <a:schemeClr val="dk1"/>
              </a:buClr>
              <a:buSzPts val="1200"/>
              <a:buNone/>
              <a:defRPr sz="1200"/>
            </a:lvl4pPr>
            <a:lvl5pPr lvl="4" algn="ctr" rtl="0">
              <a:lnSpc>
                <a:spcPct val="90000"/>
              </a:lnSpc>
              <a:spcBef>
                <a:spcPts val="400"/>
              </a:spcBef>
              <a:spcAft>
                <a:spcPts val="0"/>
              </a:spcAft>
              <a:buClr>
                <a:schemeClr val="dk1"/>
              </a:buClr>
              <a:buSzPts val="1200"/>
              <a:buNone/>
              <a:defRPr sz="1200"/>
            </a:lvl5pPr>
            <a:lvl6pPr lvl="5" algn="ctr" rtl="0">
              <a:lnSpc>
                <a:spcPct val="90000"/>
              </a:lnSpc>
              <a:spcBef>
                <a:spcPts val="400"/>
              </a:spcBef>
              <a:spcAft>
                <a:spcPts val="0"/>
              </a:spcAft>
              <a:buClr>
                <a:schemeClr val="dk1"/>
              </a:buClr>
              <a:buSzPts val="1200"/>
              <a:buNone/>
              <a:defRPr sz="1200"/>
            </a:lvl6pPr>
            <a:lvl7pPr lvl="6" algn="ctr" rtl="0">
              <a:lnSpc>
                <a:spcPct val="90000"/>
              </a:lnSpc>
              <a:spcBef>
                <a:spcPts val="400"/>
              </a:spcBef>
              <a:spcAft>
                <a:spcPts val="0"/>
              </a:spcAft>
              <a:buClr>
                <a:schemeClr val="dk1"/>
              </a:buClr>
              <a:buSzPts val="1200"/>
              <a:buNone/>
              <a:defRPr sz="1200"/>
            </a:lvl7pPr>
            <a:lvl8pPr lvl="7" algn="ctr" rtl="0">
              <a:lnSpc>
                <a:spcPct val="90000"/>
              </a:lnSpc>
              <a:spcBef>
                <a:spcPts val="400"/>
              </a:spcBef>
              <a:spcAft>
                <a:spcPts val="0"/>
              </a:spcAft>
              <a:buClr>
                <a:schemeClr val="dk1"/>
              </a:buClr>
              <a:buSzPts val="1200"/>
              <a:buNone/>
              <a:defRPr sz="1200"/>
            </a:lvl8pPr>
            <a:lvl9pPr lvl="8" algn="ctr" rtl="0">
              <a:lnSpc>
                <a:spcPct val="90000"/>
              </a:lnSpc>
              <a:spcBef>
                <a:spcPts val="400"/>
              </a:spcBef>
              <a:spcAft>
                <a:spcPts val="0"/>
              </a:spcAft>
              <a:buClr>
                <a:schemeClr val="dk1"/>
              </a:buClr>
              <a:buSzPts val="1200"/>
              <a:buNone/>
              <a:defRPr sz="1200"/>
            </a:lvl9pPr>
          </a:lstStyle>
          <a:p>
            <a:endParaRPr/>
          </a:p>
        </p:txBody>
      </p:sp>
      <p:sp>
        <p:nvSpPr>
          <p:cNvPr id="91" name="Google Shape;91;p14"/>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92" name="Google Shape;92;p14"/>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93" name="Google Shape;93;p14"/>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94"/>
        <p:cNvGrpSpPr/>
        <p:nvPr/>
      </p:nvGrpSpPr>
      <p:grpSpPr>
        <a:xfrm>
          <a:off x="0" y="0"/>
          <a:ext cx="0" cy="0"/>
          <a:chOff x="0" y="0"/>
          <a:chExt cx="0" cy="0"/>
        </a:xfrm>
      </p:grpSpPr>
      <p:sp>
        <p:nvSpPr>
          <p:cNvPr id="95" name="Google Shape;95;p15"/>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lvl1pPr lvl="0" algn="l" rtl="0">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96" name="Google Shape;96;p15"/>
          <p:cNvSpPr txBox="1">
            <a:spLocks noGrp="1"/>
          </p:cNvSpPr>
          <p:nvPr>
            <p:ph type="body" idx="1"/>
          </p:nvPr>
        </p:nvSpPr>
        <p:spPr>
          <a:xfrm>
            <a:off x="333450" y="1206250"/>
            <a:ext cx="8181900" cy="3311100"/>
          </a:xfrm>
          <a:prstGeom prst="rect">
            <a:avLst/>
          </a:prstGeom>
          <a:noFill/>
          <a:ln>
            <a:noFill/>
          </a:ln>
        </p:spPr>
        <p:txBody>
          <a:bodyPr spcFirstLastPara="1" wrap="square" lIns="68575" tIns="34275" rIns="68575" bIns="34275" anchor="t" anchorCtr="0">
            <a:normAutofit/>
          </a:bodyPr>
          <a:lstStyle>
            <a:lvl1pPr marL="457200" lvl="0" indent="-317500" algn="l" rtl="0">
              <a:lnSpc>
                <a:spcPct val="90000"/>
              </a:lnSpc>
              <a:spcBef>
                <a:spcPts val="800"/>
              </a:spcBef>
              <a:spcAft>
                <a:spcPts val="0"/>
              </a:spcAft>
              <a:buClr>
                <a:schemeClr val="dk1"/>
              </a:buClr>
              <a:buSzPts val="1400"/>
              <a:buChar char="●"/>
              <a:defRPr sz="7168"/>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97" name="Google Shape;97;p15"/>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98" name="Google Shape;98;p15"/>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99" name="Google Shape;99;p15"/>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00"/>
        <p:cNvGrpSpPr/>
        <p:nvPr/>
      </p:nvGrpSpPr>
      <p:grpSpPr>
        <a:xfrm>
          <a:off x="0" y="0"/>
          <a:ext cx="0" cy="0"/>
          <a:chOff x="0" y="0"/>
          <a:chExt cx="0" cy="0"/>
        </a:xfrm>
      </p:grpSpPr>
      <p:sp>
        <p:nvSpPr>
          <p:cNvPr id="101" name="Google Shape;101;p16"/>
          <p:cNvSpPr txBox="1">
            <a:spLocks noGrp="1"/>
          </p:cNvSpPr>
          <p:nvPr>
            <p:ph type="title"/>
          </p:nvPr>
        </p:nvSpPr>
        <p:spPr>
          <a:xfrm>
            <a:off x="623888" y="1282304"/>
            <a:ext cx="7886700" cy="2139600"/>
          </a:xfrm>
          <a:prstGeom prst="rect">
            <a:avLst/>
          </a:prstGeom>
          <a:noFill/>
          <a:ln>
            <a:noFill/>
          </a:ln>
        </p:spPr>
        <p:txBody>
          <a:bodyPr spcFirstLastPara="1" wrap="square" lIns="68575" tIns="34275" rIns="68575" bIns="34275" anchor="b" anchorCtr="0">
            <a:normAutofit/>
          </a:bodyPr>
          <a:lstStyle>
            <a:lvl1pPr lvl="0" algn="l" rtl="0">
              <a:lnSpc>
                <a:spcPct val="90000"/>
              </a:lnSpc>
              <a:spcBef>
                <a:spcPts val="0"/>
              </a:spcBef>
              <a:spcAft>
                <a:spcPts val="0"/>
              </a:spcAft>
              <a:buClr>
                <a:schemeClr val="dk1"/>
              </a:buClr>
              <a:buSzPts val="4500"/>
              <a:buFont typeface="Calibri"/>
              <a:buNone/>
              <a:defRPr sz="45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02" name="Google Shape;102;p16"/>
          <p:cNvSpPr txBox="1">
            <a:spLocks noGrp="1"/>
          </p:cNvSpPr>
          <p:nvPr>
            <p:ph type="body" idx="1"/>
          </p:nvPr>
        </p:nvSpPr>
        <p:spPr>
          <a:xfrm>
            <a:off x="623888" y="3442097"/>
            <a:ext cx="7886700" cy="1125000"/>
          </a:xfrm>
          <a:prstGeom prst="rect">
            <a:avLst/>
          </a:prstGeom>
          <a:noFill/>
          <a:ln>
            <a:noFill/>
          </a:ln>
        </p:spPr>
        <p:txBody>
          <a:bodyPr spcFirstLastPara="1" wrap="square" lIns="68575" tIns="34275" rIns="68575" bIns="34275" anchor="t" anchorCtr="0">
            <a:normAutofit/>
          </a:bodyPr>
          <a:lstStyle>
            <a:lvl1pPr marL="457200" lvl="0" indent="-228600" algn="l" rtl="0">
              <a:lnSpc>
                <a:spcPct val="90000"/>
              </a:lnSpc>
              <a:spcBef>
                <a:spcPts val="800"/>
              </a:spcBef>
              <a:spcAft>
                <a:spcPts val="0"/>
              </a:spcAft>
              <a:buClr>
                <a:srgbClr val="888888"/>
              </a:buClr>
              <a:buSzPts val="1800"/>
              <a:buNone/>
              <a:defRPr sz="1800">
                <a:solidFill>
                  <a:srgbClr val="888888"/>
                </a:solidFill>
              </a:defRPr>
            </a:lvl1pPr>
            <a:lvl2pPr marL="914400" lvl="1" indent="-228600" algn="l" rtl="0">
              <a:lnSpc>
                <a:spcPct val="90000"/>
              </a:lnSpc>
              <a:spcBef>
                <a:spcPts val="400"/>
              </a:spcBef>
              <a:spcAft>
                <a:spcPts val="0"/>
              </a:spcAft>
              <a:buClr>
                <a:srgbClr val="888888"/>
              </a:buClr>
              <a:buSzPts val="1500"/>
              <a:buNone/>
              <a:defRPr sz="1500">
                <a:solidFill>
                  <a:srgbClr val="888888"/>
                </a:solidFill>
              </a:defRPr>
            </a:lvl2pPr>
            <a:lvl3pPr marL="1371600" lvl="2" indent="-228600" algn="l" rtl="0">
              <a:lnSpc>
                <a:spcPct val="90000"/>
              </a:lnSpc>
              <a:spcBef>
                <a:spcPts val="400"/>
              </a:spcBef>
              <a:spcAft>
                <a:spcPts val="0"/>
              </a:spcAft>
              <a:buClr>
                <a:srgbClr val="888888"/>
              </a:buClr>
              <a:buSzPts val="1400"/>
              <a:buNone/>
              <a:defRPr sz="1400">
                <a:solidFill>
                  <a:srgbClr val="888888"/>
                </a:solidFill>
              </a:defRPr>
            </a:lvl3pPr>
            <a:lvl4pPr marL="1828800" lvl="3" indent="-228600" algn="l" rtl="0">
              <a:lnSpc>
                <a:spcPct val="90000"/>
              </a:lnSpc>
              <a:spcBef>
                <a:spcPts val="400"/>
              </a:spcBef>
              <a:spcAft>
                <a:spcPts val="0"/>
              </a:spcAft>
              <a:buClr>
                <a:srgbClr val="888888"/>
              </a:buClr>
              <a:buSzPts val="1200"/>
              <a:buNone/>
              <a:defRPr sz="1200">
                <a:solidFill>
                  <a:srgbClr val="888888"/>
                </a:solidFill>
              </a:defRPr>
            </a:lvl4pPr>
            <a:lvl5pPr marL="2286000" lvl="4" indent="-228600" algn="l" rtl="0">
              <a:lnSpc>
                <a:spcPct val="90000"/>
              </a:lnSpc>
              <a:spcBef>
                <a:spcPts val="400"/>
              </a:spcBef>
              <a:spcAft>
                <a:spcPts val="0"/>
              </a:spcAft>
              <a:buClr>
                <a:srgbClr val="888888"/>
              </a:buClr>
              <a:buSzPts val="1200"/>
              <a:buNone/>
              <a:defRPr sz="1200">
                <a:solidFill>
                  <a:srgbClr val="888888"/>
                </a:solidFill>
              </a:defRPr>
            </a:lvl5pPr>
            <a:lvl6pPr marL="2743200" lvl="5" indent="-228600" algn="l" rtl="0">
              <a:lnSpc>
                <a:spcPct val="90000"/>
              </a:lnSpc>
              <a:spcBef>
                <a:spcPts val="400"/>
              </a:spcBef>
              <a:spcAft>
                <a:spcPts val="0"/>
              </a:spcAft>
              <a:buClr>
                <a:srgbClr val="888888"/>
              </a:buClr>
              <a:buSzPts val="1200"/>
              <a:buNone/>
              <a:defRPr sz="1200">
                <a:solidFill>
                  <a:srgbClr val="888888"/>
                </a:solidFill>
              </a:defRPr>
            </a:lvl6pPr>
            <a:lvl7pPr marL="3200400" lvl="6" indent="-228600" algn="l" rtl="0">
              <a:lnSpc>
                <a:spcPct val="90000"/>
              </a:lnSpc>
              <a:spcBef>
                <a:spcPts val="400"/>
              </a:spcBef>
              <a:spcAft>
                <a:spcPts val="0"/>
              </a:spcAft>
              <a:buClr>
                <a:srgbClr val="888888"/>
              </a:buClr>
              <a:buSzPts val="1200"/>
              <a:buNone/>
              <a:defRPr sz="1200">
                <a:solidFill>
                  <a:srgbClr val="888888"/>
                </a:solidFill>
              </a:defRPr>
            </a:lvl7pPr>
            <a:lvl8pPr marL="3657600" lvl="7" indent="-228600" algn="l" rtl="0">
              <a:lnSpc>
                <a:spcPct val="90000"/>
              </a:lnSpc>
              <a:spcBef>
                <a:spcPts val="400"/>
              </a:spcBef>
              <a:spcAft>
                <a:spcPts val="0"/>
              </a:spcAft>
              <a:buClr>
                <a:srgbClr val="888888"/>
              </a:buClr>
              <a:buSzPts val="1200"/>
              <a:buNone/>
              <a:defRPr sz="1200">
                <a:solidFill>
                  <a:srgbClr val="888888"/>
                </a:solidFill>
              </a:defRPr>
            </a:lvl8pPr>
            <a:lvl9pPr marL="4114800" lvl="8" indent="-228600" algn="l" rtl="0">
              <a:lnSpc>
                <a:spcPct val="90000"/>
              </a:lnSpc>
              <a:spcBef>
                <a:spcPts val="400"/>
              </a:spcBef>
              <a:spcAft>
                <a:spcPts val="0"/>
              </a:spcAft>
              <a:buClr>
                <a:srgbClr val="888888"/>
              </a:buClr>
              <a:buSzPts val="1200"/>
              <a:buNone/>
              <a:defRPr sz="1200">
                <a:solidFill>
                  <a:srgbClr val="888888"/>
                </a:solidFill>
              </a:defRPr>
            </a:lvl9pPr>
          </a:lstStyle>
          <a:p>
            <a:endParaRPr/>
          </a:p>
        </p:txBody>
      </p:sp>
      <p:sp>
        <p:nvSpPr>
          <p:cNvPr id="103" name="Google Shape;103;p16"/>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04" name="Google Shape;104;p16"/>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05" name="Google Shape;105;p16"/>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06"/>
        <p:cNvGrpSpPr/>
        <p:nvPr/>
      </p:nvGrpSpPr>
      <p:grpSpPr>
        <a:xfrm>
          <a:off x="0" y="0"/>
          <a:ext cx="0" cy="0"/>
          <a:chOff x="0" y="0"/>
          <a:chExt cx="0" cy="0"/>
        </a:xfrm>
      </p:grpSpPr>
      <p:sp>
        <p:nvSpPr>
          <p:cNvPr id="107" name="Google Shape;107;p17"/>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lvl1pPr lvl="0" algn="l" rtl="0">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08" name="Google Shape;108;p17"/>
          <p:cNvSpPr txBox="1">
            <a:spLocks noGrp="1"/>
          </p:cNvSpPr>
          <p:nvPr>
            <p:ph type="body" idx="1"/>
          </p:nvPr>
        </p:nvSpPr>
        <p:spPr>
          <a:xfrm>
            <a:off x="628650" y="1369219"/>
            <a:ext cx="3886200" cy="3263400"/>
          </a:xfrm>
          <a:prstGeom prst="rect">
            <a:avLst/>
          </a:prstGeom>
          <a:noFill/>
          <a:ln>
            <a:noFill/>
          </a:ln>
        </p:spPr>
        <p:txBody>
          <a:bodyPr spcFirstLastPara="1" wrap="square" lIns="68575" tIns="34275" rIns="68575" bIns="34275" anchor="t" anchorCtr="0">
            <a:norm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109" name="Google Shape;109;p17"/>
          <p:cNvSpPr txBox="1">
            <a:spLocks noGrp="1"/>
          </p:cNvSpPr>
          <p:nvPr>
            <p:ph type="body" idx="2"/>
          </p:nvPr>
        </p:nvSpPr>
        <p:spPr>
          <a:xfrm>
            <a:off x="4629150" y="1369219"/>
            <a:ext cx="3886200" cy="3263400"/>
          </a:xfrm>
          <a:prstGeom prst="rect">
            <a:avLst/>
          </a:prstGeom>
          <a:noFill/>
          <a:ln>
            <a:noFill/>
          </a:ln>
        </p:spPr>
        <p:txBody>
          <a:bodyPr spcFirstLastPara="1" wrap="square" lIns="68575" tIns="34275" rIns="68575" bIns="34275" anchor="t" anchorCtr="0">
            <a:norm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110" name="Google Shape;110;p17"/>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11" name="Google Shape;111;p17"/>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12" name="Google Shape;112;p17"/>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13"/>
        <p:cNvGrpSpPr/>
        <p:nvPr/>
      </p:nvGrpSpPr>
      <p:grpSpPr>
        <a:xfrm>
          <a:off x="0" y="0"/>
          <a:ext cx="0" cy="0"/>
          <a:chOff x="0" y="0"/>
          <a:chExt cx="0" cy="0"/>
        </a:xfrm>
      </p:grpSpPr>
      <p:sp>
        <p:nvSpPr>
          <p:cNvPr id="114" name="Google Shape;114;p18"/>
          <p:cNvSpPr txBox="1">
            <a:spLocks noGrp="1"/>
          </p:cNvSpPr>
          <p:nvPr>
            <p:ph type="title"/>
          </p:nvPr>
        </p:nvSpPr>
        <p:spPr>
          <a:xfrm>
            <a:off x="629841" y="273844"/>
            <a:ext cx="7886700" cy="994200"/>
          </a:xfrm>
          <a:prstGeom prst="rect">
            <a:avLst/>
          </a:prstGeom>
          <a:noFill/>
          <a:ln>
            <a:noFill/>
          </a:ln>
        </p:spPr>
        <p:txBody>
          <a:bodyPr spcFirstLastPara="1" wrap="square" lIns="68575" tIns="34275" rIns="68575" bIns="34275" anchor="ctr" anchorCtr="0">
            <a:normAutofit/>
          </a:bodyPr>
          <a:lstStyle>
            <a:lvl1pPr lvl="0" algn="l" rtl="0">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15" name="Google Shape;115;p18"/>
          <p:cNvSpPr txBox="1">
            <a:spLocks noGrp="1"/>
          </p:cNvSpPr>
          <p:nvPr>
            <p:ph type="body" idx="1"/>
          </p:nvPr>
        </p:nvSpPr>
        <p:spPr>
          <a:xfrm>
            <a:off x="629841" y="1260872"/>
            <a:ext cx="3868200" cy="618000"/>
          </a:xfrm>
          <a:prstGeom prst="rect">
            <a:avLst/>
          </a:prstGeom>
          <a:noFill/>
          <a:ln>
            <a:noFill/>
          </a:ln>
        </p:spPr>
        <p:txBody>
          <a:bodyPr spcFirstLastPara="1" wrap="square" lIns="68575" tIns="34275" rIns="68575" bIns="34275" anchor="b" anchorCtr="0">
            <a:normAutofit/>
          </a:bodyPr>
          <a:lstStyle>
            <a:lvl1pPr marL="457200" lvl="0" indent="-228600" algn="l" rtl="0">
              <a:lnSpc>
                <a:spcPct val="90000"/>
              </a:lnSpc>
              <a:spcBef>
                <a:spcPts val="800"/>
              </a:spcBef>
              <a:spcAft>
                <a:spcPts val="0"/>
              </a:spcAft>
              <a:buClr>
                <a:schemeClr val="dk1"/>
              </a:buClr>
              <a:buSzPts val="1800"/>
              <a:buNone/>
              <a:defRPr sz="1800" b="1"/>
            </a:lvl1pPr>
            <a:lvl2pPr marL="914400" lvl="1" indent="-228600" algn="l" rtl="0">
              <a:lnSpc>
                <a:spcPct val="90000"/>
              </a:lnSpc>
              <a:spcBef>
                <a:spcPts val="400"/>
              </a:spcBef>
              <a:spcAft>
                <a:spcPts val="0"/>
              </a:spcAft>
              <a:buClr>
                <a:schemeClr val="dk1"/>
              </a:buClr>
              <a:buSzPts val="1500"/>
              <a:buNone/>
              <a:defRPr sz="1500" b="1"/>
            </a:lvl2pPr>
            <a:lvl3pPr marL="1371600" lvl="2" indent="-228600" algn="l" rtl="0">
              <a:lnSpc>
                <a:spcPct val="90000"/>
              </a:lnSpc>
              <a:spcBef>
                <a:spcPts val="400"/>
              </a:spcBef>
              <a:spcAft>
                <a:spcPts val="0"/>
              </a:spcAft>
              <a:buClr>
                <a:schemeClr val="dk1"/>
              </a:buClr>
              <a:buSzPts val="1400"/>
              <a:buNone/>
              <a:defRPr sz="1400" b="1"/>
            </a:lvl3pPr>
            <a:lvl4pPr marL="1828800" lvl="3" indent="-228600" algn="l" rtl="0">
              <a:lnSpc>
                <a:spcPct val="90000"/>
              </a:lnSpc>
              <a:spcBef>
                <a:spcPts val="400"/>
              </a:spcBef>
              <a:spcAft>
                <a:spcPts val="0"/>
              </a:spcAft>
              <a:buClr>
                <a:schemeClr val="dk1"/>
              </a:buClr>
              <a:buSzPts val="1200"/>
              <a:buNone/>
              <a:defRPr sz="1200" b="1"/>
            </a:lvl4pPr>
            <a:lvl5pPr marL="2286000" lvl="4" indent="-228600" algn="l" rtl="0">
              <a:lnSpc>
                <a:spcPct val="90000"/>
              </a:lnSpc>
              <a:spcBef>
                <a:spcPts val="400"/>
              </a:spcBef>
              <a:spcAft>
                <a:spcPts val="0"/>
              </a:spcAft>
              <a:buClr>
                <a:schemeClr val="dk1"/>
              </a:buClr>
              <a:buSzPts val="1200"/>
              <a:buNone/>
              <a:defRPr sz="1200" b="1"/>
            </a:lvl5pPr>
            <a:lvl6pPr marL="2743200" lvl="5" indent="-228600" algn="l" rtl="0">
              <a:lnSpc>
                <a:spcPct val="90000"/>
              </a:lnSpc>
              <a:spcBef>
                <a:spcPts val="400"/>
              </a:spcBef>
              <a:spcAft>
                <a:spcPts val="0"/>
              </a:spcAft>
              <a:buClr>
                <a:schemeClr val="dk1"/>
              </a:buClr>
              <a:buSzPts val="1200"/>
              <a:buNone/>
              <a:defRPr sz="1200" b="1"/>
            </a:lvl6pPr>
            <a:lvl7pPr marL="3200400" lvl="6" indent="-228600" algn="l" rtl="0">
              <a:lnSpc>
                <a:spcPct val="90000"/>
              </a:lnSpc>
              <a:spcBef>
                <a:spcPts val="400"/>
              </a:spcBef>
              <a:spcAft>
                <a:spcPts val="0"/>
              </a:spcAft>
              <a:buClr>
                <a:schemeClr val="dk1"/>
              </a:buClr>
              <a:buSzPts val="1200"/>
              <a:buNone/>
              <a:defRPr sz="1200" b="1"/>
            </a:lvl7pPr>
            <a:lvl8pPr marL="3657600" lvl="7" indent="-228600" algn="l" rtl="0">
              <a:lnSpc>
                <a:spcPct val="90000"/>
              </a:lnSpc>
              <a:spcBef>
                <a:spcPts val="400"/>
              </a:spcBef>
              <a:spcAft>
                <a:spcPts val="0"/>
              </a:spcAft>
              <a:buClr>
                <a:schemeClr val="dk1"/>
              </a:buClr>
              <a:buSzPts val="1200"/>
              <a:buNone/>
              <a:defRPr sz="1200" b="1"/>
            </a:lvl8pPr>
            <a:lvl9pPr marL="4114800" lvl="8" indent="-228600" algn="l" rtl="0">
              <a:lnSpc>
                <a:spcPct val="90000"/>
              </a:lnSpc>
              <a:spcBef>
                <a:spcPts val="400"/>
              </a:spcBef>
              <a:spcAft>
                <a:spcPts val="0"/>
              </a:spcAft>
              <a:buClr>
                <a:schemeClr val="dk1"/>
              </a:buClr>
              <a:buSzPts val="1200"/>
              <a:buNone/>
              <a:defRPr sz="1200" b="1"/>
            </a:lvl9pPr>
          </a:lstStyle>
          <a:p>
            <a:endParaRPr/>
          </a:p>
        </p:txBody>
      </p:sp>
      <p:sp>
        <p:nvSpPr>
          <p:cNvPr id="116" name="Google Shape;116;p18"/>
          <p:cNvSpPr txBox="1">
            <a:spLocks noGrp="1"/>
          </p:cNvSpPr>
          <p:nvPr>
            <p:ph type="body" idx="2"/>
          </p:nvPr>
        </p:nvSpPr>
        <p:spPr>
          <a:xfrm>
            <a:off x="629841" y="1878806"/>
            <a:ext cx="3868200" cy="2763300"/>
          </a:xfrm>
          <a:prstGeom prst="rect">
            <a:avLst/>
          </a:prstGeom>
          <a:noFill/>
          <a:ln>
            <a:noFill/>
          </a:ln>
        </p:spPr>
        <p:txBody>
          <a:bodyPr spcFirstLastPara="1" wrap="square" lIns="68575" tIns="34275" rIns="68575" bIns="34275" anchor="t" anchorCtr="0">
            <a:norm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117" name="Google Shape;117;p18"/>
          <p:cNvSpPr txBox="1">
            <a:spLocks noGrp="1"/>
          </p:cNvSpPr>
          <p:nvPr>
            <p:ph type="body" idx="3"/>
          </p:nvPr>
        </p:nvSpPr>
        <p:spPr>
          <a:xfrm>
            <a:off x="4629150" y="1260872"/>
            <a:ext cx="3887400" cy="618000"/>
          </a:xfrm>
          <a:prstGeom prst="rect">
            <a:avLst/>
          </a:prstGeom>
          <a:noFill/>
          <a:ln>
            <a:noFill/>
          </a:ln>
        </p:spPr>
        <p:txBody>
          <a:bodyPr spcFirstLastPara="1" wrap="square" lIns="68575" tIns="34275" rIns="68575" bIns="34275" anchor="b" anchorCtr="0">
            <a:normAutofit/>
          </a:bodyPr>
          <a:lstStyle>
            <a:lvl1pPr marL="457200" lvl="0" indent="-228600" algn="l" rtl="0">
              <a:lnSpc>
                <a:spcPct val="90000"/>
              </a:lnSpc>
              <a:spcBef>
                <a:spcPts val="800"/>
              </a:spcBef>
              <a:spcAft>
                <a:spcPts val="0"/>
              </a:spcAft>
              <a:buClr>
                <a:schemeClr val="dk1"/>
              </a:buClr>
              <a:buSzPts val="1800"/>
              <a:buNone/>
              <a:defRPr sz="1800" b="1"/>
            </a:lvl1pPr>
            <a:lvl2pPr marL="914400" lvl="1" indent="-228600" algn="l" rtl="0">
              <a:lnSpc>
                <a:spcPct val="90000"/>
              </a:lnSpc>
              <a:spcBef>
                <a:spcPts val="400"/>
              </a:spcBef>
              <a:spcAft>
                <a:spcPts val="0"/>
              </a:spcAft>
              <a:buClr>
                <a:schemeClr val="dk1"/>
              </a:buClr>
              <a:buSzPts val="1500"/>
              <a:buNone/>
              <a:defRPr sz="1500" b="1"/>
            </a:lvl2pPr>
            <a:lvl3pPr marL="1371600" lvl="2" indent="-228600" algn="l" rtl="0">
              <a:lnSpc>
                <a:spcPct val="90000"/>
              </a:lnSpc>
              <a:spcBef>
                <a:spcPts val="400"/>
              </a:spcBef>
              <a:spcAft>
                <a:spcPts val="0"/>
              </a:spcAft>
              <a:buClr>
                <a:schemeClr val="dk1"/>
              </a:buClr>
              <a:buSzPts val="1400"/>
              <a:buNone/>
              <a:defRPr sz="1400" b="1"/>
            </a:lvl3pPr>
            <a:lvl4pPr marL="1828800" lvl="3" indent="-228600" algn="l" rtl="0">
              <a:lnSpc>
                <a:spcPct val="90000"/>
              </a:lnSpc>
              <a:spcBef>
                <a:spcPts val="400"/>
              </a:spcBef>
              <a:spcAft>
                <a:spcPts val="0"/>
              </a:spcAft>
              <a:buClr>
                <a:schemeClr val="dk1"/>
              </a:buClr>
              <a:buSzPts val="1200"/>
              <a:buNone/>
              <a:defRPr sz="1200" b="1"/>
            </a:lvl4pPr>
            <a:lvl5pPr marL="2286000" lvl="4" indent="-228600" algn="l" rtl="0">
              <a:lnSpc>
                <a:spcPct val="90000"/>
              </a:lnSpc>
              <a:spcBef>
                <a:spcPts val="400"/>
              </a:spcBef>
              <a:spcAft>
                <a:spcPts val="0"/>
              </a:spcAft>
              <a:buClr>
                <a:schemeClr val="dk1"/>
              </a:buClr>
              <a:buSzPts val="1200"/>
              <a:buNone/>
              <a:defRPr sz="1200" b="1"/>
            </a:lvl5pPr>
            <a:lvl6pPr marL="2743200" lvl="5" indent="-228600" algn="l" rtl="0">
              <a:lnSpc>
                <a:spcPct val="90000"/>
              </a:lnSpc>
              <a:spcBef>
                <a:spcPts val="400"/>
              </a:spcBef>
              <a:spcAft>
                <a:spcPts val="0"/>
              </a:spcAft>
              <a:buClr>
                <a:schemeClr val="dk1"/>
              </a:buClr>
              <a:buSzPts val="1200"/>
              <a:buNone/>
              <a:defRPr sz="1200" b="1"/>
            </a:lvl6pPr>
            <a:lvl7pPr marL="3200400" lvl="6" indent="-228600" algn="l" rtl="0">
              <a:lnSpc>
                <a:spcPct val="90000"/>
              </a:lnSpc>
              <a:spcBef>
                <a:spcPts val="400"/>
              </a:spcBef>
              <a:spcAft>
                <a:spcPts val="0"/>
              </a:spcAft>
              <a:buClr>
                <a:schemeClr val="dk1"/>
              </a:buClr>
              <a:buSzPts val="1200"/>
              <a:buNone/>
              <a:defRPr sz="1200" b="1"/>
            </a:lvl7pPr>
            <a:lvl8pPr marL="3657600" lvl="7" indent="-228600" algn="l" rtl="0">
              <a:lnSpc>
                <a:spcPct val="90000"/>
              </a:lnSpc>
              <a:spcBef>
                <a:spcPts val="400"/>
              </a:spcBef>
              <a:spcAft>
                <a:spcPts val="0"/>
              </a:spcAft>
              <a:buClr>
                <a:schemeClr val="dk1"/>
              </a:buClr>
              <a:buSzPts val="1200"/>
              <a:buNone/>
              <a:defRPr sz="1200" b="1"/>
            </a:lvl8pPr>
            <a:lvl9pPr marL="4114800" lvl="8" indent="-228600" algn="l" rtl="0">
              <a:lnSpc>
                <a:spcPct val="90000"/>
              </a:lnSpc>
              <a:spcBef>
                <a:spcPts val="400"/>
              </a:spcBef>
              <a:spcAft>
                <a:spcPts val="0"/>
              </a:spcAft>
              <a:buClr>
                <a:schemeClr val="dk1"/>
              </a:buClr>
              <a:buSzPts val="1200"/>
              <a:buNone/>
              <a:defRPr sz="1200" b="1"/>
            </a:lvl9pPr>
          </a:lstStyle>
          <a:p>
            <a:endParaRPr/>
          </a:p>
        </p:txBody>
      </p:sp>
      <p:sp>
        <p:nvSpPr>
          <p:cNvPr id="118" name="Google Shape;118;p18"/>
          <p:cNvSpPr txBox="1">
            <a:spLocks noGrp="1"/>
          </p:cNvSpPr>
          <p:nvPr>
            <p:ph type="body" idx="4"/>
          </p:nvPr>
        </p:nvSpPr>
        <p:spPr>
          <a:xfrm>
            <a:off x="4629150" y="1878806"/>
            <a:ext cx="3887400" cy="2763300"/>
          </a:xfrm>
          <a:prstGeom prst="rect">
            <a:avLst/>
          </a:prstGeom>
          <a:noFill/>
          <a:ln>
            <a:noFill/>
          </a:ln>
        </p:spPr>
        <p:txBody>
          <a:bodyPr spcFirstLastPara="1" wrap="square" lIns="68575" tIns="34275" rIns="68575" bIns="34275" anchor="t" anchorCtr="0">
            <a:norm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119" name="Google Shape;119;p18"/>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20" name="Google Shape;120;p18"/>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21" name="Google Shape;121;p18"/>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22"/>
        <p:cNvGrpSpPr/>
        <p:nvPr/>
      </p:nvGrpSpPr>
      <p:grpSpPr>
        <a:xfrm>
          <a:off x="0" y="0"/>
          <a:ext cx="0" cy="0"/>
          <a:chOff x="0" y="0"/>
          <a:chExt cx="0" cy="0"/>
        </a:xfrm>
      </p:grpSpPr>
      <p:sp>
        <p:nvSpPr>
          <p:cNvPr id="123" name="Google Shape;123;p19"/>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lvl1pPr lvl="0" algn="l" rtl="0">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24" name="Google Shape;124;p19"/>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25" name="Google Shape;125;p19"/>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26" name="Google Shape;126;p19"/>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7"/>
        <p:cNvGrpSpPr/>
        <p:nvPr/>
      </p:nvGrpSpPr>
      <p:grpSpPr>
        <a:xfrm>
          <a:off x="0" y="0"/>
          <a:ext cx="0" cy="0"/>
          <a:chOff x="0" y="0"/>
          <a:chExt cx="0" cy="0"/>
        </a:xfrm>
      </p:grpSpPr>
      <p:sp>
        <p:nvSpPr>
          <p:cNvPr id="128" name="Google Shape;128;p20"/>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29" name="Google Shape;129;p20"/>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30" name="Google Shape;130;p20"/>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31"/>
        <p:cNvGrpSpPr/>
        <p:nvPr/>
      </p:nvGrpSpPr>
      <p:grpSpPr>
        <a:xfrm>
          <a:off x="0" y="0"/>
          <a:ext cx="0" cy="0"/>
          <a:chOff x="0" y="0"/>
          <a:chExt cx="0" cy="0"/>
        </a:xfrm>
      </p:grpSpPr>
      <p:sp>
        <p:nvSpPr>
          <p:cNvPr id="132" name="Google Shape;132;p21"/>
          <p:cNvSpPr txBox="1">
            <a:spLocks noGrp="1"/>
          </p:cNvSpPr>
          <p:nvPr>
            <p:ph type="title"/>
          </p:nvPr>
        </p:nvSpPr>
        <p:spPr>
          <a:xfrm>
            <a:off x="629841" y="342900"/>
            <a:ext cx="2949300" cy="1200000"/>
          </a:xfrm>
          <a:prstGeom prst="rect">
            <a:avLst/>
          </a:prstGeom>
          <a:noFill/>
          <a:ln>
            <a:noFill/>
          </a:ln>
        </p:spPr>
        <p:txBody>
          <a:bodyPr spcFirstLastPara="1" wrap="square" lIns="68575" tIns="34275" rIns="68575" bIns="34275" anchor="b" anchorCtr="0">
            <a:normAutofit/>
          </a:bodyPr>
          <a:lstStyle>
            <a:lvl1pPr lvl="0" algn="l" rtl="0">
              <a:lnSpc>
                <a:spcPct val="90000"/>
              </a:lnSpc>
              <a:spcBef>
                <a:spcPts val="0"/>
              </a:spcBef>
              <a:spcAft>
                <a:spcPts val="0"/>
              </a:spcAft>
              <a:buClr>
                <a:schemeClr val="dk1"/>
              </a:buClr>
              <a:buSzPts val="2400"/>
              <a:buFont typeface="Calibri"/>
              <a:buNone/>
              <a:defRPr sz="24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33" name="Google Shape;133;p21"/>
          <p:cNvSpPr txBox="1">
            <a:spLocks noGrp="1"/>
          </p:cNvSpPr>
          <p:nvPr>
            <p:ph type="body" idx="1"/>
          </p:nvPr>
        </p:nvSpPr>
        <p:spPr>
          <a:xfrm>
            <a:off x="3887391" y="740569"/>
            <a:ext cx="4629000" cy="3655200"/>
          </a:xfrm>
          <a:prstGeom prst="rect">
            <a:avLst/>
          </a:prstGeom>
          <a:noFill/>
          <a:ln>
            <a:noFill/>
          </a:ln>
        </p:spPr>
        <p:txBody>
          <a:bodyPr spcFirstLastPara="1" wrap="square" lIns="68575" tIns="34275" rIns="68575" bIns="34275" anchor="t" anchorCtr="0">
            <a:normAutofit/>
          </a:bodyPr>
          <a:lstStyle>
            <a:lvl1pPr marL="457200" lvl="0" indent="-381000" algn="l" rtl="0">
              <a:lnSpc>
                <a:spcPct val="90000"/>
              </a:lnSpc>
              <a:spcBef>
                <a:spcPts val="800"/>
              </a:spcBef>
              <a:spcAft>
                <a:spcPts val="0"/>
              </a:spcAft>
              <a:buClr>
                <a:schemeClr val="dk1"/>
              </a:buClr>
              <a:buSzPts val="2400"/>
              <a:buChar char="•"/>
              <a:defRPr sz="2400"/>
            </a:lvl1pPr>
            <a:lvl2pPr marL="914400" lvl="1" indent="-361950" algn="l" rtl="0">
              <a:lnSpc>
                <a:spcPct val="90000"/>
              </a:lnSpc>
              <a:spcBef>
                <a:spcPts val="400"/>
              </a:spcBef>
              <a:spcAft>
                <a:spcPts val="0"/>
              </a:spcAft>
              <a:buClr>
                <a:schemeClr val="dk1"/>
              </a:buClr>
              <a:buSzPts val="2100"/>
              <a:buChar char="•"/>
              <a:defRPr sz="2100"/>
            </a:lvl2pPr>
            <a:lvl3pPr marL="1371600" lvl="2" indent="-342900" algn="l" rtl="0">
              <a:lnSpc>
                <a:spcPct val="90000"/>
              </a:lnSpc>
              <a:spcBef>
                <a:spcPts val="400"/>
              </a:spcBef>
              <a:spcAft>
                <a:spcPts val="0"/>
              </a:spcAft>
              <a:buClr>
                <a:schemeClr val="dk1"/>
              </a:buClr>
              <a:buSzPts val="1800"/>
              <a:buChar char="•"/>
              <a:defRPr sz="1800"/>
            </a:lvl3pPr>
            <a:lvl4pPr marL="1828800" lvl="3" indent="-323850" algn="l" rtl="0">
              <a:lnSpc>
                <a:spcPct val="90000"/>
              </a:lnSpc>
              <a:spcBef>
                <a:spcPts val="400"/>
              </a:spcBef>
              <a:spcAft>
                <a:spcPts val="0"/>
              </a:spcAft>
              <a:buClr>
                <a:schemeClr val="dk1"/>
              </a:buClr>
              <a:buSzPts val="1500"/>
              <a:buChar char="•"/>
              <a:defRPr sz="1500"/>
            </a:lvl4pPr>
            <a:lvl5pPr marL="2286000" lvl="4" indent="-323850" algn="l" rtl="0">
              <a:lnSpc>
                <a:spcPct val="90000"/>
              </a:lnSpc>
              <a:spcBef>
                <a:spcPts val="400"/>
              </a:spcBef>
              <a:spcAft>
                <a:spcPts val="0"/>
              </a:spcAft>
              <a:buClr>
                <a:schemeClr val="dk1"/>
              </a:buClr>
              <a:buSzPts val="1500"/>
              <a:buChar char="•"/>
              <a:defRPr sz="1500"/>
            </a:lvl5pPr>
            <a:lvl6pPr marL="2743200" lvl="5" indent="-323850" algn="l" rtl="0">
              <a:lnSpc>
                <a:spcPct val="90000"/>
              </a:lnSpc>
              <a:spcBef>
                <a:spcPts val="400"/>
              </a:spcBef>
              <a:spcAft>
                <a:spcPts val="0"/>
              </a:spcAft>
              <a:buClr>
                <a:schemeClr val="dk1"/>
              </a:buClr>
              <a:buSzPts val="1500"/>
              <a:buChar char="•"/>
              <a:defRPr sz="1500"/>
            </a:lvl6pPr>
            <a:lvl7pPr marL="3200400" lvl="6" indent="-323850" algn="l" rtl="0">
              <a:lnSpc>
                <a:spcPct val="90000"/>
              </a:lnSpc>
              <a:spcBef>
                <a:spcPts val="400"/>
              </a:spcBef>
              <a:spcAft>
                <a:spcPts val="0"/>
              </a:spcAft>
              <a:buClr>
                <a:schemeClr val="dk1"/>
              </a:buClr>
              <a:buSzPts val="1500"/>
              <a:buChar char="•"/>
              <a:defRPr sz="1500"/>
            </a:lvl7pPr>
            <a:lvl8pPr marL="3657600" lvl="7" indent="-323850" algn="l" rtl="0">
              <a:lnSpc>
                <a:spcPct val="90000"/>
              </a:lnSpc>
              <a:spcBef>
                <a:spcPts val="400"/>
              </a:spcBef>
              <a:spcAft>
                <a:spcPts val="0"/>
              </a:spcAft>
              <a:buClr>
                <a:schemeClr val="dk1"/>
              </a:buClr>
              <a:buSzPts val="1500"/>
              <a:buChar char="•"/>
              <a:defRPr sz="1500"/>
            </a:lvl8pPr>
            <a:lvl9pPr marL="4114800" lvl="8" indent="-323850" algn="l" rtl="0">
              <a:lnSpc>
                <a:spcPct val="90000"/>
              </a:lnSpc>
              <a:spcBef>
                <a:spcPts val="400"/>
              </a:spcBef>
              <a:spcAft>
                <a:spcPts val="0"/>
              </a:spcAft>
              <a:buClr>
                <a:schemeClr val="dk1"/>
              </a:buClr>
              <a:buSzPts val="1500"/>
              <a:buChar char="•"/>
              <a:defRPr sz="1500"/>
            </a:lvl9pPr>
          </a:lstStyle>
          <a:p>
            <a:endParaRPr/>
          </a:p>
        </p:txBody>
      </p:sp>
      <p:sp>
        <p:nvSpPr>
          <p:cNvPr id="134" name="Google Shape;134;p21"/>
          <p:cNvSpPr txBox="1">
            <a:spLocks noGrp="1"/>
          </p:cNvSpPr>
          <p:nvPr>
            <p:ph type="body" idx="2"/>
          </p:nvPr>
        </p:nvSpPr>
        <p:spPr>
          <a:xfrm>
            <a:off x="629841" y="1543050"/>
            <a:ext cx="2949300" cy="2858700"/>
          </a:xfrm>
          <a:prstGeom prst="rect">
            <a:avLst/>
          </a:prstGeom>
          <a:noFill/>
          <a:ln>
            <a:noFill/>
          </a:ln>
        </p:spPr>
        <p:txBody>
          <a:bodyPr spcFirstLastPara="1" wrap="square" lIns="68575" tIns="34275" rIns="68575" bIns="34275" anchor="t" anchorCtr="0">
            <a:normAutofit/>
          </a:bodyPr>
          <a:lstStyle>
            <a:lvl1pPr marL="457200" lvl="0" indent="-228600" algn="l" rtl="0">
              <a:lnSpc>
                <a:spcPct val="90000"/>
              </a:lnSpc>
              <a:spcBef>
                <a:spcPts val="800"/>
              </a:spcBef>
              <a:spcAft>
                <a:spcPts val="0"/>
              </a:spcAft>
              <a:buClr>
                <a:schemeClr val="dk1"/>
              </a:buClr>
              <a:buSzPts val="1200"/>
              <a:buNone/>
              <a:defRPr sz="1200"/>
            </a:lvl1pPr>
            <a:lvl2pPr marL="914400" lvl="1" indent="-228600" algn="l" rtl="0">
              <a:lnSpc>
                <a:spcPct val="90000"/>
              </a:lnSpc>
              <a:spcBef>
                <a:spcPts val="400"/>
              </a:spcBef>
              <a:spcAft>
                <a:spcPts val="0"/>
              </a:spcAft>
              <a:buClr>
                <a:schemeClr val="dk1"/>
              </a:buClr>
              <a:buSzPts val="1100"/>
              <a:buNone/>
              <a:defRPr sz="1100"/>
            </a:lvl2pPr>
            <a:lvl3pPr marL="1371600" lvl="2" indent="-228600" algn="l" rtl="0">
              <a:lnSpc>
                <a:spcPct val="90000"/>
              </a:lnSpc>
              <a:spcBef>
                <a:spcPts val="400"/>
              </a:spcBef>
              <a:spcAft>
                <a:spcPts val="0"/>
              </a:spcAft>
              <a:buClr>
                <a:schemeClr val="dk1"/>
              </a:buClr>
              <a:buSzPts val="900"/>
              <a:buNone/>
              <a:defRPr sz="900"/>
            </a:lvl3pPr>
            <a:lvl4pPr marL="1828800" lvl="3" indent="-228600" algn="l" rtl="0">
              <a:lnSpc>
                <a:spcPct val="90000"/>
              </a:lnSpc>
              <a:spcBef>
                <a:spcPts val="400"/>
              </a:spcBef>
              <a:spcAft>
                <a:spcPts val="0"/>
              </a:spcAft>
              <a:buClr>
                <a:schemeClr val="dk1"/>
              </a:buClr>
              <a:buSzPts val="800"/>
              <a:buNone/>
              <a:defRPr sz="800"/>
            </a:lvl4pPr>
            <a:lvl5pPr marL="2286000" lvl="4" indent="-228600" algn="l" rtl="0">
              <a:lnSpc>
                <a:spcPct val="90000"/>
              </a:lnSpc>
              <a:spcBef>
                <a:spcPts val="400"/>
              </a:spcBef>
              <a:spcAft>
                <a:spcPts val="0"/>
              </a:spcAft>
              <a:buClr>
                <a:schemeClr val="dk1"/>
              </a:buClr>
              <a:buSzPts val="800"/>
              <a:buNone/>
              <a:defRPr sz="800"/>
            </a:lvl5pPr>
            <a:lvl6pPr marL="2743200" lvl="5" indent="-228600" algn="l" rtl="0">
              <a:lnSpc>
                <a:spcPct val="90000"/>
              </a:lnSpc>
              <a:spcBef>
                <a:spcPts val="400"/>
              </a:spcBef>
              <a:spcAft>
                <a:spcPts val="0"/>
              </a:spcAft>
              <a:buClr>
                <a:schemeClr val="dk1"/>
              </a:buClr>
              <a:buSzPts val="800"/>
              <a:buNone/>
              <a:defRPr sz="800"/>
            </a:lvl6pPr>
            <a:lvl7pPr marL="3200400" lvl="6" indent="-228600" algn="l" rtl="0">
              <a:lnSpc>
                <a:spcPct val="90000"/>
              </a:lnSpc>
              <a:spcBef>
                <a:spcPts val="400"/>
              </a:spcBef>
              <a:spcAft>
                <a:spcPts val="0"/>
              </a:spcAft>
              <a:buClr>
                <a:schemeClr val="dk1"/>
              </a:buClr>
              <a:buSzPts val="800"/>
              <a:buNone/>
              <a:defRPr sz="800"/>
            </a:lvl7pPr>
            <a:lvl8pPr marL="3657600" lvl="7" indent="-228600" algn="l" rtl="0">
              <a:lnSpc>
                <a:spcPct val="90000"/>
              </a:lnSpc>
              <a:spcBef>
                <a:spcPts val="400"/>
              </a:spcBef>
              <a:spcAft>
                <a:spcPts val="0"/>
              </a:spcAft>
              <a:buClr>
                <a:schemeClr val="dk1"/>
              </a:buClr>
              <a:buSzPts val="800"/>
              <a:buNone/>
              <a:defRPr sz="800"/>
            </a:lvl8pPr>
            <a:lvl9pPr marL="4114800" lvl="8" indent="-228600" algn="l" rtl="0">
              <a:lnSpc>
                <a:spcPct val="90000"/>
              </a:lnSpc>
              <a:spcBef>
                <a:spcPts val="400"/>
              </a:spcBef>
              <a:spcAft>
                <a:spcPts val="0"/>
              </a:spcAft>
              <a:buClr>
                <a:schemeClr val="dk1"/>
              </a:buClr>
              <a:buSzPts val="800"/>
              <a:buNone/>
              <a:defRPr sz="800"/>
            </a:lvl9pPr>
          </a:lstStyle>
          <a:p>
            <a:endParaRPr/>
          </a:p>
        </p:txBody>
      </p:sp>
      <p:sp>
        <p:nvSpPr>
          <p:cNvPr id="135" name="Google Shape;135;p21"/>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36" name="Google Shape;136;p21"/>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37" name="Google Shape;137;p21"/>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38"/>
        <p:cNvGrpSpPr/>
        <p:nvPr/>
      </p:nvGrpSpPr>
      <p:grpSpPr>
        <a:xfrm>
          <a:off x="0" y="0"/>
          <a:ext cx="0" cy="0"/>
          <a:chOff x="0" y="0"/>
          <a:chExt cx="0" cy="0"/>
        </a:xfrm>
      </p:grpSpPr>
      <p:sp>
        <p:nvSpPr>
          <p:cNvPr id="139" name="Google Shape;139;p22"/>
          <p:cNvSpPr txBox="1">
            <a:spLocks noGrp="1"/>
          </p:cNvSpPr>
          <p:nvPr>
            <p:ph type="title"/>
          </p:nvPr>
        </p:nvSpPr>
        <p:spPr>
          <a:xfrm>
            <a:off x="629841" y="342900"/>
            <a:ext cx="2949300" cy="1200000"/>
          </a:xfrm>
          <a:prstGeom prst="rect">
            <a:avLst/>
          </a:prstGeom>
          <a:noFill/>
          <a:ln>
            <a:noFill/>
          </a:ln>
        </p:spPr>
        <p:txBody>
          <a:bodyPr spcFirstLastPara="1" wrap="square" lIns="68575" tIns="34275" rIns="68575" bIns="34275" anchor="b" anchorCtr="0">
            <a:normAutofit/>
          </a:bodyPr>
          <a:lstStyle>
            <a:lvl1pPr lvl="0" algn="l" rtl="0">
              <a:lnSpc>
                <a:spcPct val="90000"/>
              </a:lnSpc>
              <a:spcBef>
                <a:spcPts val="0"/>
              </a:spcBef>
              <a:spcAft>
                <a:spcPts val="0"/>
              </a:spcAft>
              <a:buClr>
                <a:schemeClr val="dk1"/>
              </a:buClr>
              <a:buSzPts val="2400"/>
              <a:buFont typeface="Calibri"/>
              <a:buNone/>
              <a:defRPr sz="24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40" name="Google Shape;140;p22"/>
          <p:cNvSpPr>
            <a:spLocks noGrp="1"/>
          </p:cNvSpPr>
          <p:nvPr>
            <p:ph type="pic" idx="2"/>
          </p:nvPr>
        </p:nvSpPr>
        <p:spPr>
          <a:xfrm>
            <a:off x="3887391" y="740569"/>
            <a:ext cx="4629000" cy="3655200"/>
          </a:xfrm>
          <a:prstGeom prst="rect">
            <a:avLst/>
          </a:prstGeom>
          <a:noFill/>
          <a:ln>
            <a:noFill/>
          </a:ln>
        </p:spPr>
      </p:sp>
      <p:sp>
        <p:nvSpPr>
          <p:cNvPr id="141" name="Google Shape;141;p22"/>
          <p:cNvSpPr txBox="1">
            <a:spLocks noGrp="1"/>
          </p:cNvSpPr>
          <p:nvPr>
            <p:ph type="body" idx="1"/>
          </p:nvPr>
        </p:nvSpPr>
        <p:spPr>
          <a:xfrm>
            <a:off x="629841" y="1543050"/>
            <a:ext cx="2949300" cy="2858700"/>
          </a:xfrm>
          <a:prstGeom prst="rect">
            <a:avLst/>
          </a:prstGeom>
          <a:noFill/>
          <a:ln>
            <a:noFill/>
          </a:ln>
        </p:spPr>
        <p:txBody>
          <a:bodyPr spcFirstLastPara="1" wrap="square" lIns="68575" tIns="34275" rIns="68575" bIns="34275" anchor="t" anchorCtr="0">
            <a:normAutofit/>
          </a:bodyPr>
          <a:lstStyle>
            <a:lvl1pPr marL="457200" lvl="0" indent="-228600" algn="l" rtl="0">
              <a:lnSpc>
                <a:spcPct val="90000"/>
              </a:lnSpc>
              <a:spcBef>
                <a:spcPts val="800"/>
              </a:spcBef>
              <a:spcAft>
                <a:spcPts val="0"/>
              </a:spcAft>
              <a:buClr>
                <a:schemeClr val="dk1"/>
              </a:buClr>
              <a:buSzPts val="1200"/>
              <a:buNone/>
              <a:defRPr sz="1200"/>
            </a:lvl1pPr>
            <a:lvl2pPr marL="914400" lvl="1" indent="-228600" algn="l" rtl="0">
              <a:lnSpc>
                <a:spcPct val="90000"/>
              </a:lnSpc>
              <a:spcBef>
                <a:spcPts val="400"/>
              </a:spcBef>
              <a:spcAft>
                <a:spcPts val="0"/>
              </a:spcAft>
              <a:buClr>
                <a:schemeClr val="dk1"/>
              </a:buClr>
              <a:buSzPts val="1100"/>
              <a:buNone/>
              <a:defRPr sz="1100"/>
            </a:lvl2pPr>
            <a:lvl3pPr marL="1371600" lvl="2" indent="-228600" algn="l" rtl="0">
              <a:lnSpc>
                <a:spcPct val="90000"/>
              </a:lnSpc>
              <a:spcBef>
                <a:spcPts val="400"/>
              </a:spcBef>
              <a:spcAft>
                <a:spcPts val="0"/>
              </a:spcAft>
              <a:buClr>
                <a:schemeClr val="dk1"/>
              </a:buClr>
              <a:buSzPts val="900"/>
              <a:buNone/>
              <a:defRPr sz="900"/>
            </a:lvl3pPr>
            <a:lvl4pPr marL="1828800" lvl="3" indent="-228600" algn="l" rtl="0">
              <a:lnSpc>
                <a:spcPct val="90000"/>
              </a:lnSpc>
              <a:spcBef>
                <a:spcPts val="400"/>
              </a:spcBef>
              <a:spcAft>
                <a:spcPts val="0"/>
              </a:spcAft>
              <a:buClr>
                <a:schemeClr val="dk1"/>
              </a:buClr>
              <a:buSzPts val="800"/>
              <a:buNone/>
              <a:defRPr sz="800"/>
            </a:lvl4pPr>
            <a:lvl5pPr marL="2286000" lvl="4" indent="-228600" algn="l" rtl="0">
              <a:lnSpc>
                <a:spcPct val="90000"/>
              </a:lnSpc>
              <a:spcBef>
                <a:spcPts val="400"/>
              </a:spcBef>
              <a:spcAft>
                <a:spcPts val="0"/>
              </a:spcAft>
              <a:buClr>
                <a:schemeClr val="dk1"/>
              </a:buClr>
              <a:buSzPts val="800"/>
              <a:buNone/>
              <a:defRPr sz="800"/>
            </a:lvl5pPr>
            <a:lvl6pPr marL="2743200" lvl="5" indent="-228600" algn="l" rtl="0">
              <a:lnSpc>
                <a:spcPct val="90000"/>
              </a:lnSpc>
              <a:spcBef>
                <a:spcPts val="400"/>
              </a:spcBef>
              <a:spcAft>
                <a:spcPts val="0"/>
              </a:spcAft>
              <a:buClr>
                <a:schemeClr val="dk1"/>
              </a:buClr>
              <a:buSzPts val="800"/>
              <a:buNone/>
              <a:defRPr sz="800"/>
            </a:lvl6pPr>
            <a:lvl7pPr marL="3200400" lvl="6" indent="-228600" algn="l" rtl="0">
              <a:lnSpc>
                <a:spcPct val="90000"/>
              </a:lnSpc>
              <a:spcBef>
                <a:spcPts val="400"/>
              </a:spcBef>
              <a:spcAft>
                <a:spcPts val="0"/>
              </a:spcAft>
              <a:buClr>
                <a:schemeClr val="dk1"/>
              </a:buClr>
              <a:buSzPts val="800"/>
              <a:buNone/>
              <a:defRPr sz="800"/>
            </a:lvl7pPr>
            <a:lvl8pPr marL="3657600" lvl="7" indent="-228600" algn="l" rtl="0">
              <a:lnSpc>
                <a:spcPct val="90000"/>
              </a:lnSpc>
              <a:spcBef>
                <a:spcPts val="400"/>
              </a:spcBef>
              <a:spcAft>
                <a:spcPts val="0"/>
              </a:spcAft>
              <a:buClr>
                <a:schemeClr val="dk1"/>
              </a:buClr>
              <a:buSzPts val="800"/>
              <a:buNone/>
              <a:defRPr sz="800"/>
            </a:lvl8pPr>
            <a:lvl9pPr marL="4114800" lvl="8" indent="-228600" algn="l" rtl="0">
              <a:lnSpc>
                <a:spcPct val="90000"/>
              </a:lnSpc>
              <a:spcBef>
                <a:spcPts val="400"/>
              </a:spcBef>
              <a:spcAft>
                <a:spcPts val="0"/>
              </a:spcAft>
              <a:buClr>
                <a:schemeClr val="dk1"/>
              </a:buClr>
              <a:buSzPts val="800"/>
              <a:buNone/>
              <a:defRPr sz="800"/>
            </a:lvl9pPr>
          </a:lstStyle>
          <a:p>
            <a:endParaRPr/>
          </a:p>
        </p:txBody>
      </p:sp>
      <p:sp>
        <p:nvSpPr>
          <p:cNvPr id="142" name="Google Shape;142;p22"/>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43" name="Google Shape;143;p22"/>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44" name="Google Shape;144;p22"/>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45"/>
        <p:cNvGrpSpPr/>
        <p:nvPr/>
      </p:nvGrpSpPr>
      <p:grpSpPr>
        <a:xfrm>
          <a:off x="0" y="0"/>
          <a:ext cx="0" cy="0"/>
          <a:chOff x="0" y="0"/>
          <a:chExt cx="0" cy="0"/>
        </a:xfrm>
      </p:grpSpPr>
      <p:sp>
        <p:nvSpPr>
          <p:cNvPr id="146" name="Google Shape;146;p23"/>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lvl1pPr lvl="0" algn="l" rtl="0">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47" name="Google Shape;147;p23"/>
          <p:cNvSpPr txBox="1">
            <a:spLocks noGrp="1"/>
          </p:cNvSpPr>
          <p:nvPr>
            <p:ph type="body" idx="1"/>
          </p:nvPr>
        </p:nvSpPr>
        <p:spPr>
          <a:xfrm rot="5400000">
            <a:off x="2940300" y="-942431"/>
            <a:ext cx="3263400" cy="7886700"/>
          </a:xfrm>
          <a:prstGeom prst="rect">
            <a:avLst/>
          </a:prstGeom>
          <a:noFill/>
          <a:ln>
            <a:noFill/>
          </a:ln>
        </p:spPr>
        <p:txBody>
          <a:bodyPr spcFirstLastPara="1" wrap="square" lIns="68575" tIns="34275" rIns="68575" bIns="34275" anchor="t" anchorCtr="0">
            <a:norm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148" name="Google Shape;148;p23"/>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49" name="Google Shape;149;p23"/>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50" name="Google Shape;150;p23"/>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51"/>
        <p:cNvGrpSpPr/>
        <p:nvPr/>
      </p:nvGrpSpPr>
      <p:grpSpPr>
        <a:xfrm>
          <a:off x="0" y="0"/>
          <a:ext cx="0" cy="0"/>
          <a:chOff x="0" y="0"/>
          <a:chExt cx="0" cy="0"/>
        </a:xfrm>
      </p:grpSpPr>
      <p:sp>
        <p:nvSpPr>
          <p:cNvPr id="152" name="Google Shape;152;p24"/>
          <p:cNvSpPr txBox="1">
            <a:spLocks noGrp="1"/>
          </p:cNvSpPr>
          <p:nvPr>
            <p:ph type="title"/>
          </p:nvPr>
        </p:nvSpPr>
        <p:spPr>
          <a:xfrm rot="5400000">
            <a:off x="5350050" y="1467544"/>
            <a:ext cx="4359000" cy="1971600"/>
          </a:xfrm>
          <a:prstGeom prst="rect">
            <a:avLst/>
          </a:prstGeom>
          <a:noFill/>
          <a:ln>
            <a:noFill/>
          </a:ln>
        </p:spPr>
        <p:txBody>
          <a:bodyPr spcFirstLastPara="1" wrap="square" lIns="68575" tIns="34275" rIns="68575" bIns="34275" anchor="ctr" anchorCtr="0">
            <a:normAutofit/>
          </a:bodyPr>
          <a:lstStyle>
            <a:lvl1pPr lvl="0" algn="l" rtl="0">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53" name="Google Shape;153;p24"/>
          <p:cNvSpPr txBox="1">
            <a:spLocks noGrp="1"/>
          </p:cNvSpPr>
          <p:nvPr>
            <p:ph type="body" idx="1"/>
          </p:nvPr>
        </p:nvSpPr>
        <p:spPr>
          <a:xfrm rot="5400000">
            <a:off x="1349475" y="-447056"/>
            <a:ext cx="4359000" cy="5800800"/>
          </a:xfrm>
          <a:prstGeom prst="rect">
            <a:avLst/>
          </a:prstGeom>
          <a:noFill/>
          <a:ln>
            <a:noFill/>
          </a:ln>
        </p:spPr>
        <p:txBody>
          <a:bodyPr spcFirstLastPara="1" wrap="square" lIns="68575" tIns="34275" rIns="68575" bIns="34275" anchor="t" anchorCtr="0">
            <a:norm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154" name="Google Shape;154;p24"/>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55" name="Google Shape;155;p24"/>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56" name="Google Shape;156;p24"/>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SzPts val="1300"/>
              <a:buChar char="●"/>
              <a:defRPr/>
            </a:lvl1pPr>
            <a:lvl2pPr marL="914400" lvl="1" indent="-298450" rtl="0">
              <a:spcBef>
                <a:spcPts val="0"/>
              </a:spcBef>
              <a:spcAft>
                <a:spcPts val="0"/>
              </a:spcAft>
              <a:buSzPts val="1100"/>
              <a:buChar char="○"/>
              <a:defRPr/>
            </a:lvl2pPr>
            <a:lvl3pPr marL="1371600" lvl="2" indent="-298450" rtl="0">
              <a:spcBef>
                <a:spcPts val="0"/>
              </a:spcBef>
              <a:spcAft>
                <a:spcPts val="0"/>
              </a:spcAft>
              <a:buSzPts val="1100"/>
              <a:buChar char="■"/>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SzPts val="1300"/>
              <a:buChar char="●"/>
              <a:defRPr/>
            </a:lvl1pPr>
            <a:lvl2pPr marL="914400" lvl="1" indent="-298450" rtl="0">
              <a:spcBef>
                <a:spcPts val="0"/>
              </a:spcBef>
              <a:spcAft>
                <a:spcPts val="0"/>
              </a:spcAft>
              <a:buSzPts val="1100"/>
              <a:buChar char="○"/>
              <a:defRPr/>
            </a:lvl2pPr>
            <a:lvl3pPr marL="1371600" lvl="2" indent="-298450" rtl="0">
              <a:spcBef>
                <a:spcPts val="0"/>
              </a:spcBef>
              <a:spcAft>
                <a:spcPts val="0"/>
              </a:spcAft>
              <a:buSzPts val="1100"/>
              <a:buChar char="■"/>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SzPts val="1300"/>
              <a:buChar char="●"/>
              <a:defRPr/>
            </a:lvl1pPr>
            <a:lvl2pPr marL="914400" lvl="1" indent="-298450" rtl="0">
              <a:spcBef>
                <a:spcPts val="0"/>
              </a:spcBef>
              <a:spcAft>
                <a:spcPts val="0"/>
              </a:spcAft>
              <a:buSzPts val="1100"/>
              <a:buChar char="○"/>
              <a:defRPr/>
            </a:lvl2pPr>
            <a:lvl3pPr marL="1371600" lvl="2" indent="-298450" rtl="0">
              <a:spcBef>
                <a:spcPts val="0"/>
              </a:spcBef>
              <a:spcAft>
                <a:spcPts val="0"/>
              </a:spcAft>
              <a:buSzPts val="1100"/>
              <a:buChar char="■"/>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rm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SzPts val="1300"/>
              <a:buChar char="●"/>
              <a:defRPr/>
            </a:lvl1pPr>
            <a:lvl2pPr marL="914400" lvl="1" indent="-298450" rtl="0">
              <a:spcBef>
                <a:spcPts val="0"/>
              </a:spcBef>
              <a:spcAft>
                <a:spcPts val="0"/>
              </a:spcAft>
              <a:buSzPts val="1100"/>
              <a:buChar char="○"/>
              <a:defRPr/>
            </a:lvl2pPr>
            <a:lvl3pPr marL="1371600" lvl="2" indent="-298450" rtl="0">
              <a:spcBef>
                <a:spcPts val="0"/>
              </a:spcBef>
              <a:spcAft>
                <a:spcPts val="0"/>
              </a:spcAft>
              <a:buSzPts val="1100"/>
              <a:buChar char="■"/>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rm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SzPts val="1300"/>
              <a:buChar char="●"/>
              <a:defRPr/>
            </a:lvl1pPr>
            <a:lvl2pPr marL="914400" lvl="1" indent="-298450" rtl="0">
              <a:spcBef>
                <a:spcPts val="0"/>
              </a:spcBef>
              <a:spcAft>
                <a:spcPts val="0"/>
              </a:spcAft>
              <a:buSzPts val="1100"/>
              <a:buChar char="○"/>
              <a:defRPr/>
            </a:lvl2pPr>
            <a:lvl3pPr marL="1371600" lvl="2" indent="-298450" rtl="0">
              <a:spcBef>
                <a:spcPts val="0"/>
              </a:spcBef>
              <a:spcAft>
                <a:spcPts val="0"/>
              </a:spcAft>
              <a:buSzPts val="1100"/>
              <a:buChar char="■"/>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rmAutofit/>
          </a:bodyPr>
          <a:lstStyle>
            <a:lvl1pPr marL="457200" lvl="0" indent="-228600" rtl="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rt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1pPr>
            <a:lvl2pPr lvl="1" rt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2pPr>
            <a:lvl3pPr lvl="2" rt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3pPr>
            <a:lvl4pPr lvl="3" rt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4pPr>
            <a:lvl5pPr lvl="4" rt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5pPr>
            <a:lvl6pPr lvl="5" rt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6pPr>
            <a:lvl7pPr lvl="6" rt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7pPr>
            <a:lvl8pPr lvl="7" rt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8pPr>
            <a:lvl9pPr lvl="8" rt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rtl="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lvl="0" algn="r" rtl="0">
              <a:buNone/>
              <a:defRPr sz="1000">
                <a:solidFill>
                  <a:schemeClr val="accent1"/>
                </a:solidFill>
                <a:latin typeface="Lato"/>
                <a:ea typeface="Lato"/>
                <a:cs typeface="Lato"/>
                <a:sym typeface="Lato"/>
              </a:defRPr>
            </a:lvl1pPr>
            <a:lvl2pPr lvl="1" algn="r" rtl="0">
              <a:buNone/>
              <a:defRPr sz="1000">
                <a:solidFill>
                  <a:schemeClr val="accent1"/>
                </a:solidFill>
                <a:latin typeface="Lato"/>
                <a:ea typeface="Lato"/>
                <a:cs typeface="Lato"/>
                <a:sym typeface="Lato"/>
              </a:defRPr>
            </a:lvl2pPr>
            <a:lvl3pPr lvl="2" algn="r" rtl="0">
              <a:buNone/>
              <a:defRPr sz="1000">
                <a:solidFill>
                  <a:schemeClr val="accent1"/>
                </a:solidFill>
                <a:latin typeface="Lato"/>
                <a:ea typeface="Lato"/>
                <a:cs typeface="Lato"/>
                <a:sym typeface="Lato"/>
              </a:defRPr>
            </a:lvl3pPr>
            <a:lvl4pPr lvl="3" algn="r" rtl="0">
              <a:buNone/>
              <a:defRPr sz="1000">
                <a:solidFill>
                  <a:schemeClr val="accent1"/>
                </a:solidFill>
                <a:latin typeface="Lato"/>
                <a:ea typeface="Lato"/>
                <a:cs typeface="Lato"/>
                <a:sym typeface="Lato"/>
              </a:defRPr>
            </a:lvl4pPr>
            <a:lvl5pPr lvl="4" algn="r" rtl="0">
              <a:buNone/>
              <a:defRPr sz="1000">
                <a:solidFill>
                  <a:schemeClr val="accent1"/>
                </a:solidFill>
                <a:latin typeface="Lato"/>
                <a:ea typeface="Lato"/>
                <a:cs typeface="Lato"/>
                <a:sym typeface="Lato"/>
              </a:defRPr>
            </a:lvl5pPr>
            <a:lvl6pPr lvl="5" algn="r" rtl="0">
              <a:buNone/>
              <a:defRPr sz="1000">
                <a:solidFill>
                  <a:schemeClr val="accent1"/>
                </a:solidFill>
                <a:latin typeface="Lato"/>
                <a:ea typeface="Lato"/>
                <a:cs typeface="Lato"/>
                <a:sym typeface="Lato"/>
              </a:defRPr>
            </a:lvl6pPr>
            <a:lvl7pPr lvl="6" algn="r" rtl="0">
              <a:buNone/>
              <a:defRPr sz="1000">
                <a:solidFill>
                  <a:schemeClr val="accent1"/>
                </a:solidFill>
                <a:latin typeface="Lato"/>
                <a:ea typeface="Lato"/>
                <a:cs typeface="Lato"/>
                <a:sym typeface="Lato"/>
              </a:defRPr>
            </a:lvl7pPr>
            <a:lvl8pPr lvl="7" algn="r" rtl="0">
              <a:buNone/>
              <a:defRPr sz="1000">
                <a:solidFill>
                  <a:schemeClr val="accent1"/>
                </a:solidFill>
                <a:latin typeface="Lato"/>
                <a:ea typeface="Lato"/>
                <a:cs typeface="Lato"/>
                <a:sym typeface="Lato"/>
              </a:defRPr>
            </a:lvl8pPr>
            <a:lvl9pPr lvl="8" algn="r" rtl="0">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2"/>
        <p:cNvGrpSpPr/>
        <p:nvPr/>
      </p:nvGrpSpPr>
      <p:grpSpPr>
        <a:xfrm>
          <a:off x="0" y="0"/>
          <a:ext cx="0" cy="0"/>
          <a:chOff x="0" y="0"/>
          <a:chExt cx="0" cy="0"/>
        </a:xfrm>
      </p:grpSpPr>
      <p:sp>
        <p:nvSpPr>
          <p:cNvPr id="83" name="Google Shape;83;p13"/>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lvl1pPr marR="0" lvl="0" algn="l" rtl="0">
              <a:lnSpc>
                <a:spcPct val="90000"/>
              </a:lnSpc>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a:endParaRPr/>
          </a:p>
        </p:txBody>
      </p:sp>
      <p:sp>
        <p:nvSpPr>
          <p:cNvPr id="84" name="Google Shape;84;p13"/>
          <p:cNvSpPr txBox="1">
            <a:spLocks noGrp="1"/>
          </p:cNvSpPr>
          <p:nvPr>
            <p:ph type="body" idx="1"/>
          </p:nvPr>
        </p:nvSpPr>
        <p:spPr>
          <a:xfrm>
            <a:off x="628650" y="1369219"/>
            <a:ext cx="7886700" cy="3263400"/>
          </a:xfrm>
          <a:prstGeom prst="rect">
            <a:avLst/>
          </a:prstGeom>
          <a:noFill/>
          <a:ln>
            <a:noFill/>
          </a:ln>
        </p:spPr>
        <p:txBody>
          <a:bodyPr spcFirstLastPara="1" wrap="square" lIns="68575" tIns="34275" rIns="68575" bIns="34275" anchor="t" anchorCtr="0">
            <a:normAutofit/>
          </a:bodyPr>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85" name="Google Shape;85;p13"/>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marR="0" lvl="0" algn="l"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86" name="Google Shape;86;p13"/>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marR="0" lvl="0" algn="ctr"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87" name="Google Shape;87;p13"/>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rgbClr val="888888"/>
                </a:solidFill>
                <a:latin typeface="Calibri"/>
                <a:ea typeface="Calibri"/>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5"/>
          <p:cNvSpPr txBox="1">
            <a:spLocks noGrp="1"/>
          </p:cNvSpPr>
          <p:nvPr>
            <p:ph type="title"/>
          </p:nvPr>
        </p:nvSpPr>
        <p:spPr>
          <a:xfrm>
            <a:off x="439950" y="67925"/>
            <a:ext cx="8310000" cy="48546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Distributed File System as a basis of</a:t>
            </a:r>
            <a:endParaRPr/>
          </a:p>
          <a:p>
            <a:pPr marL="0" lvl="0" indent="0" algn="l" rtl="0">
              <a:spcBef>
                <a:spcPts val="0"/>
              </a:spcBef>
              <a:spcAft>
                <a:spcPts val="0"/>
              </a:spcAft>
              <a:buNone/>
            </a:pPr>
            <a:r>
              <a:rPr lang="en" dirty="0"/>
              <a:t>Data-Intensive Computing</a:t>
            </a:r>
            <a:endParaRPr sz="1300"/>
          </a:p>
          <a:p>
            <a:pPr marL="0" lvl="0" indent="0" algn="l" rtl="0">
              <a:spcBef>
                <a:spcPts val="0"/>
              </a:spcBef>
              <a:spcAft>
                <a:spcPts val="0"/>
              </a:spcAft>
              <a:buNone/>
            </a:pPr>
            <a:endParaRPr sz="1300"/>
          </a:p>
          <a:p>
            <a:pPr marL="0" lvl="0" indent="0" algn="l" rtl="0">
              <a:spcBef>
                <a:spcPts val="0"/>
              </a:spcBef>
              <a:spcAft>
                <a:spcPts val="0"/>
              </a:spcAft>
              <a:buNone/>
            </a:pPr>
            <a:endParaRPr sz="1300" b="0"/>
          </a:p>
          <a:p>
            <a:pPr marL="0" lvl="0" indent="0" algn="l" rtl="0">
              <a:spcBef>
                <a:spcPts val="0"/>
              </a:spcBef>
              <a:spcAft>
                <a:spcPts val="0"/>
              </a:spcAft>
              <a:buNone/>
            </a:pPr>
            <a:r>
              <a:rPr lang="en" sz="2000" b="0" dirty="0"/>
              <a:t>CSE 449&amp;707- </a:t>
            </a:r>
            <a:r>
              <a:rPr lang="en" sz="2000" b="0" dirty="0" smtClean="0"/>
              <a:t>DCS</a:t>
            </a:r>
            <a:r>
              <a:rPr lang="en" sz="2000" b="0" dirty="0"/>
              <a:t/>
            </a:r>
            <a:br>
              <a:rPr lang="en" sz="2000" b="0" dirty="0"/>
            </a:br>
            <a:endParaRPr sz="2000" b="0"/>
          </a:p>
          <a:p>
            <a:pPr marL="0" lvl="0" indent="0" algn="l" rtl="0">
              <a:spcBef>
                <a:spcPts val="0"/>
              </a:spcBef>
              <a:spcAft>
                <a:spcPts val="0"/>
              </a:spcAft>
              <a:buNone/>
            </a:pPr>
            <a:r>
              <a:rPr lang="en" sz="2000" dirty="0"/>
              <a:t>R</a:t>
            </a:r>
            <a:r>
              <a:rPr lang="en" sz="1777" dirty="0"/>
              <a:t>eview of paper published by </a:t>
            </a:r>
            <a:r>
              <a:rPr lang="en" sz="1777" dirty="0" smtClean="0"/>
              <a:t/>
            </a:r>
            <a:br>
              <a:rPr lang="en" sz="1777" dirty="0" smtClean="0"/>
            </a:br>
            <a:r>
              <a:rPr lang="en" sz="1777" b="0" dirty="0" smtClean="0"/>
              <a:t>Assoc</a:t>
            </a:r>
            <a:r>
              <a:rPr lang="en" sz="1777" b="0" dirty="0"/>
              <a:t>. Prof. Abzetdin Adamov</a:t>
            </a:r>
            <a:endParaRPr sz="1777" b="0"/>
          </a:p>
          <a:p>
            <a:pPr marL="0" lvl="0" indent="0" algn="l" rtl="0">
              <a:spcBef>
                <a:spcPts val="0"/>
              </a:spcBef>
              <a:spcAft>
                <a:spcPts val="0"/>
              </a:spcAft>
              <a:buNone/>
            </a:pPr>
            <a:r>
              <a:rPr lang="en" sz="1777" b="0" dirty="0"/>
              <a:t>Chair, Computer Engineering Department,</a:t>
            </a:r>
            <a:endParaRPr sz="1777" b="0"/>
          </a:p>
          <a:p>
            <a:pPr marL="0" lvl="0" indent="0" algn="l" rtl="0">
              <a:spcBef>
                <a:spcPts val="0"/>
              </a:spcBef>
              <a:spcAft>
                <a:spcPts val="0"/>
              </a:spcAft>
              <a:buNone/>
            </a:pPr>
            <a:r>
              <a:rPr lang="en" sz="1777" b="0" dirty="0"/>
              <a:t>Qafqaz University, Baku, Azerbaijan</a:t>
            </a:r>
            <a:r>
              <a:rPr lang="en" sz="1777" dirty="0"/>
              <a:t> </a:t>
            </a:r>
            <a:endParaRPr sz="1777"/>
          </a:p>
          <a:p>
            <a:pPr marL="0" lvl="0" indent="0" algn="l" rtl="0">
              <a:spcBef>
                <a:spcPts val="0"/>
              </a:spcBef>
              <a:spcAft>
                <a:spcPts val="0"/>
              </a:spcAft>
              <a:buNone/>
            </a:pPr>
            <a:endParaRPr sz="2000"/>
          </a:p>
          <a:p>
            <a:pPr marL="0" lvl="0" indent="0" algn="l" rtl="0">
              <a:spcBef>
                <a:spcPts val="0"/>
              </a:spcBef>
              <a:spcAft>
                <a:spcPts val="0"/>
              </a:spcAft>
              <a:buNone/>
            </a:pPr>
            <a:r>
              <a:rPr lang="en" sz="2000" dirty="0"/>
              <a:t>Presented by</a:t>
            </a:r>
            <a:endParaRPr sz="2000"/>
          </a:p>
          <a:p>
            <a:pPr marL="0" lvl="0" indent="0" algn="l" rtl="0">
              <a:spcBef>
                <a:spcPts val="0"/>
              </a:spcBef>
              <a:spcAft>
                <a:spcPts val="0"/>
              </a:spcAft>
              <a:buNone/>
            </a:pPr>
            <a:r>
              <a:rPr lang="en" sz="2000" dirty="0"/>
              <a:t>Group-01</a:t>
            </a:r>
            <a:endParaRPr sz="2000"/>
          </a:p>
          <a:p>
            <a:pPr marL="0" lvl="0" indent="0" algn="l" rtl="0">
              <a:spcBef>
                <a:spcPts val="0"/>
              </a:spcBef>
              <a:spcAft>
                <a:spcPts val="0"/>
              </a:spcAft>
              <a:buNone/>
            </a:pPr>
            <a:r>
              <a:rPr lang="en" sz="1550" dirty="0"/>
              <a:t>17301040  - Rafa Siddiqua</a:t>
            </a:r>
            <a:endParaRPr sz="1550"/>
          </a:p>
          <a:p>
            <a:pPr marL="0" lvl="0" indent="0" algn="l" rtl="0">
              <a:spcBef>
                <a:spcPts val="0"/>
              </a:spcBef>
              <a:spcAft>
                <a:spcPts val="0"/>
              </a:spcAft>
              <a:buNone/>
            </a:pPr>
            <a:r>
              <a:rPr lang="en" sz="1550" dirty="0"/>
              <a:t>17301080 - Md. Main Uddin Hasan</a:t>
            </a:r>
            <a:endParaRPr sz="1550"/>
          </a:p>
          <a:p>
            <a:pPr marL="0" lvl="0" indent="0" algn="l" rtl="0">
              <a:spcBef>
                <a:spcPts val="0"/>
              </a:spcBef>
              <a:spcAft>
                <a:spcPts val="0"/>
              </a:spcAft>
              <a:buNone/>
            </a:pPr>
            <a:r>
              <a:rPr lang="en" sz="1550" dirty="0"/>
              <a:t>18201137 - Tamanna Kaiser</a:t>
            </a:r>
            <a:endParaRPr sz="1550"/>
          </a:p>
          <a:p>
            <a:pPr marL="0" lvl="0" indent="0" algn="l" rtl="0">
              <a:spcBef>
                <a:spcPts val="0"/>
              </a:spcBef>
              <a:spcAft>
                <a:spcPts val="0"/>
              </a:spcAft>
              <a:buNone/>
            </a:pPr>
            <a:r>
              <a:rPr lang="en" sz="1550" dirty="0"/>
              <a:t>21266003 - Badhan Saha</a:t>
            </a:r>
            <a:endParaRPr sz="1550"/>
          </a:p>
          <a:p>
            <a:pPr marL="0" lvl="0" indent="0" algn="l" rtl="0">
              <a:spcBef>
                <a:spcPts val="0"/>
              </a:spcBef>
              <a:spcAft>
                <a:spcPts val="0"/>
              </a:spcAft>
              <a:buNone/>
            </a:pPr>
            <a:r>
              <a:rPr lang="en" sz="1550" dirty="0"/>
              <a:t>21266010 - Mohammad Asifur Rahman Shuvo</a:t>
            </a:r>
            <a:endParaRPr sz="155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6"/>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Introduction </a:t>
            </a:r>
            <a:endParaRPr/>
          </a:p>
        </p:txBody>
      </p:sp>
      <p:sp>
        <p:nvSpPr>
          <p:cNvPr id="167" name="Google Shape;167;p26"/>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fontScale="92500"/>
          </a:bodyPr>
          <a:lstStyle/>
          <a:p>
            <a:pPr marL="457200" lvl="0" indent="-342900" algn="l" rtl="0">
              <a:lnSpc>
                <a:spcPct val="200000"/>
              </a:lnSpc>
              <a:spcBef>
                <a:spcPts val="0"/>
              </a:spcBef>
              <a:spcAft>
                <a:spcPts val="0"/>
              </a:spcAft>
              <a:buClr>
                <a:schemeClr val="dk2"/>
              </a:buClr>
              <a:buSzPts val="1800"/>
              <a:buChar char="●"/>
            </a:pPr>
            <a:r>
              <a:rPr lang="en" sz="1800">
                <a:solidFill>
                  <a:schemeClr val="dk2"/>
                </a:solidFill>
              </a:rPr>
              <a:t>Data Intensive Computing </a:t>
            </a:r>
            <a:endParaRPr sz="1800">
              <a:solidFill>
                <a:schemeClr val="dk2"/>
              </a:solidFill>
            </a:endParaRPr>
          </a:p>
          <a:p>
            <a:pPr marL="457200" lvl="0" indent="-342900" algn="l" rtl="0">
              <a:lnSpc>
                <a:spcPct val="200000"/>
              </a:lnSpc>
              <a:spcBef>
                <a:spcPts val="0"/>
              </a:spcBef>
              <a:spcAft>
                <a:spcPts val="0"/>
              </a:spcAft>
              <a:buClr>
                <a:schemeClr val="dk2"/>
              </a:buClr>
              <a:buSzPts val="1800"/>
              <a:buChar char="●"/>
            </a:pPr>
            <a:r>
              <a:rPr lang="en" sz="1800">
                <a:solidFill>
                  <a:schemeClr val="dk2"/>
                </a:solidFill>
              </a:rPr>
              <a:t>Distributed file system</a:t>
            </a:r>
            <a:endParaRPr sz="1800">
              <a:solidFill>
                <a:schemeClr val="dk2"/>
              </a:solidFill>
            </a:endParaRPr>
          </a:p>
          <a:p>
            <a:pPr marL="457200" lvl="0" indent="-342900" algn="l" rtl="0">
              <a:lnSpc>
                <a:spcPct val="200000"/>
              </a:lnSpc>
              <a:spcBef>
                <a:spcPts val="0"/>
              </a:spcBef>
              <a:spcAft>
                <a:spcPts val="0"/>
              </a:spcAft>
              <a:buClr>
                <a:schemeClr val="dk2"/>
              </a:buClr>
              <a:buSzPts val="1800"/>
              <a:buChar char="●"/>
            </a:pPr>
            <a:r>
              <a:rPr lang="en" sz="1800">
                <a:solidFill>
                  <a:schemeClr val="dk2"/>
                </a:solidFill>
              </a:rPr>
              <a:t>Big Data</a:t>
            </a:r>
            <a:endParaRPr sz="1800">
              <a:solidFill>
                <a:schemeClr val="dk2"/>
              </a:solidFill>
            </a:endParaRPr>
          </a:p>
          <a:p>
            <a:pPr marL="457200" lvl="0" indent="-342900" algn="l" rtl="0">
              <a:lnSpc>
                <a:spcPct val="200000"/>
              </a:lnSpc>
              <a:spcBef>
                <a:spcPts val="0"/>
              </a:spcBef>
              <a:spcAft>
                <a:spcPts val="0"/>
              </a:spcAft>
              <a:buClr>
                <a:schemeClr val="dk2"/>
              </a:buClr>
              <a:buSzPts val="1800"/>
              <a:buChar char="●"/>
            </a:pPr>
            <a:r>
              <a:rPr lang="en" sz="1800">
                <a:solidFill>
                  <a:schemeClr val="dk2"/>
                </a:solidFill>
              </a:rPr>
              <a:t>Why big data become so big?</a:t>
            </a:r>
            <a:endParaRPr sz="1800">
              <a:solidFill>
                <a:schemeClr val="dk2"/>
              </a:solidFill>
            </a:endParaRPr>
          </a:p>
        </p:txBody>
      </p:sp>
      <p:pic>
        <p:nvPicPr>
          <p:cNvPr id="168" name="Google Shape;168;p26"/>
          <p:cNvPicPr preferRelativeResize="0"/>
          <p:nvPr/>
        </p:nvPicPr>
        <p:blipFill>
          <a:blip r:embed="rId3">
            <a:alphaModFix/>
          </a:blip>
          <a:stretch>
            <a:fillRect/>
          </a:stretch>
        </p:blipFill>
        <p:spPr>
          <a:xfrm>
            <a:off x="4808437" y="1318650"/>
            <a:ext cx="3434037" cy="3352699"/>
          </a:xfrm>
          <a:prstGeom prst="rect">
            <a:avLst/>
          </a:prstGeom>
          <a:noFill/>
          <a:ln>
            <a:noFill/>
          </a:ln>
        </p:spPr>
      </p:pic>
      <p:sp>
        <p:nvSpPr>
          <p:cNvPr id="169" name="Google Shape;169;p26"/>
          <p:cNvSpPr txBox="1"/>
          <p:nvPr/>
        </p:nvSpPr>
        <p:spPr>
          <a:xfrm>
            <a:off x="5163600" y="743400"/>
            <a:ext cx="3546300" cy="330000"/>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0"/>
              </a:spcBef>
              <a:spcAft>
                <a:spcPts val="0"/>
              </a:spcAft>
              <a:buClr>
                <a:srgbClr val="000000"/>
              </a:buClr>
              <a:buSzPts val="990"/>
              <a:buFont typeface="Arial"/>
              <a:buNone/>
            </a:pPr>
            <a:r>
              <a:rPr lang="en" sz="1050" b="1">
                <a:latin typeface="Calibri"/>
                <a:ea typeface="Calibri"/>
                <a:cs typeface="Calibri"/>
                <a:sym typeface="Calibri"/>
              </a:rPr>
              <a:t>Presenter : Mohammad Asifur Rahman Shuvo (21266010)</a:t>
            </a:r>
            <a:endParaRPr>
              <a:latin typeface="Lato"/>
              <a:ea typeface="Lato"/>
              <a:cs typeface="Lato"/>
              <a:sym typeface="Lato"/>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27"/>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Distributed File System(DFS)</a:t>
            </a:r>
            <a:endParaRPr/>
          </a:p>
        </p:txBody>
      </p:sp>
      <p:sp>
        <p:nvSpPr>
          <p:cNvPr id="175" name="Google Shape;175;p27"/>
          <p:cNvSpPr txBox="1">
            <a:spLocks noGrp="1"/>
          </p:cNvSpPr>
          <p:nvPr>
            <p:ph type="body" idx="1"/>
          </p:nvPr>
        </p:nvSpPr>
        <p:spPr>
          <a:xfrm>
            <a:off x="729450" y="2078875"/>
            <a:ext cx="7688700" cy="2796000"/>
          </a:xfrm>
          <a:prstGeom prst="rect">
            <a:avLst/>
          </a:prstGeom>
        </p:spPr>
        <p:txBody>
          <a:bodyPr spcFirstLastPara="1" wrap="square" lIns="91425" tIns="91425" rIns="91425" bIns="91425" anchor="t" anchorCtr="0">
            <a:noAutofit/>
          </a:bodyPr>
          <a:lstStyle/>
          <a:p>
            <a:pPr marL="0" lvl="0" indent="0" algn="l" rtl="0">
              <a:lnSpc>
                <a:spcPct val="95000"/>
              </a:lnSpc>
              <a:spcBef>
                <a:spcPts val="0"/>
              </a:spcBef>
              <a:spcAft>
                <a:spcPts val="0"/>
              </a:spcAft>
              <a:buSzPts val="852"/>
              <a:buNone/>
            </a:pPr>
            <a:r>
              <a:rPr lang="en" sz="1230">
                <a:solidFill>
                  <a:srgbClr val="424242"/>
                </a:solidFill>
                <a:highlight>
                  <a:srgbClr val="FFFFFF"/>
                </a:highlight>
                <a:latin typeface="Verdana"/>
                <a:ea typeface="Verdana"/>
                <a:cs typeface="Verdana"/>
                <a:sym typeface="Verdana"/>
              </a:rPr>
              <a:t>As there has been exceptional growth in network-based computing, client/server-based applications have brought revolutions in the process of building distributed file systems.</a:t>
            </a:r>
            <a:endParaRPr sz="1230">
              <a:solidFill>
                <a:srgbClr val="424242"/>
              </a:solidFill>
              <a:highlight>
                <a:srgbClr val="FFFFFF"/>
              </a:highlight>
              <a:latin typeface="Verdana"/>
              <a:ea typeface="Verdana"/>
              <a:cs typeface="Verdana"/>
              <a:sym typeface="Verdana"/>
            </a:endParaRPr>
          </a:p>
          <a:p>
            <a:pPr marL="0" lvl="0" indent="0" algn="l" rtl="0">
              <a:lnSpc>
                <a:spcPct val="95000"/>
              </a:lnSpc>
              <a:spcBef>
                <a:spcPts val="1200"/>
              </a:spcBef>
              <a:spcAft>
                <a:spcPts val="0"/>
              </a:spcAft>
              <a:buSzPts val="852"/>
              <a:buNone/>
            </a:pPr>
            <a:r>
              <a:rPr lang="en" sz="1230" b="1">
                <a:solidFill>
                  <a:srgbClr val="424242"/>
                </a:solidFill>
                <a:highlight>
                  <a:srgbClr val="FFFFFF"/>
                </a:highlight>
                <a:latin typeface="Verdana"/>
                <a:ea typeface="Verdana"/>
                <a:cs typeface="Verdana"/>
                <a:sym typeface="Verdana"/>
              </a:rPr>
              <a:t>Reason to Use:</a:t>
            </a:r>
            <a:endParaRPr sz="1230" b="1">
              <a:solidFill>
                <a:srgbClr val="424242"/>
              </a:solidFill>
              <a:highlight>
                <a:srgbClr val="FFFFFF"/>
              </a:highlight>
              <a:latin typeface="Verdana"/>
              <a:ea typeface="Verdana"/>
              <a:cs typeface="Verdana"/>
              <a:sym typeface="Verdana"/>
            </a:endParaRPr>
          </a:p>
          <a:p>
            <a:pPr marL="457200" lvl="0" indent="-306705" algn="l" rtl="0">
              <a:lnSpc>
                <a:spcPct val="95000"/>
              </a:lnSpc>
              <a:spcBef>
                <a:spcPts val="1200"/>
              </a:spcBef>
              <a:spcAft>
                <a:spcPts val="0"/>
              </a:spcAft>
              <a:buClr>
                <a:srgbClr val="424242"/>
              </a:buClr>
              <a:buSzPts val="1230"/>
              <a:buFont typeface="Verdana"/>
              <a:buAutoNum type="arabicPeriod"/>
            </a:pPr>
            <a:r>
              <a:rPr lang="en" sz="1230">
                <a:solidFill>
                  <a:srgbClr val="424242"/>
                </a:solidFill>
                <a:highlight>
                  <a:srgbClr val="FFFFFF"/>
                </a:highlight>
                <a:latin typeface="Verdana"/>
                <a:ea typeface="Verdana"/>
                <a:cs typeface="Verdana"/>
                <a:sym typeface="Verdana"/>
              </a:rPr>
              <a:t>Read large file fast.</a:t>
            </a:r>
            <a:endParaRPr sz="1230">
              <a:solidFill>
                <a:srgbClr val="424242"/>
              </a:solidFill>
              <a:highlight>
                <a:srgbClr val="FFFFFF"/>
              </a:highlight>
              <a:latin typeface="Verdana"/>
              <a:ea typeface="Verdana"/>
              <a:cs typeface="Verdana"/>
              <a:sym typeface="Verdana"/>
            </a:endParaRPr>
          </a:p>
          <a:p>
            <a:pPr marL="457200" lvl="0" indent="-306705" algn="l" rtl="0">
              <a:lnSpc>
                <a:spcPct val="95000"/>
              </a:lnSpc>
              <a:spcBef>
                <a:spcPts val="0"/>
              </a:spcBef>
              <a:spcAft>
                <a:spcPts val="0"/>
              </a:spcAft>
              <a:buClr>
                <a:srgbClr val="424242"/>
              </a:buClr>
              <a:buSzPts val="1230"/>
              <a:buFont typeface="Verdana"/>
              <a:buAutoNum type="arabicPeriod"/>
            </a:pPr>
            <a:r>
              <a:rPr lang="en" sz="1230">
                <a:solidFill>
                  <a:srgbClr val="424242"/>
                </a:solidFill>
                <a:highlight>
                  <a:srgbClr val="FFFFFF"/>
                </a:highlight>
                <a:latin typeface="Verdana"/>
                <a:ea typeface="Verdana"/>
                <a:cs typeface="Verdana"/>
                <a:sym typeface="Verdana"/>
              </a:rPr>
              <a:t>Fall tolerance</a:t>
            </a:r>
            <a:endParaRPr sz="1230">
              <a:solidFill>
                <a:srgbClr val="424242"/>
              </a:solidFill>
              <a:highlight>
                <a:srgbClr val="FFFFFF"/>
              </a:highlight>
              <a:latin typeface="Verdana"/>
              <a:ea typeface="Verdana"/>
              <a:cs typeface="Verdana"/>
              <a:sym typeface="Verdana"/>
            </a:endParaRPr>
          </a:p>
          <a:p>
            <a:pPr marL="457200" lvl="0" indent="-306705" algn="l" rtl="0">
              <a:lnSpc>
                <a:spcPct val="95000"/>
              </a:lnSpc>
              <a:spcBef>
                <a:spcPts val="0"/>
              </a:spcBef>
              <a:spcAft>
                <a:spcPts val="0"/>
              </a:spcAft>
              <a:buClr>
                <a:srgbClr val="424242"/>
              </a:buClr>
              <a:buSzPts val="1230"/>
              <a:buFont typeface="Verdana"/>
              <a:buAutoNum type="arabicPeriod"/>
            </a:pPr>
            <a:r>
              <a:rPr lang="en" sz="1230">
                <a:solidFill>
                  <a:srgbClr val="424242"/>
                </a:solidFill>
                <a:highlight>
                  <a:srgbClr val="FFFFFF"/>
                </a:highlight>
                <a:latin typeface="Verdana"/>
                <a:ea typeface="Verdana"/>
                <a:cs typeface="Verdana"/>
                <a:sym typeface="Verdana"/>
              </a:rPr>
              <a:t>Efficient and Well managed data.</a:t>
            </a:r>
            <a:endParaRPr sz="1230">
              <a:solidFill>
                <a:srgbClr val="424242"/>
              </a:solidFill>
              <a:highlight>
                <a:srgbClr val="FFFFFF"/>
              </a:highlight>
              <a:latin typeface="Verdana"/>
              <a:ea typeface="Verdana"/>
              <a:cs typeface="Verdana"/>
              <a:sym typeface="Verdana"/>
            </a:endParaRPr>
          </a:p>
          <a:p>
            <a:pPr marL="457200" lvl="0" indent="-306705" algn="l" rtl="0">
              <a:lnSpc>
                <a:spcPct val="95000"/>
              </a:lnSpc>
              <a:spcBef>
                <a:spcPts val="0"/>
              </a:spcBef>
              <a:spcAft>
                <a:spcPts val="0"/>
              </a:spcAft>
              <a:buClr>
                <a:srgbClr val="424242"/>
              </a:buClr>
              <a:buSzPts val="1230"/>
              <a:buFont typeface="Verdana"/>
              <a:buAutoNum type="arabicPeriod"/>
            </a:pPr>
            <a:r>
              <a:rPr lang="en" sz="1230">
                <a:solidFill>
                  <a:srgbClr val="424242"/>
                </a:solidFill>
                <a:highlight>
                  <a:srgbClr val="FFFFFF"/>
                </a:highlight>
                <a:latin typeface="Verdana"/>
                <a:ea typeface="Verdana"/>
                <a:cs typeface="Verdana"/>
                <a:sym typeface="Verdana"/>
              </a:rPr>
              <a:t>Transparency</a:t>
            </a:r>
            <a:endParaRPr sz="1230">
              <a:solidFill>
                <a:srgbClr val="424242"/>
              </a:solidFill>
              <a:highlight>
                <a:srgbClr val="FFFFFF"/>
              </a:highlight>
              <a:latin typeface="Verdana"/>
              <a:ea typeface="Verdana"/>
              <a:cs typeface="Verdana"/>
              <a:sym typeface="Verdana"/>
            </a:endParaRPr>
          </a:p>
          <a:p>
            <a:pPr marL="457200" lvl="0" indent="0" algn="l" rtl="0">
              <a:lnSpc>
                <a:spcPct val="95000"/>
              </a:lnSpc>
              <a:spcBef>
                <a:spcPts val="1200"/>
              </a:spcBef>
              <a:spcAft>
                <a:spcPts val="0"/>
              </a:spcAft>
              <a:buSzPts val="852"/>
              <a:buNone/>
            </a:pPr>
            <a:r>
              <a:rPr lang="en" sz="1230">
                <a:solidFill>
                  <a:srgbClr val="424242"/>
                </a:solidFill>
                <a:highlight>
                  <a:srgbClr val="FFFFFF"/>
                </a:highlight>
                <a:latin typeface="Verdana"/>
                <a:ea typeface="Verdana"/>
                <a:cs typeface="Verdana"/>
                <a:sym typeface="Verdana"/>
              </a:rPr>
              <a:t>DFS was developed in the first place – the system can still have that integrity if a few workstations get moved around.DFS systems, like other systems, continue to innovate. With new kinds of networking controls and virtualization systems, modern DFS will often take advantage of logical partitioning or other advances in hardware and software. Ex: GFS (Google, 2003),HDFS (Apache Software Foundation, 2006).</a:t>
            </a:r>
            <a:endParaRPr sz="1230">
              <a:solidFill>
                <a:srgbClr val="424242"/>
              </a:solidFill>
              <a:highlight>
                <a:srgbClr val="FFFFFF"/>
              </a:highlight>
              <a:latin typeface="Verdana"/>
              <a:ea typeface="Verdana"/>
              <a:cs typeface="Verdana"/>
              <a:sym typeface="Verdana"/>
            </a:endParaRPr>
          </a:p>
          <a:p>
            <a:pPr marL="0" lvl="0" indent="0" algn="l" rtl="0">
              <a:lnSpc>
                <a:spcPct val="95000"/>
              </a:lnSpc>
              <a:spcBef>
                <a:spcPts val="1200"/>
              </a:spcBef>
              <a:spcAft>
                <a:spcPts val="0"/>
              </a:spcAft>
              <a:buSzPts val="852"/>
              <a:buNone/>
            </a:pPr>
            <a:endParaRPr sz="1230">
              <a:solidFill>
                <a:srgbClr val="424242"/>
              </a:solidFill>
              <a:highlight>
                <a:srgbClr val="FFFFFF"/>
              </a:highlight>
              <a:latin typeface="Verdana"/>
              <a:ea typeface="Verdana"/>
              <a:cs typeface="Verdana"/>
              <a:sym typeface="Verdana"/>
            </a:endParaRPr>
          </a:p>
          <a:p>
            <a:pPr marL="0" lvl="0" indent="0" algn="l" rtl="0">
              <a:lnSpc>
                <a:spcPct val="95000"/>
              </a:lnSpc>
              <a:spcBef>
                <a:spcPts val="1200"/>
              </a:spcBef>
              <a:spcAft>
                <a:spcPts val="1200"/>
              </a:spcAft>
              <a:buSzPts val="852"/>
              <a:buNone/>
            </a:pPr>
            <a:endParaRPr sz="930">
              <a:solidFill>
                <a:srgbClr val="424242"/>
              </a:solidFill>
              <a:highlight>
                <a:srgbClr val="FFFFFF"/>
              </a:highlight>
              <a:latin typeface="Verdana"/>
              <a:ea typeface="Verdana"/>
              <a:cs typeface="Verdana"/>
              <a:sym typeface="Verdana"/>
            </a:endParaRPr>
          </a:p>
        </p:txBody>
      </p:sp>
      <p:sp>
        <p:nvSpPr>
          <p:cNvPr id="176" name="Google Shape;176;p27"/>
          <p:cNvSpPr txBox="1"/>
          <p:nvPr/>
        </p:nvSpPr>
        <p:spPr>
          <a:xfrm>
            <a:off x="6540175" y="725200"/>
            <a:ext cx="1947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Lato"/>
              <a:ea typeface="Lato"/>
              <a:cs typeface="Lato"/>
              <a:sym typeface="Lato"/>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80"/>
        <p:cNvGrpSpPr/>
        <p:nvPr/>
      </p:nvGrpSpPr>
      <p:grpSpPr>
        <a:xfrm>
          <a:off x="0" y="0"/>
          <a:ext cx="0" cy="0"/>
          <a:chOff x="0" y="0"/>
          <a:chExt cx="0" cy="0"/>
        </a:xfrm>
      </p:grpSpPr>
      <p:sp>
        <p:nvSpPr>
          <p:cNvPr id="181" name="Google Shape;181;p28"/>
          <p:cNvSpPr txBox="1">
            <a:spLocks noGrp="1"/>
          </p:cNvSpPr>
          <p:nvPr>
            <p:ph type="ctrTitle"/>
          </p:nvPr>
        </p:nvSpPr>
        <p:spPr>
          <a:xfrm>
            <a:off x="74000" y="65825"/>
            <a:ext cx="8893200" cy="493200"/>
          </a:xfrm>
          <a:prstGeom prst="rect">
            <a:avLst/>
          </a:prstGeom>
        </p:spPr>
        <p:txBody>
          <a:bodyPr spcFirstLastPara="1" wrap="square" lIns="68575" tIns="34275" rIns="68575" bIns="34275" anchor="b" anchorCtr="0">
            <a:noAutofit/>
          </a:bodyPr>
          <a:lstStyle/>
          <a:p>
            <a:pPr marL="0" lvl="0" indent="0" algn="l" rtl="0">
              <a:spcBef>
                <a:spcPts val="0"/>
              </a:spcBef>
              <a:spcAft>
                <a:spcPts val="0"/>
              </a:spcAft>
              <a:buSzPts val="990"/>
              <a:buNone/>
            </a:pPr>
            <a:r>
              <a:rPr lang="en" sz="2450"/>
              <a:t>   						 Google File System (GFS)        </a:t>
            </a:r>
            <a:r>
              <a:rPr lang="en" sz="1050" b="1"/>
              <a:t>Presenter : Badhan Saha (21266003)</a:t>
            </a:r>
            <a:endParaRPr sz="1050" b="1"/>
          </a:p>
        </p:txBody>
      </p:sp>
      <p:sp>
        <p:nvSpPr>
          <p:cNvPr id="182" name="Google Shape;182;p28"/>
          <p:cNvSpPr txBox="1">
            <a:spLocks noGrp="1"/>
          </p:cNvSpPr>
          <p:nvPr>
            <p:ph type="subTitle" idx="1"/>
          </p:nvPr>
        </p:nvSpPr>
        <p:spPr>
          <a:xfrm>
            <a:off x="479300" y="770825"/>
            <a:ext cx="8487900" cy="4267200"/>
          </a:xfrm>
          <a:prstGeom prst="rect">
            <a:avLst/>
          </a:prstGeom>
        </p:spPr>
        <p:txBody>
          <a:bodyPr spcFirstLastPara="1" wrap="square" lIns="68575" tIns="34275" rIns="68575" bIns="34275" anchor="t" anchorCtr="0">
            <a:normAutofit fontScale="25000" lnSpcReduction="20000"/>
          </a:bodyPr>
          <a:lstStyle/>
          <a:p>
            <a:pPr marL="0" lvl="0" indent="0" algn="l" rtl="0">
              <a:spcBef>
                <a:spcPts val="800"/>
              </a:spcBef>
              <a:spcAft>
                <a:spcPts val="0"/>
              </a:spcAft>
              <a:buNone/>
            </a:pPr>
            <a:r>
              <a:rPr lang="en" sz="5500"/>
              <a:t>Platform created by tech giant Google. </a:t>
            </a:r>
            <a:endParaRPr sz="5500"/>
          </a:p>
          <a:p>
            <a:pPr marL="0" lvl="0" indent="0" algn="l" rtl="0">
              <a:spcBef>
                <a:spcPts val="800"/>
              </a:spcBef>
              <a:spcAft>
                <a:spcPts val="0"/>
              </a:spcAft>
              <a:buNone/>
            </a:pPr>
            <a:r>
              <a:rPr lang="en" sz="5500"/>
              <a:t>Turned servers into distributed, reliable and scalable system.                  </a:t>
            </a:r>
            <a:endParaRPr sz="5500"/>
          </a:p>
          <a:p>
            <a:pPr marL="0" lvl="0" indent="0" algn="l" rtl="0">
              <a:spcBef>
                <a:spcPts val="800"/>
              </a:spcBef>
              <a:spcAft>
                <a:spcPts val="0"/>
              </a:spcAft>
              <a:buNone/>
            </a:pPr>
            <a:endParaRPr sz="5500"/>
          </a:p>
          <a:p>
            <a:pPr marL="0" lvl="0" indent="0" algn="l" rtl="0">
              <a:spcBef>
                <a:spcPts val="800"/>
              </a:spcBef>
              <a:spcAft>
                <a:spcPts val="0"/>
              </a:spcAft>
              <a:buNone/>
            </a:pPr>
            <a:r>
              <a:rPr lang="en" sz="5500" b="1" u="sng"/>
              <a:t>Key Features:</a:t>
            </a:r>
            <a:endParaRPr sz="5500" b="1" u="sng"/>
          </a:p>
          <a:p>
            <a:pPr marL="457200" lvl="0" indent="0" algn="l" rtl="0">
              <a:spcBef>
                <a:spcPts val="800"/>
              </a:spcBef>
              <a:spcAft>
                <a:spcPts val="0"/>
              </a:spcAft>
              <a:buNone/>
            </a:pPr>
            <a:endParaRPr sz="5500"/>
          </a:p>
          <a:p>
            <a:pPr marL="0" lvl="0" indent="0" algn="l" rtl="0">
              <a:spcBef>
                <a:spcPts val="800"/>
              </a:spcBef>
              <a:spcAft>
                <a:spcPts val="0"/>
              </a:spcAft>
              <a:buNone/>
            </a:pPr>
            <a:r>
              <a:rPr lang="en" sz="5500" b="1"/>
              <a:t>Serve cloud services effectively.</a:t>
            </a:r>
            <a:endParaRPr sz="5500" b="1"/>
          </a:p>
          <a:p>
            <a:pPr marL="457200" lvl="0" indent="0" algn="l" rtl="0">
              <a:spcBef>
                <a:spcPts val="800"/>
              </a:spcBef>
              <a:spcAft>
                <a:spcPts val="0"/>
              </a:spcAft>
              <a:buNone/>
            </a:pPr>
            <a:endParaRPr sz="5500"/>
          </a:p>
          <a:p>
            <a:pPr marL="457200" lvl="0" indent="-315912" algn="l" rtl="0">
              <a:spcBef>
                <a:spcPts val="800"/>
              </a:spcBef>
              <a:spcAft>
                <a:spcPts val="0"/>
              </a:spcAft>
              <a:buSzPct val="100000"/>
              <a:buChar char="●"/>
            </a:pPr>
            <a:r>
              <a:rPr lang="en" sz="5500"/>
              <a:t>Provide extremely high read and transfer speed on large files. </a:t>
            </a:r>
            <a:endParaRPr sz="5500"/>
          </a:p>
          <a:p>
            <a:pPr marL="0" lvl="0" indent="0" algn="l" rtl="0">
              <a:spcBef>
                <a:spcPts val="800"/>
              </a:spcBef>
              <a:spcAft>
                <a:spcPts val="0"/>
              </a:spcAft>
              <a:buNone/>
            </a:pPr>
            <a:endParaRPr sz="5500"/>
          </a:p>
          <a:p>
            <a:pPr marL="0" lvl="0" indent="0" algn="l" rtl="0">
              <a:spcBef>
                <a:spcPts val="800"/>
              </a:spcBef>
              <a:spcAft>
                <a:spcPts val="0"/>
              </a:spcAft>
              <a:buNone/>
            </a:pPr>
            <a:r>
              <a:rPr lang="en" sz="5500" b="1"/>
              <a:t>Data replications across the network</a:t>
            </a:r>
            <a:r>
              <a:rPr lang="en" sz="5500"/>
              <a:t>.</a:t>
            </a:r>
            <a:endParaRPr sz="5500"/>
          </a:p>
          <a:p>
            <a:pPr marL="0" lvl="0" indent="0" algn="l" rtl="0">
              <a:spcBef>
                <a:spcPts val="800"/>
              </a:spcBef>
              <a:spcAft>
                <a:spcPts val="0"/>
              </a:spcAft>
              <a:buNone/>
            </a:pPr>
            <a:endParaRPr sz="5500"/>
          </a:p>
          <a:p>
            <a:pPr marL="457200" lvl="0" indent="-315912" algn="l" rtl="0">
              <a:spcBef>
                <a:spcPts val="800"/>
              </a:spcBef>
              <a:spcAft>
                <a:spcPts val="0"/>
              </a:spcAft>
              <a:buSzPct val="100000"/>
              <a:buChar char="●"/>
            </a:pPr>
            <a:r>
              <a:rPr lang="en" sz="5500"/>
              <a:t>Chunks of files into multiple chunk server.</a:t>
            </a:r>
            <a:endParaRPr sz="5500"/>
          </a:p>
          <a:p>
            <a:pPr marL="457200" lvl="0" indent="0" algn="l" rtl="0">
              <a:spcBef>
                <a:spcPts val="800"/>
              </a:spcBef>
              <a:spcAft>
                <a:spcPts val="0"/>
              </a:spcAft>
              <a:buNone/>
            </a:pPr>
            <a:endParaRPr sz="5500"/>
          </a:p>
          <a:p>
            <a:pPr marL="457200" lvl="0" indent="-315912" algn="l" rtl="0">
              <a:spcBef>
                <a:spcPts val="800"/>
              </a:spcBef>
              <a:spcAft>
                <a:spcPts val="0"/>
              </a:spcAft>
              <a:buSzPct val="100000"/>
              <a:buChar char="●"/>
            </a:pPr>
            <a:r>
              <a:rPr lang="en" sz="5500"/>
              <a:t>Chunks Index controlled by a master server.</a:t>
            </a:r>
            <a:endParaRPr sz="5500"/>
          </a:p>
          <a:p>
            <a:pPr marL="0" lvl="0" indent="0" algn="l" rtl="0">
              <a:spcBef>
                <a:spcPts val="800"/>
              </a:spcBef>
              <a:spcAft>
                <a:spcPts val="0"/>
              </a:spcAft>
              <a:buNone/>
            </a:pPr>
            <a:endParaRPr/>
          </a:p>
          <a:p>
            <a:pPr marL="914400" lvl="0" indent="0" algn="l" rtl="0">
              <a:spcBef>
                <a:spcPts val="800"/>
              </a:spcBef>
              <a:spcAft>
                <a:spcPts val="0"/>
              </a:spcAft>
              <a:buNone/>
            </a:pPr>
            <a:r>
              <a:rPr lang="en"/>
              <a:t> </a:t>
            </a:r>
            <a:endParaRPr/>
          </a:p>
          <a:p>
            <a:pPr marL="0" lvl="0" indent="0" algn="l" rtl="0">
              <a:spcBef>
                <a:spcPts val="800"/>
              </a:spcBef>
              <a:spcAft>
                <a:spcPts val="0"/>
              </a:spcAft>
              <a:buNone/>
            </a:pPr>
            <a:endParaRPr/>
          </a:p>
          <a:p>
            <a:pPr marL="457200" lvl="0" indent="0" algn="l" rtl="0">
              <a:spcBef>
                <a:spcPts val="800"/>
              </a:spcBef>
              <a:spcAft>
                <a:spcPts val="0"/>
              </a:spcAft>
              <a:buNone/>
            </a:pPr>
            <a:endParaRPr/>
          </a:p>
        </p:txBody>
      </p:sp>
      <p:pic>
        <p:nvPicPr>
          <p:cNvPr id="183" name="Google Shape;183;p28"/>
          <p:cNvPicPr preferRelativeResize="0"/>
          <p:nvPr/>
        </p:nvPicPr>
        <p:blipFill>
          <a:blip r:embed="rId3">
            <a:alphaModFix/>
          </a:blip>
          <a:stretch>
            <a:fillRect/>
          </a:stretch>
        </p:blipFill>
        <p:spPr>
          <a:xfrm>
            <a:off x="5927075" y="1396025"/>
            <a:ext cx="2909550" cy="3181476"/>
          </a:xfrm>
          <a:prstGeom prst="rect">
            <a:avLst/>
          </a:prstGeom>
          <a:noFill/>
          <a:ln>
            <a:noFill/>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29"/>
          <p:cNvSpPr txBox="1">
            <a:spLocks noGrp="1"/>
          </p:cNvSpPr>
          <p:nvPr>
            <p:ph type="title"/>
          </p:nvPr>
        </p:nvSpPr>
        <p:spPr>
          <a:xfrm>
            <a:off x="628650" y="273844"/>
            <a:ext cx="7886700" cy="994200"/>
          </a:xfrm>
          <a:prstGeom prst="rect">
            <a:avLst/>
          </a:prstGeom>
        </p:spPr>
        <p:txBody>
          <a:bodyPr spcFirstLastPara="1" wrap="square" lIns="68575" tIns="34275" rIns="68575" bIns="34275" anchor="ctr" anchorCtr="0">
            <a:normAutofit/>
          </a:bodyPr>
          <a:lstStyle/>
          <a:p>
            <a:pPr marL="0" lvl="0" indent="0" algn="l" rtl="0">
              <a:spcBef>
                <a:spcPts val="0"/>
              </a:spcBef>
              <a:spcAft>
                <a:spcPts val="0"/>
              </a:spcAft>
              <a:buNone/>
            </a:pPr>
            <a:r>
              <a:rPr lang="en"/>
              <a:t>HADOOP DISTRIBUTED FILE SYSTEM (HDFS)</a:t>
            </a:r>
            <a:endParaRPr/>
          </a:p>
        </p:txBody>
      </p:sp>
      <p:sp>
        <p:nvSpPr>
          <p:cNvPr id="189" name="Google Shape;189;p29"/>
          <p:cNvSpPr txBox="1">
            <a:spLocks noGrp="1"/>
          </p:cNvSpPr>
          <p:nvPr>
            <p:ph type="body" idx="1"/>
          </p:nvPr>
        </p:nvSpPr>
        <p:spPr>
          <a:xfrm>
            <a:off x="333450" y="1206250"/>
            <a:ext cx="8181900" cy="3311100"/>
          </a:xfrm>
          <a:prstGeom prst="rect">
            <a:avLst/>
          </a:prstGeom>
        </p:spPr>
        <p:txBody>
          <a:bodyPr spcFirstLastPara="1" wrap="square" lIns="68575" tIns="34275" rIns="68575" bIns="34275" anchor="t" anchorCtr="0">
            <a:normAutofit fontScale="25000" lnSpcReduction="20000"/>
          </a:bodyPr>
          <a:lstStyle/>
          <a:p>
            <a:pPr marL="457200" lvl="0" indent="-331284" algn="l" rtl="0">
              <a:spcBef>
                <a:spcPts val="800"/>
              </a:spcBef>
              <a:spcAft>
                <a:spcPts val="0"/>
              </a:spcAft>
              <a:buSzPct val="90234"/>
              <a:buChar char="●"/>
            </a:pPr>
            <a:r>
              <a:rPr lang="en"/>
              <a:t>Similarities with other DFS</a:t>
            </a:r>
            <a:endParaRPr/>
          </a:p>
          <a:p>
            <a:pPr marL="457200" lvl="0" indent="0" algn="l" rtl="0">
              <a:spcBef>
                <a:spcPts val="800"/>
              </a:spcBef>
              <a:spcAft>
                <a:spcPts val="0"/>
              </a:spcAft>
              <a:buNone/>
            </a:pPr>
            <a:endParaRPr/>
          </a:p>
          <a:p>
            <a:pPr marL="457200" lvl="0" indent="-331284" algn="l" rtl="0">
              <a:spcBef>
                <a:spcPts val="800"/>
              </a:spcBef>
              <a:spcAft>
                <a:spcPts val="0"/>
              </a:spcAft>
              <a:buSzPct val="90234"/>
              <a:buChar char="●"/>
            </a:pPr>
            <a:r>
              <a:rPr lang="en"/>
              <a:t>What makes it different than other DFS?</a:t>
            </a:r>
            <a:endParaRPr/>
          </a:p>
          <a:p>
            <a:pPr marL="457200" lvl="0" indent="0" algn="l" rtl="0">
              <a:spcBef>
                <a:spcPts val="800"/>
              </a:spcBef>
              <a:spcAft>
                <a:spcPts val="0"/>
              </a:spcAft>
              <a:buNone/>
            </a:pPr>
            <a:r>
              <a:rPr lang="en"/>
              <a:t>       Highly fault Tolerance</a:t>
            </a:r>
            <a:endParaRPr/>
          </a:p>
          <a:p>
            <a:pPr marL="457200" lvl="0" indent="0" algn="l" rtl="0">
              <a:spcBef>
                <a:spcPts val="800"/>
              </a:spcBef>
              <a:spcAft>
                <a:spcPts val="0"/>
              </a:spcAft>
              <a:buNone/>
            </a:pPr>
            <a:r>
              <a:rPr lang="en"/>
              <a:t>       Can be install into low-cost hardware</a:t>
            </a:r>
            <a:endParaRPr/>
          </a:p>
          <a:p>
            <a:pPr marL="457200" lvl="0" indent="0" algn="l" rtl="0">
              <a:spcBef>
                <a:spcPts val="800"/>
              </a:spcBef>
              <a:spcAft>
                <a:spcPts val="0"/>
              </a:spcAft>
              <a:buNone/>
            </a:pPr>
            <a:r>
              <a:rPr lang="en"/>
              <a:t>       Provides high throughput access</a:t>
            </a:r>
            <a:endParaRPr/>
          </a:p>
          <a:p>
            <a:pPr marL="457200" lvl="0" indent="0" algn="l" rtl="0">
              <a:spcBef>
                <a:spcPts val="800"/>
              </a:spcBef>
              <a:spcAft>
                <a:spcPts val="0"/>
              </a:spcAft>
              <a:buNone/>
            </a:pPr>
            <a:r>
              <a:rPr lang="en"/>
              <a:t>       Suitable for apps to have large datasets </a:t>
            </a:r>
            <a:endParaRPr/>
          </a:p>
          <a:p>
            <a:pPr marL="457200" lvl="0" indent="-331284" algn="l" rtl="0">
              <a:spcBef>
                <a:spcPts val="800"/>
              </a:spcBef>
              <a:spcAft>
                <a:spcPts val="0"/>
              </a:spcAft>
              <a:buSzPct val="90234"/>
              <a:buChar char="●"/>
            </a:pPr>
            <a:r>
              <a:rPr lang="en"/>
              <a:t>Block Level replication </a:t>
            </a:r>
            <a:endParaRPr/>
          </a:p>
          <a:p>
            <a:pPr marL="457200" lvl="0" indent="0" algn="l" rtl="0">
              <a:spcBef>
                <a:spcPts val="800"/>
              </a:spcBef>
              <a:spcAft>
                <a:spcPts val="0"/>
              </a:spcAft>
              <a:buNone/>
            </a:pPr>
            <a:endParaRPr/>
          </a:p>
          <a:p>
            <a:pPr marL="457200" lvl="0" indent="-331284" algn="l" rtl="0">
              <a:spcBef>
                <a:spcPts val="800"/>
              </a:spcBef>
              <a:spcAft>
                <a:spcPts val="0"/>
              </a:spcAft>
              <a:buSzPct val="90234"/>
              <a:buChar char="●"/>
            </a:pPr>
            <a:r>
              <a:rPr lang="en"/>
              <a:t>Node: NameNode &amp; DataNode</a:t>
            </a:r>
            <a:endParaRPr/>
          </a:p>
          <a:p>
            <a:pPr marL="457200" lvl="0" indent="0" algn="l" rtl="0">
              <a:spcBef>
                <a:spcPts val="800"/>
              </a:spcBef>
              <a:spcAft>
                <a:spcPts val="0"/>
              </a:spcAft>
              <a:buNone/>
            </a:pPr>
            <a:endParaRPr/>
          </a:p>
          <a:p>
            <a:pPr marL="0" lvl="0" indent="0" algn="l" rtl="0">
              <a:spcBef>
                <a:spcPts val="800"/>
              </a:spcBef>
              <a:spcAft>
                <a:spcPts val="0"/>
              </a:spcAft>
              <a:buNone/>
            </a:pPr>
            <a:endParaRPr/>
          </a:p>
          <a:p>
            <a:pPr marL="0" lvl="0" indent="0" algn="l" rtl="0">
              <a:spcBef>
                <a:spcPts val="800"/>
              </a:spcBef>
              <a:spcAft>
                <a:spcPts val="0"/>
              </a:spcAft>
              <a:buNone/>
            </a:pPr>
            <a:endParaRPr/>
          </a:p>
          <a:p>
            <a:pPr marL="457200" lvl="0" indent="0" algn="l" rtl="0">
              <a:spcBef>
                <a:spcPts val="800"/>
              </a:spcBef>
              <a:spcAft>
                <a:spcPts val="0"/>
              </a:spcAft>
              <a:buNone/>
            </a:pPr>
            <a:endParaRPr/>
          </a:p>
        </p:txBody>
      </p:sp>
      <p:pic>
        <p:nvPicPr>
          <p:cNvPr id="190" name="Google Shape;190;p29"/>
          <p:cNvPicPr preferRelativeResize="0"/>
          <p:nvPr/>
        </p:nvPicPr>
        <p:blipFill>
          <a:blip r:embed="rId3">
            <a:alphaModFix/>
          </a:blip>
          <a:stretch>
            <a:fillRect/>
          </a:stretch>
        </p:blipFill>
        <p:spPr>
          <a:xfrm>
            <a:off x="4989100" y="1206250"/>
            <a:ext cx="4154900" cy="3937250"/>
          </a:xfrm>
          <a:prstGeom prst="rect">
            <a:avLst/>
          </a:prstGeom>
          <a:noFill/>
          <a:ln>
            <a:noFill/>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30"/>
          <p:cNvSpPr txBox="1">
            <a:spLocks noGrp="1"/>
          </p:cNvSpPr>
          <p:nvPr>
            <p:ph type="subTitle" idx="1"/>
          </p:nvPr>
        </p:nvSpPr>
        <p:spPr>
          <a:xfrm>
            <a:off x="1058449" y="1146131"/>
            <a:ext cx="6858000" cy="3475973"/>
          </a:xfrm>
          <a:prstGeom prst="rect">
            <a:avLst/>
          </a:prstGeom>
          <a:noFill/>
          <a:ln>
            <a:noFill/>
          </a:ln>
        </p:spPr>
        <p:txBody>
          <a:bodyPr spcFirstLastPara="1" wrap="square" lIns="68575" tIns="34275" rIns="68575" bIns="34275" anchor="t" anchorCtr="0">
            <a:normAutofit/>
          </a:bodyPr>
          <a:lstStyle/>
          <a:p>
            <a:pPr marL="0" lvl="0" indent="0" algn="l" rtl="0">
              <a:lnSpc>
                <a:spcPct val="90000"/>
              </a:lnSpc>
              <a:spcBef>
                <a:spcPts val="0"/>
              </a:spcBef>
              <a:spcAft>
                <a:spcPts val="0"/>
              </a:spcAft>
              <a:buClr>
                <a:schemeClr val="dk1"/>
              </a:buClr>
              <a:buSzPts val="2100"/>
              <a:buNone/>
            </a:pPr>
            <a:r>
              <a:rPr lang="en" sz="2100" b="1">
                <a:latin typeface="Times New Roman"/>
                <a:ea typeface="Times New Roman"/>
                <a:cs typeface="Times New Roman"/>
                <a:sym typeface="Times New Roman"/>
              </a:rPr>
              <a:t>What is a Cluster?</a:t>
            </a:r>
            <a:endParaRPr sz="2100">
              <a:latin typeface="Times New Roman"/>
              <a:ea typeface="Times New Roman"/>
              <a:cs typeface="Times New Roman"/>
              <a:sym typeface="Times New Roman"/>
            </a:endParaRPr>
          </a:p>
          <a:p>
            <a:pPr marL="254000" lvl="0" indent="-247650" algn="l" rtl="0">
              <a:lnSpc>
                <a:spcPct val="90000"/>
              </a:lnSpc>
              <a:spcBef>
                <a:spcPts val="800"/>
              </a:spcBef>
              <a:spcAft>
                <a:spcPts val="0"/>
              </a:spcAft>
              <a:buClr>
                <a:schemeClr val="dk1"/>
              </a:buClr>
              <a:buSzPts val="1500"/>
              <a:buFont typeface="Arial"/>
              <a:buChar char="•"/>
            </a:pPr>
            <a:r>
              <a:rPr lang="en" sz="1500">
                <a:latin typeface="Times New Roman"/>
                <a:ea typeface="Times New Roman"/>
                <a:cs typeface="Times New Roman"/>
                <a:sym typeface="Times New Roman"/>
              </a:rPr>
              <a:t>A group of interconnected computers</a:t>
            </a:r>
            <a:endParaRPr/>
          </a:p>
          <a:p>
            <a:pPr marL="0" lvl="0" indent="0" algn="l" rtl="0">
              <a:lnSpc>
                <a:spcPct val="90000"/>
              </a:lnSpc>
              <a:spcBef>
                <a:spcPts val="800"/>
              </a:spcBef>
              <a:spcAft>
                <a:spcPts val="0"/>
              </a:spcAft>
              <a:buClr>
                <a:schemeClr val="dk1"/>
              </a:buClr>
              <a:buSzPts val="2100"/>
              <a:buNone/>
            </a:pPr>
            <a:r>
              <a:rPr lang="en" sz="2100" b="1">
                <a:latin typeface="Times New Roman"/>
                <a:ea typeface="Times New Roman"/>
                <a:cs typeface="Times New Roman"/>
                <a:sym typeface="Times New Roman"/>
              </a:rPr>
              <a:t>HADOOP Cluster</a:t>
            </a:r>
            <a:endParaRPr/>
          </a:p>
          <a:p>
            <a:pPr marL="342900" lvl="0" indent="-336550" algn="l" rtl="0">
              <a:lnSpc>
                <a:spcPct val="90000"/>
              </a:lnSpc>
              <a:spcBef>
                <a:spcPts val="800"/>
              </a:spcBef>
              <a:spcAft>
                <a:spcPts val="0"/>
              </a:spcAft>
              <a:buClr>
                <a:schemeClr val="dk1"/>
              </a:buClr>
              <a:buSzPts val="1500"/>
              <a:buFont typeface="Arial"/>
              <a:buChar char="•"/>
            </a:pPr>
            <a:r>
              <a:rPr lang="en" sz="1500">
                <a:latin typeface="Times New Roman"/>
                <a:ea typeface="Times New Roman"/>
                <a:cs typeface="Times New Roman"/>
                <a:sym typeface="Times New Roman"/>
              </a:rPr>
              <a:t>is a special type of computational cluster</a:t>
            </a:r>
            <a:endParaRPr/>
          </a:p>
          <a:p>
            <a:pPr marL="0" lvl="0" indent="0" algn="l" rtl="0">
              <a:lnSpc>
                <a:spcPct val="90000"/>
              </a:lnSpc>
              <a:spcBef>
                <a:spcPts val="800"/>
              </a:spcBef>
              <a:spcAft>
                <a:spcPts val="0"/>
              </a:spcAft>
              <a:buClr>
                <a:schemeClr val="dk1"/>
              </a:buClr>
              <a:buSzPts val="2100"/>
              <a:buNone/>
            </a:pPr>
            <a:r>
              <a:rPr lang="en" sz="2100" b="1">
                <a:latin typeface="Times New Roman"/>
                <a:ea typeface="Times New Roman"/>
                <a:cs typeface="Times New Roman"/>
                <a:sym typeface="Times New Roman"/>
              </a:rPr>
              <a:t>The limitation of HDFS?</a:t>
            </a:r>
            <a:endParaRPr/>
          </a:p>
          <a:p>
            <a:pPr marL="254000" lvl="0" indent="-247650" algn="l" rtl="0">
              <a:lnSpc>
                <a:spcPct val="90000"/>
              </a:lnSpc>
              <a:spcBef>
                <a:spcPts val="800"/>
              </a:spcBef>
              <a:spcAft>
                <a:spcPts val="0"/>
              </a:spcAft>
              <a:buClr>
                <a:schemeClr val="dk1"/>
              </a:buClr>
              <a:buSzPts val="1500"/>
              <a:buFont typeface="Arial"/>
              <a:buChar char="•"/>
            </a:pPr>
            <a:r>
              <a:rPr lang="en" sz="1500">
                <a:latin typeface="Times New Roman"/>
                <a:ea typeface="Times New Roman"/>
                <a:cs typeface="Times New Roman"/>
                <a:sym typeface="Times New Roman"/>
              </a:rPr>
              <a:t>Not a POSIX file system.</a:t>
            </a:r>
            <a:endParaRPr/>
          </a:p>
          <a:p>
            <a:pPr marL="254000" lvl="0" indent="-247650" algn="l" rtl="0">
              <a:lnSpc>
                <a:spcPct val="90000"/>
              </a:lnSpc>
              <a:spcBef>
                <a:spcPts val="800"/>
              </a:spcBef>
              <a:spcAft>
                <a:spcPts val="0"/>
              </a:spcAft>
              <a:buClr>
                <a:schemeClr val="dk1"/>
              </a:buClr>
              <a:buSzPts val="1500"/>
              <a:buFont typeface="Arial"/>
              <a:buChar char="•"/>
            </a:pPr>
            <a:r>
              <a:rPr lang="en" sz="1500">
                <a:latin typeface="Times New Roman"/>
                <a:ea typeface="Times New Roman"/>
                <a:cs typeface="Times New Roman"/>
                <a:sym typeface="Times New Roman"/>
              </a:rPr>
              <a:t>Not designed for small files.</a:t>
            </a:r>
            <a:endParaRPr/>
          </a:p>
          <a:p>
            <a:pPr marL="254000" lvl="0" indent="-247650" algn="l" rtl="0">
              <a:lnSpc>
                <a:spcPct val="90000"/>
              </a:lnSpc>
              <a:spcBef>
                <a:spcPts val="800"/>
              </a:spcBef>
              <a:spcAft>
                <a:spcPts val="0"/>
              </a:spcAft>
              <a:buClr>
                <a:schemeClr val="dk1"/>
              </a:buClr>
              <a:buSzPts val="1500"/>
              <a:buFont typeface="Arial"/>
              <a:buChar char="•"/>
            </a:pPr>
            <a:r>
              <a:rPr lang="en" sz="1500">
                <a:latin typeface="Times New Roman"/>
                <a:ea typeface="Times New Roman"/>
                <a:cs typeface="Times New Roman"/>
                <a:sym typeface="Times New Roman"/>
              </a:rPr>
              <a:t>Not a platform for relational database.</a:t>
            </a:r>
            <a:endParaRPr/>
          </a:p>
          <a:p>
            <a:pPr marL="254000" lvl="0" indent="-247650" algn="l" rtl="0">
              <a:lnSpc>
                <a:spcPct val="90000"/>
              </a:lnSpc>
              <a:spcBef>
                <a:spcPts val="800"/>
              </a:spcBef>
              <a:spcAft>
                <a:spcPts val="0"/>
              </a:spcAft>
              <a:buClr>
                <a:schemeClr val="dk1"/>
              </a:buClr>
              <a:buSzPts val="1500"/>
              <a:buFont typeface="Arial"/>
              <a:buChar char="•"/>
            </a:pPr>
            <a:r>
              <a:rPr lang="en" sz="1500">
                <a:latin typeface="Times New Roman"/>
                <a:ea typeface="Times New Roman"/>
                <a:cs typeface="Times New Roman"/>
                <a:sym typeface="Times New Roman"/>
              </a:rPr>
              <a:t>Not focused on security, encryption or multi tenancy</a:t>
            </a:r>
            <a:endParaRPr/>
          </a:p>
          <a:p>
            <a:pPr marL="0" lvl="0" indent="0" algn="l" rtl="0">
              <a:lnSpc>
                <a:spcPct val="90000"/>
              </a:lnSpc>
              <a:spcBef>
                <a:spcPts val="800"/>
              </a:spcBef>
              <a:spcAft>
                <a:spcPts val="0"/>
              </a:spcAft>
              <a:buClr>
                <a:schemeClr val="dk1"/>
              </a:buClr>
              <a:buSzPts val="2100"/>
              <a:buNone/>
            </a:pPr>
            <a:r>
              <a:rPr lang="en" sz="2100" b="1">
                <a:latin typeface="Times New Roman"/>
                <a:ea typeface="Times New Roman"/>
                <a:cs typeface="Times New Roman"/>
                <a:sym typeface="Times New Roman"/>
              </a:rPr>
              <a:t>Conclusion</a:t>
            </a:r>
            <a:endParaRPr/>
          </a:p>
        </p:txBody>
      </p:sp>
      <p:sp>
        <p:nvSpPr>
          <p:cNvPr id="196" name="Google Shape;196;p30"/>
          <p:cNvSpPr txBox="1"/>
          <p:nvPr/>
        </p:nvSpPr>
        <p:spPr>
          <a:xfrm>
            <a:off x="6538586" y="272441"/>
            <a:ext cx="2386200" cy="692400"/>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en" sz="1400" b="0" i="0" u="none" strike="noStrike" cap="none">
                <a:solidFill>
                  <a:srgbClr val="7F7F7F"/>
                </a:solidFill>
                <a:latin typeface="Calibri"/>
                <a:ea typeface="Calibri"/>
                <a:cs typeface="Calibri"/>
                <a:sym typeface="Calibri"/>
              </a:rPr>
              <a:t>Presented By: </a:t>
            </a:r>
            <a:endParaRPr sz="1100"/>
          </a:p>
          <a:p>
            <a:pPr marL="0" marR="0" lvl="0" indent="0" algn="ctr" rtl="0">
              <a:spcBef>
                <a:spcPts val="0"/>
              </a:spcBef>
              <a:spcAft>
                <a:spcPts val="0"/>
              </a:spcAft>
              <a:buNone/>
            </a:pPr>
            <a:r>
              <a:rPr lang="en" sz="1400" b="0" i="0" u="none" strike="noStrike" cap="none">
                <a:solidFill>
                  <a:srgbClr val="7F7F7F"/>
                </a:solidFill>
                <a:latin typeface="Calibri"/>
                <a:ea typeface="Calibri"/>
                <a:cs typeface="Calibri"/>
                <a:sym typeface="Calibri"/>
              </a:rPr>
              <a:t>Name: Tamanna Kaiser</a:t>
            </a:r>
            <a:endParaRPr sz="1100"/>
          </a:p>
          <a:p>
            <a:pPr marL="0" marR="0" lvl="0" indent="0" algn="ctr" rtl="0">
              <a:spcBef>
                <a:spcPts val="0"/>
              </a:spcBef>
              <a:spcAft>
                <a:spcPts val="0"/>
              </a:spcAft>
              <a:buNone/>
            </a:pPr>
            <a:r>
              <a:rPr lang="en" sz="1400" b="0" i="0" u="none" strike="noStrike" cap="none">
                <a:solidFill>
                  <a:srgbClr val="7F7F7F"/>
                </a:solidFill>
                <a:latin typeface="Calibri"/>
                <a:ea typeface="Calibri"/>
                <a:cs typeface="Calibri"/>
                <a:sym typeface="Calibri"/>
              </a:rPr>
              <a:t>ID: 18201137</a:t>
            </a:r>
            <a:endParaRPr sz="1400" b="0" i="0" u="none" strike="noStrike" cap="none">
              <a:solidFill>
                <a:srgbClr val="7F7F7F"/>
              </a:solidFill>
              <a:latin typeface="Calibri"/>
              <a:ea typeface="Calibri"/>
              <a:cs typeface="Calibri"/>
              <a:sym typeface="Calibri"/>
            </a:endParaRPr>
          </a:p>
        </p:txBody>
      </p:sp>
      <p:pic>
        <p:nvPicPr>
          <p:cNvPr id="197" name="Google Shape;197;p30"/>
          <p:cNvPicPr preferRelativeResize="0"/>
          <p:nvPr/>
        </p:nvPicPr>
        <p:blipFill rotWithShape="1">
          <a:blip r:embed="rId3">
            <a:alphaModFix/>
          </a:blip>
          <a:srcRect/>
          <a:stretch/>
        </p:blipFill>
        <p:spPr>
          <a:xfrm>
            <a:off x="5615150" y="2427950"/>
            <a:ext cx="457200" cy="4572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7"/>
                                        </p:tgtEl>
                                        <p:attrNameLst>
                                          <p:attrName>style.visibility</p:attrName>
                                        </p:attrNameLst>
                                      </p:cBhvr>
                                      <p:to>
                                        <p:strVal val="visible"/>
                                      </p:to>
                                    </p:set>
                                    <p:animEffect transition="in" filter="fade">
                                      <p:cBhvr>
                                        <p:cTn id="7" dur="5000"/>
                                        <p:tgtEl>
                                          <p:spTgt spid="19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97"/>
                                        </p:tgtEl>
                                        <p:attrNameLst>
                                          <p:attrName>style.visibility</p:attrName>
                                        </p:attrNameLst>
                                      </p:cBhvr>
                                      <p:to>
                                        <p:strVal val="visible"/>
                                      </p:to>
                                    </p:set>
                                    <p:animEffect transition="in" filter="fade">
                                      <p:cBhvr>
                                        <p:cTn id="12" dur="1000"/>
                                        <p:tgtEl>
                                          <p:spTgt spid="19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95"/>
                                        </p:tgtEl>
                                        <p:attrNameLst>
                                          <p:attrName>style.visibility</p:attrName>
                                        </p:attrNameLst>
                                      </p:cBhvr>
                                      <p:to>
                                        <p:strVal val="visible"/>
                                      </p:to>
                                    </p:set>
                                    <p:animEffect transition="in" filter="fade">
                                      <p:cBhvr>
                                        <p:cTn id="17" dur="1000"/>
                                        <p:tgtEl>
                                          <p:spTgt spid="1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31"/>
          <p:cNvSpPr txBox="1">
            <a:spLocks noGrp="1"/>
          </p:cNvSpPr>
          <p:nvPr>
            <p:ph type="ctrTitle"/>
          </p:nvPr>
        </p:nvSpPr>
        <p:spPr>
          <a:xfrm>
            <a:off x="1143000" y="841772"/>
            <a:ext cx="6858000" cy="1790700"/>
          </a:xfrm>
          <a:prstGeom prst="rect">
            <a:avLst/>
          </a:prstGeom>
        </p:spPr>
        <p:txBody>
          <a:bodyPr spcFirstLastPara="1" wrap="square" lIns="68575" tIns="34275" rIns="68575" bIns="34275" anchor="b" anchorCtr="0">
            <a:normAutofit/>
          </a:bodyPr>
          <a:lstStyle/>
          <a:p>
            <a:pPr marL="0" lvl="0" indent="0" algn="ctr" rtl="0">
              <a:spcBef>
                <a:spcPts val="0"/>
              </a:spcBef>
              <a:spcAft>
                <a:spcPts val="0"/>
              </a:spcAft>
              <a:buNone/>
            </a:pPr>
            <a:r>
              <a:rPr lang="en"/>
              <a:t>Thank You.</a:t>
            </a:r>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58</TotalTime>
  <Words>335</Words>
  <PresentationFormat>On-screen Show (16:9)</PresentationFormat>
  <Paragraphs>74</Paragraphs>
  <Slides>7</Slides>
  <Notes>7</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7</vt:i4>
      </vt:variant>
    </vt:vector>
  </HeadingPairs>
  <TitlesOfParts>
    <vt:vector size="15" baseType="lpstr">
      <vt:lpstr>Arial</vt:lpstr>
      <vt:lpstr>Raleway</vt:lpstr>
      <vt:lpstr>Lato</vt:lpstr>
      <vt:lpstr>Calibri</vt:lpstr>
      <vt:lpstr>Verdana</vt:lpstr>
      <vt:lpstr>Times New Roman</vt:lpstr>
      <vt:lpstr>Streamline</vt:lpstr>
      <vt:lpstr>Office Theme</vt:lpstr>
      <vt:lpstr>Distributed File System as a basis of Data-Intensive Computing   CSE 449&amp;707- DCS  Review of paper published by  Assoc. Prof. Abzetdin Adamov Chair, Computer Engineering Department, Qafqaz University, Baku, Azerbaijan   Presented by Group-01 17301040  - Rafa Siddiqua 17301080 - Md. Main Uddin Hasan 18201137 - Tamanna Kaiser 21266003 - Badhan Saha 21266010 - Mohammad Asifur Rahman Shuvo</vt:lpstr>
      <vt:lpstr>Introduction </vt:lpstr>
      <vt:lpstr>Distributed File System(DFS)</vt:lpstr>
      <vt:lpstr>          Google File System (GFS)        Presenter : Badhan Saha (21266003)</vt:lpstr>
      <vt:lpstr>HADOOP DISTRIBUTED FILE SYSTEM (HDFS)</vt:lpstr>
      <vt:lpstr>Slide 6</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Distributed File System as a basis of Data-Intensive Computing    CSE 449&amp;707- DCS  Review of paper published by Assoc. Prof. Abzetdin Adamov Chair, Computer Engineering Department, Qafqaz University, Baku, Azerbaijan   Presented by Group-01 17301040  - Rafa Siddiqua 17301080 - Md. Main Uddin Hasan 18201137 - Tamanna Kaiser 21266003 - Badhan Saha 21266010 - Mohammad Asifur Rahman Shuvo</dc:title>
  <cp:lastModifiedBy>User</cp:lastModifiedBy>
  <cp:revision>2</cp:revision>
  <dcterms:modified xsi:type="dcterms:W3CDTF">2021-11-13T04:42:58Z</dcterms:modified>
</cp:coreProperties>
</file>