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42"/>
  </p:notesMasterIdLst>
  <p:sldIdLst>
    <p:sldId id="256" r:id="rId5"/>
    <p:sldId id="264" r:id="rId6"/>
    <p:sldId id="284" r:id="rId7"/>
    <p:sldId id="271" r:id="rId8"/>
    <p:sldId id="29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8" r:id="rId20"/>
    <p:sldId id="286" r:id="rId21"/>
    <p:sldId id="287" r:id="rId22"/>
    <p:sldId id="285" r:id="rId23"/>
    <p:sldId id="301" r:id="rId24"/>
    <p:sldId id="289" r:id="rId25"/>
    <p:sldId id="266" r:id="rId26"/>
    <p:sldId id="292" r:id="rId27"/>
    <p:sldId id="295" r:id="rId28"/>
    <p:sldId id="296" r:id="rId29"/>
    <p:sldId id="297" r:id="rId30"/>
    <p:sldId id="291" r:id="rId31"/>
    <p:sldId id="290" r:id="rId32"/>
    <p:sldId id="267" r:id="rId33"/>
    <p:sldId id="268" r:id="rId34"/>
    <p:sldId id="270" r:id="rId35"/>
    <p:sldId id="269" r:id="rId36"/>
    <p:sldId id="273" r:id="rId37"/>
    <p:sldId id="272" r:id="rId38"/>
    <p:sldId id="299" r:id="rId39"/>
    <p:sldId id="263" r:id="rId40"/>
    <p:sldId id="300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184" autoAdjust="0"/>
  </p:normalViewPr>
  <p:slideViewPr>
    <p:cSldViewPr snapToGrid="0">
      <p:cViewPr varScale="1">
        <p:scale>
          <a:sx n="87" d="100"/>
          <a:sy n="87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136A90-6B59-45AD-BBA1-85AFD032E8F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EFBB7-0769-4554-96E3-51B5B6698D5A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1. Database Software Installation</a:t>
          </a:r>
        </a:p>
      </dgm:t>
    </dgm:pt>
    <dgm:pt modelId="{B5DFE748-686E-4A08-944E-9D07F9FA6B48}" type="parTrans" cxnId="{17C9D25A-BC5F-418E-9A4A-29DD9C57BD39}">
      <dgm:prSet/>
      <dgm:spPr/>
      <dgm:t>
        <a:bodyPr/>
        <a:lstStyle/>
        <a:p>
          <a:endParaRPr lang="en-US"/>
        </a:p>
      </dgm:t>
    </dgm:pt>
    <dgm:pt modelId="{FD3AFE35-532F-4AE8-BAB4-DFA3B4B611F6}" type="sibTrans" cxnId="{17C9D25A-BC5F-418E-9A4A-29DD9C57BD39}">
      <dgm:prSet/>
      <dgm:spPr/>
      <dgm:t>
        <a:bodyPr/>
        <a:lstStyle/>
        <a:p>
          <a:endParaRPr lang="en-US"/>
        </a:p>
      </dgm:t>
    </dgm:pt>
    <dgm:pt modelId="{A533B6C7-3203-4AEE-95BC-E867D49C88B5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2. Loading a Sample database</a:t>
          </a:r>
          <a:endParaRPr lang="en-US" b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FCAF1A9-8A97-45AC-B4A5-B91AEE5BC9BB}" type="parTrans" cxnId="{0FE563DE-8338-4B45-BCFD-251C8642CABA}">
      <dgm:prSet/>
      <dgm:spPr/>
      <dgm:t>
        <a:bodyPr/>
        <a:lstStyle/>
        <a:p>
          <a:endParaRPr lang="en-US"/>
        </a:p>
      </dgm:t>
    </dgm:pt>
    <dgm:pt modelId="{634EAA8A-B09B-42FE-8301-99FBFB2B9BD8}" type="sibTrans" cxnId="{0FE563DE-8338-4B45-BCFD-251C8642CABA}">
      <dgm:prSet/>
      <dgm:spPr/>
      <dgm:t>
        <a:bodyPr/>
        <a:lstStyle/>
        <a:p>
          <a:endParaRPr lang="en-US"/>
        </a:p>
      </dgm:t>
    </dgm:pt>
    <dgm:pt modelId="{4A4045ED-A119-4AA6-9C68-5FB2FD000427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3. Run basic SQL query on loaded database</a:t>
          </a:r>
        </a:p>
      </dgm:t>
    </dgm:pt>
    <dgm:pt modelId="{3AFC7164-9B18-4D91-8BCD-E06AEDF44A1B}" type="parTrans" cxnId="{1BD59E24-EEF8-4998-8DB1-3343142CAF57}">
      <dgm:prSet/>
      <dgm:spPr/>
      <dgm:t>
        <a:bodyPr/>
        <a:lstStyle/>
        <a:p>
          <a:endParaRPr lang="en-US"/>
        </a:p>
      </dgm:t>
    </dgm:pt>
    <dgm:pt modelId="{858335E1-0756-4935-AE41-5B216DCCD948}" type="sibTrans" cxnId="{1BD59E24-EEF8-4998-8DB1-3343142CAF57}">
      <dgm:prSet/>
      <dgm:spPr/>
      <dgm:t>
        <a:bodyPr/>
        <a:lstStyle/>
        <a:p>
          <a:endParaRPr lang="en-US"/>
        </a:p>
      </dgm:t>
    </dgm:pt>
    <dgm:pt modelId="{A8E97CFB-8385-4F1E-BF5D-0B202FE106B8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Learn about some additional tools</a:t>
          </a:r>
        </a:p>
      </dgm:t>
    </dgm:pt>
    <dgm:pt modelId="{3942FDF8-B1C4-4210-B554-D12A643C4CD8}" type="parTrans" cxnId="{03449910-B932-46EC-B204-C15F69A226D2}">
      <dgm:prSet/>
      <dgm:spPr/>
      <dgm:t>
        <a:bodyPr/>
        <a:lstStyle/>
        <a:p>
          <a:endParaRPr lang="en-001"/>
        </a:p>
      </dgm:t>
    </dgm:pt>
    <dgm:pt modelId="{0B745831-5691-49D3-B441-5D5C82EA471D}" type="sibTrans" cxnId="{03449910-B932-46EC-B204-C15F69A226D2}">
      <dgm:prSet/>
      <dgm:spPr/>
      <dgm:t>
        <a:bodyPr/>
        <a:lstStyle/>
        <a:p>
          <a:endParaRPr lang="en-001"/>
        </a:p>
      </dgm:t>
    </dgm:pt>
    <dgm:pt modelId="{183A34DF-AA92-49E1-8191-0CF6AD17A6AA}" type="pres">
      <dgm:prSet presAssocID="{2A136A90-6B59-45AD-BBA1-85AFD032E8F8}" presName="linear" presStyleCnt="0">
        <dgm:presLayoutVars>
          <dgm:dir/>
          <dgm:animLvl val="lvl"/>
          <dgm:resizeHandles val="exact"/>
        </dgm:presLayoutVars>
      </dgm:prSet>
      <dgm:spPr/>
    </dgm:pt>
    <dgm:pt modelId="{8F706C0E-1AB2-4161-86CE-4B3594B6EE51}" type="pres">
      <dgm:prSet presAssocID="{620EFBB7-0769-4554-96E3-51B5B6698D5A}" presName="parentLin" presStyleCnt="0"/>
      <dgm:spPr/>
    </dgm:pt>
    <dgm:pt modelId="{428AD880-175D-49F1-A1F6-97F367C387BF}" type="pres">
      <dgm:prSet presAssocID="{620EFBB7-0769-4554-96E3-51B5B6698D5A}" presName="parentLeftMargin" presStyleLbl="node1" presStyleIdx="0" presStyleCnt="4"/>
      <dgm:spPr/>
    </dgm:pt>
    <dgm:pt modelId="{A8B898EB-38C9-408E-9FE2-CB5C874FA50A}" type="pres">
      <dgm:prSet presAssocID="{620EFBB7-0769-4554-96E3-51B5B6698D5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10CCE66-3FB9-4F51-BDBC-33ABD28D8225}" type="pres">
      <dgm:prSet presAssocID="{620EFBB7-0769-4554-96E3-51B5B6698D5A}" presName="negativeSpace" presStyleCnt="0"/>
      <dgm:spPr/>
    </dgm:pt>
    <dgm:pt modelId="{CD67A140-C3A5-43E4-BD28-3C31B61E6EA3}" type="pres">
      <dgm:prSet presAssocID="{620EFBB7-0769-4554-96E3-51B5B6698D5A}" presName="childText" presStyleLbl="conFgAcc1" presStyleIdx="0" presStyleCnt="4">
        <dgm:presLayoutVars>
          <dgm:bulletEnabled val="1"/>
        </dgm:presLayoutVars>
      </dgm:prSet>
      <dgm:spPr>
        <a:ln>
          <a:solidFill>
            <a:schemeClr val="accent5">
              <a:lumMod val="50000"/>
            </a:schemeClr>
          </a:solidFill>
        </a:ln>
      </dgm:spPr>
    </dgm:pt>
    <dgm:pt modelId="{B5CDED1F-8360-491C-9402-4F19E16BD667}" type="pres">
      <dgm:prSet presAssocID="{FD3AFE35-532F-4AE8-BAB4-DFA3B4B611F6}" presName="spaceBetweenRectangles" presStyleCnt="0"/>
      <dgm:spPr/>
    </dgm:pt>
    <dgm:pt modelId="{77070C8B-4365-4FE5-A117-9CDBA9EA1B7B}" type="pres">
      <dgm:prSet presAssocID="{A533B6C7-3203-4AEE-95BC-E867D49C88B5}" presName="parentLin" presStyleCnt="0"/>
      <dgm:spPr/>
    </dgm:pt>
    <dgm:pt modelId="{1281A6D2-5A4B-4B28-A324-2451A8523897}" type="pres">
      <dgm:prSet presAssocID="{A533B6C7-3203-4AEE-95BC-E867D49C88B5}" presName="parentLeftMargin" presStyleLbl="node1" presStyleIdx="0" presStyleCnt="4"/>
      <dgm:spPr/>
    </dgm:pt>
    <dgm:pt modelId="{9F236B2A-6433-401D-953E-FC86D923A3BE}" type="pres">
      <dgm:prSet presAssocID="{A533B6C7-3203-4AEE-95BC-E867D49C88B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22D5052-0558-4614-99B8-0AD5AD5D765D}" type="pres">
      <dgm:prSet presAssocID="{A533B6C7-3203-4AEE-95BC-E867D49C88B5}" presName="negativeSpace" presStyleCnt="0"/>
      <dgm:spPr/>
    </dgm:pt>
    <dgm:pt modelId="{87E2FD7C-0729-47B8-B1FB-A44E439BE764}" type="pres">
      <dgm:prSet presAssocID="{A533B6C7-3203-4AEE-95BC-E867D49C88B5}" presName="childText" presStyleLbl="conFgAcc1" presStyleIdx="1" presStyleCnt="4">
        <dgm:presLayoutVars>
          <dgm:bulletEnabled val="1"/>
        </dgm:presLayoutVars>
      </dgm:prSet>
      <dgm:spPr>
        <a:ln>
          <a:solidFill>
            <a:schemeClr val="accent2"/>
          </a:solidFill>
        </a:ln>
      </dgm:spPr>
    </dgm:pt>
    <dgm:pt modelId="{6052B25F-36DF-4A5F-BA08-1F9785D05B9B}" type="pres">
      <dgm:prSet presAssocID="{634EAA8A-B09B-42FE-8301-99FBFB2B9BD8}" presName="spaceBetweenRectangles" presStyleCnt="0"/>
      <dgm:spPr/>
    </dgm:pt>
    <dgm:pt modelId="{C731DBC8-0E99-4639-ACA2-7ACEFA2844BF}" type="pres">
      <dgm:prSet presAssocID="{4A4045ED-A119-4AA6-9C68-5FB2FD000427}" presName="parentLin" presStyleCnt="0"/>
      <dgm:spPr/>
    </dgm:pt>
    <dgm:pt modelId="{35933558-DB26-4802-B4E2-672716F88346}" type="pres">
      <dgm:prSet presAssocID="{4A4045ED-A119-4AA6-9C68-5FB2FD000427}" presName="parentLeftMargin" presStyleLbl="node1" presStyleIdx="1" presStyleCnt="4"/>
      <dgm:spPr/>
    </dgm:pt>
    <dgm:pt modelId="{12FEB779-618B-4854-88E9-390575D436B8}" type="pres">
      <dgm:prSet presAssocID="{4A4045ED-A119-4AA6-9C68-5FB2FD00042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E7DA70E-372B-453D-9992-B9F46E5D404C}" type="pres">
      <dgm:prSet presAssocID="{4A4045ED-A119-4AA6-9C68-5FB2FD000427}" presName="negativeSpace" presStyleCnt="0"/>
      <dgm:spPr/>
    </dgm:pt>
    <dgm:pt modelId="{E7351307-5BD1-403B-A1BF-1058796C5E99}" type="pres">
      <dgm:prSet presAssocID="{4A4045ED-A119-4AA6-9C68-5FB2FD000427}" presName="childText" presStyleLbl="conFgAcc1" presStyleIdx="2" presStyleCnt="4">
        <dgm:presLayoutVars>
          <dgm:bulletEnabled val="1"/>
        </dgm:presLayoutVars>
      </dgm:prSet>
      <dgm:spPr>
        <a:ln>
          <a:solidFill>
            <a:srgbClr val="FFD347"/>
          </a:solidFill>
        </a:ln>
      </dgm:spPr>
    </dgm:pt>
    <dgm:pt modelId="{A2D37760-899C-4C61-B9F4-DAAE4C138297}" type="pres">
      <dgm:prSet presAssocID="{858335E1-0756-4935-AE41-5B216DCCD948}" presName="spaceBetweenRectangles" presStyleCnt="0"/>
      <dgm:spPr/>
    </dgm:pt>
    <dgm:pt modelId="{1D45EDEB-C799-40B6-AEEB-29195A576B95}" type="pres">
      <dgm:prSet presAssocID="{A8E97CFB-8385-4F1E-BF5D-0B202FE106B8}" presName="parentLin" presStyleCnt="0"/>
      <dgm:spPr/>
    </dgm:pt>
    <dgm:pt modelId="{BA12FF28-C0F8-4DE6-84FE-A0F0C1214FAC}" type="pres">
      <dgm:prSet presAssocID="{A8E97CFB-8385-4F1E-BF5D-0B202FE106B8}" presName="parentLeftMargin" presStyleLbl="node1" presStyleIdx="2" presStyleCnt="4"/>
      <dgm:spPr/>
    </dgm:pt>
    <dgm:pt modelId="{A9D6CF4A-1710-4795-A308-7BDC882E0B04}" type="pres">
      <dgm:prSet presAssocID="{A8E97CFB-8385-4F1E-BF5D-0B202FE106B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DCD3B15-89BD-44A0-BD4E-FAB267419341}" type="pres">
      <dgm:prSet presAssocID="{A8E97CFB-8385-4F1E-BF5D-0B202FE106B8}" presName="negativeSpace" presStyleCnt="0"/>
      <dgm:spPr/>
    </dgm:pt>
    <dgm:pt modelId="{5D748130-CB13-4EC0-8455-C92FE5883EC0}" type="pres">
      <dgm:prSet presAssocID="{A8E97CFB-8385-4F1E-BF5D-0B202FE106B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4C47BF0C-5B6B-47F0-A6B5-4894696B5CAD}" type="presOf" srcId="{620EFBB7-0769-4554-96E3-51B5B6698D5A}" destId="{A8B898EB-38C9-408E-9FE2-CB5C874FA50A}" srcOrd="1" destOrd="0" presId="urn:microsoft.com/office/officeart/2005/8/layout/list1"/>
    <dgm:cxn modelId="{03449910-B932-46EC-B204-C15F69A226D2}" srcId="{2A136A90-6B59-45AD-BBA1-85AFD032E8F8}" destId="{A8E97CFB-8385-4F1E-BF5D-0B202FE106B8}" srcOrd="3" destOrd="0" parTransId="{3942FDF8-B1C4-4210-B554-D12A643C4CD8}" sibTransId="{0B745831-5691-49D3-B441-5D5C82EA471D}"/>
    <dgm:cxn modelId="{1BD59E24-EEF8-4998-8DB1-3343142CAF57}" srcId="{2A136A90-6B59-45AD-BBA1-85AFD032E8F8}" destId="{4A4045ED-A119-4AA6-9C68-5FB2FD000427}" srcOrd="2" destOrd="0" parTransId="{3AFC7164-9B18-4D91-8BCD-E06AEDF44A1B}" sibTransId="{858335E1-0756-4935-AE41-5B216DCCD948}"/>
    <dgm:cxn modelId="{72FBC52A-80BD-4D8D-8201-EC70459479E5}" type="presOf" srcId="{A533B6C7-3203-4AEE-95BC-E867D49C88B5}" destId="{9F236B2A-6433-401D-953E-FC86D923A3BE}" srcOrd="1" destOrd="0" presId="urn:microsoft.com/office/officeart/2005/8/layout/list1"/>
    <dgm:cxn modelId="{FFC7372E-FB9E-4701-9673-F683E4BC8F79}" type="presOf" srcId="{4A4045ED-A119-4AA6-9C68-5FB2FD000427}" destId="{35933558-DB26-4802-B4E2-672716F88346}" srcOrd="0" destOrd="0" presId="urn:microsoft.com/office/officeart/2005/8/layout/list1"/>
    <dgm:cxn modelId="{362BB23B-CB92-4BCC-B403-DC7F946F553B}" type="presOf" srcId="{A8E97CFB-8385-4F1E-BF5D-0B202FE106B8}" destId="{A9D6CF4A-1710-4795-A308-7BDC882E0B04}" srcOrd="1" destOrd="0" presId="urn:microsoft.com/office/officeart/2005/8/layout/list1"/>
    <dgm:cxn modelId="{AE191E4D-5CAB-4318-B26C-FF45842DE147}" type="presOf" srcId="{A533B6C7-3203-4AEE-95BC-E867D49C88B5}" destId="{1281A6D2-5A4B-4B28-A324-2451A8523897}" srcOrd="0" destOrd="0" presId="urn:microsoft.com/office/officeart/2005/8/layout/list1"/>
    <dgm:cxn modelId="{17C9D25A-BC5F-418E-9A4A-29DD9C57BD39}" srcId="{2A136A90-6B59-45AD-BBA1-85AFD032E8F8}" destId="{620EFBB7-0769-4554-96E3-51B5B6698D5A}" srcOrd="0" destOrd="0" parTransId="{B5DFE748-686E-4A08-944E-9D07F9FA6B48}" sibTransId="{FD3AFE35-532F-4AE8-BAB4-DFA3B4B611F6}"/>
    <dgm:cxn modelId="{8028E8BF-8455-4118-B99A-A0686340C34D}" type="presOf" srcId="{2A136A90-6B59-45AD-BBA1-85AFD032E8F8}" destId="{183A34DF-AA92-49E1-8191-0CF6AD17A6AA}" srcOrd="0" destOrd="0" presId="urn:microsoft.com/office/officeart/2005/8/layout/list1"/>
    <dgm:cxn modelId="{DAB080D3-9720-409D-92F9-E4C628DAB5DB}" type="presOf" srcId="{620EFBB7-0769-4554-96E3-51B5B6698D5A}" destId="{428AD880-175D-49F1-A1F6-97F367C387BF}" srcOrd="0" destOrd="0" presId="urn:microsoft.com/office/officeart/2005/8/layout/list1"/>
    <dgm:cxn modelId="{F8ADA4DB-B32F-4B73-8A10-82145969B0D4}" type="presOf" srcId="{4A4045ED-A119-4AA6-9C68-5FB2FD000427}" destId="{12FEB779-618B-4854-88E9-390575D436B8}" srcOrd="1" destOrd="0" presId="urn:microsoft.com/office/officeart/2005/8/layout/list1"/>
    <dgm:cxn modelId="{0FE563DE-8338-4B45-BCFD-251C8642CABA}" srcId="{2A136A90-6B59-45AD-BBA1-85AFD032E8F8}" destId="{A533B6C7-3203-4AEE-95BC-E867D49C88B5}" srcOrd="1" destOrd="0" parTransId="{4FCAF1A9-8A97-45AC-B4A5-B91AEE5BC9BB}" sibTransId="{634EAA8A-B09B-42FE-8301-99FBFB2B9BD8}"/>
    <dgm:cxn modelId="{25FF3AF7-9F8E-4749-8944-8FFF29885732}" type="presOf" srcId="{A8E97CFB-8385-4F1E-BF5D-0B202FE106B8}" destId="{BA12FF28-C0F8-4DE6-84FE-A0F0C1214FAC}" srcOrd="0" destOrd="0" presId="urn:microsoft.com/office/officeart/2005/8/layout/list1"/>
    <dgm:cxn modelId="{35086FED-D703-4638-98BD-FE920FA5FBDD}" type="presParOf" srcId="{183A34DF-AA92-49E1-8191-0CF6AD17A6AA}" destId="{8F706C0E-1AB2-4161-86CE-4B3594B6EE51}" srcOrd="0" destOrd="0" presId="urn:microsoft.com/office/officeart/2005/8/layout/list1"/>
    <dgm:cxn modelId="{3FD846C1-1AA1-4813-BE57-63765B60AAC5}" type="presParOf" srcId="{8F706C0E-1AB2-4161-86CE-4B3594B6EE51}" destId="{428AD880-175D-49F1-A1F6-97F367C387BF}" srcOrd="0" destOrd="0" presId="urn:microsoft.com/office/officeart/2005/8/layout/list1"/>
    <dgm:cxn modelId="{5B04AB5B-9799-43BD-8D52-7AC40E55F47A}" type="presParOf" srcId="{8F706C0E-1AB2-4161-86CE-4B3594B6EE51}" destId="{A8B898EB-38C9-408E-9FE2-CB5C874FA50A}" srcOrd="1" destOrd="0" presId="urn:microsoft.com/office/officeart/2005/8/layout/list1"/>
    <dgm:cxn modelId="{5E58D9F8-1C6A-4C88-8692-866BDA2FB234}" type="presParOf" srcId="{183A34DF-AA92-49E1-8191-0CF6AD17A6AA}" destId="{010CCE66-3FB9-4F51-BDBC-33ABD28D8225}" srcOrd="1" destOrd="0" presId="urn:microsoft.com/office/officeart/2005/8/layout/list1"/>
    <dgm:cxn modelId="{5B5BD3E0-6AA5-405C-86F6-6189D7D1BBB2}" type="presParOf" srcId="{183A34DF-AA92-49E1-8191-0CF6AD17A6AA}" destId="{CD67A140-C3A5-43E4-BD28-3C31B61E6EA3}" srcOrd="2" destOrd="0" presId="urn:microsoft.com/office/officeart/2005/8/layout/list1"/>
    <dgm:cxn modelId="{88AA28E7-36CD-44A7-8ADB-4D1F8916FBC1}" type="presParOf" srcId="{183A34DF-AA92-49E1-8191-0CF6AD17A6AA}" destId="{B5CDED1F-8360-491C-9402-4F19E16BD667}" srcOrd="3" destOrd="0" presId="urn:microsoft.com/office/officeart/2005/8/layout/list1"/>
    <dgm:cxn modelId="{FF7413D7-D548-4681-A585-70D1AABC67F9}" type="presParOf" srcId="{183A34DF-AA92-49E1-8191-0CF6AD17A6AA}" destId="{77070C8B-4365-4FE5-A117-9CDBA9EA1B7B}" srcOrd="4" destOrd="0" presId="urn:microsoft.com/office/officeart/2005/8/layout/list1"/>
    <dgm:cxn modelId="{71A0FD2B-4499-4733-9591-DA4C05395BCE}" type="presParOf" srcId="{77070C8B-4365-4FE5-A117-9CDBA9EA1B7B}" destId="{1281A6D2-5A4B-4B28-A324-2451A8523897}" srcOrd="0" destOrd="0" presId="urn:microsoft.com/office/officeart/2005/8/layout/list1"/>
    <dgm:cxn modelId="{30A09A04-D072-417D-A61D-934C676DCDCF}" type="presParOf" srcId="{77070C8B-4365-4FE5-A117-9CDBA9EA1B7B}" destId="{9F236B2A-6433-401D-953E-FC86D923A3BE}" srcOrd="1" destOrd="0" presId="urn:microsoft.com/office/officeart/2005/8/layout/list1"/>
    <dgm:cxn modelId="{524522B1-B159-42B4-B665-C9379A55DCC7}" type="presParOf" srcId="{183A34DF-AA92-49E1-8191-0CF6AD17A6AA}" destId="{622D5052-0558-4614-99B8-0AD5AD5D765D}" srcOrd="5" destOrd="0" presId="urn:microsoft.com/office/officeart/2005/8/layout/list1"/>
    <dgm:cxn modelId="{E7BEC372-D400-47C9-A797-96ADB89A1753}" type="presParOf" srcId="{183A34DF-AA92-49E1-8191-0CF6AD17A6AA}" destId="{87E2FD7C-0729-47B8-B1FB-A44E439BE764}" srcOrd="6" destOrd="0" presId="urn:microsoft.com/office/officeart/2005/8/layout/list1"/>
    <dgm:cxn modelId="{417F3911-D9AF-4E19-9D90-8109AFEFCD0B}" type="presParOf" srcId="{183A34DF-AA92-49E1-8191-0CF6AD17A6AA}" destId="{6052B25F-36DF-4A5F-BA08-1F9785D05B9B}" srcOrd="7" destOrd="0" presId="urn:microsoft.com/office/officeart/2005/8/layout/list1"/>
    <dgm:cxn modelId="{3DE435C5-4ABA-458C-BF3A-884235FEC02F}" type="presParOf" srcId="{183A34DF-AA92-49E1-8191-0CF6AD17A6AA}" destId="{C731DBC8-0E99-4639-ACA2-7ACEFA2844BF}" srcOrd="8" destOrd="0" presId="urn:microsoft.com/office/officeart/2005/8/layout/list1"/>
    <dgm:cxn modelId="{9CE7FB1B-7AC6-451B-AD05-46E39FAC0010}" type="presParOf" srcId="{C731DBC8-0E99-4639-ACA2-7ACEFA2844BF}" destId="{35933558-DB26-4802-B4E2-672716F88346}" srcOrd="0" destOrd="0" presId="urn:microsoft.com/office/officeart/2005/8/layout/list1"/>
    <dgm:cxn modelId="{D7FA96C3-741B-437E-86F3-1F9B666F84B5}" type="presParOf" srcId="{C731DBC8-0E99-4639-ACA2-7ACEFA2844BF}" destId="{12FEB779-618B-4854-88E9-390575D436B8}" srcOrd="1" destOrd="0" presId="urn:microsoft.com/office/officeart/2005/8/layout/list1"/>
    <dgm:cxn modelId="{3A498131-4138-44B4-9C9F-8B31018D776D}" type="presParOf" srcId="{183A34DF-AA92-49E1-8191-0CF6AD17A6AA}" destId="{0E7DA70E-372B-453D-9992-B9F46E5D404C}" srcOrd="9" destOrd="0" presId="urn:microsoft.com/office/officeart/2005/8/layout/list1"/>
    <dgm:cxn modelId="{14BB65EA-6E97-4ECF-BD27-4835B736C81E}" type="presParOf" srcId="{183A34DF-AA92-49E1-8191-0CF6AD17A6AA}" destId="{E7351307-5BD1-403B-A1BF-1058796C5E99}" srcOrd="10" destOrd="0" presId="urn:microsoft.com/office/officeart/2005/8/layout/list1"/>
    <dgm:cxn modelId="{BC49B507-32BD-4723-A7D4-F674B64DF97C}" type="presParOf" srcId="{183A34DF-AA92-49E1-8191-0CF6AD17A6AA}" destId="{A2D37760-899C-4C61-B9F4-DAAE4C138297}" srcOrd="11" destOrd="0" presId="urn:microsoft.com/office/officeart/2005/8/layout/list1"/>
    <dgm:cxn modelId="{C3CB3D98-BBBF-41D2-8841-B2328266AC99}" type="presParOf" srcId="{183A34DF-AA92-49E1-8191-0CF6AD17A6AA}" destId="{1D45EDEB-C799-40B6-AEEB-29195A576B95}" srcOrd="12" destOrd="0" presId="urn:microsoft.com/office/officeart/2005/8/layout/list1"/>
    <dgm:cxn modelId="{B357A0E6-9AF3-4FCD-933F-BDB473131E10}" type="presParOf" srcId="{1D45EDEB-C799-40B6-AEEB-29195A576B95}" destId="{BA12FF28-C0F8-4DE6-84FE-A0F0C1214FAC}" srcOrd="0" destOrd="0" presId="urn:microsoft.com/office/officeart/2005/8/layout/list1"/>
    <dgm:cxn modelId="{1D88A9A1-33FF-42F7-9C4A-077D999DFCDE}" type="presParOf" srcId="{1D45EDEB-C799-40B6-AEEB-29195A576B95}" destId="{A9D6CF4A-1710-4795-A308-7BDC882E0B04}" srcOrd="1" destOrd="0" presId="urn:microsoft.com/office/officeart/2005/8/layout/list1"/>
    <dgm:cxn modelId="{B23233BD-A603-4EF2-B265-466B4CFF4A97}" type="presParOf" srcId="{183A34DF-AA92-49E1-8191-0CF6AD17A6AA}" destId="{0DCD3B15-89BD-44A0-BD4E-FAB267419341}" srcOrd="13" destOrd="0" presId="urn:microsoft.com/office/officeart/2005/8/layout/list1"/>
    <dgm:cxn modelId="{57673695-3C38-44A6-BB3D-C84A97329957}" type="presParOf" srcId="{183A34DF-AA92-49E1-8191-0CF6AD17A6AA}" destId="{5D748130-CB13-4EC0-8455-C92FE5883EC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7A140-C3A5-43E4-BD28-3C31B61E6EA3}">
      <dsp:nvSpPr>
        <dsp:cNvPr id="0" name=""/>
        <dsp:cNvSpPr/>
      </dsp:nvSpPr>
      <dsp:spPr>
        <a:xfrm>
          <a:off x="0" y="1152126"/>
          <a:ext cx="8031936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B898EB-38C9-408E-9FE2-CB5C874FA50A}">
      <dsp:nvSpPr>
        <dsp:cNvPr id="0" name=""/>
        <dsp:cNvSpPr/>
      </dsp:nvSpPr>
      <dsp:spPr>
        <a:xfrm>
          <a:off x="401596" y="842166"/>
          <a:ext cx="5622355" cy="619920"/>
        </a:xfrm>
        <a:prstGeom prst="round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512" tIns="0" rIns="21251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1. Database Software Installation</a:t>
          </a:r>
        </a:p>
      </dsp:txBody>
      <dsp:txXfrm>
        <a:off x="431858" y="872428"/>
        <a:ext cx="5561831" cy="559396"/>
      </dsp:txXfrm>
    </dsp:sp>
    <dsp:sp modelId="{87E2FD7C-0729-47B8-B1FB-A44E439BE764}">
      <dsp:nvSpPr>
        <dsp:cNvPr id="0" name=""/>
        <dsp:cNvSpPr/>
      </dsp:nvSpPr>
      <dsp:spPr>
        <a:xfrm>
          <a:off x="0" y="2104686"/>
          <a:ext cx="8031936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236B2A-6433-401D-953E-FC86D923A3BE}">
      <dsp:nvSpPr>
        <dsp:cNvPr id="0" name=""/>
        <dsp:cNvSpPr/>
      </dsp:nvSpPr>
      <dsp:spPr>
        <a:xfrm>
          <a:off x="401596" y="1794726"/>
          <a:ext cx="5622355" cy="619920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512" tIns="0" rIns="21251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2. Loading a Sample database</a:t>
          </a:r>
          <a:endParaRPr lang="en-US" sz="2100" b="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31858" y="1824988"/>
        <a:ext cx="5561831" cy="559396"/>
      </dsp:txXfrm>
    </dsp:sp>
    <dsp:sp modelId="{E7351307-5BD1-403B-A1BF-1058796C5E99}">
      <dsp:nvSpPr>
        <dsp:cNvPr id="0" name=""/>
        <dsp:cNvSpPr/>
      </dsp:nvSpPr>
      <dsp:spPr>
        <a:xfrm>
          <a:off x="0" y="3057247"/>
          <a:ext cx="8031936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D34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FEB779-618B-4854-88E9-390575D436B8}">
      <dsp:nvSpPr>
        <dsp:cNvPr id="0" name=""/>
        <dsp:cNvSpPr/>
      </dsp:nvSpPr>
      <dsp:spPr>
        <a:xfrm>
          <a:off x="401596" y="2747287"/>
          <a:ext cx="5622355" cy="619920"/>
        </a:xfrm>
        <a:prstGeom prst="roundRect">
          <a:avLst/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512" tIns="0" rIns="21251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3. Run basic SQL query on loaded database</a:t>
          </a:r>
        </a:p>
      </dsp:txBody>
      <dsp:txXfrm>
        <a:off x="431858" y="2777549"/>
        <a:ext cx="5561831" cy="559396"/>
      </dsp:txXfrm>
    </dsp:sp>
    <dsp:sp modelId="{5D748130-CB13-4EC0-8455-C92FE5883EC0}">
      <dsp:nvSpPr>
        <dsp:cNvPr id="0" name=""/>
        <dsp:cNvSpPr/>
      </dsp:nvSpPr>
      <dsp:spPr>
        <a:xfrm>
          <a:off x="0" y="4009807"/>
          <a:ext cx="8031936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D6CF4A-1710-4795-A308-7BDC882E0B04}">
      <dsp:nvSpPr>
        <dsp:cNvPr id="0" name=""/>
        <dsp:cNvSpPr/>
      </dsp:nvSpPr>
      <dsp:spPr>
        <a:xfrm>
          <a:off x="401596" y="3699847"/>
          <a:ext cx="5622355" cy="619920"/>
        </a:xfrm>
        <a:prstGeom prst="roundRect">
          <a:avLst/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512" tIns="0" rIns="21251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Learn about some additional tools</a:t>
          </a:r>
        </a:p>
      </dsp:txBody>
      <dsp:txXfrm>
        <a:off x="431858" y="3730109"/>
        <a:ext cx="5561831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9B0E6-B9BF-4E2D-AE08-8C7EBB196A2E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3816F-A1CF-4485-B308-1B9F14B36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39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C5E7-B1A1-4648-89D2-17B0F1E7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40298-3E00-4E73-B947-697E69282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B99EB-0E86-4FEA-A9C4-501D4E75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10308"/>
            <a:ext cx="2743200" cy="365125"/>
          </a:xfrm>
          <a:prstGeom prst="rect">
            <a:avLst/>
          </a:prstGeom>
        </p:spPr>
        <p:txBody>
          <a:bodyPr/>
          <a:lstStyle/>
          <a:p>
            <a:fld id="{AC917587-A625-44CC-9BCB-A25EA4769336}" type="datetime8">
              <a:rPr lang="en-001" smtClean="0"/>
              <a:t>17/05/2020 2:32 PM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1F536-58DF-4935-AE3B-7A08C031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95127-BE30-42B7-9BE5-B83CC6A2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5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3746-779A-435F-995A-5BF82C86C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4E866-B322-455F-AC32-8C164B8C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1189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Rockwell" panose="02060603020205020403" pitchFamily="18" charset="0"/>
              </a:defRPr>
            </a:lvl1pPr>
          </a:lstStyle>
          <a:p>
            <a:fld id="{E7A68814-7C5D-4E23-B8C2-478B63AEC304}" type="datetime8">
              <a:rPr lang="en-001" smtClean="0"/>
              <a:t>17/05/2020 2:32 PM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4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E1D3E-E4B6-4EAA-BFB4-25A0557A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E0856-45A8-4EAD-A9D6-8A993968A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EEBE1-2BAF-4C94-8403-6E8454F9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10308"/>
            <a:ext cx="2743200" cy="365125"/>
          </a:xfrm>
          <a:prstGeom prst="rect">
            <a:avLst/>
          </a:prstGeom>
        </p:spPr>
        <p:txBody>
          <a:bodyPr/>
          <a:lstStyle/>
          <a:p>
            <a:fld id="{640C135B-B0F4-4FFA-B81D-AA1906C91F88}" type="datetime8">
              <a:rPr lang="en-001" smtClean="0"/>
              <a:t>17/05/2020 2:32 PM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58F46-E931-4D79-94A5-037AFD07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30D95-EF5F-4A0A-93BD-73AEE2C2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5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ABEC0-6253-4360-B586-B9D20933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6E20B-8661-4C60-84FB-4892E8B48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2BE45-79E4-479B-BD2F-46CCB0BEE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9105E-DF25-4F38-BDE2-9B00C2C4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10308"/>
            <a:ext cx="2743200" cy="365125"/>
          </a:xfrm>
          <a:prstGeom prst="rect">
            <a:avLst/>
          </a:prstGeom>
        </p:spPr>
        <p:txBody>
          <a:bodyPr/>
          <a:lstStyle/>
          <a:p>
            <a:fld id="{5884DBF2-3440-4418-BDB6-D6B5D287C653}" type="datetime8">
              <a:rPr lang="en-001" smtClean="0"/>
              <a:t>17/05/2020 2:32 PM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9C4A8-7467-4BAD-98A2-0B63CAC1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5C5C0-08E4-4F7B-9E80-8925539D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F641-A5CC-4263-A394-2112D623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D6865-C632-473C-AEC8-8D3F71562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DBD19-4D33-4F6A-9938-6A04B3888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97E46-CE4D-480E-A997-2B53B2DF5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8B7E36-823F-4FD4-B826-E450A1248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BB3B14-C886-4F84-9FD5-11C8320E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10308"/>
            <a:ext cx="2743200" cy="365125"/>
          </a:xfrm>
          <a:prstGeom prst="rect">
            <a:avLst/>
          </a:prstGeom>
        </p:spPr>
        <p:txBody>
          <a:bodyPr/>
          <a:lstStyle/>
          <a:p>
            <a:fld id="{C9736270-B9A0-4308-9F77-A960700176EA}" type="datetime8">
              <a:rPr lang="en-001" smtClean="0"/>
              <a:t>17/05/2020 2:32 PM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9AF591-4BBF-4BF2-9EF7-F8B114DF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2B1A04-B244-4AE3-8997-9B075B10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4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08F1-BB29-4C6F-91C9-653A730B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4FEF9-8D09-4091-BE99-B6264EBD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10308"/>
            <a:ext cx="2743200" cy="365125"/>
          </a:xfrm>
          <a:prstGeom prst="rect">
            <a:avLst/>
          </a:prstGeom>
        </p:spPr>
        <p:txBody>
          <a:bodyPr/>
          <a:lstStyle/>
          <a:p>
            <a:fld id="{869C2718-112F-4AAB-A1D8-1FAD68AA40F9}" type="datetime8">
              <a:rPr lang="en-001" smtClean="0"/>
              <a:t>17/05/2020 2:32 PM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F49AA-83D5-4063-9CDE-AA776304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2B27C-3C99-4208-B425-775413C5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0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2A62B2-A6D1-4A6F-8B20-80606F47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10308"/>
            <a:ext cx="2743200" cy="365125"/>
          </a:xfrm>
          <a:prstGeom prst="rect">
            <a:avLst/>
          </a:prstGeom>
        </p:spPr>
        <p:txBody>
          <a:bodyPr/>
          <a:lstStyle/>
          <a:p>
            <a:fld id="{7D00DFA2-31DE-4B81-B9B2-448940CB2EDE}" type="datetime8">
              <a:rPr lang="en-001" smtClean="0"/>
              <a:t>17/05/2020 2:32 PM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E4958-7A46-4331-B2D8-2C31D8FC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8548B-339B-46B2-BF01-1EE3DDC7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6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408F-8083-4F07-9628-074C7AFE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77E0-A333-439D-A531-30B39A813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59501-D187-414C-AACE-F83872003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5F890-BB8A-49E1-880A-924FD6FE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10308"/>
            <a:ext cx="2743200" cy="365125"/>
          </a:xfrm>
          <a:prstGeom prst="rect">
            <a:avLst/>
          </a:prstGeom>
        </p:spPr>
        <p:txBody>
          <a:bodyPr/>
          <a:lstStyle/>
          <a:p>
            <a:fld id="{C228C2CD-F023-4F38-A7F8-50829D28ACE0}" type="datetime8">
              <a:rPr lang="en-001" smtClean="0"/>
              <a:t>17/05/2020 2:32 PM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A38FE-429A-41E7-942D-ECCE639D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1D9BC-0038-4041-AE2C-657BF99D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6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6CFD-7F35-482C-A50F-B3D43ACB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D7F3EF-0FE9-46C4-A116-5DA6E26B0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B4041-0F17-42D8-AF16-AB099A39F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7FF-F8F1-4B22-A471-9317ED3A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10308"/>
            <a:ext cx="2743200" cy="365125"/>
          </a:xfrm>
          <a:prstGeom prst="rect">
            <a:avLst/>
          </a:prstGeom>
        </p:spPr>
        <p:txBody>
          <a:bodyPr/>
          <a:lstStyle/>
          <a:p>
            <a:fld id="{E68E52D7-0C1A-46B9-817C-B18461E4480B}" type="datetime8">
              <a:rPr lang="en-001" smtClean="0"/>
              <a:t>17/05/2020 2:32 PM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D6993-98F8-4234-B24A-02D4DB41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34037-0E7D-4379-ACA0-98611B2F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19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45B175-C851-453B-B2A0-9A5CFCAD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F4A2-0E4F-4E49-A0BF-BEEC7220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E99A2-0FED-42D4-9FBD-08CC1C3F8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468D4-5440-4CE2-BAB3-61D83F628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ockwell" panose="02060603020205020403" pitchFamily="18" charset="0"/>
              </a:defRPr>
            </a:lvl1pPr>
          </a:lstStyle>
          <a:p>
            <a:fld id="{ACEC5C30-0B3A-4B13-ADDD-7C63C8AA92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03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g"/><Relationship Id="rId4" Type="http://schemas.openxmlformats.org/officeDocument/2006/relationships/image" Target="../media/image6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207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Rockwell" panose="02060603020205020403" pitchFamily="18" charset="0"/>
              </a:rPr>
              <a:t>DBMS Lab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79678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1"/>
            <a:ext cx="9144000" cy="16557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</p:txBody>
      </p:sp>
      <p:pic>
        <p:nvPicPr>
          <p:cNvPr id="15" name="Graphic 14" descr="Clipboard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3790717" y="4482753"/>
            <a:ext cx="3194131" cy="3194131"/>
          </a:xfrm>
          <a:prstGeom prst="rect">
            <a:avLst/>
          </a:prstGeom>
        </p:spPr>
      </p:pic>
      <p:pic>
        <p:nvPicPr>
          <p:cNvPr id="11" name="Graphic 10" descr="Microscope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pic>
        <p:nvPicPr>
          <p:cNvPr id="13" name="Graphic 12" descr="Test tubes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7" name="Graphic 6" descr="Beaker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Graphic 8" descr="Flask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451125">
            <a:off x="8514238" y="-118161"/>
            <a:ext cx="3005287" cy="3005287"/>
          </a:xfrm>
          <a:prstGeom prst="rect">
            <a:avLst/>
          </a:prstGeom>
        </p:spPr>
      </p:pic>
      <p:pic>
        <p:nvPicPr>
          <p:cNvPr id="19" name="Graphic 18" descr="Ruler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171721" y="145769"/>
            <a:ext cx="1574403" cy="1574403"/>
          </a:xfrm>
          <a:prstGeom prst="rect">
            <a:avLst/>
          </a:prstGeom>
        </p:spPr>
      </p:pic>
      <p:pic>
        <p:nvPicPr>
          <p:cNvPr id="21" name="Graphic 20" descr="Pencil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3" cy="148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97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5" y="365126"/>
            <a:ext cx="8378529" cy="1027257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1. Database Software Installation</a:t>
            </a:r>
            <a:b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</a:br>
            <a:endParaRPr lang="en-GB" sz="3600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5" y="1392381"/>
            <a:ext cx="8378529" cy="4351339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3D812A57-1837-4B52-ADAC-DE5DBB5A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8533-9415-4A52-A2A4-9E6DAADD27EA}" type="slidenum">
              <a:rPr lang="en-001" smtClean="0"/>
              <a:t>10</a:t>
            </a:fld>
            <a:endParaRPr lang="en-US" dirty="0"/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D86B2FB4-A829-4064-B1B9-54765B7F15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8612188" cy="439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9287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5" y="365126"/>
            <a:ext cx="8378529" cy="1027257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1. Database Software Installation</a:t>
            </a:r>
            <a:b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</a:br>
            <a:endParaRPr lang="en-GB" sz="3600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5" y="1392381"/>
            <a:ext cx="8378529" cy="4351339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3D812A57-1837-4B52-ADAC-DE5DBB5A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8533-9415-4A52-A2A4-9E6DAADD27EA}" type="slidenum">
              <a:rPr lang="en-001" smtClean="0"/>
              <a:t>11</a:t>
            </a:fld>
            <a:endParaRPr lang="en-US" dirty="0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CF163CD1-9506-47AB-AFB2-BBA224F9DC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569" y="1114280"/>
            <a:ext cx="6702425" cy="522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855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5" y="365126"/>
            <a:ext cx="8378529" cy="1027257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1. Database Software Installation</a:t>
            </a:r>
            <a:b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</a:br>
            <a:endParaRPr lang="en-GB" sz="3600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5" y="1392381"/>
            <a:ext cx="8378529" cy="4351339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3D812A57-1837-4B52-ADAC-DE5DBB5A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8533-9415-4A52-A2A4-9E6DAADD27EA}" type="slidenum">
              <a:rPr lang="en-001" smtClean="0"/>
              <a:t>12</a:t>
            </a:fld>
            <a:endParaRPr lang="en-US" dirty="0"/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0D3C3B96-16C4-455D-AB76-91B5990876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46" y="1076324"/>
            <a:ext cx="6931025" cy="541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2681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5" y="365126"/>
            <a:ext cx="8378529" cy="1027257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1. Database Software Installation</a:t>
            </a:r>
            <a:b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</a:br>
            <a:endParaRPr lang="en-GB" sz="3600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5" y="1392381"/>
            <a:ext cx="8378529" cy="4351339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3D812A57-1837-4B52-ADAC-DE5DBB5A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8533-9415-4A52-A2A4-9E6DAADD27EA}" type="slidenum">
              <a:rPr lang="en-001" smtClean="0"/>
              <a:t>13</a:t>
            </a:fld>
            <a:endParaRPr lang="en-US" dirty="0"/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BB4E679A-FC0A-4839-9B45-349B52F282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24" y="1282699"/>
            <a:ext cx="8096250" cy="52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6E37E54-6C2F-43C8-92AF-768B2C90989B}"/>
              </a:ext>
            </a:extLst>
          </p:cNvPr>
          <p:cNvSpPr/>
          <p:nvPr/>
        </p:nvSpPr>
        <p:spPr>
          <a:xfrm>
            <a:off x="3907274" y="2212731"/>
            <a:ext cx="803275" cy="76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1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5" y="365126"/>
            <a:ext cx="8378529" cy="1027257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1. Database Software Installation</a:t>
            </a:r>
            <a:b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</a:br>
            <a:endParaRPr lang="en-GB" sz="3600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5" y="1392381"/>
            <a:ext cx="8378529" cy="4351339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3D812A57-1837-4B52-ADAC-DE5DBB5A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8533-9415-4A52-A2A4-9E6DAADD27EA}" type="slidenum">
              <a:rPr lang="en-001" smtClean="0"/>
              <a:t>14</a:t>
            </a:fld>
            <a:endParaRPr lang="en-US" dirty="0"/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953018E2-F368-4B3C-9C8B-A864B19468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8" y="1219200"/>
            <a:ext cx="8096250" cy="52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907FB16-D512-405F-9B54-E6344AAF3DAA}"/>
              </a:ext>
            </a:extLst>
          </p:cNvPr>
          <p:cNvSpPr/>
          <p:nvPr/>
        </p:nvSpPr>
        <p:spPr>
          <a:xfrm>
            <a:off x="828675" y="1981200"/>
            <a:ext cx="3856038" cy="990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E771C5-6E6C-4604-94E9-141D99902537}"/>
              </a:ext>
            </a:extLst>
          </p:cNvPr>
          <p:cNvSpPr/>
          <p:nvPr/>
        </p:nvSpPr>
        <p:spPr>
          <a:xfrm>
            <a:off x="828675" y="5105400"/>
            <a:ext cx="3856038" cy="990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3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5" y="365126"/>
            <a:ext cx="8378529" cy="1027257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1. Database Software Installation</a:t>
            </a:r>
            <a:b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</a:br>
            <a:endParaRPr lang="en-GB" sz="3600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5" y="1392381"/>
            <a:ext cx="8378529" cy="4351339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3D812A57-1837-4B52-ADAC-DE5DBB5A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8533-9415-4A52-A2A4-9E6DAADD27EA}" type="slidenum">
              <a:rPr lang="en-001" smtClean="0"/>
              <a:t>15</a:t>
            </a:fld>
            <a:endParaRPr lang="en-US" dirty="0"/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03F21598-1151-48F1-9D6D-9B1BC9CD26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35075"/>
            <a:ext cx="6477000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DCD8700-4C2C-4A6E-986A-5BE9C93EA8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138" y="4648200"/>
            <a:ext cx="3979862" cy="914400"/>
          </a:xfrm>
          <a:prstGeom prst="rect">
            <a:avLst/>
          </a:prstGeom>
          <a:noFill/>
          <a:ln w="31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6DE0549-7DE9-4642-8892-99ED2C7E85D2}"/>
              </a:ext>
            </a:extLst>
          </p:cNvPr>
          <p:cNvCxnSpPr/>
          <p:nvPr/>
        </p:nvCxnSpPr>
        <p:spPr>
          <a:xfrm>
            <a:off x="5791200" y="3657600"/>
            <a:ext cx="533400" cy="9906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A343B0B-2D13-4A01-B076-B85D9719D5D6}"/>
              </a:ext>
            </a:extLst>
          </p:cNvPr>
          <p:cNvSpPr/>
          <p:nvPr/>
        </p:nvSpPr>
        <p:spPr>
          <a:xfrm>
            <a:off x="5105400" y="3429000"/>
            <a:ext cx="13716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5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5" y="365126"/>
            <a:ext cx="8378529" cy="1027257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1. Database Software Installation</a:t>
            </a:r>
            <a:b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</a:br>
            <a:endParaRPr lang="en-GB" sz="3600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5" y="1392381"/>
            <a:ext cx="8378529" cy="4351339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3D812A57-1837-4B52-ADAC-DE5DBB5A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8533-9415-4A52-A2A4-9E6DAADD27EA}" type="slidenum">
              <a:rPr lang="en-001" smtClean="0"/>
              <a:t>16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757D87-624B-4A64-847F-2C189D52C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583" y="1051054"/>
            <a:ext cx="7818798" cy="5044877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00A365E-7A97-4986-92D3-75B2031C495C}"/>
              </a:ext>
            </a:extLst>
          </p:cNvPr>
          <p:cNvSpPr txBox="1">
            <a:spLocks/>
          </p:cNvSpPr>
          <p:nvPr/>
        </p:nvSpPr>
        <p:spPr>
          <a:xfrm>
            <a:off x="1464015" y="6250649"/>
            <a:ext cx="6493067" cy="3732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http://localhost/phpmyadmin</a:t>
            </a:r>
          </a:p>
        </p:txBody>
      </p:sp>
    </p:spTree>
    <p:extLst>
      <p:ext uri="{BB962C8B-B14F-4D97-AF65-F5344CB8AC3E}">
        <p14:creationId xmlns:p14="http://schemas.microsoft.com/office/powerpoint/2010/main" val="16578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238695"/>
            <a:ext cx="8378529" cy="66213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1. Database Software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5" y="1392381"/>
            <a:ext cx="8378529" cy="4351339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3D812A57-1837-4B52-ADAC-DE5DBB5A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8533-9415-4A52-A2A4-9E6DAADD27EA}" type="slidenum">
              <a:rPr lang="en-001" smtClean="0"/>
              <a:t>17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D4E968-2468-4206-9486-D2CF100EB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585" y="878754"/>
            <a:ext cx="9004802" cy="486496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32B2BC0-69D9-4582-9716-5785673201CB}"/>
              </a:ext>
            </a:extLst>
          </p:cNvPr>
          <p:cNvSpPr txBox="1">
            <a:spLocks/>
          </p:cNvSpPr>
          <p:nvPr/>
        </p:nvSpPr>
        <p:spPr>
          <a:xfrm>
            <a:off x="1716760" y="5904211"/>
            <a:ext cx="6736944" cy="6621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http://localhost/phpmyadmin</a:t>
            </a:r>
          </a:p>
        </p:txBody>
      </p:sp>
    </p:spTree>
    <p:extLst>
      <p:ext uri="{BB962C8B-B14F-4D97-AF65-F5344CB8AC3E}">
        <p14:creationId xmlns:p14="http://schemas.microsoft.com/office/powerpoint/2010/main" val="465441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238695"/>
            <a:ext cx="8378529" cy="66213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1. Database Software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5" y="1392381"/>
            <a:ext cx="8378529" cy="4351339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3D812A57-1837-4B52-ADAC-DE5DBB5A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8533-9415-4A52-A2A4-9E6DAADD27EA}" type="slidenum">
              <a:rPr lang="en-001" smtClean="0"/>
              <a:t>18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D4E968-2468-4206-9486-D2CF100EB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931" y="180979"/>
            <a:ext cx="11568045" cy="6249793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32B2BC0-69D9-4582-9716-5785673201CB}"/>
              </a:ext>
            </a:extLst>
          </p:cNvPr>
          <p:cNvSpPr txBox="1">
            <a:spLocks/>
          </p:cNvSpPr>
          <p:nvPr/>
        </p:nvSpPr>
        <p:spPr>
          <a:xfrm>
            <a:off x="5009400" y="6376929"/>
            <a:ext cx="6736944" cy="3842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http://localhost/phpmyadmin</a:t>
            </a:r>
          </a:p>
        </p:txBody>
      </p:sp>
    </p:spTree>
    <p:extLst>
      <p:ext uri="{BB962C8B-B14F-4D97-AF65-F5344CB8AC3E}">
        <p14:creationId xmlns:p14="http://schemas.microsoft.com/office/powerpoint/2010/main" val="2210387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7321" y="1151356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Rockwell" panose="02060603020205020403" pitchFamily="18" charset="0"/>
              </a:rPr>
              <a:t>Loading Sample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7321" y="3641790"/>
            <a:ext cx="9144000" cy="16557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Rockwell" panose="02060603020205020403" pitchFamily="18" charset="0"/>
              </a:rPr>
              <a:t>Demo</a:t>
            </a:r>
            <a:endParaRPr lang="en-US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5" name="Graphic 14" descr="Clipboard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3790717" y="4482753"/>
            <a:ext cx="3194131" cy="3194131"/>
          </a:xfrm>
          <a:prstGeom prst="rect">
            <a:avLst/>
          </a:prstGeom>
        </p:spPr>
      </p:pic>
      <p:pic>
        <p:nvPicPr>
          <p:cNvPr id="11" name="Graphic 10" descr="Microscope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pic>
        <p:nvPicPr>
          <p:cNvPr id="13" name="Graphic 12" descr="Test tubes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7" name="Graphic 6" descr="Beaker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Graphic 8" descr="Flask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451125">
            <a:off x="8514238" y="-118161"/>
            <a:ext cx="3005287" cy="3005287"/>
          </a:xfrm>
          <a:prstGeom prst="rect">
            <a:avLst/>
          </a:prstGeom>
        </p:spPr>
      </p:pic>
      <p:pic>
        <p:nvPicPr>
          <p:cNvPr id="19" name="Graphic 18" descr="Ruler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171721" y="145769"/>
            <a:ext cx="1574403" cy="1574403"/>
          </a:xfrm>
          <a:prstGeom prst="rect">
            <a:avLst/>
          </a:prstGeom>
        </p:spPr>
      </p:pic>
      <p:pic>
        <p:nvPicPr>
          <p:cNvPr id="21" name="Graphic 20" descr="Pencil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3" cy="148840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D93DB9-071C-46E8-A01D-AAD83C387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25899" y="3631806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1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5" y="365125"/>
            <a:ext cx="8378529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Things we will complete today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17898" y="3"/>
            <a:ext cx="3668917" cy="6941127"/>
            <a:chOff x="9009186" y="0"/>
            <a:chExt cx="3668917" cy="69411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Clipboard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4EB2D7AA-E221-4720-A314-A16E9CD2B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1238254"/>
              </p:ext>
            </p:extLst>
          </p:nvPr>
        </p:nvGraphicFramePr>
        <p:xfrm>
          <a:off x="638912" y="1111701"/>
          <a:ext cx="8031936" cy="5381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D9632FC-9F5F-46DC-AEB1-94A1E5E0C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F31F-ABDE-4AA5-949B-1274DBD5A160}" type="slidenum">
              <a:rPr lang="en-001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005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238695"/>
            <a:ext cx="8378529" cy="66213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Loading Sample Database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0B40AB2-DBCF-4033-858C-7333B9B200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537" y="1704271"/>
            <a:ext cx="4219119" cy="34067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3D812A57-1837-4B52-ADAC-DE5DBB5A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8533-9415-4A52-A2A4-9E6DAADD27EA}" type="slidenum">
              <a:rPr lang="en-001" smtClean="0"/>
              <a:t>20</a:t>
            </a:fld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32B2BC0-69D9-4582-9716-5785673201CB}"/>
              </a:ext>
            </a:extLst>
          </p:cNvPr>
          <p:cNvSpPr txBox="1">
            <a:spLocks/>
          </p:cNvSpPr>
          <p:nvPr/>
        </p:nvSpPr>
        <p:spPr>
          <a:xfrm>
            <a:off x="5009400" y="6376929"/>
            <a:ext cx="6736944" cy="3842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http://localhost/phpmyadmin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903AD3E-9C28-4AB3-B1D1-7690AD7811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8370" y="1736308"/>
            <a:ext cx="4919004" cy="33853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0BE53E6-83DC-49EA-A35E-A4A671169869}"/>
              </a:ext>
            </a:extLst>
          </p:cNvPr>
          <p:cNvSpPr txBox="1"/>
          <p:nvPr/>
        </p:nvSpPr>
        <p:spPr>
          <a:xfrm>
            <a:off x="595537" y="1296769"/>
            <a:ext cx="174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Table: Instructor</a:t>
            </a:r>
            <a:endParaRPr lang="en-001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E8A491-0172-4BAA-82D3-56F0C343637E}"/>
              </a:ext>
            </a:extLst>
          </p:cNvPr>
          <p:cNvSpPr txBox="1"/>
          <p:nvPr/>
        </p:nvSpPr>
        <p:spPr>
          <a:xfrm>
            <a:off x="5923948" y="1270172"/>
            <a:ext cx="1461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Table: Course</a:t>
            </a:r>
            <a:endParaRPr lang="en-001" b="1" dirty="0"/>
          </a:p>
        </p:txBody>
      </p:sp>
    </p:spTree>
    <p:extLst>
      <p:ext uri="{BB962C8B-B14F-4D97-AF65-F5344CB8AC3E}">
        <p14:creationId xmlns:p14="http://schemas.microsoft.com/office/powerpoint/2010/main" val="2329487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7321" y="1151356"/>
            <a:ext cx="9144000" cy="2387600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Rockwell" panose="02060603020205020403" pitchFamily="18" charset="0"/>
              </a:rPr>
              <a:t>Run basic SQL query</a:t>
            </a:r>
            <a:endParaRPr lang="en-US" sz="54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7321" y="3641790"/>
            <a:ext cx="9144000" cy="16557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Rockwell" panose="02060603020205020403" pitchFamily="18" charset="0"/>
              </a:rPr>
              <a:t>Demo</a:t>
            </a:r>
            <a:endParaRPr lang="en-US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5" name="Graphic 14" descr="Clipboard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3790717" y="4482753"/>
            <a:ext cx="3194131" cy="3194131"/>
          </a:xfrm>
          <a:prstGeom prst="rect">
            <a:avLst/>
          </a:prstGeom>
        </p:spPr>
      </p:pic>
      <p:pic>
        <p:nvPicPr>
          <p:cNvPr id="11" name="Graphic 10" descr="Microscope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pic>
        <p:nvPicPr>
          <p:cNvPr id="13" name="Graphic 12" descr="Test tubes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7" name="Graphic 6" descr="Beaker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Graphic 8" descr="Flask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451125">
            <a:off x="8514238" y="-118161"/>
            <a:ext cx="3005287" cy="3005287"/>
          </a:xfrm>
          <a:prstGeom prst="rect">
            <a:avLst/>
          </a:prstGeom>
        </p:spPr>
      </p:pic>
      <p:pic>
        <p:nvPicPr>
          <p:cNvPr id="19" name="Graphic 18" descr="Ruler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171721" y="145769"/>
            <a:ext cx="1574403" cy="1574403"/>
          </a:xfrm>
          <a:prstGeom prst="rect">
            <a:avLst/>
          </a:prstGeom>
        </p:spPr>
      </p:pic>
      <p:pic>
        <p:nvPicPr>
          <p:cNvPr id="21" name="Graphic 20" descr="Pencil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3" cy="148840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D93DB9-071C-46E8-A01D-AAD83C387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25899" y="3631806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902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617" y="207477"/>
            <a:ext cx="8378529" cy="102725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SQL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F6D6F11C-CE86-4F30-B283-F1A0D7BBD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2905-F74D-416C-B16F-00DF7BC432A9}" type="slidenum">
              <a:rPr lang="en-001" smtClean="0"/>
              <a:t>22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2562654-2FE7-4E19-8FED-05C0FCEBC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616" y="1234734"/>
            <a:ext cx="8378529" cy="4837964"/>
          </a:xfrm>
        </p:spPr>
        <p:txBody>
          <a:bodyPr>
            <a:normAutofit/>
          </a:bodyPr>
          <a:lstStyle/>
          <a:p>
            <a:r>
              <a:rPr lang="en-US" sz="3200" b="1" dirty="0"/>
              <a:t>S</a:t>
            </a:r>
            <a:r>
              <a:rPr lang="en-US" sz="3200" dirty="0"/>
              <a:t>tructures </a:t>
            </a:r>
            <a:r>
              <a:rPr lang="en-US" sz="3200" b="1" dirty="0"/>
              <a:t>Q</a:t>
            </a:r>
            <a:r>
              <a:rPr lang="en-US" sz="3200" dirty="0"/>
              <a:t>uery </a:t>
            </a:r>
            <a:r>
              <a:rPr lang="en-US" sz="3200" b="1" dirty="0"/>
              <a:t>L</a:t>
            </a:r>
            <a:r>
              <a:rPr lang="en-US" sz="3200" dirty="0"/>
              <a:t>anguage</a:t>
            </a:r>
          </a:p>
          <a:p>
            <a:r>
              <a:rPr lang="en-GB" sz="3200" dirty="0"/>
              <a:t>developed at IBM by </a:t>
            </a:r>
            <a:r>
              <a:rPr lang="en-GB" sz="3200" b="1" dirty="0"/>
              <a:t>Donald D. Chamberlin</a:t>
            </a:r>
            <a:r>
              <a:rPr lang="en-GB" sz="3200" dirty="0"/>
              <a:t> and </a:t>
            </a:r>
            <a:r>
              <a:rPr lang="en-GB" sz="3200" b="1" dirty="0"/>
              <a:t>Raymond F. Boyce </a:t>
            </a:r>
            <a:r>
              <a:rPr lang="en-GB" sz="3200" dirty="0"/>
              <a:t>for their database software “System R” in 1970</a:t>
            </a:r>
          </a:p>
          <a:p>
            <a:r>
              <a:rPr lang="en-GB" sz="3200" b="1" dirty="0"/>
              <a:t>Oracle </a:t>
            </a:r>
            <a:r>
              <a:rPr lang="en-GB" sz="3200" dirty="0"/>
              <a:t>made it popular.</a:t>
            </a:r>
            <a:endParaRPr lang="en-US" sz="3200" b="1" dirty="0"/>
          </a:p>
          <a:p>
            <a:r>
              <a:rPr lang="en-GB" sz="3200" dirty="0"/>
              <a:t>By 1986, ANSI and ISO officially adopted the SQL and standard Language for RDBMS.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36654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617" y="207477"/>
            <a:ext cx="8378529" cy="102725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SQL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F6D6F11C-CE86-4F30-B283-F1A0D7BBD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2905-F74D-416C-B16F-00DF7BC432A9}" type="slidenum">
              <a:rPr lang="en-001" smtClean="0"/>
              <a:t>23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25593B2-41BA-4841-A7D6-C5E8702CC6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22067" y="1268207"/>
            <a:ext cx="10557500" cy="4122170"/>
          </a:xfrm>
        </p:spPr>
      </p:pic>
    </p:spTree>
    <p:extLst>
      <p:ext uri="{BB962C8B-B14F-4D97-AF65-F5344CB8AC3E}">
        <p14:creationId xmlns:p14="http://schemas.microsoft.com/office/powerpoint/2010/main" val="3533448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617" y="207477"/>
            <a:ext cx="8378529" cy="706923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Basic SQL Query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F6D6F11C-CE86-4F30-B283-F1A0D7BBD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2905-F74D-416C-B16F-00DF7BC432A9}" type="slidenum">
              <a:rPr lang="en-001" smtClean="0"/>
              <a:t>24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F270498-EC2D-4631-B64D-53338FD5C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617" y="959662"/>
            <a:ext cx="8770317" cy="4104707"/>
          </a:xfrm>
        </p:spPr>
        <p:txBody>
          <a:bodyPr/>
          <a:lstStyle/>
          <a:p>
            <a:r>
              <a:rPr lang="en-US" dirty="0"/>
              <a:t>For getting all data from a specific table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9CC747-7F78-400E-A1D2-4103A743B9E0}"/>
              </a:ext>
            </a:extLst>
          </p:cNvPr>
          <p:cNvSpPr txBox="1"/>
          <p:nvPr/>
        </p:nvSpPr>
        <p:spPr>
          <a:xfrm>
            <a:off x="1039514" y="2260477"/>
            <a:ext cx="5540363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>
                <a:latin typeface="Rockwell" panose="02060603020205020403" pitchFamily="18" charset="0"/>
              </a:rPr>
              <a:t>SELECT  *  FROM &lt;</a:t>
            </a:r>
            <a:r>
              <a:rPr lang="en-US" sz="2800" dirty="0" err="1">
                <a:latin typeface="Rockwell" panose="02060603020205020403" pitchFamily="18" charset="0"/>
              </a:rPr>
              <a:t>table_name</a:t>
            </a:r>
            <a:r>
              <a:rPr lang="en-US" sz="2800" dirty="0">
                <a:latin typeface="Rockwell" panose="02060603020205020403" pitchFamily="18" charset="0"/>
              </a:rPr>
              <a:t>&gt;</a:t>
            </a:r>
            <a:endParaRPr lang="en-001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9A59C7-047D-4717-A5A8-CF7284E27F80}"/>
              </a:ext>
            </a:extLst>
          </p:cNvPr>
          <p:cNvSpPr txBox="1"/>
          <p:nvPr/>
        </p:nvSpPr>
        <p:spPr>
          <a:xfrm>
            <a:off x="1368552" y="3849220"/>
            <a:ext cx="4727448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>
                <a:latin typeface="Rockwell" panose="02060603020205020403" pitchFamily="18" charset="0"/>
              </a:rPr>
              <a:t>SELECT  *  FROM instructor</a:t>
            </a:r>
            <a:endParaRPr lang="en-001" sz="2800" dirty="0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7E38C8C9-DBC4-4A8E-8817-C3472F334297}"/>
              </a:ext>
            </a:extLst>
          </p:cNvPr>
          <p:cNvSpPr/>
          <p:nvPr/>
        </p:nvSpPr>
        <p:spPr>
          <a:xfrm>
            <a:off x="3467108" y="3034181"/>
            <a:ext cx="553915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 sz="14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3CB705-D44B-49BD-AB3B-2121D25D2D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5119" y="959662"/>
            <a:ext cx="3578408" cy="531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95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617" y="207477"/>
            <a:ext cx="8378529" cy="706923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Basic SQL Query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F6D6F11C-CE86-4F30-B283-F1A0D7BBD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2905-F74D-416C-B16F-00DF7BC432A9}" type="slidenum">
              <a:rPr lang="en-001" smtClean="0"/>
              <a:t>25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F270498-EC2D-4631-B64D-53338FD5C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617" y="959662"/>
            <a:ext cx="8770317" cy="4104707"/>
          </a:xfrm>
        </p:spPr>
        <p:txBody>
          <a:bodyPr/>
          <a:lstStyle/>
          <a:p>
            <a:r>
              <a:rPr lang="en-US" dirty="0"/>
              <a:t>Showing only selected fields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9CC747-7F78-400E-A1D2-4103A743B9E0}"/>
              </a:ext>
            </a:extLst>
          </p:cNvPr>
          <p:cNvSpPr txBox="1"/>
          <p:nvPr/>
        </p:nvSpPr>
        <p:spPr>
          <a:xfrm>
            <a:off x="1402670" y="1409575"/>
            <a:ext cx="4460837" cy="1815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>
                <a:latin typeface="Rockwell" panose="02060603020205020403" pitchFamily="18" charset="0"/>
              </a:rPr>
              <a:t>SELECT  </a:t>
            </a:r>
          </a:p>
          <a:p>
            <a:r>
              <a:rPr lang="en-US" sz="2800" dirty="0">
                <a:latin typeface="Rockwell" panose="02060603020205020403" pitchFamily="18" charset="0"/>
              </a:rPr>
              <a:t>	field1,fiel2,…</a:t>
            </a:r>
            <a:r>
              <a:rPr lang="en-US" sz="2800" dirty="0" err="1">
                <a:latin typeface="Rockwell" panose="02060603020205020403" pitchFamily="18" charset="0"/>
              </a:rPr>
              <a:t>fieldn</a:t>
            </a:r>
            <a:r>
              <a:rPr lang="en-US" sz="2800" dirty="0">
                <a:latin typeface="Rockwell" panose="02060603020205020403" pitchFamily="18" charset="0"/>
              </a:rPr>
              <a:t>  </a:t>
            </a:r>
          </a:p>
          <a:p>
            <a:r>
              <a:rPr lang="en-US" sz="2800" dirty="0">
                <a:latin typeface="Rockwell" panose="02060603020205020403" pitchFamily="18" charset="0"/>
              </a:rPr>
              <a:t>FROM </a:t>
            </a:r>
          </a:p>
          <a:p>
            <a:r>
              <a:rPr lang="en-US" sz="2800" dirty="0">
                <a:latin typeface="Rockwell" panose="02060603020205020403" pitchFamily="18" charset="0"/>
              </a:rPr>
              <a:t>	&lt;</a:t>
            </a:r>
            <a:r>
              <a:rPr lang="en-US" sz="2800" dirty="0" err="1">
                <a:latin typeface="Rockwell" panose="02060603020205020403" pitchFamily="18" charset="0"/>
              </a:rPr>
              <a:t>table_name</a:t>
            </a:r>
            <a:r>
              <a:rPr lang="en-US" sz="2800" dirty="0">
                <a:latin typeface="Rockwell" panose="02060603020205020403" pitchFamily="18" charset="0"/>
              </a:rPr>
              <a:t>&gt;</a:t>
            </a:r>
            <a:endParaRPr lang="en-001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9A59C7-047D-4717-A5A8-CF7284E27F80}"/>
              </a:ext>
            </a:extLst>
          </p:cNvPr>
          <p:cNvSpPr txBox="1"/>
          <p:nvPr/>
        </p:nvSpPr>
        <p:spPr>
          <a:xfrm>
            <a:off x="235842" y="4356768"/>
            <a:ext cx="7464736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>
                <a:latin typeface="Rockwell" panose="02060603020205020403" pitchFamily="18" charset="0"/>
              </a:rPr>
              <a:t>SELECT  name, </a:t>
            </a:r>
            <a:r>
              <a:rPr lang="en-US" sz="2800" dirty="0" err="1">
                <a:latin typeface="Rockwell" panose="02060603020205020403" pitchFamily="18" charset="0"/>
              </a:rPr>
              <a:t>dept_name</a:t>
            </a:r>
            <a:r>
              <a:rPr lang="en-US" sz="2800" dirty="0">
                <a:latin typeface="Rockwell" panose="02060603020205020403" pitchFamily="18" charset="0"/>
              </a:rPr>
              <a:t>  FROM instructor</a:t>
            </a:r>
            <a:endParaRPr lang="en-001" sz="2800" dirty="0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7E38C8C9-DBC4-4A8E-8817-C3472F334297}"/>
              </a:ext>
            </a:extLst>
          </p:cNvPr>
          <p:cNvSpPr/>
          <p:nvPr/>
        </p:nvSpPr>
        <p:spPr>
          <a:xfrm>
            <a:off x="3414295" y="3379914"/>
            <a:ext cx="553915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 sz="1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0C1E11-F18D-4B9B-AE5C-2D9156B9B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8797" y="673732"/>
            <a:ext cx="2864804" cy="551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13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617" y="207477"/>
            <a:ext cx="8378529" cy="706923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Basic SQL Query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F6D6F11C-CE86-4F30-B283-F1A0D7BBD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2905-F74D-416C-B16F-00DF7BC432A9}" type="slidenum">
              <a:rPr lang="en-001" smtClean="0"/>
              <a:t>26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F270498-EC2D-4631-B64D-53338FD5C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617" y="959662"/>
            <a:ext cx="8770317" cy="4104707"/>
          </a:xfrm>
        </p:spPr>
        <p:txBody>
          <a:bodyPr/>
          <a:lstStyle/>
          <a:p>
            <a:r>
              <a:rPr lang="en-US" dirty="0"/>
              <a:t>Filtering data based on condition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9CC747-7F78-400E-A1D2-4103A743B9E0}"/>
              </a:ext>
            </a:extLst>
          </p:cNvPr>
          <p:cNvSpPr txBox="1"/>
          <p:nvPr/>
        </p:nvSpPr>
        <p:spPr>
          <a:xfrm>
            <a:off x="1660746" y="1532181"/>
            <a:ext cx="5046478" cy="19389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latin typeface="Rockwell" panose="02060603020205020403" pitchFamily="18" charset="0"/>
              </a:rPr>
              <a:t>SELECT  </a:t>
            </a:r>
          </a:p>
          <a:p>
            <a:r>
              <a:rPr lang="en-US" sz="2000" dirty="0">
                <a:latin typeface="Rockwell" panose="02060603020205020403" pitchFamily="18" charset="0"/>
              </a:rPr>
              <a:t>	field1,fiel2,…</a:t>
            </a:r>
            <a:r>
              <a:rPr lang="en-US" sz="2000" dirty="0" err="1">
                <a:latin typeface="Rockwell" panose="02060603020205020403" pitchFamily="18" charset="0"/>
              </a:rPr>
              <a:t>fieldn</a:t>
            </a:r>
            <a:r>
              <a:rPr lang="en-US" sz="2000" dirty="0">
                <a:latin typeface="Rockwell" panose="02060603020205020403" pitchFamily="18" charset="0"/>
              </a:rPr>
              <a:t>  </a:t>
            </a:r>
          </a:p>
          <a:p>
            <a:r>
              <a:rPr lang="en-US" sz="2000" dirty="0">
                <a:latin typeface="Rockwell" panose="02060603020205020403" pitchFamily="18" charset="0"/>
              </a:rPr>
              <a:t>FROM </a:t>
            </a:r>
          </a:p>
          <a:p>
            <a:r>
              <a:rPr lang="en-US" sz="2000" dirty="0">
                <a:latin typeface="Rockwell" panose="02060603020205020403" pitchFamily="18" charset="0"/>
              </a:rPr>
              <a:t>	&lt;</a:t>
            </a:r>
            <a:r>
              <a:rPr lang="en-US" sz="2000" dirty="0" err="1">
                <a:latin typeface="Rockwell" panose="02060603020205020403" pitchFamily="18" charset="0"/>
              </a:rPr>
              <a:t>table_name</a:t>
            </a:r>
            <a:r>
              <a:rPr lang="en-US" sz="2000" dirty="0">
                <a:latin typeface="Rockwell" panose="02060603020205020403" pitchFamily="18" charset="0"/>
              </a:rPr>
              <a:t>&gt;</a:t>
            </a:r>
          </a:p>
          <a:p>
            <a:r>
              <a:rPr lang="en-US" sz="2000" dirty="0">
                <a:latin typeface="Rockwell" panose="02060603020205020403" pitchFamily="18" charset="0"/>
              </a:rPr>
              <a:t>WHERE</a:t>
            </a:r>
          </a:p>
          <a:p>
            <a:r>
              <a:rPr lang="en-US" sz="2000" dirty="0">
                <a:latin typeface="Rockwell" panose="02060603020205020403" pitchFamily="18" charset="0"/>
              </a:rPr>
              <a:t>     	&lt;condition&gt;</a:t>
            </a:r>
            <a:endParaRPr lang="en-001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9A59C7-047D-4717-A5A8-CF7284E27F80}"/>
              </a:ext>
            </a:extLst>
          </p:cNvPr>
          <p:cNvSpPr txBox="1"/>
          <p:nvPr/>
        </p:nvSpPr>
        <p:spPr>
          <a:xfrm>
            <a:off x="1544454" y="4341737"/>
            <a:ext cx="5563061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>
                <a:latin typeface="Rockwell" panose="02060603020205020403" pitchFamily="18" charset="0"/>
              </a:rPr>
              <a:t>SELECT  *  FROM instructor</a:t>
            </a:r>
          </a:p>
          <a:p>
            <a:r>
              <a:rPr lang="en-US" sz="2800" dirty="0">
                <a:latin typeface="Rockwell" panose="02060603020205020403" pitchFamily="18" charset="0"/>
              </a:rPr>
              <a:t>WHERE </a:t>
            </a:r>
            <a:r>
              <a:rPr lang="en-US" sz="2800" dirty="0" err="1">
                <a:latin typeface="Rockwell" panose="02060603020205020403" pitchFamily="18" charset="0"/>
              </a:rPr>
              <a:t>dept_name</a:t>
            </a:r>
            <a:r>
              <a:rPr lang="en-US" sz="2800" dirty="0">
                <a:latin typeface="Rockwell" panose="02060603020205020403" pitchFamily="18" charset="0"/>
              </a:rPr>
              <a:t>=‘Comp. Sci.’</a:t>
            </a:r>
            <a:endParaRPr lang="en-001" sz="2800" dirty="0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7E38C8C9-DBC4-4A8E-8817-C3472F334297}"/>
              </a:ext>
            </a:extLst>
          </p:cNvPr>
          <p:cNvSpPr/>
          <p:nvPr/>
        </p:nvSpPr>
        <p:spPr>
          <a:xfrm>
            <a:off x="3907027" y="3516435"/>
            <a:ext cx="553915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 sz="14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D570A9-843F-4D16-9580-CD3C79F25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7515" y="1979177"/>
            <a:ext cx="4913072" cy="218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86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7321" y="1151356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Rockwell" panose="02060603020205020403" pitchFamily="18" charset="0"/>
              </a:rPr>
              <a:t>Some Additional 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7321" y="3641790"/>
            <a:ext cx="9144000" cy="1655763"/>
          </a:xfrm>
        </p:spPr>
        <p:txBody>
          <a:bodyPr>
            <a:normAutofit/>
          </a:bodyPr>
          <a:lstStyle/>
          <a:p>
            <a:endParaRPr lang="en-US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5" name="Graphic 14" descr="Clipboard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3790717" y="4482753"/>
            <a:ext cx="3194131" cy="3194131"/>
          </a:xfrm>
          <a:prstGeom prst="rect">
            <a:avLst/>
          </a:prstGeom>
        </p:spPr>
      </p:pic>
      <p:pic>
        <p:nvPicPr>
          <p:cNvPr id="11" name="Graphic 10" descr="Microscope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pic>
        <p:nvPicPr>
          <p:cNvPr id="13" name="Graphic 12" descr="Test tubes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7" name="Graphic 6" descr="Beaker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Graphic 8" descr="Flask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451125">
            <a:off x="8514238" y="-118161"/>
            <a:ext cx="3005287" cy="3005287"/>
          </a:xfrm>
          <a:prstGeom prst="rect">
            <a:avLst/>
          </a:prstGeom>
        </p:spPr>
      </p:pic>
      <p:pic>
        <p:nvPicPr>
          <p:cNvPr id="19" name="Graphic 18" descr="Ruler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171721" y="145769"/>
            <a:ext cx="1574403" cy="1574403"/>
          </a:xfrm>
          <a:prstGeom prst="rect">
            <a:avLst/>
          </a:prstGeom>
        </p:spPr>
      </p:pic>
      <p:pic>
        <p:nvPicPr>
          <p:cNvPr id="21" name="Graphic 20" descr="Pencil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3" cy="148840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D93DB9-071C-46E8-A01D-AAD83C387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25899" y="3631806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3697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617" y="207477"/>
            <a:ext cx="8378529" cy="102725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5. Locate </a:t>
            </a:r>
            <a:r>
              <a:rPr lang="en-GB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mysql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within XAMPP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7123" y="1322715"/>
            <a:ext cx="6209212" cy="462544"/>
          </a:xfrm>
          <a:solidFill>
            <a:schemeClr val="accent5">
              <a:lumMod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400" dirty="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C:\xampp\bin\mysql\bin</a:t>
            </a:r>
            <a:endParaRPr lang="en-US" sz="2400" dirty="0">
              <a:solidFill>
                <a:schemeClr val="bg1"/>
              </a:solidFill>
              <a:latin typeface="Rockwell" panose="020606030202050204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F6D6F11C-CE86-4F30-B283-F1A0D7BBD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2905-F74D-416C-B16F-00DF7BC432A9}" type="slidenum">
              <a:rPr lang="en-001" smtClean="0"/>
              <a:t>28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B85EEAD-A050-421F-8373-13B547DF66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283" y="1936890"/>
            <a:ext cx="8530436" cy="4437508"/>
          </a:xfrm>
          <a:prstGeom prst="rect">
            <a:avLst/>
          </a:prstGeom>
        </p:spPr>
      </p:pic>
      <p:sp>
        <p:nvSpPr>
          <p:cNvPr id="15" name="Arrow: Left 14">
            <a:extLst>
              <a:ext uri="{FF2B5EF4-FFF2-40B4-BE49-F238E27FC236}">
                <a16:creationId xmlns:a16="http://schemas.microsoft.com/office/drawing/2014/main" id="{43871146-3FEE-409F-A0EC-A61A30CB75BC}"/>
              </a:ext>
            </a:extLst>
          </p:cNvPr>
          <p:cNvSpPr/>
          <p:nvPr/>
        </p:nvSpPr>
        <p:spPr>
          <a:xfrm>
            <a:off x="4835769" y="3490546"/>
            <a:ext cx="1681066" cy="281354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09485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617" y="207477"/>
            <a:ext cx="8378529" cy="1027257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6. Using command prompt run </a:t>
            </a:r>
            <a:r>
              <a:rPr lang="en-GB" sz="3600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mysql</a:t>
            </a:r>
            <a:endParaRPr lang="en-GB" sz="3600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7123" y="1017912"/>
            <a:ext cx="6209212" cy="462544"/>
          </a:xfrm>
          <a:solidFill>
            <a:schemeClr val="accent5">
              <a:lumMod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de-DE" sz="3200" dirty="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mysql  –u   root  -p</a:t>
            </a:r>
            <a:endParaRPr lang="en-US" sz="3200" dirty="0">
              <a:solidFill>
                <a:schemeClr val="bg1"/>
              </a:solidFill>
              <a:latin typeface="Rockwell" panose="020606030202050204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B40FC67D-23FB-4785-B511-573ACC5B7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7185-30E6-421D-AD88-F41CA93E42DD}" type="slidenum">
              <a:rPr lang="en-001" smtClean="0"/>
              <a:t>29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1A2010-1F12-4271-AB99-4B5F446BC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345" y="1691681"/>
            <a:ext cx="8736041" cy="462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82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207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Rockwell" panose="02060603020205020403" pitchFamily="18" charset="0"/>
              </a:rPr>
              <a:t>Installation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1"/>
            <a:ext cx="9144000" cy="1655763"/>
          </a:xfrm>
        </p:spPr>
        <p:txBody>
          <a:bodyPr>
            <a:normAutofit/>
          </a:bodyPr>
          <a:lstStyle/>
          <a:p>
            <a:endParaRPr lang="en-US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5" name="Graphic 14" descr="Clipboard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3790717" y="4482753"/>
            <a:ext cx="3194131" cy="3194131"/>
          </a:xfrm>
          <a:prstGeom prst="rect">
            <a:avLst/>
          </a:prstGeom>
        </p:spPr>
      </p:pic>
      <p:pic>
        <p:nvPicPr>
          <p:cNvPr id="11" name="Graphic 10" descr="Microscope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pic>
        <p:nvPicPr>
          <p:cNvPr id="13" name="Graphic 12" descr="Test tubes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7" name="Graphic 6" descr="Beaker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Graphic 8" descr="Flask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451125">
            <a:off x="8514238" y="-118161"/>
            <a:ext cx="3005287" cy="3005287"/>
          </a:xfrm>
          <a:prstGeom prst="rect">
            <a:avLst/>
          </a:prstGeom>
        </p:spPr>
      </p:pic>
      <p:pic>
        <p:nvPicPr>
          <p:cNvPr id="19" name="Graphic 18" descr="Ruler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171721" y="145769"/>
            <a:ext cx="1574403" cy="1574403"/>
          </a:xfrm>
          <a:prstGeom prst="rect">
            <a:avLst/>
          </a:prstGeom>
        </p:spPr>
      </p:pic>
      <p:pic>
        <p:nvPicPr>
          <p:cNvPr id="21" name="Graphic 20" descr="Pencil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3" cy="148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8527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617" y="207477"/>
            <a:ext cx="8378529" cy="1027257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6. Using command prompt run </a:t>
            </a:r>
            <a:r>
              <a:rPr lang="en-GB" sz="3600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mysql</a:t>
            </a:r>
            <a:endParaRPr lang="en-GB" sz="3600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F98B1F-66DE-41E8-B765-9107C2441664}"/>
              </a:ext>
            </a:extLst>
          </p:cNvPr>
          <p:cNvSpPr txBox="1">
            <a:spLocks/>
          </p:cNvSpPr>
          <p:nvPr/>
        </p:nvSpPr>
        <p:spPr>
          <a:xfrm>
            <a:off x="1017123" y="1009207"/>
            <a:ext cx="6209212" cy="46254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3200" dirty="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mysql  –u   root  -p</a:t>
            </a:r>
            <a:endParaRPr lang="en-US" sz="3200" dirty="0">
              <a:solidFill>
                <a:schemeClr val="bg1"/>
              </a:solidFill>
              <a:latin typeface="Rockwell" panose="020606030202050204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9AE8BC21-C3F8-4EDE-9593-483898080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59B01-C37C-4898-9E0E-696CE5779F49}" type="slidenum">
              <a:rPr lang="en-001" smtClean="0"/>
              <a:t>30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74F4048-A624-4780-B4F8-CA1D849FB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836" y="1646743"/>
            <a:ext cx="8320090" cy="466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7724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617" y="207477"/>
            <a:ext cx="8378529" cy="1027257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7. Run some query on the </a:t>
            </a:r>
            <a:r>
              <a:rPr lang="en-GB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db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server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B4F2E9C-096A-4263-8E1D-EA6CC002B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615" y="1503408"/>
            <a:ext cx="7699608" cy="4351339"/>
          </a:xfrm>
        </p:spPr>
        <p:txBody>
          <a:bodyPr>
            <a:normAutofit/>
          </a:bodyPr>
          <a:lstStyle/>
          <a:p>
            <a:r>
              <a:rPr lang="en-US" b="1" dirty="0"/>
              <a:t>Show available databases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Open a database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Show tables on opened database</a:t>
            </a:r>
          </a:p>
          <a:p>
            <a:endParaRPr lang="en-US" b="1" dirty="0"/>
          </a:p>
          <a:p>
            <a:pPr marL="0" indent="0">
              <a:buNone/>
            </a:pPr>
            <a:endParaRPr lang="en-001" b="1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D0E491E-52D6-4F9B-87E3-386B9425C406}"/>
              </a:ext>
            </a:extLst>
          </p:cNvPr>
          <p:cNvSpPr txBox="1">
            <a:spLocks/>
          </p:cNvSpPr>
          <p:nvPr/>
        </p:nvSpPr>
        <p:spPr>
          <a:xfrm>
            <a:off x="1374966" y="2115195"/>
            <a:ext cx="6209212" cy="46254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3200" dirty="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show  databases; </a:t>
            </a:r>
            <a:endParaRPr lang="en-US" sz="3200" dirty="0">
              <a:solidFill>
                <a:schemeClr val="bg1"/>
              </a:solidFill>
              <a:latin typeface="Rockwell" panose="020606030202050204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CD799F6-08EF-49D3-868E-08F43164A72C}"/>
              </a:ext>
            </a:extLst>
          </p:cNvPr>
          <p:cNvSpPr txBox="1">
            <a:spLocks/>
          </p:cNvSpPr>
          <p:nvPr/>
        </p:nvSpPr>
        <p:spPr>
          <a:xfrm>
            <a:off x="1374966" y="3679077"/>
            <a:ext cx="6209212" cy="46254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3200" dirty="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use </a:t>
            </a:r>
            <a:r>
              <a:rPr lang="de-DE" sz="3200" b="1" dirty="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&lt;database_name&gt;</a:t>
            </a:r>
            <a:r>
              <a:rPr lang="de-DE" sz="3200" dirty="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en-US" sz="3200" dirty="0">
              <a:solidFill>
                <a:schemeClr val="bg1"/>
              </a:solidFill>
              <a:latin typeface="Rockwell" panose="020606030202050204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A75A4EE-C1DA-4B31-AD62-35303CA483E4}"/>
              </a:ext>
            </a:extLst>
          </p:cNvPr>
          <p:cNvSpPr txBox="1">
            <a:spLocks/>
          </p:cNvSpPr>
          <p:nvPr/>
        </p:nvSpPr>
        <p:spPr>
          <a:xfrm>
            <a:off x="1374966" y="5239301"/>
            <a:ext cx="6209212" cy="46254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3200" dirty="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show  tables;</a:t>
            </a:r>
            <a:endParaRPr lang="en-US" sz="3200" dirty="0">
              <a:solidFill>
                <a:schemeClr val="bg1"/>
              </a:solidFill>
              <a:latin typeface="Rockwell" panose="020606030202050204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9772901-A809-4BC8-99DC-C82A339FE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16ED-8EC9-4CDF-94F6-586DE683EBF7}" type="slidenum">
              <a:rPr lang="en-001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1904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617" y="207477"/>
            <a:ext cx="8378529" cy="1027257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7. Run some query on the </a:t>
            </a:r>
            <a:r>
              <a:rPr lang="en-GB" sz="3600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db</a:t>
            </a:r>
            <a: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server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B4F2E9C-096A-4263-8E1D-EA6CC002B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615" y="1503408"/>
            <a:ext cx="7699608" cy="4351339"/>
          </a:xfrm>
        </p:spPr>
        <p:txBody>
          <a:bodyPr>
            <a:normAutofit/>
          </a:bodyPr>
          <a:lstStyle/>
          <a:p>
            <a:r>
              <a:rPr lang="en-US" b="1" dirty="0"/>
              <a:t>Show schema of a table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Show records from a database</a:t>
            </a:r>
          </a:p>
          <a:p>
            <a:endParaRPr lang="en-001" b="1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D0E491E-52D6-4F9B-87E3-386B9425C406}"/>
              </a:ext>
            </a:extLst>
          </p:cNvPr>
          <p:cNvSpPr txBox="1">
            <a:spLocks/>
          </p:cNvSpPr>
          <p:nvPr/>
        </p:nvSpPr>
        <p:spPr>
          <a:xfrm>
            <a:off x="837110" y="2003660"/>
            <a:ext cx="6209212" cy="46254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3200" dirty="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describe   </a:t>
            </a:r>
            <a:r>
              <a:rPr lang="de-DE" sz="3200" b="1" dirty="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&lt;table_name&gt;</a:t>
            </a:r>
            <a:r>
              <a:rPr lang="de-DE" sz="3200" dirty="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en-US" sz="3200" dirty="0">
              <a:solidFill>
                <a:schemeClr val="bg1"/>
              </a:solidFill>
              <a:latin typeface="Rockwell" panose="020606030202050204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6346F9-7DFD-4834-BA6E-A2C0FD964C42}"/>
              </a:ext>
            </a:extLst>
          </p:cNvPr>
          <p:cNvSpPr txBox="1">
            <a:spLocks/>
          </p:cNvSpPr>
          <p:nvPr/>
        </p:nvSpPr>
        <p:spPr>
          <a:xfrm>
            <a:off x="837110" y="2966456"/>
            <a:ext cx="6209212" cy="46254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3200" dirty="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desc   </a:t>
            </a:r>
            <a:r>
              <a:rPr lang="de-DE" sz="3200" b="1" dirty="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&lt;table_name</a:t>
            </a:r>
            <a:r>
              <a:rPr lang="de-DE" sz="3200" b="1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r>
              <a:rPr lang="de-DE" sz="320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;   </a:t>
            </a:r>
            <a:endParaRPr lang="en-US" sz="3200" dirty="0">
              <a:solidFill>
                <a:schemeClr val="bg1"/>
              </a:solidFill>
              <a:latin typeface="Rockwell" panose="020606030202050204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04ACF11-6EEE-4F76-BA49-E7B6457D517D}"/>
              </a:ext>
            </a:extLst>
          </p:cNvPr>
          <p:cNvSpPr txBox="1">
            <a:spLocks/>
          </p:cNvSpPr>
          <p:nvPr/>
        </p:nvSpPr>
        <p:spPr>
          <a:xfrm>
            <a:off x="7258760" y="2966456"/>
            <a:ext cx="2555915" cy="4625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3200" dirty="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short form</a:t>
            </a:r>
            <a:endParaRPr lang="en-US" sz="3200" dirty="0">
              <a:solidFill>
                <a:schemeClr val="bg1"/>
              </a:solidFill>
              <a:latin typeface="Rockwell" panose="020606030202050204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BA7A349-E239-499B-B400-0EEEDF46DFA3}"/>
              </a:ext>
            </a:extLst>
          </p:cNvPr>
          <p:cNvSpPr txBox="1">
            <a:spLocks/>
          </p:cNvSpPr>
          <p:nvPr/>
        </p:nvSpPr>
        <p:spPr>
          <a:xfrm>
            <a:off x="837110" y="4155643"/>
            <a:ext cx="6209212" cy="46254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3200" dirty="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select  *  from &lt;table_name&gt;;</a:t>
            </a:r>
            <a:endParaRPr lang="en-US" sz="3200" dirty="0">
              <a:solidFill>
                <a:schemeClr val="bg1"/>
              </a:solidFill>
              <a:latin typeface="Rockwell" panose="020606030202050204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B5B3FA4-51DE-4D0B-90FF-ABBC447A1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F006-FFCD-43AE-89DF-88B65C99DB57}" type="slidenum">
              <a:rPr lang="en-001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4946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617" y="207477"/>
            <a:ext cx="8378529" cy="1027257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7. Run some query on the </a:t>
            </a:r>
            <a:r>
              <a:rPr lang="en-GB" sz="3600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db</a:t>
            </a:r>
            <a: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server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B4F2E9C-096A-4263-8E1D-EA6CC002B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615" y="1503408"/>
            <a:ext cx="7699608" cy="4351339"/>
          </a:xfrm>
        </p:spPr>
        <p:txBody>
          <a:bodyPr>
            <a:normAutofit/>
          </a:bodyPr>
          <a:lstStyle/>
          <a:p>
            <a:endParaRPr lang="en-001" b="1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D0E491E-52D6-4F9B-87E3-386B9425C406}"/>
              </a:ext>
            </a:extLst>
          </p:cNvPr>
          <p:cNvSpPr txBox="1">
            <a:spLocks/>
          </p:cNvSpPr>
          <p:nvPr/>
        </p:nvSpPr>
        <p:spPr>
          <a:xfrm>
            <a:off x="866493" y="3830223"/>
            <a:ext cx="6209212" cy="46254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3200" dirty="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describe   </a:t>
            </a:r>
            <a:r>
              <a:rPr lang="de-DE" sz="3200" b="1" dirty="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&lt;table_name&gt;</a:t>
            </a:r>
            <a:r>
              <a:rPr lang="de-DE" sz="3200" dirty="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en-US" sz="3200" dirty="0">
              <a:solidFill>
                <a:schemeClr val="bg1"/>
              </a:solidFill>
              <a:latin typeface="Rockwell" panose="020606030202050204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6346F9-7DFD-4834-BA6E-A2C0FD964C42}"/>
              </a:ext>
            </a:extLst>
          </p:cNvPr>
          <p:cNvSpPr txBox="1">
            <a:spLocks/>
          </p:cNvSpPr>
          <p:nvPr/>
        </p:nvSpPr>
        <p:spPr>
          <a:xfrm>
            <a:off x="866493" y="4775603"/>
            <a:ext cx="6209212" cy="46254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3200" dirty="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desc   </a:t>
            </a:r>
            <a:r>
              <a:rPr lang="de-DE" sz="3200" b="1" dirty="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&lt;table_name</a:t>
            </a:r>
            <a:r>
              <a:rPr lang="de-DE" sz="3200" b="1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r>
              <a:rPr lang="de-DE" sz="320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;   </a:t>
            </a:r>
            <a:endParaRPr lang="en-US" sz="3200" dirty="0">
              <a:solidFill>
                <a:schemeClr val="bg1"/>
              </a:solidFill>
              <a:latin typeface="Rockwell" panose="020606030202050204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04ACF11-6EEE-4F76-BA49-E7B6457D517D}"/>
              </a:ext>
            </a:extLst>
          </p:cNvPr>
          <p:cNvSpPr txBox="1">
            <a:spLocks/>
          </p:cNvSpPr>
          <p:nvPr/>
        </p:nvSpPr>
        <p:spPr>
          <a:xfrm>
            <a:off x="7258760" y="2966456"/>
            <a:ext cx="2555915" cy="4625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3200" dirty="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short form</a:t>
            </a:r>
            <a:endParaRPr lang="en-US" sz="3200" dirty="0">
              <a:solidFill>
                <a:schemeClr val="bg1"/>
              </a:solidFill>
              <a:latin typeface="Rockwell" panose="020606030202050204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BA7A349-E239-499B-B400-0EEEDF46DFA3}"/>
              </a:ext>
            </a:extLst>
          </p:cNvPr>
          <p:cNvSpPr txBox="1">
            <a:spLocks/>
          </p:cNvSpPr>
          <p:nvPr/>
        </p:nvSpPr>
        <p:spPr>
          <a:xfrm>
            <a:off x="866493" y="5743221"/>
            <a:ext cx="6209212" cy="46254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3200" dirty="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select  *  from &lt;table_name&gt;;</a:t>
            </a:r>
            <a:endParaRPr lang="en-US" sz="3200" dirty="0">
              <a:solidFill>
                <a:schemeClr val="bg1"/>
              </a:solidFill>
              <a:latin typeface="Rockwell" panose="020606030202050204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B5B3FA4-51DE-4D0B-90FF-ABBC447A1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F006-FFCD-43AE-89DF-88B65C99DB57}" type="slidenum">
              <a:rPr lang="en-001" smtClean="0"/>
              <a:t>33</a:t>
            </a:fld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74DE246-17E0-4F88-B812-5A287C7532E7}"/>
              </a:ext>
            </a:extLst>
          </p:cNvPr>
          <p:cNvSpPr txBox="1">
            <a:spLocks/>
          </p:cNvSpPr>
          <p:nvPr/>
        </p:nvSpPr>
        <p:spPr>
          <a:xfrm>
            <a:off x="838200" y="1333099"/>
            <a:ext cx="6209212" cy="46254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3200" dirty="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show  databases; </a:t>
            </a:r>
            <a:endParaRPr lang="en-US" sz="3200" dirty="0">
              <a:solidFill>
                <a:schemeClr val="bg1"/>
              </a:solidFill>
              <a:latin typeface="Rockwell" panose="020606030202050204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D273211-EC64-4CFE-BEB1-773C70ED160F}"/>
              </a:ext>
            </a:extLst>
          </p:cNvPr>
          <p:cNvSpPr txBox="1">
            <a:spLocks/>
          </p:cNvSpPr>
          <p:nvPr/>
        </p:nvSpPr>
        <p:spPr>
          <a:xfrm>
            <a:off x="838200" y="2104551"/>
            <a:ext cx="6209212" cy="46254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3200" dirty="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use </a:t>
            </a:r>
            <a:r>
              <a:rPr lang="de-DE" sz="3200" b="1" dirty="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&lt;database_name&gt;</a:t>
            </a:r>
            <a:r>
              <a:rPr lang="de-DE" sz="3200" dirty="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en-US" sz="3200" dirty="0">
              <a:solidFill>
                <a:schemeClr val="bg1"/>
              </a:solidFill>
              <a:latin typeface="Rockwell" panose="020606030202050204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DD95424-A6EE-4E78-9A70-10D8EFEEF8C9}"/>
              </a:ext>
            </a:extLst>
          </p:cNvPr>
          <p:cNvSpPr txBox="1">
            <a:spLocks/>
          </p:cNvSpPr>
          <p:nvPr/>
        </p:nvSpPr>
        <p:spPr>
          <a:xfrm>
            <a:off x="838200" y="2964205"/>
            <a:ext cx="6209212" cy="46254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3200" dirty="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show  tables;</a:t>
            </a:r>
            <a:endParaRPr lang="en-US" sz="3200" dirty="0">
              <a:solidFill>
                <a:schemeClr val="bg1"/>
              </a:solidFill>
              <a:latin typeface="Rockwell" panose="020606030202050204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3202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617" y="207477"/>
            <a:ext cx="8378529" cy="1027257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8. Add </a:t>
            </a:r>
            <a:r>
              <a:rPr lang="en-GB" sz="3600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mysql</a:t>
            </a:r>
            <a: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to windows env path for easy access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04ACF11-6EEE-4F76-BA49-E7B6457D517D}"/>
              </a:ext>
            </a:extLst>
          </p:cNvPr>
          <p:cNvSpPr txBox="1">
            <a:spLocks/>
          </p:cNvSpPr>
          <p:nvPr/>
        </p:nvSpPr>
        <p:spPr>
          <a:xfrm>
            <a:off x="4698031" y="1398913"/>
            <a:ext cx="7058540" cy="195388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dirty="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Add your mysql path</a:t>
            </a:r>
          </a:p>
          <a:p>
            <a:pPr marL="0" indent="0" algn="ctr">
              <a:buNone/>
            </a:pPr>
            <a:r>
              <a:rPr lang="de-DE" b="1" dirty="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c:\wamp\bin\mysql\mysql###\bin;</a:t>
            </a:r>
          </a:p>
          <a:p>
            <a:pPr marL="0" indent="0" algn="ctr">
              <a:buNone/>
            </a:pPr>
            <a:r>
              <a:rPr lang="de-DE" dirty="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At the end of the Variable value</a:t>
            </a:r>
            <a:endParaRPr lang="en-US" dirty="0">
              <a:solidFill>
                <a:schemeClr val="bg1"/>
              </a:solidFill>
              <a:latin typeface="Rockwell" panose="020606030202050204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4E28234-EAF3-4063-91D7-856EACF40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086" y="1234734"/>
            <a:ext cx="4086795" cy="4801270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38E1AF0-C756-43E3-9DE5-DCE5B4A54C6F}"/>
              </a:ext>
            </a:extLst>
          </p:cNvPr>
          <p:cNvSpPr txBox="1">
            <a:spLocks/>
          </p:cNvSpPr>
          <p:nvPr/>
        </p:nvSpPr>
        <p:spPr>
          <a:xfrm>
            <a:off x="4743350" y="3601065"/>
            <a:ext cx="7070372" cy="195388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u="sng" dirty="0">
                <a:solidFill>
                  <a:schemeClr val="tx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Test if everithing is OK </a:t>
            </a:r>
          </a:p>
          <a:p>
            <a:pPr marL="0" indent="0" algn="ctr">
              <a:buNone/>
            </a:pPr>
            <a:r>
              <a:rPr lang="de-DE" dirty="0">
                <a:solidFill>
                  <a:schemeClr val="tx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Open comand prompt anywhere and type</a:t>
            </a:r>
          </a:p>
          <a:p>
            <a:pPr marL="0" indent="0" algn="ctr">
              <a:buNone/>
            </a:pP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“mysql“</a:t>
            </a:r>
          </a:p>
          <a:p>
            <a:pPr marL="0" indent="0" algn="ctr">
              <a:buNone/>
            </a:pP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Without the quotation mark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2BB48C9-39FA-466F-BB41-A8BADA9E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1C90-B675-4B34-96B6-C3EF71B60753}" type="datetime8">
              <a:rPr lang="en-001" smtClean="0"/>
              <a:t>17/05/2020 2:32 PM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7408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86" y="486197"/>
            <a:ext cx="8378529" cy="891561"/>
          </a:xfrm>
        </p:spPr>
        <p:txBody>
          <a:bodyPr>
            <a:noAutofit/>
          </a:bodyPr>
          <a:lstStyle/>
          <a:p>
            <a:pPr algn="ctr"/>
            <a:r>
              <a:rPr lang="en-GB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I not like </a:t>
            </a:r>
            <a:r>
              <a:rPr lang="en-GB" sz="3200" b="1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mysql</a:t>
            </a:r>
            <a:r>
              <a:rPr lang="en-GB" sz="3200" b="1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command prompt </a:t>
            </a:r>
            <a:br>
              <a:rPr lang="en-GB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</a:br>
            <a:r>
              <a:rPr lang="en-GB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OR</a:t>
            </a:r>
            <a:br>
              <a:rPr lang="en-GB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</a:br>
            <a:r>
              <a:rPr lang="en-GB" sz="3200" b="1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phpMyAdmin</a:t>
            </a:r>
            <a:r>
              <a:rPr lang="en-GB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 </a:t>
            </a:r>
            <a:r>
              <a:rPr lang="en-GB" sz="3200" dirty="0">
                <a:solidFill>
                  <a:srgbClr val="FF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</a:t>
            </a:r>
            <a:endParaRPr lang="en-GB" sz="32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2BB48C9-39FA-466F-BB41-A8BADA9E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041C90-B675-4B34-96B6-C3EF71B60753}" type="datetime8">
              <a:rPr kumimoji="0" lang="en-001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 pitchFamily="18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17/05/2020 2:32 PM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 pitchFamily="18" charset="0"/>
              <a:ea typeface="+mn-ea"/>
              <a:cs typeface="+mn-cs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5A5940C-65BF-472D-8250-8C355C3740AD}"/>
              </a:ext>
            </a:extLst>
          </p:cNvPr>
          <p:cNvSpPr txBox="1">
            <a:spLocks/>
          </p:cNvSpPr>
          <p:nvPr/>
        </p:nvSpPr>
        <p:spPr>
          <a:xfrm>
            <a:off x="468986" y="3308600"/>
            <a:ext cx="8378529" cy="89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5400" dirty="0">
                <a:solidFill>
                  <a:schemeClr val="accent6">
                    <a:lumMod val="75000"/>
                  </a:schemeClr>
                </a:solidFill>
                <a:latin typeface="Rockwell" panose="02060603020205020403" pitchFamily="18" charset="0"/>
              </a:rPr>
              <a:t>No problem !!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DFC861-319E-4AB4-A7B5-C3889DE40D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61" y="741692"/>
            <a:ext cx="8810099" cy="513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15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207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Rockwell" panose="02060603020205020403" pitchFamily="18" charset="0"/>
              </a:rPr>
              <a:t>Demo.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79678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1"/>
            <a:ext cx="9144000" cy="1655763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5" name="Graphic 14" descr="Clipboard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3790717" y="4482753"/>
            <a:ext cx="3194131" cy="3194131"/>
          </a:xfrm>
          <a:prstGeom prst="rect">
            <a:avLst/>
          </a:prstGeom>
        </p:spPr>
      </p:pic>
      <p:pic>
        <p:nvPicPr>
          <p:cNvPr id="11" name="Graphic 10" descr="Microscope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pic>
        <p:nvPicPr>
          <p:cNvPr id="13" name="Graphic 12" descr="Test tubes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7" name="Graphic 6" descr="Beaker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Graphic 8" descr="Flask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451125">
            <a:off x="8514238" y="-118161"/>
            <a:ext cx="3005287" cy="3005287"/>
          </a:xfrm>
          <a:prstGeom prst="rect">
            <a:avLst/>
          </a:prstGeom>
        </p:spPr>
      </p:pic>
      <p:pic>
        <p:nvPicPr>
          <p:cNvPr id="19" name="Graphic 18" descr="Ruler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171721" y="145769"/>
            <a:ext cx="1574403" cy="1574403"/>
          </a:xfrm>
          <a:prstGeom prst="rect">
            <a:avLst/>
          </a:prstGeom>
        </p:spPr>
      </p:pic>
      <p:pic>
        <p:nvPicPr>
          <p:cNvPr id="21" name="Graphic 20" descr="Pencil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3" cy="148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135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207"/>
            <a:ext cx="9144000" cy="2387600"/>
          </a:xfrm>
        </p:spPr>
        <p:txBody>
          <a:bodyPr>
            <a:normAutofit/>
          </a:bodyPr>
          <a:lstStyle/>
          <a:p>
            <a:r>
              <a:rPr lang="en-US" sz="11500" dirty="0">
                <a:solidFill>
                  <a:schemeClr val="bg1"/>
                </a:solidFill>
                <a:latin typeface="Rockwell" panose="02060603020205020403" pitchFamily="18" charset="0"/>
              </a:rPr>
              <a:t>End.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79678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1"/>
            <a:ext cx="9144000" cy="1655763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5" name="Graphic 14" descr="Clipboard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3790717" y="4482753"/>
            <a:ext cx="3194131" cy="3194131"/>
          </a:xfrm>
          <a:prstGeom prst="rect">
            <a:avLst/>
          </a:prstGeom>
        </p:spPr>
      </p:pic>
      <p:pic>
        <p:nvPicPr>
          <p:cNvPr id="11" name="Graphic 10" descr="Microscope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pic>
        <p:nvPicPr>
          <p:cNvPr id="13" name="Graphic 12" descr="Test tubes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7" name="Graphic 6" descr="Beaker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Graphic 8" descr="Flask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451125">
            <a:off x="8514238" y="-118161"/>
            <a:ext cx="3005287" cy="3005287"/>
          </a:xfrm>
          <a:prstGeom prst="rect">
            <a:avLst/>
          </a:prstGeom>
        </p:spPr>
      </p:pic>
      <p:pic>
        <p:nvPicPr>
          <p:cNvPr id="19" name="Graphic 18" descr="Ruler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171721" y="145769"/>
            <a:ext cx="1574403" cy="1574403"/>
          </a:xfrm>
          <a:prstGeom prst="rect">
            <a:avLst/>
          </a:prstGeom>
        </p:spPr>
      </p:pic>
      <p:pic>
        <p:nvPicPr>
          <p:cNvPr id="21" name="Graphic 20" descr="Pencil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3" cy="148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59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5" y="365126"/>
            <a:ext cx="8378529" cy="1027257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1. Database Software Installation</a:t>
            </a:r>
            <a:b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</a:br>
            <a:endParaRPr lang="en-GB" sz="3600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3D812A57-1837-4B52-ADAC-DE5DBB5A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8533-9415-4A52-A2A4-9E6DAADD27EA}" type="slidenum">
              <a:rPr lang="en-001" smtClean="0"/>
              <a:t>4</a:t>
            </a:fld>
            <a:endParaRPr lang="en-US" dirty="0"/>
          </a:p>
        </p:txBody>
      </p:sp>
      <p:pic>
        <p:nvPicPr>
          <p:cNvPr id="21" name="Content Placeholder 8">
            <a:extLst>
              <a:ext uri="{FF2B5EF4-FFF2-40B4-BE49-F238E27FC236}">
                <a16:creationId xmlns:a16="http://schemas.microsoft.com/office/drawing/2014/main" id="{BA9E4E19-FA9B-41A9-B8FA-4C67D95F7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01525" y="1448918"/>
            <a:ext cx="10516173" cy="41060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0184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5" y="365126"/>
            <a:ext cx="8378529" cy="1027257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1. Database Software Installation</a:t>
            </a:r>
            <a:b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</a:br>
            <a:endParaRPr lang="en-GB" sz="3600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5" y="1392381"/>
            <a:ext cx="8378529" cy="4351339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3D812A57-1837-4B52-ADAC-DE5DBB5A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8533-9415-4A52-A2A4-9E6DAADD27EA}" type="slidenum">
              <a:rPr lang="en-001" smtClean="0"/>
              <a:t>5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14A486D-DAAE-40AC-8B1A-F047D577FF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186" y="1114280"/>
            <a:ext cx="6248400" cy="500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594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5" y="365126"/>
            <a:ext cx="8378529" cy="1027257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1. Database Software Installation</a:t>
            </a:r>
            <a:b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</a:br>
            <a:endParaRPr lang="en-GB" sz="3600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5" y="1392381"/>
            <a:ext cx="8378529" cy="4351339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3D812A57-1837-4B52-ADAC-DE5DBB5A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8533-9415-4A52-A2A4-9E6DAADD27EA}" type="slidenum">
              <a:rPr lang="en-001" smtClean="0"/>
              <a:t>6</a:t>
            </a:fld>
            <a:endParaRPr lang="en-US" dirty="0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D507D6F8-CD52-4D7C-9560-F5E96A1D7F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92381"/>
            <a:ext cx="72390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4490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5" y="365126"/>
            <a:ext cx="8378529" cy="1027257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1. Database Software Installation</a:t>
            </a:r>
            <a:b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</a:br>
            <a:endParaRPr lang="en-GB" sz="3600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3D812A57-1837-4B52-ADAC-DE5DBB5A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8533-9415-4A52-A2A4-9E6DAADD27EA}" type="slidenum">
              <a:rPr lang="en-001" smtClean="0"/>
              <a:t>7</a:t>
            </a:fld>
            <a:endParaRPr lang="en-US" dirty="0"/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37829C49-618E-47C5-9BD2-760BAFF0B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833" y="1269022"/>
            <a:ext cx="6208835" cy="4841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1958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5" y="365126"/>
            <a:ext cx="8378529" cy="1027257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1. Database Software Installation</a:t>
            </a:r>
            <a:b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</a:br>
            <a:endParaRPr lang="en-GB" sz="3600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5" y="1392381"/>
            <a:ext cx="8378529" cy="4351339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3D812A57-1837-4B52-ADAC-DE5DBB5A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8533-9415-4A52-A2A4-9E6DAADD27EA}" type="slidenum">
              <a:rPr lang="en-001" smtClean="0"/>
              <a:t>8</a:t>
            </a:fld>
            <a:endParaRPr lang="en-US" dirty="0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03237CF8-2778-4F1C-A7F9-3CB7A579AF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249" y="1179146"/>
            <a:ext cx="6423025" cy="500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7591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5" y="365126"/>
            <a:ext cx="8378529" cy="1027257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1. Database Software Installation</a:t>
            </a:r>
            <a:b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</a:br>
            <a:endParaRPr lang="en-GB" sz="3600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3D812A57-1837-4B52-ADAC-DE5DBB5A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8533-9415-4A52-A2A4-9E6DAADD27EA}" type="slidenum">
              <a:rPr lang="en-001" smtClean="0"/>
              <a:t>9</a:t>
            </a:fld>
            <a:endParaRPr lang="en-US" dirty="0"/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7AFC934A-D0B9-41EE-A305-CD7046F691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211" y="1379438"/>
            <a:ext cx="6229717" cy="4857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629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787325_Lab safety_AAS_v3" id="{898BC5E2-691B-4B41-A97D-F35AD4FFF20D}" vid="{295F60D3-032D-43CA-A300-E4752067AD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0096A91-93C8-4C7A-BF68-944591874A6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9E59094-1E6F-42D5-A62B-D0344AFFFA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4BA817-A03C-4EA3-86C4-6E42BD37F5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Lab safety</Template>
  <TotalTime>0</TotalTime>
  <Words>514</Words>
  <Application>Microsoft Office PowerPoint</Application>
  <PresentationFormat>Widescreen</PresentationFormat>
  <Paragraphs>139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Calibri Light</vt:lpstr>
      <vt:lpstr>Consolas</vt:lpstr>
      <vt:lpstr>Rockwell</vt:lpstr>
      <vt:lpstr>Tahoma</vt:lpstr>
      <vt:lpstr>Office Theme</vt:lpstr>
      <vt:lpstr>DBMS Lab</vt:lpstr>
      <vt:lpstr>Things we will complete today</vt:lpstr>
      <vt:lpstr>Installation</vt:lpstr>
      <vt:lpstr>1. Database Software Installation </vt:lpstr>
      <vt:lpstr>1. Database Software Installation </vt:lpstr>
      <vt:lpstr>1. Database Software Installation </vt:lpstr>
      <vt:lpstr>1. Database Software Installation </vt:lpstr>
      <vt:lpstr>1. Database Software Installation </vt:lpstr>
      <vt:lpstr>1. Database Software Installation </vt:lpstr>
      <vt:lpstr>1. Database Software Installation </vt:lpstr>
      <vt:lpstr>1. Database Software Installation </vt:lpstr>
      <vt:lpstr>1. Database Software Installation </vt:lpstr>
      <vt:lpstr>1. Database Software Installation </vt:lpstr>
      <vt:lpstr>1. Database Software Installation </vt:lpstr>
      <vt:lpstr>1. Database Software Installation </vt:lpstr>
      <vt:lpstr>1. Database Software Installation </vt:lpstr>
      <vt:lpstr>1. Database Software Installation</vt:lpstr>
      <vt:lpstr>1. Database Software Installation</vt:lpstr>
      <vt:lpstr>Loading Sample Database</vt:lpstr>
      <vt:lpstr>Loading Sample Database</vt:lpstr>
      <vt:lpstr>Run basic SQL query</vt:lpstr>
      <vt:lpstr>SQL</vt:lpstr>
      <vt:lpstr>SQL</vt:lpstr>
      <vt:lpstr>Basic SQL Query</vt:lpstr>
      <vt:lpstr>Basic SQL Query</vt:lpstr>
      <vt:lpstr>Basic SQL Query</vt:lpstr>
      <vt:lpstr>Some Additional Tools</vt:lpstr>
      <vt:lpstr>5. Locate mysql within XAMPP</vt:lpstr>
      <vt:lpstr>6. Using command prompt run mysql</vt:lpstr>
      <vt:lpstr>6. Using command prompt run mysql</vt:lpstr>
      <vt:lpstr>7. Run some query on the db server</vt:lpstr>
      <vt:lpstr>7. Run some query on the db server</vt:lpstr>
      <vt:lpstr>7. Run some query on the db server</vt:lpstr>
      <vt:lpstr>8. Add mysql to windows env path for easy access</vt:lpstr>
      <vt:lpstr>I not like mysql command prompt  OR phpMyAdmin  </vt:lpstr>
      <vt:lpstr>Demo.</vt:lpstr>
      <vt:lpstr>End.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2019-07-19T05:32:34Z</dcterms:created>
  <dcterms:modified xsi:type="dcterms:W3CDTF">2020-05-17T08:35:38Z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