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</p:sldIdLst>
  <p:sldSz cx="35999738" cy="35999738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>
          <p15:clr>
            <a:srgbClr val="A4A3A4"/>
          </p15:clr>
        </p15:guide>
        <p15:guide id="2" pos="11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39" d="100"/>
          <a:sy n="39" d="100"/>
        </p:scale>
        <p:origin x="-2232" y="-3974"/>
      </p:cViewPr>
      <p:guideLst>
        <p:guide orient="horz" pos="11339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B8568-9174-4820-A0FD-7F210A655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967" y="5891626"/>
            <a:ext cx="26999804" cy="12533242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6B82D3-D705-4CC0-A090-D680FEBEA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884753-0FFB-483C-8B22-9F1E9F3B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534269-5A75-4E94-ADE8-4ACD4388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EE5D59-0AE3-42A3-97BF-C616425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6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D4305-E74D-4D7C-BF8F-468674BD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DF8F49-1EE1-439D-B499-5FAAE3FA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E85C27-5778-4E16-8F01-75E996BE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DBEF28-0900-4ED3-8E2F-ECAF4D0A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440D21-2FED-42C6-AE74-5F1B5F60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8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179DE9D-CDA5-4208-80C6-CA23A1B10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5762312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A350FC-54CA-49F8-9E42-3583CA16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74982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8A6141-8E2B-40DD-AFC8-56AE1BBC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FC3F43-9B60-4B3D-9533-14405755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45E96D-5B53-4448-8ACE-40C04A69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1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5314029" y="0"/>
            <a:ext cx="685709" cy="359997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84" tIns="37492" rIns="74984" bIns="37492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685709" cy="359997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84" tIns="37492" rIns="74984" bIns="37492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5999738" cy="4499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84" tIns="37492" rIns="74984" bIns="37492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1499771"/>
            <a:ext cx="35999738" cy="4499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84" tIns="37492" rIns="74984" bIns="37492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1249918" y="0"/>
            <a:ext cx="10499924" cy="35999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461" tIns="187461" rIns="187461" bIns="18746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968"/>
              </a:spcAft>
            </a:pPr>
            <a:r>
              <a:rPr lang="en-US" sz="7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9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968"/>
              </a:spcAft>
            </a:pP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1m</a:t>
            </a:r>
            <a:r>
              <a:rPr lang="en-US" sz="5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(39.37</a:t>
            </a: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” high by 1m (39.37”)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968"/>
              </a:spcAft>
            </a:pPr>
            <a:r>
              <a:rPr lang="en-US" sz="7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968"/>
              </a:spcAft>
            </a:pPr>
            <a:r>
              <a:rPr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5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5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968"/>
              </a:spcAft>
            </a:pPr>
            <a:r>
              <a:rPr lang="en-US" sz="7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968"/>
              </a:spcAft>
            </a:pP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5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5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5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968"/>
              </a:spcAft>
            </a:pP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968"/>
              </a:spcAft>
            </a:pPr>
            <a:r>
              <a:rPr lang="en-US" sz="5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968"/>
              </a:spcAft>
            </a:pPr>
            <a:r>
              <a:rPr lang="en-US" sz="3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6749732" y="0"/>
            <a:ext cx="10499924" cy="35999738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968"/>
                </a:spcAft>
              </a:pPr>
              <a:r>
                <a:rPr lang="en-US" sz="7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r>
                <a:rPr lang="en-US" sz="5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5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5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r>
                <a:rPr lang="en-US" sz="7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r>
                <a:rPr lang="en-US" sz="5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5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968"/>
                </a:spcAft>
              </a:pP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5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69" y="35720941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56290-0F08-4CF4-A6B2-DA130AFD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2F3350-C1C0-4F6F-907C-431797B8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FC2186-8BF7-4EE3-981E-531778D4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B78D6B-B0B7-4BE2-9025-1E3DC134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D87A69-936D-47C5-AE6C-86BDD5F8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CB750-CA21-4A99-842F-3CC9ED14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32" y="8974940"/>
            <a:ext cx="31049774" cy="14974888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62770A-5A9D-4989-B0FF-C9AE63AF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6232" y="24091497"/>
            <a:ext cx="31049774" cy="7874940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DEC121-F4EA-4849-B9A0-2118DC10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A461D8-D503-4C84-BD0E-8909767D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388CEF-3DCF-4659-B18F-CB6D38B3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E8EAC-CD7E-4E37-9149-C144952A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ECE6C-CD9D-4B5B-B083-150B5905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194F28-9876-4BA9-BA05-2312E2F6E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AC95C1-3D6C-43B9-B466-E2A2CB93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79FAE0-2FA2-433C-A2B6-DFE92A23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FE347E-A5DA-40A0-8A73-D45EE34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9AAF6-581A-4599-8D32-B65CE935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71" y="1916656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0093DD-E159-4FEC-B11A-3583375C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9672" y="8824938"/>
            <a:ext cx="15229575" cy="4324966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8FA98-E3CC-4016-BB31-4B4F339C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9672" y="13149904"/>
            <a:ext cx="15229575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003CFD-B79D-4931-81EF-77B5E5EE8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224867" y="8824938"/>
            <a:ext cx="15304578" cy="4324966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33B99E-B7A5-4ED8-BD27-43E6788A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224867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D5D67D-D047-4625-8D93-F628D1C1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854EDED-27B1-42DF-8798-03DC7499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35A9035-97A9-4254-BCD7-72229133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926C11-88D9-47FE-846A-B836A77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09E619-B7C1-43D0-BCBB-F3C704F1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F5804C-18B3-42F0-A18F-15552AAC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9395A2-21A7-4DC7-8269-7A9257F2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CEF061-850A-4071-9929-D34FF5E0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9C052F-8151-4671-856B-699B7C36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5B0B9D-110F-48E4-9541-7CF96522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9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F11ED-F36B-4BF3-872C-666C2198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72" y="2399982"/>
            <a:ext cx="11610852" cy="839993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67DEA9-C0D5-4088-98F0-AD1689F3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4578" y="5183298"/>
            <a:ext cx="18224867" cy="25583147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081C10-CA39-4CAE-B663-6209438A2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9672" y="10799922"/>
            <a:ext cx="11610852" cy="20008190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621F60-35A8-4C09-BDE8-5FDEF80A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9B413F-CA71-4FAF-87CE-B6A84CF6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4C864D-0949-40C2-9F56-996EAF76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03C21-0598-45EA-BA45-185ABD29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72" y="2399982"/>
            <a:ext cx="11610852" cy="839993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0FF9ECA-6062-4C85-93CB-819AA994D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304578" y="5183298"/>
            <a:ext cx="18224867" cy="25583147"/>
          </a:xfrm>
        </p:spPr>
        <p:txBody>
          <a:bodyPr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D83143-4B12-48BE-AFF4-864C3298E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9672" y="10799922"/>
            <a:ext cx="11610852" cy="20008190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BCBE75-CE03-45C6-93F9-8ACF6DA8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95DFC-C843-4F31-8A4C-A57AB831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90F387-2684-4231-8B80-8AC87A68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6094CD1-4721-4CE2-A4B1-536BE40D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982" y="191665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49AFD4-577A-4E04-8F12-22795A4AA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3717A1-54AF-4D4B-9320-CA2D4D9A2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74982" y="33366426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127C15-C393-401F-8E03-AB75A1EAB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24913" y="33366426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2343DA-795F-49D7-9670-761B6A888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424815" y="33366426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999957" y="533729"/>
            <a:ext cx="23999825" cy="191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969" tIns="374922" rIns="149969" bIns="37492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5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Book Recommendation System</a:t>
            </a:r>
            <a:endParaRPr lang="en-US" sz="75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999957" y="2624836"/>
            <a:ext cx="23999825" cy="187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9969" tIns="149969" rIns="149969" bIns="149969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5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Shovon Karmaker</a:t>
            </a:r>
            <a:endParaRPr lang="en-US" sz="45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5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Chittagong</a:t>
            </a:r>
            <a:endParaRPr lang="en-US" sz="45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371418" y="5999957"/>
            <a:ext cx="10628494" cy="6704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49969" tIns="149969" rIns="149969" bIns="149969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/>
              <a:t>In our current world, we have lots of kinds of recommendation system like food, cloth, etc. </a:t>
            </a:r>
            <a:endParaRPr lang="en-US" sz="3200" dirty="0" smtClean="0"/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smtClean="0"/>
              <a:t>Every </a:t>
            </a:r>
            <a:r>
              <a:rPr lang="en-US" sz="3200" dirty="0"/>
              <a:t>system utilizes the user data and generates proper response. </a:t>
            </a:r>
            <a:endParaRPr lang="en-US" sz="3200" dirty="0" smtClean="0"/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smtClean="0"/>
              <a:t>In </a:t>
            </a:r>
            <a:r>
              <a:rPr lang="en-US" sz="3200" dirty="0"/>
              <a:t>order to process such huge amount of data we need expert systems which can learn from user behavior. Now-a-days AI is everywhere. </a:t>
            </a:r>
            <a:endParaRPr lang="en-US" sz="3200" dirty="0" smtClean="0"/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smtClean="0"/>
              <a:t>So </a:t>
            </a:r>
            <a:r>
              <a:rPr lang="en-US" sz="3200" dirty="0"/>
              <a:t>to familiarize ourselves to the state of the art of AI we used logical programming language like prolog to develop our project.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1418" y="5249962"/>
            <a:ext cx="10628494" cy="749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84" tIns="37492" rIns="74984" bIns="37492" rtlCol="0" anchor="ctr"/>
          <a:lstStyle/>
          <a:p>
            <a:pPr algn="ctr"/>
            <a:r>
              <a:rPr lang="en-US" sz="51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  <a:endParaRPr lang="en-US" sz="51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71418" y="13874899"/>
            <a:ext cx="10628494" cy="749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84" tIns="37492" rIns="74984" bIns="37492" rtlCol="0" anchor="ctr"/>
          <a:lstStyle/>
          <a:p>
            <a:pPr algn="ctr"/>
            <a:r>
              <a:rPr lang="en-US" sz="51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Design</a:t>
            </a:r>
            <a:endParaRPr lang="en-US" sz="51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2685622" y="5999957"/>
            <a:ext cx="10628494" cy="5719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49969" tIns="149969" rIns="149969" bIns="149969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/>
              <a:t>In </a:t>
            </a:r>
            <a:r>
              <a:rPr lang="en-US" sz="3200" dirty="0"/>
              <a:t>this part, the system recommends book based on the language of the book and the writer’s name of the book. </a:t>
            </a:r>
            <a:endParaRPr lang="en-US" sz="3200" dirty="0" smtClean="0"/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smtClean="0"/>
              <a:t>If </a:t>
            </a:r>
            <a:r>
              <a:rPr lang="en-US" sz="3200" dirty="0"/>
              <a:t>the writer’s name is not in the knowledge base then the system shows that the name is not in the knowledge base.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/>
              <a:t>There is another part in this system. This part recommends book based on the language and genre of the book. </a:t>
            </a:r>
            <a:endParaRPr lang="en-US" sz="3200" dirty="0" smtClean="0"/>
          </a:p>
          <a:p>
            <a:pPr eaLnBrk="1" hangingPunct="1"/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12685622" y="5249962"/>
            <a:ext cx="10628494" cy="749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84" tIns="37492" rIns="74984" bIns="37492" rtlCol="0" anchor="ctr"/>
          <a:lstStyle/>
          <a:p>
            <a:pPr algn="ctr"/>
            <a:r>
              <a:rPr lang="en-US" sz="51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Design</a:t>
            </a:r>
            <a:endParaRPr lang="en-US" sz="51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4019669" y="5960269"/>
            <a:ext cx="10628494" cy="5719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49969" tIns="149969" rIns="149969" bIns="149969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is divided into three parts.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Base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Expert System</a:t>
            </a:r>
          </a:p>
          <a:p>
            <a:pPr eaLnBrk="1" hangingPunct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Base: It contains facts about the system.</a:t>
            </a:r>
          </a:p>
          <a:p>
            <a:pPr eaLnBrk="1" hangingPunct="1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Rules: It contains the conditional rules of the system.</a:t>
            </a:r>
          </a:p>
          <a:p>
            <a:pPr eaLnBrk="1" hangingPunct="1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Expert System: It is the main interactive system that interact with the user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999825" y="5286474"/>
            <a:ext cx="10628494" cy="749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84" tIns="37492" rIns="74984" bIns="37492" rtlCol="0" anchor="ctr"/>
          <a:lstStyle/>
          <a:p>
            <a:pPr algn="ctr"/>
            <a:r>
              <a:rPr lang="en-US" sz="51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Methodology</a:t>
            </a:r>
            <a:endParaRPr lang="en-US" sz="51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3999825" y="23731325"/>
            <a:ext cx="10628494" cy="3719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49969" tIns="149969" rIns="149969" bIns="149969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3200" dirty="0"/>
              <a:t> The objective of this project is to build an expert system that can recommend books depending on small number of factors. </a:t>
            </a:r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future, we may build a robust system depending on a large number of factors.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999825" y="22964874"/>
            <a:ext cx="10628494" cy="749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84" tIns="37492" rIns="74984" bIns="37492" rtlCol="0" anchor="ctr"/>
          <a:lstStyle/>
          <a:p>
            <a:pPr algn="ctr"/>
            <a:r>
              <a:rPr lang="en-US" sz="51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371418" y="14624896"/>
            <a:ext cx="10628494" cy="5688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49969" tIns="149969" rIns="149969" bIns="149969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/>
              <a:t>The Book Recommendation System is designed into two parts. In one part, the system recommend genres based on the age and mood of the user</a:t>
            </a:r>
            <a:r>
              <a:rPr lang="en-US" sz="3200" dirty="0" smtClean="0"/>
              <a:t>.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/>
              <a:t>If a user is below 18 years the expert system will suggest Child Story to him</a:t>
            </a:r>
            <a:r>
              <a:rPr lang="en-US" sz="3200" dirty="0" smtClean="0"/>
              <a:t>.</a:t>
            </a:r>
          </a:p>
          <a:p>
            <a:pPr eaLnBrk="1" hangingPunct="1"/>
            <a:endParaRPr lang="en-US" sz="3200" dirty="0"/>
          </a:p>
          <a:p>
            <a:r>
              <a:rPr lang="en-US" sz="3200" dirty="0"/>
              <a:t>Another part of our system is to recommend books to the </a:t>
            </a:r>
            <a:r>
              <a:rPr lang="en-US" sz="3200" dirty="0" smtClean="0"/>
              <a:t>user. The </a:t>
            </a:r>
            <a:r>
              <a:rPr lang="en-US" sz="3200" dirty="0"/>
              <a:t>system can recommend books using genres or the book’s writer.</a:t>
            </a:r>
          </a:p>
          <a:p>
            <a:pPr eaLnBrk="1" hangingPunct="1"/>
            <a:endParaRPr lang="en-US" sz="3000" dirty="0">
              <a:latin typeface="+mn-lt"/>
            </a:endParaRPr>
          </a:p>
        </p:txBody>
      </p:sp>
      <p:pic>
        <p:nvPicPr>
          <p:cNvPr id="38" name="Picture 3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0" r="60128" b="5869"/>
          <a:stretch/>
        </p:blipFill>
        <p:spPr bwMode="auto">
          <a:xfrm>
            <a:off x="1371418" y="21551687"/>
            <a:ext cx="10767011" cy="75733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Picture 3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3" r="59487" b="18633"/>
          <a:stretch/>
        </p:blipFill>
        <p:spPr bwMode="auto">
          <a:xfrm>
            <a:off x="12650154" y="13874899"/>
            <a:ext cx="10439400" cy="8624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Picture 3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2" r="60000" b="6553"/>
          <a:stretch/>
        </p:blipFill>
        <p:spPr bwMode="auto">
          <a:xfrm>
            <a:off x="12650154" y="22849168"/>
            <a:ext cx="10663962" cy="6961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Picture 4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" r="35128" b="13847"/>
          <a:stretch/>
        </p:blipFill>
        <p:spPr bwMode="auto">
          <a:xfrm>
            <a:off x="23999825" y="13253309"/>
            <a:ext cx="5486400" cy="4582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Picture 4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r="32436" b="33447"/>
          <a:stretch/>
        </p:blipFill>
        <p:spPr bwMode="auto">
          <a:xfrm>
            <a:off x="29640880" y="13293403"/>
            <a:ext cx="5007284" cy="4542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Picture 4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 r="32179" b="3818"/>
          <a:stretch/>
        </p:blipFill>
        <p:spPr bwMode="auto">
          <a:xfrm>
            <a:off x="24051578" y="18378979"/>
            <a:ext cx="5471160" cy="4157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Picture 45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 r="13462" b="18861"/>
          <a:stretch/>
        </p:blipFill>
        <p:spPr bwMode="auto">
          <a:xfrm>
            <a:off x="29582784" y="18378979"/>
            <a:ext cx="5065380" cy="4120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14016" y="30246118"/>
            <a:ext cx="6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 : Snapshot of the system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485269" y="30246118"/>
            <a:ext cx="6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 : Snapshot of the system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007325" y="22163462"/>
            <a:ext cx="6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: Snapshot of the system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185394" y="17926962"/>
            <a:ext cx="6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 : Code of the system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363463" y="13690462"/>
            <a:ext cx="6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 : Code of the system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168290" y="22547688"/>
            <a:ext cx="6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5 : Code of the system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69" y="257292"/>
            <a:ext cx="2654787" cy="375483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503" y="257292"/>
            <a:ext cx="2654787" cy="37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362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1m x 1m</dc:title>
  <dc:creator>Jay Larson</dc:creator>
  <dc:description>Quality poster printing
www.genigraphics.com
1-800-790-4001</dc:description>
  <cp:lastModifiedBy>Shovon Karmaker</cp:lastModifiedBy>
  <cp:revision>86</cp:revision>
  <cp:lastPrinted>2013-02-12T02:21:55Z</cp:lastPrinted>
  <dcterms:created xsi:type="dcterms:W3CDTF">2013-02-10T21:14:48Z</dcterms:created>
  <dcterms:modified xsi:type="dcterms:W3CDTF">2021-11-09T14:50:29Z</dcterms:modified>
</cp:coreProperties>
</file>