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C01A-8C63-48E9-83DC-AC8C61996BC9}" type="datetimeFigureOut">
              <a:rPr lang="en-US" smtClean="0"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120D-B55D-4E76-B1F0-8015C11B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F6D49A-BADB-4951-91EA-7988260A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50"/>
            <a:ext cx="6858000" cy="95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0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675AF-4BDE-494F-BEBE-526930C3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273"/>
            <a:ext cx="68580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A842C-6570-4EDD-8F2E-E75A4252B2DD}"/>
              </a:ext>
            </a:extLst>
          </p:cNvPr>
          <p:cNvSpPr txBox="1"/>
          <p:nvPr/>
        </p:nvSpPr>
        <p:spPr>
          <a:xfrm>
            <a:off x="2105167" y="622236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Mouse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5FF23-326A-4780-94E7-A815774F5049}"/>
              </a:ext>
            </a:extLst>
          </p:cNvPr>
          <p:cNvSpPr txBox="1"/>
          <p:nvPr/>
        </p:nvSpPr>
        <p:spPr>
          <a:xfrm>
            <a:off x="477672" y="5420603"/>
            <a:ext cx="245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  <a:p>
            <a:pPr marL="342900" indent="-342900">
              <a:buAutoNum type="arabicPeriod"/>
            </a:pPr>
            <a:r>
              <a:rPr lang="en-US" dirty="0"/>
              <a:t>Line</a:t>
            </a:r>
          </a:p>
          <a:p>
            <a:pPr marL="342900" indent="-342900">
              <a:buAutoNum type="arabicPeriod"/>
            </a:pPr>
            <a:r>
              <a:rPr lang="en-US" dirty="0"/>
              <a:t>Circle</a:t>
            </a:r>
          </a:p>
          <a:p>
            <a:pPr marL="342900" indent="-342900">
              <a:buAutoNum type="arabicPeriod"/>
            </a:pPr>
            <a:r>
              <a:rPr lang="en-US" dirty="0"/>
              <a:t>Spline</a:t>
            </a:r>
          </a:p>
          <a:p>
            <a:pPr marL="342900" indent="-342900">
              <a:buAutoNum type="arabicPeriod"/>
            </a:pPr>
            <a:r>
              <a:rPr lang="en-US" dirty="0"/>
              <a:t>Smart Dimensions</a:t>
            </a:r>
          </a:p>
          <a:p>
            <a:pPr marL="342900" indent="-342900">
              <a:buAutoNum type="arabicPeriod"/>
            </a:pPr>
            <a:r>
              <a:rPr lang="en-US" dirty="0"/>
              <a:t>Covert Entities</a:t>
            </a:r>
          </a:p>
          <a:p>
            <a:pPr marL="342900" indent="-342900">
              <a:buAutoNum type="arabicPeriod"/>
            </a:pPr>
            <a:r>
              <a:rPr lang="en-US" dirty="0"/>
              <a:t>Trim Entities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1F7F4-B24A-4096-AB14-F1E5E9E721EC}"/>
              </a:ext>
            </a:extLst>
          </p:cNvPr>
          <p:cNvSpPr txBox="1"/>
          <p:nvPr/>
        </p:nvSpPr>
        <p:spPr>
          <a:xfrm>
            <a:off x="3524534" y="5420603"/>
            <a:ext cx="2456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Surface:</a:t>
            </a:r>
          </a:p>
          <a:p>
            <a:pPr marL="342900" indent="-342900">
              <a:buAutoNum type="arabicPeriod"/>
            </a:pPr>
            <a:r>
              <a:rPr lang="en-US" dirty="0"/>
              <a:t>Extrude surface</a:t>
            </a:r>
          </a:p>
          <a:p>
            <a:pPr marL="342900" indent="-342900">
              <a:buAutoNum type="arabicPeriod"/>
            </a:pPr>
            <a:r>
              <a:rPr lang="en-US" dirty="0"/>
              <a:t>Boundary surface</a:t>
            </a:r>
          </a:p>
          <a:p>
            <a:pPr marL="342900" indent="-342900">
              <a:buAutoNum type="arabicPeriod"/>
            </a:pPr>
            <a:r>
              <a:rPr lang="en-US" dirty="0"/>
              <a:t>Filled surface</a:t>
            </a:r>
          </a:p>
          <a:p>
            <a:pPr marL="342900" indent="-342900">
              <a:buAutoNum type="arabicPeriod"/>
            </a:pPr>
            <a:r>
              <a:rPr lang="en-US" dirty="0"/>
              <a:t>Trim Surface</a:t>
            </a:r>
          </a:p>
          <a:p>
            <a:pPr marL="342900" indent="-342900">
              <a:buAutoNum type="arabicPeriod"/>
            </a:pPr>
            <a:r>
              <a:rPr lang="en-US" dirty="0"/>
              <a:t>Knit Surface</a:t>
            </a:r>
          </a:p>
          <a:p>
            <a:pPr marL="342900" indent="-342900">
              <a:buAutoNum type="arabicPeriod"/>
            </a:pPr>
            <a:r>
              <a:rPr lang="en-US" dirty="0"/>
              <a:t>Thicken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C39D5-9637-413F-AFA9-E48125642DC2}"/>
              </a:ext>
            </a:extLst>
          </p:cNvPr>
          <p:cNvSpPr txBox="1"/>
          <p:nvPr/>
        </p:nvSpPr>
        <p:spPr>
          <a:xfrm>
            <a:off x="477671" y="7474565"/>
            <a:ext cx="245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Extruded Cut</a:t>
            </a:r>
          </a:p>
          <a:p>
            <a:pPr marL="342900" indent="-342900">
              <a:buAutoNum type="arabicPeriod"/>
            </a:pPr>
            <a:r>
              <a:rPr lang="en-US" dirty="0"/>
              <a:t>Fillet</a:t>
            </a:r>
          </a:p>
          <a:p>
            <a:pPr marL="342900" indent="-342900">
              <a:buAutoNum type="arabicPeriod"/>
            </a:pPr>
            <a:r>
              <a:rPr lang="en-US" dirty="0"/>
              <a:t>Circular Pattern</a:t>
            </a:r>
          </a:p>
          <a:p>
            <a:pPr marL="342900" indent="-342900">
              <a:buAutoNum type="arabicPeriod"/>
            </a:pPr>
            <a:r>
              <a:rPr lang="en-US" dirty="0"/>
              <a:t>Mirror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328D8-165D-4258-8857-5FCA82EB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274"/>
            <a:ext cx="6858000" cy="3857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1E7A0-8F47-479E-B4A8-238376B1FEFD}"/>
              </a:ext>
            </a:extLst>
          </p:cNvPr>
          <p:cNvSpPr txBox="1"/>
          <p:nvPr/>
        </p:nvSpPr>
        <p:spPr>
          <a:xfrm>
            <a:off x="1924334" y="655092"/>
            <a:ext cx="371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Advanced Surface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621B8-64BD-4E9B-A8D3-068450E51D38}"/>
              </a:ext>
            </a:extLst>
          </p:cNvPr>
          <p:cNvSpPr txBox="1"/>
          <p:nvPr/>
        </p:nvSpPr>
        <p:spPr>
          <a:xfrm>
            <a:off x="504967" y="5611672"/>
            <a:ext cx="2456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  <a:p>
            <a:pPr marL="342900" indent="-342900">
              <a:buAutoNum type="arabicPeriod"/>
            </a:pPr>
            <a:r>
              <a:rPr lang="en-US" dirty="0"/>
              <a:t>Line</a:t>
            </a:r>
          </a:p>
          <a:p>
            <a:pPr marL="342900" indent="-342900">
              <a:buAutoNum type="arabicPeriod"/>
            </a:pPr>
            <a:r>
              <a:rPr lang="en-US" dirty="0"/>
              <a:t>Circle</a:t>
            </a:r>
          </a:p>
          <a:p>
            <a:pPr marL="342900" indent="-342900">
              <a:buAutoNum type="arabicPeriod"/>
            </a:pPr>
            <a:r>
              <a:rPr lang="en-US" dirty="0"/>
              <a:t>Rectangle</a:t>
            </a:r>
          </a:p>
          <a:p>
            <a:pPr marL="342900" indent="-342900">
              <a:buAutoNum type="arabicPeriod"/>
            </a:pPr>
            <a:r>
              <a:rPr lang="en-US" dirty="0"/>
              <a:t>Smart Dimensions</a:t>
            </a:r>
          </a:p>
          <a:p>
            <a:pPr marL="342900" indent="-342900">
              <a:buAutoNum type="arabicPeriod"/>
            </a:pPr>
            <a:r>
              <a:rPr lang="en-US" dirty="0"/>
              <a:t>Covert Entities</a:t>
            </a:r>
          </a:p>
          <a:p>
            <a:pPr marL="342900" indent="-342900">
              <a:buAutoNum type="arabicPeriod"/>
            </a:pPr>
            <a:r>
              <a:rPr lang="en-US" dirty="0"/>
              <a:t>Trim Entities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9FF3C-CA2E-4385-AF56-B37B66542105}"/>
              </a:ext>
            </a:extLst>
          </p:cNvPr>
          <p:cNvSpPr txBox="1"/>
          <p:nvPr/>
        </p:nvSpPr>
        <p:spPr>
          <a:xfrm>
            <a:off x="3524534" y="5420603"/>
            <a:ext cx="2456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Surface:</a:t>
            </a:r>
          </a:p>
          <a:p>
            <a:pPr marL="342900" indent="-342900">
              <a:buAutoNum type="arabicPeriod"/>
            </a:pPr>
            <a:r>
              <a:rPr lang="en-US" dirty="0"/>
              <a:t>Extrude surface</a:t>
            </a:r>
          </a:p>
          <a:p>
            <a:pPr marL="342900" indent="-342900">
              <a:buAutoNum type="arabicPeriod"/>
            </a:pPr>
            <a:r>
              <a:rPr lang="en-US" dirty="0"/>
              <a:t>Boundary surface</a:t>
            </a:r>
          </a:p>
          <a:p>
            <a:pPr marL="342900" indent="-342900">
              <a:buAutoNum type="arabicPeriod"/>
            </a:pPr>
            <a:r>
              <a:rPr lang="en-US" dirty="0"/>
              <a:t>Filled surface</a:t>
            </a:r>
          </a:p>
          <a:p>
            <a:pPr marL="342900" indent="-342900">
              <a:buAutoNum type="arabicPeriod"/>
            </a:pPr>
            <a:r>
              <a:rPr lang="en-US" dirty="0"/>
              <a:t>Trim Surface</a:t>
            </a:r>
          </a:p>
          <a:p>
            <a:pPr marL="342900" indent="-342900">
              <a:buAutoNum type="arabicPeriod"/>
            </a:pPr>
            <a:r>
              <a:rPr lang="en-US" dirty="0"/>
              <a:t>Knit Surface</a:t>
            </a:r>
          </a:p>
          <a:p>
            <a:pPr marL="342900" indent="-342900">
              <a:buAutoNum type="arabicPeriod"/>
            </a:pPr>
            <a:r>
              <a:rPr lang="en-US" dirty="0"/>
              <a:t>Thicken Cut</a:t>
            </a:r>
          </a:p>
          <a:p>
            <a:pPr marL="342900" indent="-342900">
              <a:buAutoNum type="arabicPeriod"/>
            </a:pPr>
            <a:r>
              <a:rPr lang="en-US" dirty="0"/>
              <a:t>Delete Face</a:t>
            </a:r>
          </a:p>
          <a:p>
            <a:pPr marL="342900" indent="-342900">
              <a:buAutoNum type="arabicPeriod"/>
            </a:pPr>
            <a:r>
              <a:rPr lang="en-US" dirty="0"/>
              <a:t>Revolved Surface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8E431-9828-4E43-B49D-C95704E9B55D}"/>
              </a:ext>
            </a:extLst>
          </p:cNvPr>
          <p:cNvSpPr txBox="1"/>
          <p:nvPr/>
        </p:nvSpPr>
        <p:spPr>
          <a:xfrm>
            <a:off x="504967" y="7751563"/>
            <a:ext cx="245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Extruded Boss/Base</a:t>
            </a:r>
          </a:p>
          <a:p>
            <a:pPr marL="342900" indent="-342900">
              <a:buAutoNum type="arabicPeriod"/>
            </a:pPr>
            <a:r>
              <a:rPr lang="en-US" dirty="0"/>
              <a:t>Fillet</a:t>
            </a:r>
          </a:p>
          <a:p>
            <a:pPr marL="342900" indent="-342900">
              <a:buAutoNum type="arabicPeriod"/>
            </a:pPr>
            <a:r>
              <a:rPr lang="en-US" dirty="0"/>
              <a:t>Shell</a:t>
            </a:r>
          </a:p>
          <a:p>
            <a:pPr marL="342900" indent="-342900">
              <a:buAutoNum type="arabicPeriod"/>
            </a:pPr>
            <a:r>
              <a:rPr lang="en-US" dirty="0"/>
              <a:t>Revolved Cut</a:t>
            </a:r>
          </a:p>
          <a:p>
            <a:pPr marL="342900" indent="-342900">
              <a:buAutoNum type="arabicPeriod"/>
            </a:pPr>
            <a:r>
              <a:rPr lang="en-US" dirty="0"/>
              <a:t>Reference Geometry</a:t>
            </a:r>
          </a:p>
        </p:txBody>
      </p:sp>
    </p:spTree>
    <p:extLst>
      <p:ext uri="{BB962C8B-B14F-4D97-AF65-F5344CB8AC3E}">
        <p14:creationId xmlns:p14="http://schemas.microsoft.com/office/powerpoint/2010/main" val="342172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E2F9A-B8C3-454A-8654-25CCB07F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432"/>
            <a:ext cx="6858000" cy="3857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EFCB1-0461-4BAE-B159-7DD272EA75C9}"/>
              </a:ext>
            </a:extLst>
          </p:cNvPr>
          <p:cNvSpPr txBox="1"/>
          <p:nvPr/>
        </p:nvSpPr>
        <p:spPr>
          <a:xfrm>
            <a:off x="928049" y="5223807"/>
            <a:ext cx="2647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  <a:p>
            <a:pPr marL="342900" indent="-342900">
              <a:buAutoNum type="arabicPeriod"/>
            </a:pPr>
            <a:r>
              <a:rPr lang="en-US" dirty="0"/>
              <a:t>Line</a:t>
            </a:r>
          </a:p>
          <a:p>
            <a:pPr marL="342900" indent="-342900">
              <a:buAutoNum type="arabicPeriod"/>
            </a:pPr>
            <a:r>
              <a:rPr lang="en-US" dirty="0"/>
              <a:t>Circle</a:t>
            </a:r>
          </a:p>
          <a:p>
            <a:pPr marL="342900" indent="-342900">
              <a:buAutoNum type="arabicPeriod"/>
            </a:pPr>
            <a:r>
              <a:rPr lang="en-US" dirty="0"/>
              <a:t>Rectangle</a:t>
            </a:r>
          </a:p>
          <a:p>
            <a:pPr marL="342900" indent="-342900">
              <a:buAutoNum type="arabicPeriod"/>
            </a:pPr>
            <a:r>
              <a:rPr lang="en-US" dirty="0"/>
              <a:t>Smart Dimensions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13A7E-E66D-4D70-A1CC-AEEA7D2BC69C}"/>
              </a:ext>
            </a:extLst>
          </p:cNvPr>
          <p:cNvSpPr txBox="1"/>
          <p:nvPr/>
        </p:nvSpPr>
        <p:spPr>
          <a:xfrm>
            <a:off x="3452884" y="5223807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Mirror</a:t>
            </a:r>
          </a:p>
          <a:p>
            <a:pPr marL="342900" indent="-342900">
              <a:buAutoNum type="arabicPeriod"/>
            </a:pPr>
            <a:r>
              <a:rPr lang="en-US" dirty="0"/>
              <a:t>Hole</a:t>
            </a:r>
          </a:p>
          <a:p>
            <a:pPr marL="342900" indent="-342900">
              <a:buAutoNum type="arabicPeriod"/>
            </a:pPr>
            <a:r>
              <a:rPr lang="en-US" dirty="0"/>
              <a:t>Fillet</a:t>
            </a:r>
          </a:p>
          <a:p>
            <a:pPr marL="342900" indent="-342900">
              <a:buAutoNum type="arabicPeriod"/>
            </a:pPr>
            <a:r>
              <a:rPr lang="en-US" dirty="0"/>
              <a:t>Extruded Cut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E201-5266-4FBD-A956-61AED2B1263C}"/>
              </a:ext>
            </a:extLst>
          </p:cNvPr>
          <p:cNvSpPr txBox="1"/>
          <p:nvPr/>
        </p:nvSpPr>
        <p:spPr>
          <a:xfrm>
            <a:off x="928049" y="6978133"/>
            <a:ext cx="2647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Sheet Metal:</a:t>
            </a:r>
          </a:p>
          <a:p>
            <a:pPr marL="342900" indent="-342900">
              <a:buAutoNum type="arabicPeriod"/>
            </a:pPr>
            <a:r>
              <a:rPr lang="en-US" dirty="0"/>
              <a:t>Base Flange</a:t>
            </a:r>
          </a:p>
          <a:p>
            <a:pPr marL="342900" indent="-342900">
              <a:buAutoNum type="arabicPeriod"/>
            </a:pPr>
            <a:r>
              <a:rPr lang="en-US" dirty="0"/>
              <a:t>Edge Flange</a:t>
            </a:r>
          </a:p>
          <a:p>
            <a:pPr marL="342900" indent="-342900">
              <a:buAutoNum type="arabicPeriod"/>
            </a:pPr>
            <a:r>
              <a:rPr lang="en-US" dirty="0"/>
              <a:t>Break Corner</a:t>
            </a:r>
          </a:p>
          <a:p>
            <a:pPr marL="342900" indent="-342900">
              <a:buAutoNum type="arabicPeriod"/>
            </a:pPr>
            <a:r>
              <a:rPr lang="en-US" dirty="0"/>
              <a:t>Vent</a:t>
            </a:r>
          </a:p>
          <a:p>
            <a:pPr marL="342900" indent="-342900">
              <a:buAutoNum type="arabicPeriod"/>
            </a:pPr>
            <a:r>
              <a:rPr lang="en-US" dirty="0"/>
              <a:t>Hole</a:t>
            </a:r>
          </a:p>
          <a:p>
            <a:pPr marL="342900" indent="-342900">
              <a:buAutoNum type="arabicPeriod"/>
            </a:pPr>
            <a:r>
              <a:rPr lang="en-US" dirty="0"/>
              <a:t>Flat Pattern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7C737-9CFF-4FBB-BA67-EA1D300E8212}"/>
              </a:ext>
            </a:extLst>
          </p:cNvPr>
          <p:cNvSpPr txBox="1"/>
          <p:nvPr/>
        </p:nvSpPr>
        <p:spPr>
          <a:xfrm>
            <a:off x="1596788" y="433218"/>
            <a:ext cx="371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Vent</a:t>
            </a:r>
          </a:p>
        </p:txBody>
      </p:sp>
    </p:spTree>
    <p:extLst>
      <p:ext uri="{BB962C8B-B14F-4D97-AF65-F5344CB8AC3E}">
        <p14:creationId xmlns:p14="http://schemas.microsoft.com/office/powerpoint/2010/main" val="36809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1B685-0485-4453-BF93-A40020D2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9F0D-E070-4DD7-8F46-05E84A46E5B7}"/>
              </a:ext>
            </a:extLst>
          </p:cNvPr>
          <p:cNvSpPr txBox="1"/>
          <p:nvPr/>
        </p:nvSpPr>
        <p:spPr>
          <a:xfrm>
            <a:off x="2105167" y="608447"/>
            <a:ext cx="26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Y Joint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5AAE7-29C3-404A-967D-489F8E4E3E3B}"/>
              </a:ext>
            </a:extLst>
          </p:cNvPr>
          <p:cNvSpPr txBox="1"/>
          <p:nvPr/>
        </p:nvSpPr>
        <p:spPr>
          <a:xfrm>
            <a:off x="3985146" y="5332989"/>
            <a:ext cx="264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Extruded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46037-D54C-428F-9B08-E01C778AD805}"/>
              </a:ext>
            </a:extLst>
          </p:cNvPr>
          <p:cNvSpPr txBox="1"/>
          <p:nvPr/>
        </p:nvSpPr>
        <p:spPr>
          <a:xfrm>
            <a:off x="781334" y="7177711"/>
            <a:ext cx="264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Sheet Metal:</a:t>
            </a:r>
          </a:p>
          <a:p>
            <a:pPr marL="342900" indent="-342900">
              <a:buAutoNum type="arabicPeriod"/>
            </a:pPr>
            <a:r>
              <a:rPr lang="en-US" dirty="0"/>
              <a:t>Base Flange</a:t>
            </a:r>
          </a:p>
          <a:p>
            <a:pPr marL="342900" indent="-342900">
              <a:buAutoNum type="arabicPeriod"/>
            </a:pPr>
            <a:r>
              <a:rPr lang="en-US" dirty="0"/>
              <a:t>Flat Pattern</a:t>
            </a:r>
          </a:p>
          <a:p>
            <a:pPr marL="342900" indent="-342900">
              <a:buAutoNum type="arabicPeriod"/>
            </a:pPr>
            <a:r>
              <a:rPr lang="en-US" dirty="0"/>
              <a:t>Base Bend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34069-F9D2-467C-BD50-8BEC4DF133AE}"/>
              </a:ext>
            </a:extLst>
          </p:cNvPr>
          <p:cNvSpPr txBox="1"/>
          <p:nvPr/>
        </p:nvSpPr>
        <p:spPr>
          <a:xfrm>
            <a:off x="781334" y="5188192"/>
            <a:ext cx="2647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</a:t>
            </a:r>
          </a:p>
          <a:p>
            <a:pPr marL="342900" indent="-342900">
              <a:buAutoNum type="arabicPeriod"/>
            </a:pPr>
            <a:r>
              <a:rPr lang="en-US" dirty="0"/>
              <a:t>Line</a:t>
            </a:r>
          </a:p>
          <a:p>
            <a:pPr marL="342900" indent="-342900">
              <a:buAutoNum type="arabicPeriod"/>
            </a:pPr>
            <a:r>
              <a:rPr lang="en-US" dirty="0"/>
              <a:t>Circle</a:t>
            </a:r>
          </a:p>
          <a:p>
            <a:pPr marL="342900" indent="-342900">
              <a:buAutoNum type="arabicPeriod"/>
            </a:pPr>
            <a:r>
              <a:rPr lang="en-US" dirty="0"/>
              <a:t>Spline</a:t>
            </a:r>
          </a:p>
          <a:p>
            <a:pPr marL="342900" indent="-342900">
              <a:buAutoNum type="arabicPeriod"/>
            </a:pPr>
            <a:r>
              <a:rPr lang="en-US" dirty="0"/>
              <a:t>Smart Dimensions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135</Words>
  <Application>Microsoft Office PowerPoint</Application>
  <PresentationFormat>A4 Paper (210x297 mm)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Shuvo Ahmed</dc:creator>
  <cp:lastModifiedBy>Shuvo Ahmed</cp:lastModifiedBy>
  <cp:revision>3</cp:revision>
  <dcterms:created xsi:type="dcterms:W3CDTF">2023-06-14T06:32:30Z</dcterms:created>
  <dcterms:modified xsi:type="dcterms:W3CDTF">2023-06-14T12:36:09Z</dcterms:modified>
</cp:coreProperties>
</file>