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090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9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5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4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C30591-247D-47E5-90B7-5B21B691188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9D46-5CC3-4D02-9ABC-B801786C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1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F144-7749-7DDF-5EDE-D84393F98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F2DB9-D13D-78EA-9133-1CE484C0D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C0C0C0"/>
                </a:highlight>
              </a:rPr>
              <a:t>NAME:SHUVO HALDER</a:t>
            </a:r>
          </a:p>
          <a:p>
            <a:r>
              <a:rPr lang="en-US" dirty="0">
                <a:highlight>
                  <a:srgbClr val="C0C0C0"/>
                </a:highlight>
              </a:rPr>
              <a:t>ID:213-15-4369</a:t>
            </a:r>
          </a:p>
          <a:p>
            <a:r>
              <a:rPr lang="en-US" dirty="0">
                <a:highlight>
                  <a:srgbClr val="C0C0C0"/>
                </a:highlight>
              </a:rPr>
              <a:t>PC-(C)</a:t>
            </a:r>
          </a:p>
        </p:txBody>
      </p:sp>
    </p:spTree>
    <p:extLst>
      <p:ext uri="{BB962C8B-B14F-4D97-AF65-F5344CB8AC3E}">
        <p14:creationId xmlns:p14="http://schemas.microsoft.com/office/powerpoint/2010/main" val="158351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A53D-4DD9-A8E6-8952-A936A91E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3D64-061C-CCC5-A0BC-19432D1A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Merge Sort</a:t>
            </a:r>
            <a:r>
              <a:rPr lang="en-GB" dirty="0"/>
              <a:t> algorithm is a sorting algorithm that is based on the </a:t>
            </a:r>
            <a:r>
              <a:rPr lang="en-GB" b="1" dirty="0"/>
              <a:t>Divide and Conquer</a:t>
            </a:r>
            <a:r>
              <a:rPr lang="en-GB" dirty="0"/>
              <a:t> paradigm. In this algorithm, the array is initially divided into two equal halves and then they are combined in a sorted manner.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B4D58-1E8F-70FE-4AE6-3C6BB535A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15" y="3050796"/>
            <a:ext cx="3599756" cy="36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0C86-29E9-DF20-39BA-617A0C75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AF4E-B1D8-F357-9965-D90AD58E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208"/>
            <a:ext cx="10515600" cy="4351338"/>
          </a:xfrm>
        </p:spPr>
        <p:txBody>
          <a:bodyPr/>
          <a:lstStyle/>
          <a:p>
            <a:r>
              <a:rPr lang="en-US" dirty="0"/>
              <a:t>Invented By JOHN VON NEUMANN(1903-1957)</a:t>
            </a:r>
          </a:p>
          <a:p>
            <a:r>
              <a:rPr lang="en-US" dirty="0"/>
              <a:t>FOLLOWS divide and conquer paradigm.</a:t>
            </a:r>
          </a:p>
          <a:p>
            <a:r>
              <a:rPr lang="en-US" dirty="0"/>
              <a:t>Developed merge sort for EDVAC IN 1945.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10101-93F2-F08E-43F9-1944BD3D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64" y="2902540"/>
            <a:ext cx="235610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BDEC-4C51-7357-4E3B-DA124E82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BD11-2AF4-BE2B-28A9-E0686CE4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/>
              <a:t>Divide</a:t>
            </a:r>
            <a:r>
              <a:rPr lang="en-GB" dirty="0"/>
              <a:t> the problem into a number of subproblems that are smaller instances of the same problem.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Conquer</a:t>
            </a:r>
            <a:r>
              <a:rPr lang="en-GB" dirty="0"/>
              <a:t> the subproblems by solving them recursively. If they are small enough, solve the subproblems as base cases.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Combine</a:t>
            </a:r>
            <a:r>
              <a:rPr lang="en-GB" dirty="0"/>
              <a:t> the solutions to the subproblems into the solution for the original problem.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DC23C-C9E3-B3DC-B83C-9F09F1640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86" y="4078524"/>
            <a:ext cx="5454718" cy="27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DC8C-754C-DE16-F276-F9A4260C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ALGO: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7138-34AC-60EA-2250-232A0890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Find the middle index of the array to divide it in two halves: m = (</a:t>
            </a:r>
            <a:r>
              <a:rPr lang="en-GB" dirty="0" err="1"/>
              <a:t>l+r</a:t>
            </a:r>
            <a:r>
              <a:rPr lang="en-GB" dirty="0"/>
              <a:t>)/2.</a:t>
            </a:r>
          </a:p>
          <a:p>
            <a:pPr>
              <a:buFont typeface="+mj-lt"/>
              <a:buAutoNum type="arabicPeriod"/>
            </a:pPr>
            <a:r>
              <a:rPr lang="en-GB" dirty="0"/>
              <a:t>Call </a:t>
            </a:r>
            <a:r>
              <a:rPr lang="en-GB" dirty="0" err="1"/>
              <a:t>MergeSort</a:t>
            </a:r>
            <a:r>
              <a:rPr lang="en-GB" dirty="0"/>
              <a:t> for first half: </a:t>
            </a:r>
            <a:r>
              <a:rPr lang="en-GB" dirty="0" err="1"/>
              <a:t>mergeSort</a:t>
            </a:r>
            <a:r>
              <a:rPr lang="en-GB" dirty="0"/>
              <a:t>(array, l, m)</a:t>
            </a:r>
          </a:p>
          <a:p>
            <a:pPr>
              <a:buFont typeface="+mj-lt"/>
              <a:buAutoNum type="arabicPeriod"/>
            </a:pPr>
            <a:r>
              <a:rPr lang="en-GB" dirty="0"/>
              <a:t>Call </a:t>
            </a:r>
            <a:r>
              <a:rPr lang="en-GB" dirty="0" err="1"/>
              <a:t>mergeSort</a:t>
            </a:r>
            <a:r>
              <a:rPr lang="en-GB" dirty="0"/>
              <a:t> for second half: </a:t>
            </a:r>
            <a:r>
              <a:rPr lang="en-GB" dirty="0" err="1"/>
              <a:t>mergeSort</a:t>
            </a:r>
            <a:r>
              <a:rPr lang="en-GB" dirty="0"/>
              <a:t>(array, m+1, r)</a:t>
            </a:r>
          </a:p>
          <a:p>
            <a:pPr>
              <a:buFont typeface="+mj-lt"/>
              <a:buAutoNum type="arabicPeriod"/>
            </a:pPr>
            <a:r>
              <a:rPr lang="en-GB" dirty="0"/>
              <a:t>Recursively, merge the two halves in a sorted manner, so that only one sorted array is left: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B7F0D-E495-6A0E-189E-A97E9EA1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09" y="4267200"/>
            <a:ext cx="4094964" cy="23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6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EF1-6147-003E-2918-C9D317B7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EXAMPLE: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30CA2-7EAE-B8C8-AD98-F6F39D467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30" y="2052638"/>
            <a:ext cx="4665915" cy="41957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4709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60AF-85C1-DB91-3C93-A94E7457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91A70-2AF8-D6DF-8FB9-1D534649D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12" y="3601879"/>
            <a:ext cx="1749552" cy="1097280"/>
          </a:xfrm>
        </p:spPr>
      </p:pic>
    </p:spTree>
    <p:extLst>
      <p:ext uri="{BB962C8B-B14F-4D97-AF65-F5344CB8AC3E}">
        <p14:creationId xmlns:p14="http://schemas.microsoft.com/office/powerpoint/2010/main" val="283457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doors dir="ver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220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WELCOME TO MY PRESENTATION</vt:lpstr>
      <vt:lpstr>MERGE SHORT</vt:lpstr>
      <vt:lpstr>BEGINNING:</vt:lpstr>
      <vt:lpstr>DIVIDE AND CONQUER:</vt:lpstr>
      <vt:lpstr>MERGE SORT ALGO:</vt:lpstr>
      <vt:lpstr>MERGE SORT EXAMPLE:</vt:lpstr>
      <vt:lpstr>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User</dc:creator>
  <cp:lastModifiedBy>User</cp:lastModifiedBy>
  <cp:revision>5</cp:revision>
  <dcterms:created xsi:type="dcterms:W3CDTF">2022-12-01T12:50:29Z</dcterms:created>
  <dcterms:modified xsi:type="dcterms:W3CDTF">2022-12-01T13:26:02Z</dcterms:modified>
</cp:coreProperties>
</file>