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7278-C2BD-F922-DFD2-42283A91A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7BEB-5D80-BD06-5D10-D3C550AB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81B8-0293-985A-EF9E-EB32876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1CB6-2A2D-2826-FF22-8C0196EB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20B7-D1AE-8092-6C59-351AC4CF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7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5268-A296-9E85-DACE-CB6A5F60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5E7F-C1A5-B0C7-247D-5C48910E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186-4CDE-7D70-4819-9CDF5BDE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AA79-98C4-3BC1-B944-13AF7D36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84EE-6468-7639-50D2-81E21D5B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5529B-7252-C26B-B1FC-ED70B9A17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D153-C15A-71F8-76CA-04FFFB9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AF50-45F5-667B-1832-8B478AA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FC79-8E28-1091-08F6-5E69BAA8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14DA-FA15-04A8-47EA-AC5B28FE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61D-5426-9902-464A-8966207B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98FD-F7E6-FD10-5A4D-31554AC1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117F-A5DA-F005-C0F8-242D3B93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A913-2141-7C16-A5F3-A11DE1E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DB2C-F12B-60FE-F2DF-B8DD7088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124-4065-4569-360E-01B0E389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D2D9-2948-D4E8-A9BE-CA534F3D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2358-8416-FB19-7CC7-4F855BAF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4CE4-A452-71E1-8C44-D003D7D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4DCE-8EA4-0DA3-1B4D-45FB832A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B524-5325-7697-382B-BEE8E11C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382E-A85E-E656-30DF-9CCA8204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5FB5C-F583-3390-FEF2-8199B1099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D9A6-7662-2CD6-F84C-160DCB87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CE4B-29F2-C91C-52A5-6A696327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04D7-C532-EE59-BB2A-5F6ABEEA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A1AA-D988-9681-8816-AB76608F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3DDD-1CA5-FD6A-0577-F2CA7C43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27EEC-5F51-EAA1-7B3A-DE02952A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3613C-A228-366B-BF34-19E7D6BD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1C905-4AE4-136A-0477-DA2DB661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524D1-F522-9F00-D6C1-8BB20DA1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20906-C5D6-BA1B-7D3B-D5D32E71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F046E-5632-BABF-9E9B-CDB18F77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DAA2-732D-7F0B-D8E8-A45EF09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56282-273A-9C78-3887-8AF1AAC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E1AD9-720F-E84C-71B2-6EF513A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F1EE3-EDD1-C905-6FAB-1AC7EC80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F471C-897C-1237-29AE-FF31950A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18A76-02F9-466D-E5BA-043420BD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A13F1-6CC8-121D-AD43-84E2459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73-427E-8271-9625-D92F721B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0455-7BD0-D6EC-65C0-50A484CD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6979-6BD7-33C6-A8D5-9452F08B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1B92-3ECA-10D3-0A56-97FF1350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2228-0233-74BE-4414-99BCECBA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97CC-0F0F-07F0-EB35-6717ADE8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4291-2853-04F1-AD49-00BF05F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C6E7D-7792-EEDD-AD79-91A162BCB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912C-4475-25DD-3B9F-97847EB8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4BBBC-41FB-1DE2-38F0-464BC217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76C55-600C-EEBD-F0E9-923B1D84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1DC9-3058-A01F-1C6A-D72D1780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3F5E8-C6EA-8736-03D6-11B53539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128F9-0ADB-0BDE-9CF3-848A4259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131-4AB9-77F4-CC9B-8A25E579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9810-1096-461B-8F51-D2C8C70CDEB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6DCE-9443-E671-B8E6-2C21BA19F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ADE8-68BA-874D-4DE9-D13A265F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5B32-4030-4F03-982D-22ABD040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BEDFA-778D-4404-EF51-700EBEE927DB}"/>
              </a:ext>
            </a:extLst>
          </p:cNvPr>
          <p:cNvSpPr txBox="1"/>
          <p:nvPr/>
        </p:nvSpPr>
        <p:spPr>
          <a:xfrm>
            <a:off x="1432875" y="377072"/>
            <a:ext cx="772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PRODUCT COMPARISON TAMPLATE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C9F8-2904-7D04-CD1A-E155C3C24B9C}"/>
              </a:ext>
            </a:extLst>
          </p:cNvPr>
          <p:cNvSpPr txBox="1"/>
          <p:nvPr/>
        </p:nvSpPr>
        <p:spPr>
          <a:xfrm>
            <a:off x="1602556" y="1289883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Product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F8BA-C847-9D5B-EB33-7C40A5F78ABF}"/>
              </a:ext>
            </a:extLst>
          </p:cNvPr>
          <p:cNvSpPr txBox="1"/>
          <p:nvPr/>
        </p:nvSpPr>
        <p:spPr>
          <a:xfrm>
            <a:off x="7220933" y="1328025"/>
            <a:ext cx="194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Product 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F873F-ABB2-C03F-096E-CA6CDBE1EE39}"/>
              </a:ext>
            </a:extLst>
          </p:cNvPr>
          <p:cNvSpPr/>
          <p:nvPr/>
        </p:nvSpPr>
        <p:spPr>
          <a:xfrm>
            <a:off x="763570" y="1991155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8EB960-86D1-096C-6C08-112BC253039F}"/>
              </a:ext>
            </a:extLst>
          </p:cNvPr>
          <p:cNvSpPr/>
          <p:nvPr/>
        </p:nvSpPr>
        <p:spPr>
          <a:xfrm>
            <a:off x="5524108" y="590492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ECFF3F-A87D-8834-04DB-765F79E0F129}"/>
              </a:ext>
            </a:extLst>
          </p:cNvPr>
          <p:cNvSpPr/>
          <p:nvPr/>
        </p:nvSpPr>
        <p:spPr>
          <a:xfrm>
            <a:off x="5524108" y="491337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CCBF5-CE93-F71B-7A20-49E350CFDDC7}"/>
              </a:ext>
            </a:extLst>
          </p:cNvPr>
          <p:cNvSpPr/>
          <p:nvPr/>
        </p:nvSpPr>
        <p:spPr>
          <a:xfrm>
            <a:off x="5524108" y="3921817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69F4DB-64AE-FF17-71B4-0387431E2D1B}"/>
              </a:ext>
            </a:extLst>
          </p:cNvPr>
          <p:cNvSpPr/>
          <p:nvPr/>
        </p:nvSpPr>
        <p:spPr>
          <a:xfrm>
            <a:off x="5524108" y="2969344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66E7F7-4F96-98BF-6707-5029E850A481}"/>
              </a:ext>
            </a:extLst>
          </p:cNvPr>
          <p:cNvSpPr/>
          <p:nvPr/>
        </p:nvSpPr>
        <p:spPr>
          <a:xfrm>
            <a:off x="5524108" y="200192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1C20D-15A5-2CAB-D6AE-5690AB34EF7B}"/>
              </a:ext>
            </a:extLst>
          </p:cNvPr>
          <p:cNvSpPr/>
          <p:nvPr/>
        </p:nvSpPr>
        <p:spPr>
          <a:xfrm>
            <a:off x="763570" y="295013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B8195A-3731-FFC8-0B7D-2A6EE20969A6}"/>
              </a:ext>
            </a:extLst>
          </p:cNvPr>
          <p:cNvSpPr/>
          <p:nvPr/>
        </p:nvSpPr>
        <p:spPr>
          <a:xfrm>
            <a:off x="763570" y="3944346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4A8769-EC2A-12FB-6066-7539D2DBF6F0}"/>
              </a:ext>
            </a:extLst>
          </p:cNvPr>
          <p:cNvSpPr/>
          <p:nvPr/>
        </p:nvSpPr>
        <p:spPr>
          <a:xfrm>
            <a:off x="763570" y="491309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44A414-1A7E-93AD-B840-382A690E73F4}"/>
              </a:ext>
            </a:extLst>
          </p:cNvPr>
          <p:cNvSpPr/>
          <p:nvPr/>
        </p:nvSpPr>
        <p:spPr>
          <a:xfrm>
            <a:off x="763570" y="592447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086E1D-3C51-EF85-EAD7-1DBD35731C6B}"/>
              </a:ext>
            </a:extLst>
          </p:cNvPr>
          <p:cNvSpPr/>
          <p:nvPr/>
        </p:nvSpPr>
        <p:spPr>
          <a:xfrm>
            <a:off x="2592371" y="1991155"/>
            <a:ext cx="2394407" cy="698111"/>
          </a:xfrm>
          <a:prstGeom prst="roundRect">
            <a:avLst/>
          </a:prstGeom>
          <a:solidFill>
            <a:srgbClr val="FF000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EFF572-B03D-D0A5-D67D-C43467BD40D2}"/>
              </a:ext>
            </a:extLst>
          </p:cNvPr>
          <p:cNvSpPr/>
          <p:nvPr/>
        </p:nvSpPr>
        <p:spPr>
          <a:xfrm>
            <a:off x="1432875" y="2952331"/>
            <a:ext cx="3569613" cy="698111"/>
          </a:xfrm>
          <a:prstGeom prst="roundRect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9F74C5-0384-50F1-81F4-D919A6400462}"/>
              </a:ext>
            </a:extLst>
          </p:cNvPr>
          <p:cNvSpPr/>
          <p:nvPr/>
        </p:nvSpPr>
        <p:spPr>
          <a:xfrm>
            <a:off x="5555525" y="5924479"/>
            <a:ext cx="4015818" cy="698111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694DFA-F4EE-D0AC-DCB5-6F49FD379F5F}"/>
              </a:ext>
            </a:extLst>
          </p:cNvPr>
          <p:cNvSpPr/>
          <p:nvPr/>
        </p:nvSpPr>
        <p:spPr>
          <a:xfrm>
            <a:off x="5520965" y="4931329"/>
            <a:ext cx="3245963" cy="698111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6B9C11-F082-2A43-51EF-E6FE38C9AC0F}"/>
              </a:ext>
            </a:extLst>
          </p:cNvPr>
          <p:cNvSpPr/>
          <p:nvPr/>
        </p:nvSpPr>
        <p:spPr>
          <a:xfrm>
            <a:off x="5520965" y="3908257"/>
            <a:ext cx="3425072" cy="698111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225DEB-489E-EE0E-E89D-7CCEEB13AAB8}"/>
              </a:ext>
            </a:extLst>
          </p:cNvPr>
          <p:cNvSpPr/>
          <p:nvPr/>
        </p:nvSpPr>
        <p:spPr>
          <a:xfrm>
            <a:off x="5508398" y="2975865"/>
            <a:ext cx="2784046" cy="698111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F4EAC3-5AF3-6753-788B-B573231A73A0}"/>
              </a:ext>
            </a:extLst>
          </p:cNvPr>
          <p:cNvSpPr/>
          <p:nvPr/>
        </p:nvSpPr>
        <p:spPr>
          <a:xfrm>
            <a:off x="5520965" y="2019906"/>
            <a:ext cx="3745583" cy="698111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2E4A0A-47F3-77AE-2E2F-9FD72ABDA4BA}"/>
              </a:ext>
            </a:extLst>
          </p:cNvPr>
          <p:cNvSpPr/>
          <p:nvPr/>
        </p:nvSpPr>
        <p:spPr>
          <a:xfrm>
            <a:off x="1932495" y="3941963"/>
            <a:ext cx="3062139" cy="698111"/>
          </a:xfrm>
          <a:prstGeom prst="roundRect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9924F1-D445-C875-C294-3E12B5250CA1}"/>
              </a:ext>
            </a:extLst>
          </p:cNvPr>
          <p:cNvSpPr/>
          <p:nvPr/>
        </p:nvSpPr>
        <p:spPr>
          <a:xfrm>
            <a:off x="1024378" y="4894194"/>
            <a:ext cx="3978110" cy="698111"/>
          </a:xfrm>
          <a:prstGeom prst="roundRect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7287E6-5B16-149B-E72A-8474C75C1C46}"/>
              </a:ext>
            </a:extLst>
          </p:cNvPr>
          <p:cNvSpPr/>
          <p:nvPr/>
        </p:nvSpPr>
        <p:spPr>
          <a:xfrm>
            <a:off x="3324516" y="5914704"/>
            <a:ext cx="1677972" cy="698111"/>
          </a:xfrm>
          <a:prstGeom prst="roundRect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7D0DE-1C10-4D0E-0B8B-DB19D8181518}"/>
              </a:ext>
            </a:extLst>
          </p:cNvPr>
          <p:cNvSpPr/>
          <p:nvPr/>
        </p:nvSpPr>
        <p:spPr>
          <a:xfrm>
            <a:off x="4958499" y="1926670"/>
            <a:ext cx="638131" cy="4705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719C91-C3EE-4B60-F5EE-D6156BBB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4" y="2030519"/>
            <a:ext cx="595280" cy="5952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80CDC8D-015C-C61E-990C-1CA333150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34" y="3108660"/>
            <a:ext cx="484417" cy="4559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6D23EA-E4FC-DD53-797F-87A1C5896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38" y="4979906"/>
            <a:ext cx="484417" cy="4559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EBDA96-5D53-6995-13E6-812084A75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86" y="5900188"/>
            <a:ext cx="638131" cy="6381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16978C-C9F0-DEC6-9FB7-CD473F817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4" y="3990098"/>
            <a:ext cx="603136" cy="6031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4A56BA-E2F1-04EC-767C-55599957C78F}"/>
              </a:ext>
            </a:extLst>
          </p:cNvPr>
          <p:cNvSpPr txBox="1"/>
          <p:nvPr/>
        </p:nvSpPr>
        <p:spPr>
          <a:xfrm>
            <a:off x="10232016" y="2184295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33531-D61B-9579-0793-884FFFC52295}"/>
              </a:ext>
            </a:extLst>
          </p:cNvPr>
          <p:cNvSpPr txBox="1"/>
          <p:nvPr/>
        </p:nvSpPr>
        <p:spPr>
          <a:xfrm>
            <a:off x="10268936" y="30596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E1C78-8A8E-7CE3-6313-D2F0C77149D2}"/>
              </a:ext>
            </a:extLst>
          </p:cNvPr>
          <p:cNvSpPr txBox="1"/>
          <p:nvPr/>
        </p:nvSpPr>
        <p:spPr>
          <a:xfrm>
            <a:off x="10276790" y="400637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A9DB24-2332-EFC9-3628-B40712D7DD28}"/>
              </a:ext>
            </a:extLst>
          </p:cNvPr>
          <p:cNvSpPr txBox="1"/>
          <p:nvPr/>
        </p:nvSpPr>
        <p:spPr>
          <a:xfrm>
            <a:off x="10392273" y="505858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D0B42-6BA6-730E-9F0C-1B2FBC5D6D31}"/>
              </a:ext>
            </a:extLst>
          </p:cNvPr>
          <p:cNvSpPr txBox="1"/>
          <p:nvPr/>
        </p:nvSpPr>
        <p:spPr>
          <a:xfrm>
            <a:off x="10392273" y="603458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FB1823-3996-93D0-9AC1-CAAD8DAE02A6}"/>
              </a:ext>
            </a:extLst>
          </p:cNvPr>
          <p:cNvSpPr txBox="1"/>
          <p:nvPr/>
        </p:nvSpPr>
        <p:spPr>
          <a:xfrm>
            <a:off x="-54600" y="2171200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411926-2E5D-1906-D1F9-2C3B941F6CA1}"/>
              </a:ext>
            </a:extLst>
          </p:cNvPr>
          <p:cNvSpPr txBox="1"/>
          <p:nvPr/>
        </p:nvSpPr>
        <p:spPr>
          <a:xfrm>
            <a:off x="-37709" y="415853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33E684-7DC4-A8D6-8EE9-42A5EED9EA19}"/>
              </a:ext>
            </a:extLst>
          </p:cNvPr>
          <p:cNvSpPr txBox="1"/>
          <p:nvPr/>
        </p:nvSpPr>
        <p:spPr>
          <a:xfrm>
            <a:off x="-39816" y="31067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22C2B-D9B8-08A2-A207-E1FC01A45E4C}"/>
              </a:ext>
            </a:extLst>
          </p:cNvPr>
          <p:cNvSpPr txBox="1"/>
          <p:nvPr/>
        </p:nvSpPr>
        <p:spPr>
          <a:xfrm>
            <a:off x="11777" y="60888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7BC8E-2D3A-8507-3443-919C0CACEDE2}"/>
              </a:ext>
            </a:extLst>
          </p:cNvPr>
          <p:cNvSpPr txBox="1"/>
          <p:nvPr/>
        </p:nvSpPr>
        <p:spPr>
          <a:xfrm>
            <a:off x="-2892" y="5095029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66914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keyagupta321@gmail.com</dc:creator>
  <cp:lastModifiedBy>keyagupta321@gmail.com</cp:lastModifiedBy>
  <cp:revision>1</cp:revision>
  <dcterms:created xsi:type="dcterms:W3CDTF">2025-01-09T17:07:14Z</dcterms:created>
  <dcterms:modified xsi:type="dcterms:W3CDTF">2025-01-09T17:08:16Z</dcterms:modified>
</cp:coreProperties>
</file>